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64" r:id="rId2"/>
    <p:sldId id="258" r:id="rId3"/>
    <p:sldId id="259" r:id="rId4"/>
    <p:sldId id="263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6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50B046A-18EF-4305-B107-2A48C74752ED}" type="datetimeFigureOut">
              <a:rPr lang="en-IN" smtClean="0"/>
              <a:pPr/>
              <a:t>15-05-2021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CD3F00-9B2D-4ABA-882F-032F54F279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046A-18EF-4305-B107-2A48C74752ED}" type="datetimeFigureOut">
              <a:rPr lang="en-IN" smtClean="0"/>
              <a:pPr/>
              <a:t>15-05-2021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3F00-9B2D-4ABA-882F-032F54F279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550B046A-18EF-4305-B107-2A48C74752ED}" type="datetimeFigureOut">
              <a:rPr lang="en-IN" smtClean="0"/>
              <a:pPr/>
              <a:t>15-05-2021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9CCD3F00-9B2D-4ABA-882F-032F54F279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046A-18EF-4305-B107-2A48C74752ED}" type="datetimeFigureOut">
              <a:rPr lang="en-IN" smtClean="0"/>
              <a:pPr/>
              <a:t>15-05-2021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CD3F00-9B2D-4ABA-882F-032F54F279C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046A-18EF-4305-B107-2A48C74752ED}" type="datetimeFigureOut">
              <a:rPr lang="en-IN" smtClean="0"/>
              <a:pPr/>
              <a:t>15-05-2021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CCD3F00-9B2D-4ABA-882F-032F54F279C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50B046A-18EF-4305-B107-2A48C74752ED}" type="datetimeFigureOut">
              <a:rPr lang="en-IN" smtClean="0"/>
              <a:pPr/>
              <a:t>15-05-2021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CCD3F00-9B2D-4ABA-882F-032F54F279C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50B046A-18EF-4305-B107-2A48C74752ED}" type="datetimeFigureOut">
              <a:rPr lang="en-IN" smtClean="0"/>
              <a:pPr/>
              <a:t>15-05-2021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CCD3F00-9B2D-4ABA-882F-032F54F279C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046A-18EF-4305-B107-2A48C74752ED}" type="datetimeFigureOut">
              <a:rPr lang="en-IN" smtClean="0"/>
              <a:pPr/>
              <a:t>15-05-2021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CD3F00-9B2D-4ABA-882F-032F54F279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046A-18EF-4305-B107-2A48C74752ED}" type="datetimeFigureOut">
              <a:rPr lang="en-IN" smtClean="0"/>
              <a:pPr/>
              <a:t>15-05-2021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CD3F00-9B2D-4ABA-882F-032F54F279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046A-18EF-4305-B107-2A48C74752ED}" type="datetimeFigureOut">
              <a:rPr lang="en-IN" smtClean="0"/>
              <a:pPr/>
              <a:t>15-05-2021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CD3F00-9B2D-4ABA-882F-032F54F279C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550B046A-18EF-4305-B107-2A48C74752ED}" type="datetimeFigureOut">
              <a:rPr lang="en-IN" smtClean="0"/>
              <a:pPr/>
              <a:t>15-05-2021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CCD3F00-9B2D-4ABA-882F-032F54F279C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50B046A-18EF-4305-B107-2A48C74752ED}" type="datetimeFigureOut">
              <a:rPr lang="en-IN" smtClean="0"/>
              <a:pPr/>
              <a:t>15-05-2021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CCD3F00-9B2D-4ABA-882F-032F54F279C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9788BF1-085A-4DD6-BDBF-8A44F2364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68418" y="4839286"/>
            <a:ext cx="3779032" cy="1250364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tx1"/>
                </a:solidFill>
              </a:rPr>
              <a:t>Project By:</a:t>
            </a:r>
          </a:p>
          <a:p>
            <a:r>
              <a:rPr lang="en-IN" dirty="0">
                <a:solidFill>
                  <a:schemeClr val="tx1"/>
                </a:solidFill>
              </a:rPr>
              <a:t>        </a:t>
            </a:r>
            <a:r>
              <a:rPr lang="en-IN" dirty="0" err="1">
                <a:solidFill>
                  <a:schemeClr val="tx1"/>
                </a:solidFill>
              </a:rPr>
              <a:t>Vrushali</a:t>
            </a:r>
            <a:r>
              <a:rPr lang="en-IN" dirty="0">
                <a:solidFill>
                  <a:schemeClr val="tx1"/>
                </a:solidFill>
              </a:rPr>
              <a:t> Salvi.</a:t>
            </a:r>
          </a:p>
          <a:p>
            <a:r>
              <a:rPr lang="en-IN" dirty="0">
                <a:solidFill>
                  <a:schemeClr val="tx1"/>
                </a:solidFill>
              </a:rPr>
              <a:t>         Mina </a:t>
            </a:r>
            <a:r>
              <a:rPr lang="en-IN" dirty="0" err="1">
                <a:solidFill>
                  <a:schemeClr val="tx1"/>
                </a:solidFill>
              </a:rPr>
              <a:t>Nikam</a:t>
            </a:r>
            <a:r>
              <a:rPr lang="en-IN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F83FC4-C025-4E8D-8C77-9E4A3BFB3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573604"/>
            <a:ext cx="10515600" cy="187100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      </a:t>
            </a:r>
            <a:r>
              <a:rPr lang="en-IN" sz="6600" b="1" dirty="0">
                <a:solidFill>
                  <a:srgbClr val="0070C0"/>
                </a:solidFill>
              </a:rPr>
              <a:t>Freshness Analysis Of Fish</a:t>
            </a:r>
          </a:p>
        </p:txBody>
      </p:sp>
    </p:spTree>
    <p:extLst>
      <p:ext uri="{BB962C8B-B14F-4D97-AF65-F5344CB8AC3E}">
        <p14:creationId xmlns:p14="http://schemas.microsoft.com/office/powerpoint/2010/main" xmlns="" val="184096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AB17F-C443-4B3C-9A45-3B6BA592B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10761785" cy="1325563"/>
          </a:xfrm>
        </p:spPr>
        <p:txBody>
          <a:bodyPr>
            <a:normAutofit/>
          </a:bodyPr>
          <a:lstStyle/>
          <a:p>
            <a:r>
              <a:rPr lang="en-IN" sz="6600" b="1" dirty="0"/>
              <a:t>                    </a:t>
            </a:r>
            <a:r>
              <a:rPr lang="en-IN" sz="6600" b="1" dirty="0">
                <a:solidFill>
                  <a:srgbClr val="0070C0"/>
                </a:solidFill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314864-E17C-4E6C-A409-FD9039F8CE7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55409" y="2447778"/>
            <a:ext cx="8370278" cy="27713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Analysis of  freshness of fish.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Quality of Fish.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Results in consumption of healthy food.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67260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882F9C-BE92-4448-A94B-0A627B63D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411480"/>
            <a:ext cx="11379200" cy="758952"/>
          </a:xfrm>
        </p:spPr>
        <p:txBody>
          <a:bodyPr>
            <a:normAutofit fontScale="90000"/>
          </a:bodyPr>
          <a:lstStyle/>
          <a:p>
            <a:r>
              <a:rPr lang="en-IN" sz="6600" b="1" dirty="0"/>
              <a:t>                    </a:t>
            </a:r>
            <a:r>
              <a:rPr lang="en-IN" sz="6600" b="1" dirty="0">
                <a:solidFill>
                  <a:srgbClr val="0070C0"/>
                </a:solidFill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3FEB39-4B00-4615-B73D-48EF37D3116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The use of fish image as inputs for the training system was not effective as neither memory usage is optimum nor fish type is easily recognizable</a:t>
            </a:r>
            <a:r>
              <a:rPr lang="en-US" sz="2400" b="0" i="0" dirty="0" smtClean="0">
                <a:solidFill>
                  <a:srgbClr val="000000"/>
                </a:solidFill>
                <a:effectLst/>
              </a:rPr>
              <a:t>.</a:t>
            </a:r>
          </a:p>
          <a:p>
            <a:pPr>
              <a:buNone/>
            </a:pPr>
            <a:endParaRPr lang="en-US" sz="2400" b="0" i="0" dirty="0">
              <a:solidFill>
                <a:srgbClr val="000000"/>
              </a:solidFill>
              <a:effectLst/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Freshness is formed analyzing the condition of the eyes and the gills 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Convolutional Neural Network used classification algorithm this will predict the percentage of freshness, remaining shelf life of a fish on giving its eye image, and skin discoloration like features as input.</a:t>
            </a:r>
          </a:p>
        </p:txBody>
      </p:sp>
    </p:spTree>
    <p:extLst>
      <p:ext uri="{BB962C8B-B14F-4D97-AF65-F5344CB8AC3E}">
        <p14:creationId xmlns:p14="http://schemas.microsoft.com/office/powerpoint/2010/main" xmlns="" val="4069703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D3ED15-153B-4328-B84A-FD7FF2AC9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560" y="313008"/>
            <a:ext cx="11379200" cy="758952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600" b="1" dirty="0">
                <a:solidFill>
                  <a:srgbClr val="0070C0"/>
                </a:solidFill>
              </a:rPr>
              <a:t>         MARKET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127F00-7503-4DD7-95A3-D31B0651B4C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392702" y="2405575"/>
            <a:ext cx="9961098" cy="377138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Time from the harvest:</a:t>
            </a:r>
          </a:p>
          <a:p>
            <a:r>
              <a:rPr lang="en-IN" dirty="0"/>
              <a:t>Fish should reach the end consumer in minimum time.</a:t>
            </a:r>
          </a:p>
          <a:p>
            <a:r>
              <a:rPr lang="en-IN" dirty="0"/>
              <a:t>Prolonged time lower the sensory quality of fish.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Freshness is a most important quality factor to the consumer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freshness of the fish before canning or freezing.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9636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B4AE5F-6507-45A1-BB6B-EF39F6977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288" y="228600"/>
            <a:ext cx="11379200" cy="758952"/>
          </a:xfrm>
        </p:spPr>
        <p:txBody>
          <a:bodyPr>
            <a:noAutofit/>
          </a:bodyPr>
          <a:lstStyle/>
          <a:p>
            <a:r>
              <a:rPr lang="en-IN" sz="5400" b="1" dirty="0">
                <a:solidFill>
                  <a:srgbClr val="0070C0"/>
                </a:solidFill>
              </a:rPr>
              <a:t>                   TARGET CUSTOMER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116E23-B44A-4E25-B539-0010CB9D07B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24132" y="2191385"/>
            <a:ext cx="10515600" cy="4351338"/>
          </a:xfrm>
        </p:spPr>
        <p:txBody>
          <a:bodyPr/>
          <a:lstStyle/>
          <a:p>
            <a:r>
              <a:rPr lang="en-US" b="0" i="0" dirty="0">
                <a:solidFill>
                  <a:srgbClr val="3B3835"/>
                </a:solidFill>
                <a:effectLst/>
              </a:rPr>
              <a:t>The purpose of processing and preserving fish is to get fish to an ultimate consumer in good, usable condition.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</a:rPr>
              <a:t>The aim of fish processing and preservation is to slow down or prevent the enzymatic, bacterial, and chemical deterioration, and to maintain the fish flesh in a condition as near as possible to that of fresh fish.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403906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78139A-2D02-4301-B70B-4552F19AA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84" y="313008"/>
            <a:ext cx="11379200" cy="758952"/>
          </a:xfrm>
        </p:spPr>
        <p:txBody>
          <a:bodyPr>
            <a:noAutofit/>
          </a:bodyPr>
          <a:lstStyle/>
          <a:p>
            <a:r>
              <a:rPr lang="en-IN" sz="5400" b="1" dirty="0"/>
              <a:t>            </a:t>
            </a:r>
            <a:r>
              <a:rPr lang="en-IN" sz="5400" b="1" dirty="0">
                <a:solidFill>
                  <a:srgbClr val="0070C0"/>
                </a:solidFill>
              </a:rPr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1FD30C-16AD-4C1C-801B-21DA6928053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50741" y="2025741"/>
            <a:ext cx="10515600" cy="379827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It is usually practiced in fish industry which involves judging of freshness by smell, colour, etc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This process using image processing and embedded system to get better </a:t>
            </a:r>
            <a:r>
              <a:rPr lang="en-IN" dirty="0" smtClean="0"/>
              <a:t>result-best accuracy.</a:t>
            </a:r>
          </a:p>
          <a:p>
            <a:endParaRPr lang="en-IN" dirty="0"/>
          </a:p>
          <a:p>
            <a:r>
              <a:rPr lang="en-US" b="0" i="0" dirty="0">
                <a:effectLst/>
              </a:rPr>
              <a:t>The detection of freshness of foods has become an important routine in the fields of food industry.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16896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901</TotalTime>
  <Words>276</Words>
  <Application>Microsoft Office PowerPoint</Application>
  <PresentationFormat>Custom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Median</vt:lpstr>
      <vt:lpstr>      Freshness Analysis Of Fish</vt:lpstr>
      <vt:lpstr>                    PROBLEM</vt:lpstr>
      <vt:lpstr>                    SOLUTION</vt:lpstr>
      <vt:lpstr>         MARKET OVERVIEW</vt:lpstr>
      <vt:lpstr>                   TARGET CUSTOMER</vt:lpstr>
      <vt:lpstr>            FUTURE PLANS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Freshness Analysis Of Fish</dc:title>
  <dc:creator>SHRIKANT</dc:creator>
  <cp:lastModifiedBy>Vrusha</cp:lastModifiedBy>
  <cp:revision>28</cp:revision>
  <dcterms:created xsi:type="dcterms:W3CDTF">2021-05-10T13:03:24Z</dcterms:created>
  <dcterms:modified xsi:type="dcterms:W3CDTF">2021-05-15T09:29:10Z</dcterms:modified>
</cp:coreProperties>
</file>