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Emails Using Python and 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Show the full working script</a:t>
            </a:r>
          </a:p>
          <a:p>
            <a:r>
              <a:t>- Optional: add terminal screenshot if presenting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 NOT use regular Gmail password</a:t>
            </a:r>
          </a:p>
          <a:p>
            <a:r>
              <a:t>- Use Google App Passwords</a:t>
            </a:r>
          </a:p>
          <a:p>
            <a:r>
              <a:t>- Keep credentials safe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email automation with Python</a:t>
            </a:r>
          </a:p>
          <a:p>
            <a:r>
              <a:t>- Importance of secure setup</a:t>
            </a:r>
          </a:p>
          <a:p>
            <a:r>
              <a:t>- Can extend with subject, HTML, attachments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Automating email tasks with Python</a:t>
            </a:r>
          </a:p>
          <a:p>
            <a:r>
              <a:t>- Using smtplib library</a:t>
            </a:r>
          </a:p>
          <a:p>
            <a:r>
              <a:t>- Simple email sender use case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a Python script to send emails</a:t>
            </a:r>
          </a:p>
          <a:p>
            <a:r>
              <a:t>- Use Gmail SMTP</a:t>
            </a:r>
          </a:p>
          <a:p>
            <a:r>
              <a:t>- Understand basic email protocol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SMTP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SMTP = Simple Mail Transfer Protocol</a:t>
            </a:r>
          </a:p>
          <a:p>
            <a:r>
              <a:t>- Sends emails over the Internet</a:t>
            </a:r>
          </a:p>
          <a:p>
            <a:r>
              <a:t>- Ports: 25, 587 (TLS), 465 (SSL)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smtplib (built-in)</a:t>
            </a:r>
          </a:p>
          <a:p>
            <a:r>
              <a:t>- No third-party install needed</a:t>
            </a:r>
          </a:p>
          <a:p>
            <a:r>
              <a:t>- Optional: email.message for advanced emails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Input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Inputs: recipient email and message</a:t>
            </a:r>
          </a:p>
          <a:p>
            <a:r>
              <a:t>- Uses input() for dynamic data</a:t>
            </a:r>
          </a:p>
          <a:p>
            <a:r>
              <a:t>Example:</a:t>
            </a:r>
          </a:p>
          <a:p>
            <a:r>
              <a:t>to = input(...)</a:t>
            </a:r>
          </a:p>
          <a:p>
            <a:r>
              <a:t>message = input(...)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SMTP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Connect to Gmail SMTP:</a:t>
            </a:r>
          </a:p>
          <a:p>
            <a:r>
              <a:t>SMTP('smtp.gmail.com', 587)</a:t>
            </a:r>
          </a:p>
          <a:p>
            <a:r>
              <a:t>- Use starttls() for secure connection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Login using sender email &amp; app password:</a:t>
            </a:r>
          </a:p>
          <a:p>
            <a:r>
              <a:t>login('your_email', 'your_app_password')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sendmail() to send the message</a:t>
            </a:r>
          </a:p>
          <a:p>
            <a:r>
              <a:t>- Call quit() to close SMTP session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