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DBD5B-34E2-2DB1-4360-DAA9E1A7F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5F449-610E-AABA-5494-B12394534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CA454-F2FC-8503-5DEA-354619FA6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0AAF-19F8-432F-965D-1AC5B7996F9C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44E83-B6A0-B57C-6F25-E6E3E993B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01E1D-C830-C7F5-5DC4-8D402F6C5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9491-C262-436D-945A-D5E7EE7BB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36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6D6E-398D-40AE-A4B4-D01CF757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FB61B6-A9C4-DB7B-F4D5-924A413CA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DE368-963F-037C-BEC4-28AF04AD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0AAF-19F8-432F-965D-1AC5B7996F9C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13FAF-766A-57CA-4F2A-288635D1B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A6666-75AF-916B-6E24-BA9A98D4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9491-C262-436D-945A-D5E7EE7BB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63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FFA74-9EA8-29A9-CB07-4F5C687D4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D4479-E431-A495-FB54-1F01AD3B6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B28E5-5919-A38D-A8DA-02AC6EB93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0AAF-19F8-432F-965D-1AC5B7996F9C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77108-92A0-909E-3216-4CA0F8C48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C427A-53D5-00FC-B0F9-8866A352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9491-C262-436D-945A-D5E7EE7BB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98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26D8-86B6-0EF1-578C-1B3DE602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F57B5-A1E2-7EB3-42C2-67BB18A4D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F490F-6E2A-7D20-7AA9-7FA38A6D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0AAF-19F8-432F-965D-1AC5B7996F9C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75803-C0DB-8F1E-BF61-1C77FA05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E7AD1-860E-07CB-C7EA-7EAC1B86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9491-C262-436D-945A-D5E7EE7BB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22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88F4-A57C-8D4F-9B20-39C663CCE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43DF0-3D6A-C070-D5A0-6C521E1D5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718E1-A311-A6DB-EC64-C7A74A8D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0AAF-19F8-432F-965D-1AC5B7996F9C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1001C-5741-4FEB-0FFD-BD6678C3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42B69-48C7-E26B-A9F0-D9EC5A6E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9491-C262-436D-945A-D5E7EE7BB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95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1973-2FE3-8724-5E07-094A526E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508C8-7E56-1B4D-C201-8EC1DE2E5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8E9B6-588E-B4D0-71D3-57AE68BFD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E4B93-1C18-6F01-AE34-CF87B89E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0AAF-19F8-432F-965D-1AC5B7996F9C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800E4-DA96-975C-D741-52FE0E6F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B6272-AA7E-C3CE-18BE-A4626C433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9491-C262-436D-945A-D5E7EE7BB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04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1FF0-00B9-160B-F63A-DB290373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279F8-2791-FF4C-DAFE-D2F128AB2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D4558-6951-D93C-E88B-6F25E9570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CE7A1A-208A-2A76-ADB1-BE05597AE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4F0D5-FD79-7A43-18D9-2D54CA171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52CE73-7DB7-F039-F8F0-2276AD50E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0AAF-19F8-432F-965D-1AC5B7996F9C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0E1751-DD57-30A8-D7C8-BEFA5C8F3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6EEB6-E9F7-8352-9B17-90F3F1AC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9491-C262-436D-945A-D5E7EE7BB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86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8217C-B775-8DE5-F640-9B9B8914F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B78FF-07F1-0A72-32A8-55F06C1C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0AAF-19F8-432F-965D-1AC5B7996F9C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7913A-59CF-D29A-2BA1-E81E65EDB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BECA4-E9F6-1DF2-B492-C977C661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9491-C262-436D-945A-D5E7EE7BB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84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01F6D9-7A28-78A6-134A-1C3EBBFB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0AAF-19F8-432F-965D-1AC5B7996F9C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49BCF5-FBBE-519D-059C-54737078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D7B94-F35D-A8FF-D157-B03A5A808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9491-C262-436D-945A-D5E7EE7BB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33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8E029-F395-49C9-B2FF-7476383E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F1FC0-AB3D-4DDD-62C5-EF64D0767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0C8E0-6F1C-7357-AE9D-42B1A113F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2FFEB-FE47-617B-E711-51342F64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0AAF-19F8-432F-965D-1AC5B7996F9C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C523C-A8EB-F58F-AD05-1C4991EE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D2825-76E8-7780-89BE-8392B713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9491-C262-436D-945A-D5E7EE7BB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2821-99A8-C338-79CE-555E3F7FD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11B24-E7A2-BF4C-B0DD-06C26A7CD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8A9FA-9600-B6DA-7576-C3A3DF6B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5406E-F836-206E-6961-49325676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0AAF-19F8-432F-965D-1AC5B7996F9C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83E43-9C4C-7949-0526-FB4562D30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C9E79-CEDB-DE87-7A8B-FAD3E72D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9491-C262-436D-945A-D5E7EE7BB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85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3D3260-E773-171D-4251-0D7793E4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8DF4C-32AD-8353-38DF-B835B35A4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4F0C4-130E-F1E6-8ACE-80EE363A2C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40AAF-19F8-432F-965D-1AC5B7996F9C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9C87C-1CE4-3D16-C40E-11AEF5AA0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E219C-67B9-C2FD-545A-F10F32649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09491-C262-436D-945A-D5E7EE7BB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34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be 12">
            <a:extLst>
              <a:ext uri="{FF2B5EF4-FFF2-40B4-BE49-F238E27FC236}">
                <a16:creationId xmlns:a16="http://schemas.microsoft.com/office/drawing/2014/main" id="{57DA63C3-6D93-EDA9-2CA1-B2204E7B9612}"/>
              </a:ext>
            </a:extLst>
          </p:cNvPr>
          <p:cNvSpPr/>
          <p:nvPr/>
        </p:nvSpPr>
        <p:spPr>
          <a:xfrm>
            <a:off x="1234441" y="1733834"/>
            <a:ext cx="1379388" cy="7592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Service 1</a:t>
            </a:r>
          </a:p>
        </p:txBody>
      </p:sp>
      <p:pic>
        <p:nvPicPr>
          <p:cNvPr id="20" name="Picture 19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B08C97A2-4389-454A-DCEC-8B6396E50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29" y="2481661"/>
            <a:ext cx="1377765" cy="1247696"/>
          </a:xfrm>
          <a:prstGeom prst="rect">
            <a:avLst/>
          </a:prstGeom>
        </p:spPr>
      </p:pic>
      <p:sp>
        <p:nvSpPr>
          <p:cNvPr id="21" name="Plaque 20">
            <a:extLst>
              <a:ext uri="{FF2B5EF4-FFF2-40B4-BE49-F238E27FC236}">
                <a16:creationId xmlns:a16="http://schemas.microsoft.com/office/drawing/2014/main" id="{897069F1-062B-EE6A-FF65-724F7A1D3EC6}"/>
              </a:ext>
            </a:extLst>
          </p:cNvPr>
          <p:cNvSpPr/>
          <p:nvPr/>
        </p:nvSpPr>
        <p:spPr>
          <a:xfrm>
            <a:off x="4838001" y="2260121"/>
            <a:ext cx="1785623" cy="1690777"/>
          </a:xfrm>
          <a:prstGeom prst="plaqu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D54C60-4DCE-E0A5-837A-700056F90CF4}"/>
              </a:ext>
            </a:extLst>
          </p:cNvPr>
          <p:cNvSpPr txBox="1"/>
          <p:nvPr/>
        </p:nvSpPr>
        <p:spPr>
          <a:xfrm>
            <a:off x="5041928" y="3614465"/>
            <a:ext cx="1377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latin typeface="JetBrains Mono" panose="020B0509020102050004" pitchFamily="49" charset="0"/>
              </a:rPr>
              <a:t>Maxine Registry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9EF662A9-464B-FE22-72EA-EA9408C82850}"/>
              </a:ext>
            </a:extLst>
          </p:cNvPr>
          <p:cNvSpPr/>
          <p:nvPr/>
        </p:nvSpPr>
        <p:spPr>
          <a:xfrm>
            <a:off x="2622452" y="1958192"/>
            <a:ext cx="690096" cy="36231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Lucida Console" panose="020B0609040504020204" pitchFamily="49" charset="0"/>
              </a:rPr>
              <a:t>Maxine Client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10008912-884A-A293-67D7-E55437510E51}"/>
              </a:ext>
            </a:extLst>
          </p:cNvPr>
          <p:cNvSpPr/>
          <p:nvPr/>
        </p:nvSpPr>
        <p:spPr>
          <a:xfrm>
            <a:off x="5380026" y="887216"/>
            <a:ext cx="690096" cy="36231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Lucida Console" panose="020B0609040504020204" pitchFamily="49" charset="0"/>
              </a:rPr>
              <a:t>Maxine Client</a:t>
            </a:r>
          </a:p>
        </p:txBody>
      </p:sp>
      <p:sp>
        <p:nvSpPr>
          <p:cNvPr id="38" name="Cube 37">
            <a:extLst>
              <a:ext uri="{FF2B5EF4-FFF2-40B4-BE49-F238E27FC236}">
                <a16:creationId xmlns:a16="http://schemas.microsoft.com/office/drawing/2014/main" id="{426E3D9F-1D9D-6E14-2587-16C1FD966B84}"/>
              </a:ext>
            </a:extLst>
          </p:cNvPr>
          <p:cNvSpPr/>
          <p:nvPr/>
        </p:nvSpPr>
        <p:spPr>
          <a:xfrm>
            <a:off x="1234441" y="4223988"/>
            <a:ext cx="1379388" cy="7592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Service 2</a:t>
            </a:r>
          </a:p>
        </p:txBody>
      </p: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41E34D95-FF41-BD36-C2DE-71C6BDA72F1D}"/>
              </a:ext>
            </a:extLst>
          </p:cNvPr>
          <p:cNvSpPr/>
          <p:nvPr/>
        </p:nvSpPr>
        <p:spPr>
          <a:xfrm>
            <a:off x="2622452" y="4448346"/>
            <a:ext cx="690096" cy="36231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Lucida Console" panose="020B0609040504020204" pitchFamily="49" charset="0"/>
              </a:rPr>
              <a:t>Maxine Client</a:t>
            </a:r>
          </a:p>
        </p:txBody>
      </p:sp>
      <p:sp>
        <p:nvSpPr>
          <p:cNvPr id="40" name="Cube 39">
            <a:extLst>
              <a:ext uri="{FF2B5EF4-FFF2-40B4-BE49-F238E27FC236}">
                <a16:creationId xmlns:a16="http://schemas.microsoft.com/office/drawing/2014/main" id="{9449E8F3-0DF1-9661-D4EA-37CB3518D7F0}"/>
              </a:ext>
            </a:extLst>
          </p:cNvPr>
          <p:cNvSpPr/>
          <p:nvPr/>
        </p:nvSpPr>
        <p:spPr>
          <a:xfrm>
            <a:off x="8796065" y="1834418"/>
            <a:ext cx="1379388" cy="7592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Service 5</a:t>
            </a:r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04544710-435D-89D5-9263-C0C0E277E67D}"/>
              </a:ext>
            </a:extLst>
          </p:cNvPr>
          <p:cNvSpPr/>
          <p:nvPr/>
        </p:nvSpPr>
        <p:spPr>
          <a:xfrm>
            <a:off x="8088721" y="2078965"/>
            <a:ext cx="690096" cy="36231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Lucida Console" panose="020B0609040504020204" pitchFamily="49" charset="0"/>
              </a:rPr>
              <a:t>Maxine Client</a:t>
            </a:r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27677E0F-7107-71BE-86BF-39D846C7AAF7}"/>
              </a:ext>
            </a:extLst>
          </p:cNvPr>
          <p:cNvSpPr/>
          <p:nvPr/>
        </p:nvSpPr>
        <p:spPr>
          <a:xfrm>
            <a:off x="8796065" y="4324572"/>
            <a:ext cx="1379388" cy="7592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Service 4</a:t>
            </a: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875B0F95-1F19-880C-E8E4-892DA8C6853D}"/>
              </a:ext>
            </a:extLst>
          </p:cNvPr>
          <p:cNvSpPr/>
          <p:nvPr/>
        </p:nvSpPr>
        <p:spPr>
          <a:xfrm>
            <a:off x="8088721" y="4569119"/>
            <a:ext cx="690096" cy="36231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Lucida Console" panose="020B0609040504020204" pitchFamily="49" charset="0"/>
              </a:rPr>
              <a:t>Maxine Client</a:t>
            </a:r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72D41B5D-FC6E-AA99-5D5E-5242C21D0D46}"/>
              </a:ext>
            </a:extLst>
          </p:cNvPr>
          <p:cNvSpPr/>
          <p:nvPr/>
        </p:nvSpPr>
        <p:spPr>
          <a:xfrm>
            <a:off x="5005118" y="128017"/>
            <a:ext cx="1379388" cy="7592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Service 6</a:t>
            </a:r>
          </a:p>
        </p:txBody>
      </p:sp>
      <p:sp>
        <p:nvSpPr>
          <p:cNvPr id="45" name="Cube 44">
            <a:extLst>
              <a:ext uri="{FF2B5EF4-FFF2-40B4-BE49-F238E27FC236}">
                <a16:creationId xmlns:a16="http://schemas.microsoft.com/office/drawing/2014/main" id="{C0CE08BB-8E43-5AD8-6843-7338BCFC4C0E}"/>
              </a:ext>
            </a:extLst>
          </p:cNvPr>
          <p:cNvSpPr/>
          <p:nvPr/>
        </p:nvSpPr>
        <p:spPr>
          <a:xfrm>
            <a:off x="4996491" y="6025994"/>
            <a:ext cx="1379388" cy="7592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Service 3</a:t>
            </a:r>
          </a:p>
        </p:txBody>
      </p:sp>
      <p:pic>
        <p:nvPicPr>
          <p:cNvPr id="50" name="Graphic 49" descr="Heart with pulse outline">
            <a:extLst>
              <a:ext uri="{FF2B5EF4-FFF2-40B4-BE49-F238E27FC236}">
                <a16:creationId xmlns:a16="http://schemas.microsoft.com/office/drawing/2014/main" id="{2A3A36B7-FE2D-7CE0-7C2F-55F7AEA9B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674182" y="2320503"/>
            <a:ext cx="388175" cy="388175"/>
          </a:xfrm>
          <a:prstGeom prst="rect">
            <a:avLst/>
          </a:prstGeom>
        </p:spPr>
      </p:pic>
      <p:pic>
        <p:nvPicPr>
          <p:cNvPr id="52" name="Graphic 51" descr="Heart with pulse outline">
            <a:extLst>
              <a:ext uri="{FF2B5EF4-FFF2-40B4-BE49-F238E27FC236}">
                <a16:creationId xmlns:a16="http://schemas.microsoft.com/office/drawing/2014/main" id="{DEECF5D8-A4B7-6FCD-28FF-8689004BC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312548" y="4491487"/>
            <a:ext cx="388175" cy="388175"/>
          </a:xfrm>
          <a:prstGeom prst="rect">
            <a:avLst/>
          </a:prstGeom>
        </p:spPr>
      </p:pic>
      <p:pic>
        <p:nvPicPr>
          <p:cNvPr id="54" name="Graphic 53" descr="Heart with pulse outline">
            <a:extLst>
              <a:ext uri="{FF2B5EF4-FFF2-40B4-BE49-F238E27FC236}">
                <a16:creationId xmlns:a16="http://schemas.microsoft.com/office/drawing/2014/main" id="{0F716DD7-2D71-ACA4-DE64-28E8E453B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773486" y="2152863"/>
            <a:ext cx="388175" cy="388175"/>
          </a:xfrm>
          <a:prstGeom prst="rect">
            <a:avLst/>
          </a:prstGeom>
        </p:spPr>
      </p:pic>
      <p:pic>
        <p:nvPicPr>
          <p:cNvPr id="55" name="Graphic 54" descr="Heart with pulse outline">
            <a:extLst>
              <a:ext uri="{FF2B5EF4-FFF2-40B4-BE49-F238E27FC236}">
                <a16:creationId xmlns:a16="http://schemas.microsoft.com/office/drawing/2014/main" id="{2070AC3F-E27F-5EB4-D5C3-C35B48040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723317" y="4569119"/>
            <a:ext cx="388175" cy="388175"/>
          </a:xfrm>
          <a:prstGeom prst="rect">
            <a:avLst/>
          </a:prstGeom>
        </p:spPr>
      </p:pic>
      <p:pic>
        <p:nvPicPr>
          <p:cNvPr id="56" name="Graphic 55" descr="Heart with pulse outline">
            <a:extLst>
              <a:ext uri="{FF2B5EF4-FFF2-40B4-BE49-F238E27FC236}">
                <a16:creationId xmlns:a16="http://schemas.microsoft.com/office/drawing/2014/main" id="{39397B27-2529-63CD-D9E4-9A2B3FC0D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530874" y="1249527"/>
            <a:ext cx="388175" cy="388175"/>
          </a:xfrm>
          <a:prstGeom prst="rect">
            <a:avLst/>
          </a:prstGeom>
        </p:spPr>
      </p:pic>
      <p:sp>
        <p:nvSpPr>
          <p:cNvPr id="57" name="Flowchart: Alternate Process 56">
            <a:extLst>
              <a:ext uri="{FF2B5EF4-FFF2-40B4-BE49-F238E27FC236}">
                <a16:creationId xmlns:a16="http://schemas.microsoft.com/office/drawing/2014/main" id="{0DBBC38F-4F0F-CD02-72B8-E2B6407398D8}"/>
              </a:ext>
            </a:extLst>
          </p:cNvPr>
          <p:cNvSpPr/>
          <p:nvPr/>
        </p:nvSpPr>
        <p:spPr>
          <a:xfrm>
            <a:off x="4564928" y="3996617"/>
            <a:ext cx="2439312" cy="1611856"/>
          </a:xfrm>
          <a:prstGeom prst="flowChartAlternateProcess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latin typeface="Lucida Console" panose="020B0609040504020204" pitchFamily="49" charset="0"/>
              </a:rPr>
              <a:t>Console</a:t>
            </a:r>
          </a:p>
          <a:p>
            <a:r>
              <a:rPr lang="en-IN" sz="1050" dirty="0">
                <a:latin typeface="Lucida Console" panose="020B0609040504020204" pitchFamily="49" charset="0"/>
              </a:rPr>
              <a:t>&gt; Service </a:t>
            </a:r>
            <a:r>
              <a:rPr lang="en-IN" sz="1050">
                <a:latin typeface="Lucida Console" panose="020B0609040504020204" pitchFamily="49" charset="0"/>
              </a:rPr>
              <a:t>1 Registered ✅</a:t>
            </a:r>
            <a:endParaRPr lang="en-IN" sz="1050" dirty="0">
              <a:latin typeface="Lucida Console" panose="020B0609040504020204" pitchFamily="49" charset="0"/>
            </a:endParaRPr>
          </a:p>
          <a:p>
            <a:r>
              <a:rPr lang="en-IN" sz="1050" dirty="0">
                <a:latin typeface="Lucida Console" panose="020B0609040504020204" pitchFamily="49" charset="0"/>
              </a:rPr>
              <a:t>&gt; Service 2 Registered ✅</a:t>
            </a:r>
          </a:p>
          <a:p>
            <a:r>
              <a:rPr lang="en-IN" sz="1050" dirty="0">
                <a:latin typeface="Lucida Console" panose="020B0609040504020204" pitchFamily="49" charset="0"/>
              </a:rPr>
              <a:t>&gt; Service 6 Registered ✅</a:t>
            </a:r>
          </a:p>
          <a:p>
            <a:r>
              <a:rPr lang="en-IN" sz="1050" dirty="0">
                <a:latin typeface="Lucida Console" panose="020B0609040504020204" pitchFamily="49" charset="0"/>
              </a:rPr>
              <a:t>&gt; Service 5 Registered ✅</a:t>
            </a:r>
          </a:p>
          <a:p>
            <a:r>
              <a:rPr lang="en-IN" sz="1050" dirty="0">
                <a:latin typeface="Lucida Console" panose="020B0609040504020204" pitchFamily="49" charset="0"/>
              </a:rPr>
              <a:t>&gt; Service 4 Registered ✅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28B5014-2A57-AC6C-3FF9-EA5768E6A8FE}"/>
              </a:ext>
            </a:extLst>
          </p:cNvPr>
          <p:cNvSpPr/>
          <p:nvPr/>
        </p:nvSpPr>
        <p:spPr>
          <a:xfrm>
            <a:off x="356616" y="310896"/>
            <a:ext cx="3611880" cy="7592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2">
                    <a:lumMod val="10000"/>
                  </a:schemeClr>
                </a:solidFill>
                <a:latin typeface="JetBrains Mono" panose="020B0509020102050004" pitchFamily="49" charset="0"/>
              </a:rPr>
              <a:t>MAXINE REGISTRY</a:t>
            </a:r>
          </a:p>
        </p:txBody>
      </p:sp>
    </p:spTree>
    <p:extLst>
      <p:ext uri="{BB962C8B-B14F-4D97-AF65-F5344CB8AC3E}">
        <p14:creationId xmlns:p14="http://schemas.microsoft.com/office/powerpoint/2010/main" val="185677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54167E-6 3.33333E-6 L 0.16159 0.0810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3.33333E-6 L -1.25E-6 0.1192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4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7 -1.85185E-6 L 0.12591 -0.1245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9" y="-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xit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375E-6 3.7037E-7 L -0.12696 0.01389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54" y="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44444E-6 L -0.11901 -0.13588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51" y="-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5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10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52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JetBrains Mono</vt:lpstr>
      <vt:lpstr>Lucida Console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Vrushank Patel</dc:creator>
  <cp:lastModifiedBy>Vrushank Patel</cp:lastModifiedBy>
  <cp:revision>6</cp:revision>
  <dcterms:created xsi:type="dcterms:W3CDTF">2022-08-29T17:05:07Z</dcterms:created>
  <dcterms:modified xsi:type="dcterms:W3CDTF">2022-08-30T09:09:41Z</dcterms:modified>
</cp:coreProperties>
</file>