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6"/>
  </p:notesMasterIdLst>
  <p:handoutMasterIdLst>
    <p:handoutMasterId r:id="rId7"/>
  </p:handoutMasterIdLst>
  <p:sldIdLst>
    <p:sldId id="316"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91"/>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8/10/relationships/authors" Target="authors.xml"/><Relationship Id="rId1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image" Target="../media/image9.png"/><Relationship Id="rId5"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466725" y="314325"/>
            <a:ext cx="8239125" cy="6267449"/>
          </a:xfrm>
        </p:spPr>
        <p:txBody>
          <a:bodyPr>
            <a:normAutofit/>
          </a:bodyPr>
          <a:lstStyle/>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466725" y="314325"/>
            <a:ext cx="8239125" cy="6267449"/>
          </a:xfrm>
        </p:spPr>
        <p:txBody>
          <a:bodyPr>
            <a:normAutofit/>
          </a:bodyPr>
          <a:lstStyle/>
          <a:p/>
          <a:p>
            <a:r>
              <a:rPr sz="1800"/>
              <a:t>In healthcare, AI has been used to improve diagnostic accuracy, assist in drug development, and personalize treatment plans. In finance, AI has been utilized for fraud detection, risk assessment, and algorithmic trading. In technology, AI has powered virtual assistants, recommendation systems, and autonomous drones.</a:t>
            </a:r>
          </a:p>
          <a:p/>
          <a:p>
            <a:r>
              <a:rPr sz="1800"/>
              <a:t>The future of AI holds endless possibilities, from enhancing precision medicine to creating more efficient energy systems. However, the rapid development of AI also raises ethical and societal concerns, such as job displacement, privacy invasion, and biased decision-making.</a:t>
            </a:r>
          </a:p>
          <a:p/>
          <a:p>
            <a:r>
              <a:rPr sz="1800"/>
              <a:t>As AI continues to reshape industries and revolutionize the way we live and work, it is essential to address these issues and ensure that AI technologies are developed responsibly and for the benefit of humanity. With careful consideration and collaboration, we can</a:t>
            </a:r>
          </a:p>
        </p:txBody>
      </p:sp>
      <p:pic>
        <p:nvPicPr>
          <p:cNvPr id="17" name="Picture 16" descr="temp_image.jpg"/>
          <p:cNvPicPr>
            <a:picLocks noChangeAspect="1"/>
          </p:cNvPicPr>
          <p:nvPr/>
        </p:nvPicPr>
        <p:blipFill>
          <a:blip r:embed="rId2"/>
          <a:stretch>
            <a:fillRect/>
          </a:stretch>
        </p:blipFill>
        <p:spPr>
          <a:xfrm>
            <a:off x="8412480" y="1371600"/>
            <a:ext cx="3474720" cy="3474720"/>
          </a:xfrm>
          <a:prstGeom prst="rect">
            <a:avLst/>
          </a:prstGeom>
        </p:spPr>
      </p:pic>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{19126D34-F1CD-4C18-A741-D1849442E989}tf78438558_win32</Template>
  <TotalTime>1</TotalTime>
  <Words>0</Words>
  <Application>Microsoft Office PowerPoint</Application>
  <PresentationFormat>Widescreen</PresentationFormat>
  <Paragraphs>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Sabon Next LT</vt:lpstr>
      <vt:lpstr>Custom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Vrushant Mukherjee</dc:creator>
  <cp:lastModifiedBy>Vrushant Mukherjee</cp:lastModifiedBy>
  <cp:revision>3</cp:revision>
  <dcterms:created xsi:type="dcterms:W3CDTF">2024-05-04T18:18:03Z</dcterms:created>
  <dcterms:modified xsi:type="dcterms:W3CDTF">2024-05-05T16:40:32Z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