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B75-935F-43FD-3751-489B24C57C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4F967F-EF42-AFA6-0D28-16E5ECFD0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D7DF7E-238F-C99E-2460-939E17F03B2E}"/>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5" name="Footer Placeholder 4">
            <a:extLst>
              <a:ext uri="{FF2B5EF4-FFF2-40B4-BE49-F238E27FC236}">
                <a16:creationId xmlns:a16="http://schemas.microsoft.com/office/drawing/2014/main" id="{9C2B6FA8-D906-4E9D-2145-53D4A717E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5C390-C980-EBF8-65A9-681E847CF7AE}"/>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325621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2612-A337-30D2-32F9-E83E32A930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F7BEB9-5D6A-061A-D0AA-EF9A7AF7B7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897C2-8417-DFB3-AE2A-27FF1A178C24}"/>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5" name="Footer Placeholder 4">
            <a:extLst>
              <a:ext uri="{FF2B5EF4-FFF2-40B4-BE49-F238E27FC236}">
                <a16:creationId xmlns:a16="http://schemas.microsoft.com/office/drawing/2014/main" id="{D8A7E0AB-6E39-6A7A-B97F-52514B7B5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4056E-F03A-886E-7EC9-BA5160DC501B}"/>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192800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18430-56B2-C532-B175-9B507EC0AF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806994-D464-5587-2D5F-5457A480B2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66B67-BB56-0B6F-F123-4BD1FF59DBBA}"/>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5" name="Footer Placeholder 4">
            <a:extLst>
              <a:ext uri="{FF2B5EF4-FFF2-40B4-BE49-F238E27FC236}">
                <a16:creationId xmlns:a16="http://schemas.microsoft.com/office/drawing/2014/main" id="{51CF6974-C1E5-0073-9CCD-6DC28431D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CD78A-D755-CE0C-EDC4-766748A161B4}"/>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227325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76D2-CC05-4BB9-D27D-60787B2AD9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AF7D17-F724-3083-5D7E-35C30B51E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02FB76-6A4F-8D03-22C6-FA7A45A4D5B5}"/>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5" name="Footer Placeholder 4">
            <a:extLst>
              <a:ext uri="{FF2B5EF4-FFF2-40B4-BE49-F238E27FC236}">
                <a16:creationId xmlns:a16="http://schemas.microsoft.com/office/drawing/2014/main" id="{580A6EAC-69D9-9633-7991-A05DFD9DA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1EA0D7-C8DA-CB2A-26BB-DD3F2D41427E}"/>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272203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F032-1055-1B34-ECA0-1401255A4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A2C7A5-99B3-9681-77F9-EC257BD01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5F9C4-B765-9A87-ECBB-240702B086B9}"/>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5" name="Footer Placeholder 4">
            <a:extLst>
              <a:ext uri="{FF2B5EF4-FFF2-40B4-BE49-F238E27FC236}">
                <a16:creationId xmlns:a16="http://schemas.microsoft.com/office/drawing/2014/main" id="{69E660AB-80BB-CAC1-DABA-9E0071D34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B8D98-66A0-4969-56B2-08C5986F083C}"/>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416826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C293-77C1-5823-A133-7549358ACC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E42FE4-7699-ED78-C9AF-B4DA653FA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DED3C-6F6E-DE1B-83C5-61B3ECB3F8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988447-DABD-837F-4CA8-ABE7ADF241C0}"/>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6" name="Footer Placeholder 5">
            <a:extLst>
              <a:ext uri="{FF2B5EF4-FFF2-40B4-BE49-F238E27FC236}">
                <a16:creationId xmlns:a16="http://schemas.microsoft.com/office/drawing/2014/main" id="{8A86434C-50AE-C042-608F-9C8EE7354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5B855-0197-5280-2A59-0EB350595376}"/>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75065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4E08-BAA1-8B47-E0E7-0109AC84E5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E0B9FD-CBF9-5321-B5B1-CC1B5A3E9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BC19B-2561-A82D-F435-1E41AAB64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B06398-FFC3-174B-A4C3-76BB298E7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C6C325-FA48-3A93-3E3E-25CCD3CFA5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AFFD98-8D4F-5B94-7E9C-DF3629480C6A}"/>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8" name="Footer Placeholder 7">
            <a:extLst>
              <a:ext uri="{FF2B5EF4-FFF2-40B4-BE49-F238E27FC236}">
                <a16:creationId xmlns:a16="http://schemas.microsoft.com/office/drawing/2014/main" id="{4F8B6D42-06B1-BAF3-9FE1-BCC0503FD2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873496-8716-5B27-CAA3-F139DBFA465D}"/>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393303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952F-B894-0A45-E63F-697588B009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E536BF-04A0-3927-CEF1-8D97CDBAEAB8}"/>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4" name="Footer Placeholder 3">
            <a:extLst>
              <a:ext uri="{FF2B5EF4-FFF2-40B4-BE49-F238E27FC236}">
                <a16:creationId xmlns:a16="http://schemas.microsoft.com/office/drawing/2014/main" id="{091EE520-31CE-8C4A-AF37-80BE4A049A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ECED4B-E45F-5A0E-360E-904DCE8D67E3}"/>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247782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85A70-A0F0-1082-8AE3-66304471506C}"/>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3" name="Footer Placeholder 2">
            <a:extLst>
              <a:ext uri="{FF2B5EF4-FFF2-40B4-BE49-F238E27FC236}">
                <a16:creationId xmlns:a16="http://schemas.microsoft.com/office/drawing/2014/main" id="{B3F7121D-625F-DD27-3CC5-CBC810E239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60BF88-CA0F-D4FE-85C0-753A66ACD1D7}"/>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185541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E0B0-B72B-6BE7-2430-CD967A432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C704F5-B708-9BE5-761F-943273750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9249F5-5EA5-5ACA-61D9-6DC2EC23A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FFA14-D782-F313-3DF5-3FDDDF3C6704}"/>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6" name="Footer Placeholder 5">
            <a:extLst>
              <a:ext uri="{FF2B5EF4-FFF2-40B4-BE49-F238E27FC236}">
                <a16:creationId xmlns:a16="http://schemas.microsoft.com/office/drawing/2014/main" id="{411961F7-D466-1D7B-58A0-A474ADEEF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94F750-1B4D-697D-B82C-D73CF9802F90}"/>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65764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8668-1B3B-B757-0429-A6265EC5B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C869A9-CB48-CCEF-35A3-FA5054BFF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76D1FC-94A7-7EE3-8D4D-03F96B75F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3AF67-4691-2640-43E3-36D03FB26EC9}"/>
              </a:ext>
            </a:extLst>
          </p:cNvPr>
          <p:cNvSpPr>
            <a:spLocks noGrp="1"/>
          </p:cNvSpPr>
          <p:nvPr>
            <p:ph type="dt" sz="half" idx="10"/>
          </p:nvPr>
        </p:nvSpPr>
        <p:spPr/>
        <p:txBody>
          <a:bodyPr/>
          <a:lstStyle/>
          <a:p>
            <a:fld id="{9A102EC8-5FC1-49AC-9F23-80F5B6A7B0EE}" type="datetimeFigureOut">
              <a:rPr lang="en-IN" smtClean="0"/>
              <a:t>05-05-2024</a:t>
            </a:fld>
            <a:endParaRPr lang="en-IN"/>
          </a:p>
        </p:txBody>
      </p:sp>
      <p:sp>
        <p:nvSpPr>
          <p:cNvPr id="6" name="Footer Placeholder 5">
            <a:extLst>
              <a:ext uri="{FF2B5EF4-FFF2-40B4-BE49-F238E27FC236}">
                <a16:creationId xmlns:a16="http://schemas.microsoft.com/office/drawing/2014/main" id="{8A7F74B9-5293-C1A8-3C29-A876BF7B8F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2B8F6-C8D3-4E83-BD17-8FADD2C34628}"/>
              </a:ext>
            </a:extLst>
          </p:cNvPr>
          <p:cNvSpPr>
            <a:spLocks noGrp="1"/>
          </p:cNvSpPr>
          <p:nvPr>
            <p:ph type="sldNum" sz="quarter" idx="12"/>
          </p:nvPr>
        </p:nvSpPr>
        <p:spPr/>
        <p:txBody>
          <a:bodyPr/>
          <a:lstStyle/>
          <a:p>
            <a:fld id="{1F6895BC-332C-4AB4-841E-4C238776CFC1}" type="slidenum">
              <a:rPr lang="en-IN" smtClean="0"/>
              <a:t>‹#›</a:t>
            </a:fld>
            <a:endParaRPr lang="en-IN"/>
          </a:p>
        </p:txBody>
      </p:sp>
    </p:spTree>
    <p:extLst>
      <p:ext uri="{BB962C8B-B14F-4D97-AF65-F5344CB8AC3E}">
        <p14:creationId xmlns:p14="http://schemas.microsoft.com/office/powerpoint/2010/main" val="95752517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D9B80-5864-2D25-C530-E69F1EE60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988409-1BB7-B817-F5C6-AB4B67715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89CC6-4176-2606-4FBD-0AEA6AC26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02EC8-5FC1-49AC-9F23-80F5B6A7B0EE}" type="datetimeFigureOut">
              <a:rPr lang="en-IN" smtClean="0"/>
              <a:t>05-05-2024</a:t>
            </a:fld>
            <a:endParaRPr lang="en-IN"/>
          </a:p>
        </p:txBody>
      </p:sp>
      <p:sp>
        <p:nvSpPr>
          <p:cNvPr id="5" name="Footer Placeholder 4">
            <a:extLst>
              <a:ext uri="{FF2B5EF4-FFF2-40B4-BE49-F238E27FC236}">
                <a16:creationId xmlns:a16="http://schemas.microsoft.com/office/drawing/2014/main" id="{33EA8C72-4781-2E86-8C0B-28664AFBA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21CAA1-BE37-F318-3D2F-0D7DACBC3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895BC-332C-4AB4-841E-4C238776CFC1}" type="slidenum">
              <a:rPr lang="en-IN" smtClean="0"/>
              <a:t>‹#›</a:t>
            </a:fld>
            <a:endParaRPr lang="en-IN"/>
          </a:p>
        </p:txBody>
      </p:sp>
    </p:spTree>
    <p:extLst>
      <p:ext uri="{BB962C8B-B14F-4D97-AF65-F5344CB8AC3E}">
        <p14:creationId xmlns:p14="http://schemas.microsoft.com/office/powerpoint/2010/main" val="327551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1C78EC-0FFA-23AB-785D-93B401126320}"/>
              </a:ext>
            </a:extLst>
          </p:cNvPr>
          <p:cNvSpPr txBox="1"/>
          <p:nvPr/>
        </p:nvSpPr>
        <p:spPr>
          <a:xfrm>
            <a:off x="3048000" y="199804"/>
            <a:ext cx="6096000" cy="6463308"/>
          </a:xfrm>
          <a:prstGeom prst="rect">
            <a:avLst/>
          </a:prstGeom>
          <a:noFill/>
        </p:spPr>
        <p:txBody>
          <a:bodyPr wrap="square">
            <a:spAutoFit/>
          </a:bodyPr>
          <a:lstStyle/>
          <a:p>
            <a:r>
              <a:rPr lang="en-US" dirty="0"/>
              <a:t>"In recent years, artificial intelligence (AI) has revolutionized many industries, including healthcare, finance, and technology. AI-powered solutions have enabled companies to automate repetitive tasks, analyze vast amounts of data, and make data-driven decisions. Natural language processing (NLP) and computer vision are two key areas of AI that have seen significant advancements. NLP algorithms can understand and generate human-like text, facilitating tasks such as sentiment analysis, chatbots, and language translation. On the other hand, computer vision algorithms can interpret and analyze visual data, enabling applications like image recognition, object detection, and autonomous vehicles. Machine learning (ML) algorithms, a subset of AI, play a crucial role in training models to recognize patterns and make predictions based on data. Deep learning, a sophisticated ML technique, utilizes neural networks to learn complex representations of data and has achieved remarkable success in tasks like image classification and speech recognition. As AI continues to evolve, researchers and engineers are exploring new frontiers such as reinforcement learning, generative adversarial networks (GANs), and quantum computing. These advancements hold the promise of solving even more complex problems and pushing the boundaries of what AI can achieve."</a:t>
            </a:r>
            <a:endParaRPr lang="en-IN" dirty="0"/>
          </a:p>
        </p:txBody>
      </p:sp>
    </p:spTree>
    <p:extLst>
      <p:ext uri="{BB962C8B-B14F-4D97-AF65-F5344CB8AC3E}">
        <p14:creationId xmlns:p14="http://schemas.microsoft.com/office/powerpoint/2010/main" val="329017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Vrushant Mukherjee</dc:creator>
  <cp:lastModifiedBy>Vrushant Mukherjee</cp:lastModifiedBy>
  <cp:revision>1</cp:revision>
  <dcterms:created xsi:type="dcterms:W3CDTF">2024-05-05T16:41:03Z</dcterms:created>
  <dcterms:modified xsi:type="dcterms:W3CDTF">2024-05-05T16:41:03Z</dcterms:modified>
</cp:coreProperties>
</file>