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315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9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725" y="314325"/>
            <a:ext cx="8239125" cy="626744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{19126D34-F1CD-4C18-A741-D1849442E989}tf78438558_win32</Template>
  <TotalTime>1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Sabon Next LT</vt:lpstr>
      <vt:lpstr>Custom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Vrushant Mukherjee</dc:creator>
  <cp:lastModifiedBy>Vrushant Mukherjee</cp:lastModifiedBy>
  <cp:revision>3</cp:revision>
  <dcterms:created xsi:type="dcterms:W3CDTF">2024-05-04T18:18:03Z</dcterms:created>
  <dcterms:modified xsi:type="dcterms:W3CDTF">2024-05-05T16:40:32Z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