
<file path=[Content_Types].xml><?xml version="1.0" encoding="utf-8"?>
<Types xmlns="http://schemas.openxmlformats.org/package/2006/content-types">
  <Default ContentType="image/jpeg" Extension="jpg"/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13716000" cy="2438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456"/>
        <p:guide pos="2616" orient="horz"/>
        <p:guide pos="3264" orient="horz"/>
        <p:guide pos="6912"/>
        <p:guide pos="2136" orient="horz"/>
        <p:guide pos="4008" orient="horz"/>
        <p:guide pos="1152" orient="horz"/>
        <p:guide pos="2352" orient="horz"/>
        <p:guide pos="1512" orient="horz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2448" orient="horz"/>
        <p:guide pos="960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3403092" y="1371600"/>
            <a:ext cx="53859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TESTING </a:t>
            </a:r>
            <a:br>
              <a:rPr lang="en-US"/>
            </a:br>
            <a:r>
              <a:rPr lang="en-US"/>
              <a:t>ATM </a:t>
            </a:r>
            <a:br>
              <a:rPr lang="en-US"/>
            </a:br>
            <a:r>
              <a:rPr lang="en-US"/>
              <a:t>ANDROID APP</a:t>
            </a:r>
            <a:br>
              <a:rPr lang="en-US"/>
            </a:br>
            <a:endParaRPr/>
          </a:p>
        </p:txBody>
      </p:sp>
      <p:sp>
        <p:nvSpPr>
          <p:cNvPr id="72" name="Google Shape;72;p1"/>
          <p:cNvSpPr txBox="1"/>
          <p:nvPr>
            <p:ph idx="1" type="subTitle"/>
          </p:nvPr>
        </p:nvSpPr>
        <p:spPr>
          <a:xfrm>
            <a:off x="4349502" y="3483869"/>
            <a:ext cx="5385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   A.VRUSHI NATH REDDY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                  192110007​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05DA-44F7-D1C0-473C-823A14A3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1321960"/>
            <a:ext cx="5693664" cy="579991"/>
          </a:xfrm>
        </p:spPr>
        <p:txBody>
          <a:bodyPr/>
          <a:lstStyle/>
          <a:p>
            <a:r>
              <a:rPr lang="en-IN" sz="3200" dirty="0"/>
              <a:t>Applications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21F9-9DDC-599E-B663-8614F39F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1901950"/>
            <a:ext cx="7840327" cy="34071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Appium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is a open source automation tool.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is also a automation frame work.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can test web native and hybrid applications.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supports multiple programming languages.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 works on emulator as well as real devices.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021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7D45-A6B2-631D-C9A6-FDAA8B2B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290050"/>
            <a:ext cx="5693664" cy="607983"/>
          </a:xfrm>
        </p:spPr>
        <p:txBody>
          <a:bodyPr/>
          <a:lstStyle/>
          <a:p>
            <a:r>
              <a:rPr lang="en-IN" sz="3200" dirty="0"/>
              <a:t>Applications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CAF0-E1BA-04A7-CB7C-F70FDCF4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912443"/>
            <a:ext cx="7830996" cy="31221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Android Studio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has integrated development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has fast emulator for app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Used to develop applications for android devices.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is an open source software.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41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1D02-32AD-8924-F352-557F4D79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Appium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3BB5-783E-02E6-E550-2632B4F6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4588" y="2393701"/>
            <a:ext cx="3822192" cy="411480"/>
          </a:xfrm>
        </p:spPr>
        <p:txBody>
          <a:bodyPr/>
          <a:lstStyle/>
          <a:p>
            <a:r>
              <a:rPr lang="en-IN" dirty="0"/>
              <a:t>Before starting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C8914-D0E7-C9D9-D00D-11C8BAC4F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53350" y="2318004"/>
            <a:ext cx="3822192" cy="411480"/>
          </a:xfrm>
        </p:spPr>
        <p:txBody>
          <a:bodyPr/>
          <a:lstStyle/>
          <a:p>
            <a:r>
              <a:rPr lang="en-IN" dirty="0"/>
              <a:t>After starting server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E888-1D55-619C-6B5A-588CA438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2E8CE74F-4D0D-4BC9-A740-9AECA8F5D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4588" y="3340359"/>
            <a:ext cx="3741737" cy="2998892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8CB738D3-7659-4ADA-9E96-44DCC88057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53350" y="3340359"/>
            <a:ext cx="3743325" cy="29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36E-72BB-4C4D-F3AF-D6A3D3A9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3" y="1593088"/>
            <a:ext cx="10825438" cy="768096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B30657-03CC-A702-8BE0-EF0FC71FF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136" y="2569239"/>
            <a:ext cx="4731232" cy="2700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9DAAA-7E3E-5C08-A919-CC1C5B32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2003E-0E20-4146-3841-9898431FF00E}"/>
              </a:ext>
            </a:extLst>
          </p:cNvPr>
          <p:cNvSpPr txBox="1"/>
          <p:nvPr/>
        </p:nvSpPr>
        <p:spPr>
          <a:xfrm>
            <a:off x="344549" y="2690336"/>
            <a:ext cx="54801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Give the Desired Capabilities in Appium Inspector.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It will start the session and gives you java code to start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Paste the code in IntelliJ IDE and Start the Testing.</a:t>
            </a:r>
            <a:endParaRPr lang="en-IN" sz="2400" dirty="0">
              <a:solidFill>
                <a:schemeClr val="accent6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58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3526-981D-2CB9-CF5D-BC59021C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91" y="1411535"/>
            <a:ext cx="10509069" cy="570287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022A41-216D-EED6-EA0E-EA308CAA6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91" y="2244352"/>
            <a:ext cx="6766560" cy="37116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BDC9-655A-18B9-D293-341F0C9B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9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1AD9-302E-87CA-A253-B4FE26A2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84" y="1593532"/>
            <a:ext cx="10350449" cy="584233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9EEE16-BC72-F527-5BD8-C60D9DBC8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84" y="2388637"/>
            <a:ext cx="6692849" cy="36389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5198-91FE-4AE5-219B-985F4FC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7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94D-C1F9-09C2-55E8-2E8D968A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45" y="1593532"/>
            <a:ext cx="10369109" cy="621555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829298-A25E-E554-E794-F4B8E6448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46" y="2332653"/>
            <a:ext cx="7299338" cy="36669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D7E9-C89B-8FA3-6095-D8B1FD0A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7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A7EE-AA65-E477-334C-0CE111AE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47" y="1209484"/>
            <a:ext cx="10527731" cy="520412"/>
          </a:xfrm>
        </p:spPr>
        <p:txBody>
          <a:bodyPr/>
          <a:lstStyle/>
          <a:p>
            <a:r>
              <a:rPr lang="en-US" sz="3200" dirty="0"/>
              <a:t>Implementation &amp;testing screenshots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B83367-F128-604B-9F4F-E0B5CFAC9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47" y="1866122"/>
            <a:ext cx="7476620" cy="4056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22B61-C14D-F9FF-F8E9-C32C40BE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1703-6E0E-66E1-F709-E902516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1512293"/>
            <a:ext cx="5693664" cy="512450"/>
          </a:xfrm>
        </p:spPr>
        <p:txBody>
          <a:bodyPr/>
          <a:lstStyle/>
          <a:p>
            <a:r>
              <a:rPr lang="en-IN" sz="3200" dirty="0"/>
              <a:t>Test case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5A4F6-EFD4-0D76-4343-BFBB807E8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9824"/>
              </p:ext>
            </p:extLst>
          </p:nvPr>
        </p:nvGraphicFramePr>
        <p:xfrm>
          <a:off x="1502229" y="2257005"/>
          <a:ext cx="90786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073">
                  <a:extLst>
                    <a:ext uri="{9D8B030D-6E8A-4147-A177-3AD203B41FA5}">
                      <a16:colId xmlns:a16="http://schemas.microsoft.com/office/drawing/2014/main" val="867951665"/>
                    </a:ext>
                  </a:extLst>
                </a:gridCol>
                <a:gridCol w="2472612">
                  <a:extLst>
                    <a:ext uri="{9D8B030D-6E8A-4147-A177-3AD203B41FA5}">
                      <a16:colId xmlns:a16="http://schemas.microsoft.com/office/drawing/2014/main" val="338550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3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the application can read the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whether the user can enter the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0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whether the user can change the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0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Check if user gives Correct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7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Check If  user can withdraw 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8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if User can Select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Check Whether User can get 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6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if User  can Check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Check if User can remove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7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Verify If the It can add more 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6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87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EB10-8108-22A3-B365-C1DA055A4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3E0F9-74F1-048C-4FF0-59FB7AE6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5769864" cy="36099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In conclusion, testing ATM software using Appium can be a valuable tool for ensuring the functionality and usability of the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Appium allows for automation of tests on both Android and iOS platforms, making it a versatile option for testing ATM software.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Additionally, its support for multiple programming languages and its ability to interact with the software in the same way a user would, allows for thorough and efficient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Overall, using Appium for testing ATM software can greatly improve the quality and reliability of the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80% of testcases were positive and 20% were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By enabling an option to add more users we can over come those negative 20%.</a:t>
            </a:r>
          </a:p>
        </p:txBody>
      </p:sp>
    </p:spTree>
    <p:extLst>
      <p:ext uri="{BB962C8B-B14F-4D97-AF65-F5344CB8AC3E}">
        <p14:creationId xmlns:p14="http://schemas.microsoft.com/office/powerpoint/2010/main" val="7303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87552"/>
            <a:ext cx="5693664" cy="768096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3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755648"/>
            <a:ext cx="5693664" cy="50090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Proposed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Concept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Applications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&amp; testing 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case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ctrTitle"/>
          </p:nvPr>
        </p:nvSpPr>
        <p:spPr>
          <a:xfrm>
            <a:off x="1527048" y="1975104"/>
            <a:ext cx="4169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75" name="Google Shape;75;p2"/>
          <p:cNvSpPr txBox="1"/>
          <p:nvPr>
            <p:ph idx="1" type="subTitle"/>
          </p:nvPr>
        </p:nvSpPr>
        <p:spPr>
          <a:xfrm>
            <a:off x="1545336" y="2846832"/>
            <a:ext cx="4169700" cy="21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By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      A.Vrushi Nath Reddy.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088C-08A5-C998-D0E7-9A4006AF3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02" y="2133724"/>
            <a:ext cx="4169664" cy="667512"/>
          </a:xfrm>
        </p:spPr>
        <p:txBody>
          <a:bodyPr/>
          <a:lstStyle/>
          <a:p>
            <a:r>
              <a:rPr lang="en-IN" sz="3600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90C4-A1CD-B3CF-3ED1-ED7DFCF8E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02" y="3098759"/>
            <a:ext cx="6711882" cy="1837135"/>
          </a:xfrm>
        </p:spPr>
        <p:txBody>
          <a:bodyPr/>
          <a:lstStyle/>
          <a:p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The objective of testing the ATM simulator application using Appium is to ensure that the software functions properly and meets the requirements for security, and performance.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7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F6E4-3EB4-A1EE-6317-8CECCCE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08760"/>
            <a:ext cx="6766560" cy="768096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23C1-3018-427E-9543-5B50C270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76855"/>
            <a:ext cx="6766560" cy="32841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This presentation will cover the process of testing a software for an ATM machine simulator application using the Appium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Appium is an open-source tool for automating mobile and web applications, making it an ideal choice for testing ATM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simulator application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The presentation will cover the setup and configuration of Appium, as well as the various tests that can be performed using the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These tests may include functional testing, performance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The presentation will also discuss the advantages and limitations of using Appium for ATM simulator application testing, and provide examples of successful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Overall, the aim of the presentation is to demonstrate how Appium can be used to efficiently and effectively test ATM simulator application, ensuring its reliability and usability for customers.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74A1A-80FA-92FA-F883-BBF763E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7F8F-9AC4-28E9-01D5-CB062955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2026014"/>
            <a:ext cx="4753374" cy="605220"/>
          </a:xfrm>
        </p:spPr>
        <p:txBody>
          <a:bodyPr/>
          <a:lstStyle/>
          <a:p>
            <a:r>
              <a:rPr lang="en-IN" sz="3200" dirty="0"/>
              <a:t>Proposed System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8A394-9D00-EFD9-1C27-AE42DEDE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2768206"/>
            <a:ext cx="6817567" cy="371657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Installation and setup of Appium on the development machine.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Installation and configuration of the required android/iOS development tools.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Obtain the ATM machine software </a:t>
            </a:r>
            <a:r>
              <a:rPr lang="en-US" sz="1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apk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/</a:t>
            </a:r>
            <a:r>
              <a:rPr lang="en-US" sz="1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ipa</a:t>
            </a: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file and install it on the emulator/real device.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Open the app in Appium and test whether the software is checking pin or not.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Test whether the software is taking correct input or not.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Develop test cases for the various functionalities of the ATM machine software using Appium.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Execute the test cases on the emulator/real device and record the results.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Analyze the results and report any bugs or issues found during the testing.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Repeat the above steps for different configurations and environments if needed.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Prepare the final test report and share it with the development team.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Continuously monitor and maintain the test cases for any updates or changes           in the software.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092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CACE-BBF1-5F00-D224-24EC9A71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44" y="457200"/>
            <a:ext cx="6766560" cy="768096"/>
          </a:xfrm>
        </p:spPr>
        <p:txBody>
          <a:bodyPr/>
          <a:lstStyle/>
          <a:p>
            <a:r>
              <a:rPr lang="en-US" dirty="0"/>
              <a:t>     Flow chart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3876-FC09-9D8D-43DB-54FC3E7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93CD3D-32C3-20B2-8224-B0680B34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92" y="1611798"/>
            <a:ext cx="10562253" cy="4789002"/>
          </a:xfrm>
        </p:spPr>
      </p:pic>
    </p:spTree>
    <p:extLst>
      <p:ext uri="{BB962C8B-B14F-4D97-AF65-F5344CB8AC3E}">
        <p14:creationId xmlns:p14="http://schemas.microsoft.com/office/powerpoint/2010/main" val="263554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B825-500D-AC5B-23EC-BD526DF9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67" y="586336"/>
            <a:ext cx="5693664" cy="768096"/>
          </a:xfrm>
        </p:spPr>
        <p:txBody>
          <a:bodyPr/>
          <a:lstStyle/>
          <a:p>
            <a:r>
              <a:rPr lang="en-IN" dirty="0"/>
              <a:t>Concept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897C6A-C195-27FC-A87B-2C79D332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29" y="1354432"/>
            <a:ext cx="10415004" cy="5007887"/>
          </a:xfrm>
        </p:spPr>
      </p:pic>
    </p:spTree>
    <p:extLst>
      <p:ext uri="{BB962C8B-B14F-4D97-AF65-F5344CB8AC3E}">
        <p14:creationId xmlns:p14="http://schemas.microsoft.com/office/powerpoint/2010/main" val="34864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9FD8-E6AC-86EA-36C0-D60B2B56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25A6-CF7C-C16E-95E3-F2A7D270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29074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Reading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Entering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Change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Incorrect/correct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Balance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Logout/Remove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Users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D24E-1539-32E9-0826-C08BF4D6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15C3-437C-6ECC-B357-5FC9E9F3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50" y="1133856"/>
            <a:ext cx="7373796" cy="768096"/>
          </a:xfrm>
        </p:spPr>
        <p:txBody>
          <a:bodyPr/>
          <a:lstStyle/>
          <a:p>
            <a:r>
              <a:rPr lang="en-IN" dirty="0"/>
              <a:t>Applications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3B85AD-0EAA-42E8-A923-0A684813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85" y="2702793"/>
            <a:ext cx="2613887" cy="259864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AB6E8A-C190-59B1-0AA1-ECF4ED65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5365101"/>
            <a:ext cx="9678457" cy="649809"/>
          </a:xfrm>
        </p:spPr>
        <p:txBody>
          <a:bodyPr/>
          <a:lstStyle/>
          <a:p>
            <a:r>
              <a:rPr lang="en-IN" dirty="0"/>
              <a:t>     Appium                                    IntelliJ                              Android Studio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DED47E-E30A-4779-E213-60F4276C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12" y="2705161"/>
            <a:ext cx="2720576" cy="2598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C3499-4E86-BA85-2BCB-5B26DAC7E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34" y="2651487"/>
            <a:ext cx="2606266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