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94" r:id="rId5"/>
    <p:sldId id="281" r:id="rId6"/>
    <p:sldId id="295" r:id="rId7"/>
    <p:sldId id="282" r:id="rId8"/>
    <p:sldId id="290"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0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5" d="100"/>
          <a:sy n="85" d="100"/>
        </p:scale>
        <p:origin x="590" y="62"/>
      </p:cViewPr>
      <p:guideLst>
        <p:guide/>
        <p:guide pos="456"/>
        <p:guide orient="horz" pos="2616"/>
        <p:guide orient="horz" pos="3264"/>
        <p:guide pos="6912"/>
        <p:guide orient="horz" pos="2136"/>
        <p:guide orient="horz" pos="4008"/>
        <p:guide orient="horz" pos="1152"/>
        <p:guide orient="horz" pos="2352"/>
        <p:guide orient="horz" pos="150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eb.stanford.edu/~jurafsky/slp3/3.pdf" TargetMode="External"/><Relationship Id="rId2" Type="http://schemas.openxmlformats.org/officeDocument/2006/relationships/hyperlink" Target="https://iopscience.iop.org/article/10.1088/1757-899X/1031/1/012048"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788574" y="2289048"/>
            <a:ext cx="5385816" cy="1225296"/>
          </a:xfrm>
        </p:spPr>
        <p:txBody>
          <a:bodyPr/>
          <a:lstStyle/>
          <a:p>
            <a:pPr algn="l"/>
            <a:r>
              <a:rPr lang="en-US" dirty="0"/>
              <a:t>Authorship Attribution</a:t>
            </a:r>
            <a:br>
              <a:rPr lang="en-US" dirty="0"/>
            </a:br>
            <a:br>
              <a:rPr lang="en-IN" b="0" i="0" dirty="0">
                <a:solidFill>
                  <a:srgbClr val="202124"/>
                </a:solidFill>
                <a:effectLst/>
                <a:latin typeface="arial" panose="020B0604020202020204" pitchFamily="34" charset="0"/>
              </a:rPr>
            </a:br>
            <a:br>
              <a:rPr lang="en-IN" b="0" i="0" dirty="0">
                <a:solidFill>
                  <a:srgbClr val="202124"/>
                </a:solidFill>
                <a:effectLst/>
                <a:latin typeface="arial" panose="020B0604020202020204" pitchFamily="34" charset="0"/>
              </a:rPr>
            </a:br>
            <a:endParaRPr lang="en-US" dirty="0"/>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Group info</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B42 – </a:t>
            </a:r>
            <a:r>
              <a:rPr lang="en-US" dirty="0" err="1"/>
              <a:t>Dipal</a:t>
            </a:r>
            <a:r>
              <a:rPr lang="en-US" dirty="0"/>
              <a:t> Shah</a:t>
            </a:r>
          </a:p>
          <a:p>
            <a:r>
              <a:rPr lang="en-US" dirty="0"/>
              <a:t>B50 – </a:t>
            </a:r>
            <a:r>
              <a:rPr lang="en-US" dirty="0" err="1"/>
              <a:t>Vrushika</a:t>
            </a:r>
            <a:r>
              <a:rPr lang="en-US" dirty="0"/>
              <a:t> Shah</a:t>
            </a:r>
          </a:p>
          <a:p>
            <a:r>
              <a:rPr lang="en-US" dirty="0"/>
              <a:t>B54 – Khushi Sharma</a:t>
            </a:r>
          </a:p>
          <a:p>
            <a:r>
              <a:rPr lang="en-US" dirty="0"/>
              <a:t>B80 – </a:t>
            </a:r>
            <a:r>
              <a:rPr lang="en-US" dirty="0" err="1"/>
              <a:t>Drashti</a:t>
            </a:r>
            <a:r>
              <a:rPr lang="en-US" dirty="0"/>
              <a:t> Varaiya</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972969"/>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312894"/>
            <a:ext cx="6766560" cy="3610386"/>
          </a:xfrm>
        </p:spPr>
        <p:txBody>
          <a:bodyPr/>
          <a:lstStyle/>
          <a:p>
            <a:pPr marL="285750" indent="-285750">
              <a:buFont typeface="Arial" panose="020B0604020202020204" pitchFamily="34" charset="0"/>
              <a:buChar char="•"/>
            </a:pPr>
            <a:r>
              <a:rPr lang="en-US" dirty="0">
                <a:solidFill>
                  <a:schemeClr val="tx1">
                    <a:lumMod val="95000"/>
                    <a:lumOff val="5000"/>
                  </a:schemeClr>
                </a:solidFill>
              </a:rPr>
              <a:t>Authorship attribution is a natural language processing task that involves identifying the author of a given text based on various linguistic features.</a:t>
            </a:r>
          </a:p>
          <a:p>
            <a:pPr marL="285750" indent="-285750">
              <a:buFont typeface="Arial" panose="020B0604020202020204" pitchFamily="34" charset="0"/>
              <a:buChar char="•"/>
            </a:pPr>
            <a:r>
              <a:rPr lang="en-US" dirty="0">
                <a:solidFill>
                  <a:schemeClr val="tx1">
                    <a:lumMod val="95000"/>
                    <a:lumOff val="5000"/>
                  </a:schemeClr>
                </a:solidFill>
              </a:rPr>
              <a:t>The goal of authorship attribution is to determine who wrote a particular text, even when the author's identity is not immediately apparent or is intentionally concealed.</a:t>
            </a:r>
          </a:p>
          <a:p>
            <a:pPr marL="285750" indent="-285750">
              <a:buFont typeface="Arial" panose="020B0604020202020204" pitchFamily="34" charset="0"/>
              <a:buChar char="•"/>
            </a:pPr>
            <a:r>
              <a:rPr lang="en-US" dirty="0">
                <a:solidFill>
                  <a:schemeClr val="tx1">
                    <a:lumMod val="95000"/>
                    <a:lumOff val="5000"/>
                  </a:schemeClr>
                </a:solidFill>
              </a:rPr>
              <a:t>Authorship attribution has a wide range of applications, including forensics, plagiarism detection, and literary analysis.</a:t>
            </a:r>
          </a:p>
          <a:p>
            <a:pPr marL="285750" indent="-285750">
              <a:buFont typeface="Arial" panose="020B0604020202020204" pitchFamily="34" charset="0"/>
              <a:buChar char="•"/>
            </a:pPr>
            <a:endParaRPr lang="en-US" dirty="0">
              <a:solidFill>
                <a:schemeClr val="tx1">
                  <a:lumMod val="95000"/>
                  <a:lumOff val="5000"/>
                </a:schemeClr>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878541"/>
            <a:ext cx="6766560" cy="5044739"/>
          </a:xfrm>
        </p:spPr>
        <p:txBody>
          <a:bodyPr/>
          <a:lstStyle/>
          <a:p>
            <a:pPr marL="285750" indent="-285750">
              <a:buFont typeface="Arial" panose="020B0604020202020204" pitchFamily="34" charset="0"/>
              <a:buChar char="•"/>
            </a:pPr>
            <a:r>
              <a:rPr lang="en-US" dirty="0">
                <a:solidFill>
                  <a:schemeClr val="tx1">
                    <a:lumMod val="95000"/>
                    <a:lumOff val="5000"/>
                  </a:schemeClr>
                </a:solidFill>
              </a:rPr>
              <a:t>Machine learning algorithms can be trained on a dataset of texts written by different authors, with various linguistic features used as input data.</a:t>
            </a:r>
          </a:p>
          <a:p>
            <a:pPr marL="285750" indent="-285750">
              <a:buFont typeface="Arial" panose="020B0604020202020204" pitchFamily="34" charset="0"/>
              <a:buChar char="•"/>
            </a:pPr>
            <a:r>
              <a:rPr lang="en-US" dirty="0">
                <a:solidFill>
                  <a:schemeClr val="tx1">
                    <a:lumMod val="95000"/>
                    <a:lumOff val="5000"/>
                  </a:schemeClr>
                </a:solidFill>
              </a:rPr>
              <a:t>Once trained, the machine learning algorithm can analyze the linguistic features of a new text and use them to predict the author's identity. </a:t>
            </a:r>
          </a:p>
          <a:p>
            <a:pPr marL="285750" indent="-285750">
              <a:buFont typeface="Arial" panose="020B0604020202020204" pitchFamily="34" charset="0"/>
              <a:buChar char="•"/>
            </a:pPr>
            <a:r>
              <a:rPr lang="en-US" dirty="0">
                <a:solidFill>
                  <a:schemeClr val="tx1">
                    <a:lumMod val="95000"/>
                    <a:lumOff val="5000"/>
                  </a:schemeClr>
                </a:solidFill>
              </a:rPr>
              <a:t>This is done by comparing the linguistic patterns of the new text to those of the texts in the training dataset, and identifying the author whose writing style is the most similar.</a:t>
            </a:r>
          </a:p>
          <a:p>
            <a:pPr marL="285750" indent="-285750">
              <a:buFont typeface="Arial" panose="020B0604020202020204" pitchFamily="34" charset="0"/>
              <a:buChar char="•"/>
            </a:pPr>
            <a:r>
              <a:rPr lang="en-US" dirty="0">
                <a:solidFill>
                  <a:schemeClr val="tx1">
                    <a:lumMod val="95000"/>
                    <a:lumOff val="5000"/>
                  </a:schemeClr>
                </a:solidFill>
              </a:rPr>
              <a:t>Overall, authorship attribution is an important application of machine learning and natural language processing, and it has many potential practical applications in fields such as forensics, security, and literary analysis.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7" name="Picture 6">
            <a:extLst>
              <a:ext uri="{FF2B5EF4-FFF2-40B4-BE49-F238E27FC236}">
                <a16:creationId xmlns:a16="http://schemas.microsoft.com/office/drawing/2014/main" id="{A1297368-996E-E1ED-FE67-2677360E1A02}"/>
              </a:ext>
            </a:extLst>
          </p:cNvPr>
          <p:cNvPicPr>
            <a:picLocks noChangeAspect="1"/>
          </p:cNvPicPr>
          <p:nvPr/>
        </p:nvPicPr>
        <p:blipFill>
          <a:blip r:embed="rId2"/>
          <a:stretch>
            <a:fillRect/>
          </a:stretch>
        </p:blipFill>
        <p:spPr>
          <a:xfrm>
            <a:off x="4315393" y="3867930"/>
            <a:ext cx="6629975" cy="2202371"/>
          </a:xfrm>
          <a:prstGeom prst="rect">
            <a:avLst/>
          </a:prstGeom>
        </p:spPr>
      </p:pic>
    </p:spTree>
    <p:extLst>
      <p:ext uri="{BB962C8B-B14F-4D97-AF65-F5344CB8AC3E}">
        <p14:creationId xmlns:p14="http://schemas.microsoft.com/office/powerpoint/2010/main" val="1614818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N-grams</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0" name="TextBox 9">
            <a:extLst>
              <a:ext uri="{FF2B5EF4-FFF2-40B4-BE49-F238E27FC236}">
                <a16:creationId xmlns:a16="http://schemas.microsoft.com/office/drawing/2014/main" id="{7635101C-6739-CC83-E915-9D00426A09A2}"/>
              </a:ext>
            </a:extLst>
          </p:cNvPr>
          <p:cNvSpPr txBox="1"/>
          <p:nvPr/>
        </p:nvSpPr>
        <p:spPr>
          <a:xfrm>
            <a:off x="4114802" y="1864659"/>
            <a:ext cx="3711388" cy="3416320"/>
          </a:xfrm>
          <a:prstGeom prst="rect">
            <a:avLst/>
          </a:prstGeom>
          <a:noFill/>
        </p:spPr>
        <p:txBody>
          <a:bodyPr wrap="square" rtlCol="0">
            <a:spAutoFit/>
          </a:bodyPr>
          <a:lstStyle/>
          <a:p>
            <a:r>
              <a:rPr lang="en-US" dirty="0"/>
              <a:t>This approach involves analyzing the frequency and distribution of words or characters in a text.</a:t>
            </a:r>
          </a:p>
          <a:p>
            <a:r>
              <a:rPr lang="en-US" dirty="0"/>
              <a:t>Machine learning algorithms can be trained on a dataset of texts written by different authors, with the n-grams used as input data. The algorithm learns to recognize patterns in the n-grams that are unique to each author, and uses these patterns to predict the authorship of new texts.</a:t>
            </a:r>
            <a:endParaRPr lang="en-IN" dirty="0"/>
          </a:p>
        </p:txBody>
      </p:sp>
      <p:pic>
        <p:nvPicPr>
          <p:cNvPr id="3" name="Picture 2">
            <a:extLst>
              <a:ext uri="{FF2B5EF4-FFF2-40B4-BE49-F238E27FC236}">
                <a16:creationId xmlns:a16="http://schemas.microsoft.com/office/drawing/2014/main" id="{A10AB49A-D549-52C9-9B82-04A4038FD22F}"/>
              </a:ext>
            </a:extLst>
          </p:cNvPr>
          <p:cNvPicPr>
            <a:picLocks noChangeAspect="1"/>
          </p:cNvPicPr>
          <p:nvPr/>
        </p:nvPicPr>
        <p:blipFill>
          <a:blip r:embed="rId2"/>
          <a:stretch>
            <a:fillRect/>
          </a:stretch>
        </p:blipFill>
        <p:spPr>
          <a:xfrm>
            <a:off x="7826190" y="1945341"/>
            <a:ext cx="4029510" cy="3218329"/>
          </a:xfrm>
          <a:prstGeom prst="rect">
            <a:avLst/>
          </a:prstGeom>
        </p:spPr>
      </p:pic>
    </p:spTree>
    <p:extLst>
      <p:ext uri="{BB962C8B-B14F-4D97-AF65-F5344CB8AC3E}">
        <p14:creationId xmlns:p14="http://schemas.microsoft.com/office/powerpoint/2010/main" val="394800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7635101C-6739-CC83-E915-9D00426A09A2}"/>
              </a:ext>
            </a:extLst>
          </p:cNvPr>
          <p:cNvSpPr txBox="1"/>
          <p:nvPr/>
        </p:nvSpPr>
        <p:spPr>
          <a:xfrm>
            <a:off x="4742330" y="1210235"/>
            <a:ext cx="6615953" cy="3693319"/>
          </a:xfrm>
          <a:prstGeom prst="rect">
            <a:avLst/>
          </a:prstGeom>
          <a:noFill/>
        </p:spPr>
        <p:txBody>
          <a:bodyPr wrap="square" rtlCol="0">
            <a:spAutoFit/>
          </a:bodyPr>
          <a:lstStyle/>
          <a:p>
            <a:r>
              <a:rPr lang="en-US" dirty="0"/>
              <a:t>In machine learning, an n-gram is a contiguous sequence of n items, typically words or characters, in a text. </a:t>
            </a:r>
          </a:p>
          <a:p>
            <a:r>
              <a:rPr lang="en-US" dirty="0"/>
              <a:t>N-grams are often used in natural language processing tasks such as language modeling, machine translation, and sentiment analysis, among others. </a:t>
            </a:r>
          </a:p>
          <a:p>
            <a:r>
              <a:rPr lang="en-US" dirty="0"/>
              <a:t>By analyzing the frequency and distribution of n-grams in a text, machine learning algorithms can learn to recognize patterns and make predictions about the text's meaning or authorship.</a:t>
            </a:r>
          </a:p>
          <a:p>
            <a:r>
              <a:rPr lang="en-US" dirty="0"/>
              <a:t>N-grams are generated by sliding a window of size n over the text and extracting each contiguous sequence of n items.</a:t>
            </a:r>
          </a:p>
          <a:p>
            <a:r>
              <a:rPr lang="en-US" dirty="0"/>
              <a:t>For example, a 2-gram (also called a bigram) would consist of every pair of adjacent words in a text, while a 3-gram (also called a trigram) would consist of every set of three adjacent words.</a:t>
            </a:r>
            <a:endParaRPr lang="en-IN"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REFERENCES</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a:xfrm>
            <a:off x="3977640" y="2330704"/>
            <a:ext cx="7712336" cy="415077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1)https://www.researchgate.net/publication/2375544_N-Gram-Based_Text_Categorization</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2) </a:t>
            </a:r>
            <a:r>
              <a:rPr lang="en-US" dirty="0">
                <a:latin typeface="Calibri" panose="020F0502020204030204" pitchFamily="34" charset="0"/>
                <a:ea typeface="Calibri" panose="020F0502020204030204" pitchFamily="34" charset="0"/>
                <a:cs typeface="Calibri" panose="020F0502020204030204" pitchFamily="34" charset="0"/>
                <a:hlinkClick r:id="rId2"/>
              </a:rPr>
              <a:t>https://iopscience.iop.org/article/10.1088/1757-899X/1031/1/012048</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3) </a:t>
            </a:r>
            <a:r>
              <a:rPr lang="en-US" dirty="0">
                <a:latin typeface="Calibri" panose="020F0502020204030204" pitchFamily="34" charset="0"/>
                <a:ea typeface="Calibri" panose="020F0502020204030204" pitchFamily="34" charset="0"/>
                <a:cs typeface="Calibri" panose="020F0502020204030204" pitchFamily="34" charset="0"/>
                <a:hlinkClick r:id="rId3"/>
              </a:rPr>
              <a:t>https://web.stanford.edu/~jurafsky/slp3/3.pdf</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{2ADF0C23-E04E-4B06-9B0A-EC02158F0C8B}tf78438558_win32</Template>
  <TotalTime>129</TotalTime>
  <Words>480</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vt:lpstr>
      <vt:lpstr>Arial Black</vt:lpstr>
      <vt:lpstr>Calibri</vt:lpstr>
      <vt:lpstr>Sabon Next LT</vt:lpstr>
      <vt:lpstr>Office Theme</vt:lpstr>
      <vt:lpstr>Authorship Attribution   </vt:lpstr>
      <vt:lpstr>Group info</vt:lpstr>
      <vt:lpstr>Introduction</vt:lpstr>
      <vt:lpstr>PowerPoint Presentation</vt:lpstr>
      <vt:lpstr>N-grams</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Authorship automization</dc:title>
  <dc:subject/>
  <dc:creator>Saloni Shah</dc:creator>
  <cp:lastModifiedBy>vrushika shah</cp:lastModifiedBy>
  <cp:revision>4</cp:revision>
  <dcterms:created xsi:type="dcterms:W3CDTF">2023-03-27T13:28:41Z</dcterms:created>
  <dcterms:modified xsi:type="dcterms:W3CDTF">2023-04-12T07:14:36Z</dcterms:modified>
</cp:coreProperties>
</file>