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315" r:id="rId6"/>
    <p:sldId id="262" r:id="rId7"/>
    <p:sldId id="316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embeddedFontLst>
    <p:embeddedFont>
      <p:font typeface="Arial Black" panose="020B0A04020102020204" pitchFamily="34" charset="0"/>
      <p:bold r:id="rId26"/>
    </p:embeddedFont>
    <p:embeddedFont>
      <p:font typeface="Arial Narrow" panose="020B0606020202030204" pitchFamily="3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sto MT" panose="02040603050505030304" pitchFamily="18" charset="0"/>
      <p:regular r:id="rId35"/>
      <p:bold r:id="rId36"/>
      <p:italic r:id="rId37"/>
      <p:boldItalic r:id="rId38"/>
    </p:embeddedFont>
    <p:embeddedFont>
      <p:font typeface="Comic Sans MS" panose="030F0702030302020204" pitchFamily="66" charset="0"/>
      <p:regular r:id="rId39"/>
      <p:bold r:id="rId40"/>
      <p:italic r:id="rId41"/>
      <p:boldItalic r:id="rId42"/>
    </p:embeddedFont>
    <p:embeddedFont>
      <p:font typeface="Lato" panose="020F0502020204030203" pitchFamily="34" charset="0"/>
      <p:regular r:id="rId43"/>
      <p:bold r:id="rId44"/>
      <p:italic r:id="rId45"/>
      <p:boldItalic r:id="rId46"/>
    </p:embeddedFont>
    <p:embeddedFont>
      <p:font typeface="Montserrat Light" panose="00000400000000000000" pitchFamily="2" charset="0"/>
      <p:regular r:id="rId47"/>
      <p:bold r:id="rId48"/>
      <p:italic r:id="rId49"/>
      <p:boldItalic r:id="rId50"/>
    </p:embeddedFont>
    <p:embeddedFont>
      <p:font typeface="Tw Cen MT" panose="020B0602020104020603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880C4"/>
    <a:srgbClr val="BC70B7"/>
    <a:srgbClr val="969696"/>
    <a:srgbClr val="B44A77"/>
    <a:srgbClr val="24D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9A079D-685E-4BCA-81CD-9A74930DF06E}">
  <a:tblStyle styleId="{1B9A079D-685E-4BCA-81CD-9A74930DF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font" Target="fonts/font25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font" Target="fonts/font28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54" Type="http://schemas.openxmlformats.org/officeDocument/2006/relationships/font" Target="fonts/font2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45413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03ea98d396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0" name="Google Shape;830;g203ea98d396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03ea98d396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6" name="Google Shape;836;g203ea98d39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03ea98d396_1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2" name="Google Shape;842;g203ea98d396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03ea98d396_1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0" name="Google Shape;850;g203ea98d396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03ea98d396_1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8" name="Google Shape;858;g203ea98d396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03ea98d396_1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6" name="Google Shape;866;g203ea98d396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03ea98d396_1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4" name="Google Shape;874;g203ea98d396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03ea98d396_1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2" name="Google Shape;882;g203ea98d396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203ea98d396_1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0" name="Google Shape;890;g203ea98d396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03ea98d396_1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8" name="Google Shape;898;g203ea98d39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203ea98d396_1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6" name="Google Shape;906;g203ea98d396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03ea98d396_1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4" name="Google Shape;914;g203ea98d396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03ee6d3252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2" name="Google Shape;922;g203ee6d325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03ee6d3252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0" name="Google Shape;930;g203ee6d325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9" name="Google Shape;5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9" name="Google Shape;5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9" name="Google Shape;5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6" name="Google Shape;61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03ea98d396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3" name="Google Shape;823;g203ea98d396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1_Title and Content">
  <p:cSld name="RIGHT 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11264900" y="636905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412750" y="0"/>
            <a:ext cx="727281" cy="11868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1" name="Google Shape;9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_Title and Content">
  <p:cSld name="LEFT_Title and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11264900" y="636905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01" name="Google Shape;101;p17"/>
          <p:cNvSpPr/>
          <p:nvPr/>
        </p:nvSpPr>
        <p:spPr>
          <a:xfrm>
            <a:off x="11020219" y="0"/>
            <a:ext cx="727281" cy="11868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_Title and Content">
  <p:cSld name="CENTER_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11264900" y="636905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04" name="Google Shape;104;p18"/>
          <p:cNvSpPr/>
          <p:nvPr/>
        </p:nvSpPr>
        <p:spPr>
          <a:xfrm>
            <a:off x="5732360" y="0"/>
            <a:ext cx="727281" cy="11868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s slide layout">
  <p:cSld name="4_Contents slide layout"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8608025" y="1457403"/>
            <a:ext cx="2915574" cy="1570864"/>
          </a:xfrm>
          <a:custGeom>
            <a:avLst/>
            <a:gdLst/>
            <a:ahLst/>
            <a:cxnLst/>
            <a:rect l="l" t="t" r="r" b="b"/>
            <a:pathLst>
              <a:path w="2031627" h="1094607" extrusionOk="0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/>
          <p:nvPr/>
        </p:nvSpPr>
        <p:spPr>
          <a:xfrm flipH="1">
            <a:off x="681574" y="2390853"/>
            <a:ext cx="2915574" cy="1570864"/>
          </a:xfrm>
          <a:custGeom>
            <a:avLst/>
            <a:gdLst/>
            <a:ahLst/>
            <a:cxnLst/>
            <a:rect l="l" t="t" r="r" b="b"/>
            <a:pathLst>
              <a:path w="2031627" h="1094607" extrusionOk="0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>
            <a:spLocks noGrp="1"/>
          </p:cNvSpPr>
          <p:nvPr>
            <p:ph type="pic" idx="2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0" name="Google Shape;110;p19"/>
          <p:cNvSpPr>
            <a:spLocks noGrp="1"/>
          </p:cNvSpPr>
          <p:nvPr>
            <p:ph type="pic" idx="3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1" name="Google Shape;111;p19"/>
          <p:cNvSpPr/>
          <p:nvPr/>
        </p:nvSpPr>
        <p:spPr>
          <a:xfrm>
            <a:off x="4705886" y="4314903"/>
            <a:ext cx="2915574" cy="1570864"/>
          </a:xfrm>
          <a:custGeom>
            <a:avLst/>
            <a:gdLst/>
            <a:ahLst/>
            <a:cxnLst/>
            <a:rect l="l" t="t" r="r" b="b"/>
            <a:pathLst>
              <a:path w="2031627" h="1094607" extrusionOk="0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>
            <a:spLocks noGrp="1"/>
          </p:cNvSpPr>
          <p:nvPr>
            <p:ph type="pic" idx="4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9" name="Google Shape;1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21" name="Google Shape;121;p21"/>
          <p:cNvSpPr>
            <a:spLocks noGrp="1"/>
          </p:cNvSpPr>
          <p:nvPr>
            <p:ph type="pic" idx="2"/>
          </p:nvPr>
        </p:nvSpPr>
        <p:spPr>
          <a:xfrm>
            <a:off x="5967472" y="708473"/>
            <a:ext cx="5523024" cy="5439915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1234440" y="1311966"/>
            <a:ext cx="4114800" cy="131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4000"/>
              <a:buNone/>
              <a:defRPr sz="4000" b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2" name="Google Shape;6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" name="Google Shape;12;p1"/>
          <p:cNvGrpSpPr/>
          <p:nvPr/>
        </p:nvGrpSpPr>
        <p:grpSpPr>
          <a:xfrm>
            <a:off x="0" y="6231028"/>
            <a:ext cx="12192000" cy="525592"/>
            <a:chOff x="0" y="12386162"/>
            <a:chExt cx="24384000" cy="969623"/>
          </a:xfrm>
        </p:grpSpPr>
        <p:grpSp>
          <p:nvGrpSpPr>
            <p:cNvPr id="13" name="Google Shape;13;p1"/>
            <p:cNvGrpSpPr/>
            <p:nvPr/>
          </p:nvGrpSpPr>
          <p:grpSpPr>
            <a:xfrm>
              <a:off x="529508" y="13008052"/>
              <a:ext cx="352333" cy="347733"/>
              <a:chOff x="4328868" y="5502988"/>
              <a:chExt cx="500307" cy="493774"/>
            </a:xfrm>
          </p:grpSpPr>
          <p:sp>
            <p:nvSpPr>
              <p:cNvPr id="14" name="Google Shape;14;p1">
                <a:hlinkClick r:id="" action="ppaction://hlinkshowjump?jump=previousslide"/>
              </p:cNvPr>
              <p:cNvSpPr/>
              <p:nvPr/>
            </p:nvSpPr>
            <p:spPr>
              <a:xfrm>
                <a:off x="4520555" y="5649754"/>
                <a:ext cx="116933" cy="200242"/>
              </a:xfrm>
              <a:custGeom>
                <a:avLst/>
                <a:gdLst/>
                <a:ahLst/>
                <a:cxnLst/>
                <a:rect l="l" t="t" r="r" b="b"/>
                <a:pathLst>
                  <a:path w="425" h="728" extrusionOk="0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1">
                <a:hlinkClick r:id="" action="ppaction://hlinkshowjump?jump=previousslide"/>
              </p:cNvPr>
              <p:cNvSpPr/>
              <p:nvPr/>
            </p:nvSpPr>
            <p:spPr>
              <a:xfrm>
                <a:off x="4328868" y="5502988"/>
                <a:ext cx="500307" cy="493774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2716" extrusionOk="0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 flipH="1">
              <a:off x="1016279" y="13008052"/>
              <a:ext cx="352333" cy="347733"/>
              <a:chOff x="4328868" y="5502988"/>
              <a:chExt cx="500307" cy="493774"/>
            </a:xfrm>
          </p:grpSpPr>
          <p:sp>
            <p:nvSpPr>
              <p:cNvPr id="17" name="Google Shape;17;p1">
                <a:hlinkClick r:id="" action="ppaction://hlinkshowjump?jump=nextslide"/>
              </p:cNvPr>
              <p:cNvSpPr/>
              <p:nvPr/>
            </p:nvSpPr>
            <p:spPr>
              <a:xfrm>
                <a:off x="4520556" y="5649754"/>
                <a:ext cx="116933" cy="200242"/>
              </a:xfrm>
              <a:custGeom>
                <a:avLst/>
                <a:gdLst/>
                <a:ahLst/>
                <a:cxnLst/>
                <a:rect l="l" t="t" r="r" b="b"/>
                <a:pathLst>
                  <a:path w="425" h="728" extrusionOk="0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1">
                <a:hlinkClick r:id="" action="ppaction://hlinkshowjump?jump=nextslide"/>
              </p:cNvPr>
              <p:cNvSpPr/>
              <p:nvPr/>
            </p:nvSpPr>
            <p:spPr>
              <a:xfrm>
                <a:off x="4328868" y="5502988"/>
                <a:ext cx="500307" cy="493774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2716" extrusionOk="0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cxnSp>
          <p:nvCxnSpPr>
            <p:cNvPr id="19" name="Google Shape;19;p1"/>
            <p:cNvCxnSpPr/>
            <p:nvPr/>
          </p:nvCxnSpPr>
          <p:spPr>
            <a:xfrm>
              <a:off x="0" y="12670853"/>
              <a:ext cx="24384000" cy="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" name="Google Shape;20;p1"/>
            <p:cNvSpPr/>
            <p:nvPr/>
          </p:nvSpPr>
          <p:spPr>
            <a:xfrm>
              <a:off x="22978482" y="12386162"/>
              <a:ext cx="719718" cy="69064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00" tIns="45700" rIns="914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1" name="Google Shape;21;p1"/>
          <p:cNvSpPr txBox="1"/>
          <p:nvPr/>
        </p:nvSpPr>
        <p:spPr>
          <a:xfrm>
            <a:off x="11460111" y="6276718"/>
            <a:ext cx="452489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 i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1050" i="0" dirty="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2"/>
          <p:cNvGrpSpPr/>
          <p:nvPr/>
        </p:nvGrpSpPr>
        <p:grpSpPr>
          <a:xfrm>
            <a:off x="5685583" y="2249131"/>
            <a:ext cx="3990420" cy="3126109"/>
            <a:chOff x="5775880" y="2098209"/>
            <a:chExt cx="5383935" cy="3126109"/>
          </a:xfrm>
        </p:grpSpPr>
        <p:sp>
          <p:nvSpPr>
            <p:cNvPr id="128" name="Google Shape;128;p22"/>
            <p:cNvSpPr/>
            <p:nvPr/>
          </p:nvSpPr>
          <p:spPr>
            <a:xfrm>
              <a:off x="5775880" y="2098209"/>
              <a:ext cx="5383935" cy="38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rgbClr val="B44A77"/>
                  </a:solidFill>
                  <a:latin typeface="Tw Cen MT" pitchFamily="34" charset="0"/>
                  <a:ea typeface="Twentieth Century"/>
                  <a:cs typeface="Twentieth Century"/>
                  <a:sym typeface="Twentieth Century"/>
                </a:rPr>
                <a:t>CONNECT TO THE WORLD WITH OUR WEBSITE</a:t>
              </a:r>
              <a:endParaRPr sz="3200" dirty="0">
                <a:solidFill>
                  <a:srgbClr val="B44A77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29" name="Google Shape;129;p22"/>
            <p:cNvCxnSpPr/>
            <p:nvPr/>
          </p:nvCxnSpPr>
          <p:spPr>
            <a:xfrm>
              <a:off x="5940362" y="5224318"/>
              <a:ext cx="4537138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0" name="Google Shape;130;p22"/>
          <p:cNvSpPr/>
          <p:nvPr/>
        </p:nvSpPr>
        <p:spPr>
          <a:xfrm>
            <a:off x="325662" y="148710"/>
            <a:ext cx="11269438" cy="107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latin typeface="Calisto MT" pitchFamily="18" charset="0"/>
                <a:ea typeface="Calibri"/>
                <a:cs typeface="Calibri"/>
                <a:sym typeface="Calibri"/>
              </a:rPr>
              <a:t>REACH</a:t>
            </a:r>
            <a:endParaRPr sz="6600" dirty="0">
              <a:latin typeface="Calisto MT" pitchFamily="18" charset="0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01" y="1926194"/>
            <a:ext cx="3175000" cy="35920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93B3E7F-AC4C-4056-955B-EDA9AEBCAACA}"/>
              </a:ext>
            </a:extLst>
          </p:cNvPr>
          <p:cNvGrpSpPr/>
          <p:nvPr/>
        </p:nvGrpSpPr>
        <p:grpSpPr>
          <a:xfrm>
            <a:off x="10141906" y="4426294"/>
            <a:ext cx="1990961" cy="1927265"/>
            <a:chOff x="1562121" y="1399276"/>
            <a:chExt cx="3798654" cy="3538755"/>
          </a:xfrm>
        </p:grpSpPr>
        <p:sp>
          <p:nvSpPr>
            <p:cNvPr id="8" name="Freeform 33">
              <a:extLst>
                <a:ext uri="{FF2B5EF4-FFF2-40B4-BE49-F238E27FC236}">
                  <a16:creationId xmlns:a16="http://schemas.microsoft.com/office/drawing/2014/main" id="{9C3D0610-BBD8-4CD7-811C-1DA915292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049" y="3086395"/>
              <a:ext cx="771806" cy="898865"/>
            </a:xfrm>
            <a:custGeom>
              <a:avLst/>
              <a:gdLst>
                <a:gd name="T0" fmla="*/ 429 w 429"/>
                <a:gd name="T1" fmla="*/ 215 h 502"/>
                <a:gd name="T2" fmla="*/ 214 w 429"/>
                <a:gd name="T3" fmla="*/ 0 h 502"/>
                <a:gd name="T4" fmla="*/ 0 w 429"/>
                <a:gd name="T5" fmla="*/ 215 h 502"/>
                <a:gd name="T6" fmla="*/ 214 w 429"/>
                <a:gd name="T7" fmla="*/ 429 h 502"/>
                <a:gd name="T8" fmla="*/ 224 w 429"/>
                <a:gd name="T9" fmla="*/ 429 h 502"/>
                <a:gd name="T10" fmla="*/ 310 w 429"/>
                <a:gd name="T11" fmla="*/ 502 h 502"/>
                <a:gd name="T12" fmla="*/ 320 w 429"/>
                <a:gd name="T13" fmla="*/ 401 h 502"/>
                <a:gd name="T14" fmla="*/ 429 w 429"/>
                <a:gd name="T15" fmla="*/ 21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9" h="502">
                  <a:moveTo>
                    <a:pt x="429" y="215"/>
                  </a:moveTo>
                  <a:cubicBezTo>
                    <a:pt x="429" y="96"/>
                    <a:pt x="333" y="0"/>
                    <a:pt x="214" y="0"/>
                  </a:cubicBezTo>
                  <a:cubicBezTo>
                    <a:pt x="96" y="0"/>
                    <a:pt x="0" y="96"/>
                    <a:pt x="0" y="215"/>
                  </a:cubicBezTo>
                  <a:cubicBezTo>
                    <a:pt x="0" y="333"/>
                    <a:pt x="96" y="429"/>
                    <a:pt x="214" y="429"/>
                  </a:cubicBezTo>
                  <a:cubicBezTo>
                    <a:pt x="217" y="429"/>
                    <a:pt x="221" y="429"/>
                    <a:pt x="224" y="429"/>
                  </a:cubicBezTo>
                  <a:cubicBezTo>
                    <a:pt x="310" y="502"/>
                    <a:pt x="310" y="502"/>
                    <a:pt x="310" y="502"/>
                  </a:cubicBezTo>
                  <a:cubicBezTo>
                    <a:pt x="320" y="401"/>
                    <a:pt x="320" y="401"/>
                    <a:pt x="320" y="401"/>
                  </a:cubicBezTo>
                  <a:cubicBezTo>
                    <a:pt x="385" y="365"/>
                    <a:pt x="429" y="295"/>
                    <a:pt x="429" y="215"/>
                  </a:cubicBezTo>
                  <a:close/>
                </a:path>
              </a:pathLst>
            </a:custGeom>
            <a:solidFill>
              <a:srgbClr val="B515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08B39F32-A0EE-46B9-AE67-AD39F4C91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954" y="3621237"/>
              <a:ext cx="1129884" cy="1316794"/>
            </a:xfrm>
            <a:custGeom>
              <a:avLst/>
              <a:gdLst>
                <a:gd name="T0" fmla="*/ 314 w 628"/>
                <a:gd name="T1" fmla="*/ 0 h 735"/>
                <a:gd name="T2" fmla="*/ 0 w 628"/>
                <a:gd name="T3" fmla="*/ 314 h 735"/>
                <a:gd name="T4" fmla="*/ 159 w 628"/>
                <a:gd name="T5" fmla="*/ 587 h 735"/>
                <a:gd name="T6" fmla="*/ 173 w 628"/>
                <a:gd name="T7" fmla="*/ 735 h 735"/>
                <a:gd name="T8" fmla="*/ 300 w 628"/>
                <a:gd name="T9" fmla="*/ 628 h 735"/>
                <a:gd name="T10" fmla="*/ 314 w 628"/>
                <a:gd name="T11" fmla="*/ 628 h 735"/>
                <a:gd name="T12" fmla="*/ 628 w 628"/>
                <a:gd name="T13" fmla="*/ 314 h 735"/>
                <a:gd name="T14" fmla="*/ 314 w 628"/>
                <a:gd name="T15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8" h="735">
                  <a:moveTo>
                    <a:pt x="314" y="0"/>
                  </a:moveTo>
                  <a:cubicBezTo>
                    <a:pt x="141" y="0"/>
                    <a:pt x="0" y="140"/>
                    <a:pt x="0" y="314"/>
                  </a:cubicBezTo>
                  <a:cubicBezTo>
                    <a:pt x="0" y="431"/>
                    <a:pt x="64" y="533"/>
                    <a:pt x="159" y="587"/>
                  </a:cubicBezTo>
                  <a:cubicBezTo>
                    <a:pt x="173" y="735"/>
                    <a:pt x="173" y="735"/>
                    <a:pt x="173" y="735"/>
                  </a:cubicBezTo>
                  <a:cubicBezTo>
                    <a:pt x="300" y="628"/>
                    <a:pt x="300" y="628"/>
                    <a:pt x="300" y="628"/>
                  </a:cubicBezTo>
                  <a:cubicBezTo>
                    <a:pt x="305" y="628"/>
                    <a:pt x="309" y="628"/>
                    <a:pt x="314" y="628"/>
                  </a:cubicBezTo>
                  <a:cubicBezTo>
                    <a:pt x="488" y="628"/>
                    <a:pt x="628" y="487"/>
                    <a:pt x="628" y="314"/>
                  </a:cubicBezTo>
                  <a:cubicBezTo>
                    <a:pt x="628" y="140"/>
                    <a:pt x="488" y="0"/>
                    <a:pt x="314" y="0"/>
                  </a:cubicBezTo>
                  <a:close/>
                </a:path>
              </a:pathLst>
            </a:custGeom>
            <a:solidFill>
              <a:srgbClr val="73D300"/>
            </a:solidFill>
            <a:ln>
              <a:solidFill>
                <a:srgbClr val="73D3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8205972E-AF52-4EF1-8ADB-92CDA5810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622" y="3505728"/>
              <a:ext cx="924067" cy="1077378"/>
            </a:xfrm>
            <a:custGeom>
              <a:avLst/>
              <a:gdLst>
                <a:gd name="T0" fmla="*/ 257 w 514"/>
                <a:gd name="T1" fmla="*/ 0 h 602"/>
                <a:gd name="T2" fmla="*/ 0 w 514"/>
                <a:gd name="T3" fmla="*/ 257 h 602"/>
                <a:gd name="T4" fmla="*/ 130 w 514"/>
                <a:gd name="T5" fmla="*/ 481 h 602"/>
                <a:gd name="T6" fmla="*/ 141 w 514"/>
                <a:gd name="T7" fmla="*/ 602 h 602"/>
                <a:gd name="T8" fmla="*/ 245 w 514"/>
                <a:gd name="T9" fmla="*/ 514 h 602"/>
                <a:gd name="T10" fmla="*/ 257 w 514"/>
                <a:gd name="T11" fmla="*/ 514 h 602"/>
                <a:gd name="T12" fmla="*/ 514 w 514"/>
                <a:gd name="T13" fmla="*/ 257 h 602"/>
                <a:gd name="T14" fmla="*/ 257 w 514"/>
                <a:gd name="T15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4" h="602">
                  <a:moveTo>
                    <a:pt x="257" y="0"/>
                  </a:moveTo>
                  <a:cubicBezTo>
                    <a:pt x="115" y="0"/>
                    <a:pt x="0" y="115"/>
                    <a:pt x="0" y="257"/>
                  </a:cubicBezTo>
                  <a:cubicBezTo>
                    <a:pt x="0" y="353"/>
                    <a:pt x="52" y="437"/>
                    <a:pt x="130" y="481"/>
                  </a:cubicBezTo>
                  <a:cubicBezTo>
                    <a:pt x="141" y="602"/>
                    <a:pt x="141" y="602"/>
                    <a:pt x="141" y="602"/>
                  </a:cubicBezTo>
                  <a:cubicBezTo>
                    <a:pt x="245" y="514"/>
                    <a:pt x="245" y="514"/>
                    <a:pt x="245" y="514"/>
                  </a:cubicBezTo>
                  <a:cubicBezTo>
                    <a:pt x="249" y="514"/>
                    <a:pt x="253" y="514"/>
                    <a:pt x="257" y="514"/>
                  </a:cubicBezTo>
                  <a:cubicBezTo>
                    <a:pt x="399" y="514"/>
                    <a:pt x="514" y="399"/>
                    <a:pt x="514" y="257"/>
                  </a:cubicBezTo>
                  <a:cubicBezTo>
                    <a:pt x="514" y="115"/>
                    <a:pt x="399" y="0"/>
                    <a:pt x="257" y="0"/>
                  </a:cubicBezTo>
                  <a:close/>
                </a:path>
              </a:pathLst>
            </a:custGeom>
            <a:solidFill>
              <a:srgbClr val="2572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8">
              <a:extLst>
                <a:ext uri="{FF2B5EF4-FFF2-40B4-BE49-F238E27FC236}">
                  <a16:creationId xmlns:a16="http://schemas.microsoft.com/office/drawing/2014/main" id="{590B4FD2-FEE3-4E4D-BC51-0E35F057F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353" y="2620514"/>
              <a:ext cx="1138283" cy="1329395"/>
            </a:xfrm>
            <a:custGeom>
              <a:avLst/>
              <a:gdLst>
                <a:gd name="T0" fmla="*/ 316 w 633"/>
                <a:gd name="T1" fmla="*/ 0 h 742"/>
                <a:gd name="T2" fmla="*/ 0 w 633"/>
                <a:gd name="T3" fmla="*/ 317 h 742"/>
                <a:gd name="T4" fmla="*/ 161 w 633"/>
                <a:gd name="T5" fmla="*/ 593 h 742"/>
                <a:gd name="T6" fmla="*/ 174 w 633"/>
                <a:gd name="T7" fmla="*/ 742 h 742"/>
                <a:gd name="T8" fmla="*/ 302 w 633"/>
                <a:gd name="T9" fmla="*/ 634 h 742"/>
                <a:gd name="T10" fmla="*/ 316 w 633"/>
                <a:gd name="T11" fmla="*/ 634 h 742"/>
                <a:gd name="T12" fmla="*/ 633 w 633"/>
                <a:gd name="T13" fmla="*/ 317 h 742"/>
                <a:gd name="T14" fmla="*/ 316 w 633"/>
                <a:gd name="T15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3" h="742">
                  <a:moveTo>
                    <a:pt x="316" y="0"/>
                  </a:moveTo>
                  <a:cubicBezTo>
                    <a:pt x="141" y="0"/>
                    <a:pt x="0" y="142"/>
                    <a:pt x="0" y="317"/>
                  </a:cubicBezTo>
                  <a:cubicBezTo>
                    <a:pt x="0" y="436"/>
                    <a:pt x="64" y="539"/>
                    <a:pt x="161" y="593"/>
                  </a:cubicBezTo>
                  <a:cubicBezTo>
                    <a:pt x="174" y="742"/>
                    <a:pt x="174" y="742"/>
                    <a:pt x="174" y="742"/>
                  </a:cubicBezTo>
                  <a:cubicBezTo>
                    <a:pt x="302" y="634"/>
                    <a:pt x="302" y="634"/>
                    <a:pt x="302" y="634"/>
                  </a:cubicBezTo>
                  <a:cubicBezTo>
                    <a:pt x="307" y="634"/>
                    <a:pt x="312" y="634"/>
                    <a:pt x="316" y="634"/>
                  </a:cubicBezTo>
                  <a:cubicBezTo>
                    <a:pt x="491" y="634"/>
                    <a:pt x="633" y="492"/>
                    <a:pt x="633" y="317"/>
                  </a:cubicBezTo>
                  <a:cubicBezTo>
                    <a:pt x="633" y="142"/>
                    <a:pt x="491" y="0"/>
                    <a:pt x="316" y="0"/>
                  </a:cubicBezTo>
                  <a:close/>
                </a:path>
              </a:pathLst>
            </a:custGeom>
            <a:solidFill>
              <a:srgbClr val="0058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B803AD5C-BF09-4138-B44E-4F6DD6CFF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920" y="2800078"/>
              <a:ext cx="751855" cy="876813"/>
            </a:xfrm>
            <a:custGeom>
              <a:avLst/>
              <a:gdLst>
                <a:gd name="T0" fmla="*/ 209 w 418"/>
                <a:gd name="T1" fmla="*/ 0 h 490"/>
                <a:gd name="T2" fmla="*/ 0 w 418"/>
                <a:gd name="T3" fmla="*/ 209 h 490"/>
                <a:gd name="T4" fmla="*/ 107 w 418"/>
                <a:gd name="T5" fmla="*/ 391 h 490"/>
                <a:gd name="T6" fmla="*/ 116 w 418"/>
                <a:gd name="T7" fmla="*/ 490 h 490"/>
                <a:gd name="T8" fmla="*/ 200 w 418"/>
                <a:gd name="T9" fmla="*/ 418 h 490"/>
                <a:gd name="T10" fmla="*/ 209 w 418"/>
                <a:gd name="T11" fmla="*/ 418 h 490"/>
                <a:gd name="T12" fmla="*/ 418 w 418"/>
                <a:gd name="T13" fmla="*/ 209 h 490"/>
                <a:gd name="T14" fmla="*/ 209 w 418"/>
                <a:gd name="T15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8" h="490">
                  <a:moveTo>
                    <a:pt x="209" y="0"/>
                  </a:moveTo>
                  <a:cubicBezTo>
                    <a:pt x="94" y="0"/>
                    <a:pt x="0" y="94"/>
                    <a:pt x="0" y="209"/>
                  </a:cubicBezTo>
                  <a:cubicBezTo>
                    <a:pt x="0" y="287"/>
                    <a:pt x="43" y="355"/>
                    <a:pt x="107" y="391"/>
                  </a:cubicBezTo>
                  <a:cubicBezTo>
                    <a:pt x="116" y="490"/>
                    <a:pt x="116" y="490"/>
                    <a:pt x="116" y="490"/>
                  </a:cubicBezTo>
                  <a:cubicBezTo>
                    <a:pt x="200" y="418"/>
                    <a:pt x="200" y="418"/>
                    <a:pt x="200" y="418"/>
                  </a:cubicBezTo>
                  <a:cubicBezTo>
                    <a:pt x="203" y="418"/>
                    <a:pt x="206" y="418"/>
                    <a:pt x="209" y="418"/>
                  </a:cubicBezTo>
                  <a:cubicBezTo>
                    <a:pt x="325" y="418"/>
                    <a:pt x="418" y="325"/>
                    <a:pt x="418" y="209"/>
                  </a:cubicBezTo>
                  <a:cubicBezTo>
                    <a:pt x="418" y="94"/>
                    <a:pt x="325" y="0"/>
                    <a:pt x="209" y="0"/>
                  </a:cubicBezTo>
                  <a:close/>
                </a:path>
              </a:pathLst>
            </a:custGeom>
            <a:solidFill>
              <a:srgbClr val="FF2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15613665-4D22-4EB9-9704-049ED2D9C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121" y="2211707"/>
              <a:ext cx="741354" cy="863163"/>
            </a:xfrm>
            <a:custGeom>
              <a:avLst/>
              <a:gdLst>
                <a:gd name="T0" fmla="*/ 412 w 412"/>
                <a:gd name="T1" fmla="*/ 206 h 482"/>
                <a:gd name="T2" fmla="*/ 206 w 412"/>
                <a:gd name="T3" fmla="*/ 0 h 482"/>
                <a:gd name="T4" fmla="*/ 0 w 412"/>
                <a:gd name="T5" fmla="*/ 206 h 482"/>
                <a:gd name="T6" fmla="*/ 206 w 412"/>
                <a:gd name="T7" fmla="*/ 412 h 482"/>
                <a:gd name="T8" fmla="*/ 216 w 412"/>
                <a:gd name="T9" fmla="*/ 412 h 482"/>
                <a:gd name="T10" fmla="*/ 299 w 412"/>
                <a:gd name="T11" fmla="*/ 482 h 482"/>
                <a:gd name="T12" fmla="*/ 308 w 412"/>
                <a:gd name="T13" fmla="*/ 385 h 482"/>
                <a:gd name="T14" fmla="*/ 412 w 412"/>
                <a:gd name="T15" fmla="*/ 20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2" h="482">
                  <a:moveTo>
                    <a:pt x="412" y="206"/>
                  </a:moveTo>
                  <a:cubicBezTo>
                    <a:pt x="412" y="92"/>
                    <a:pt x="320" y="0"/>
                    <a:pt x="206" y="0"/>
                  </a:cubicBez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209" y="412"/>
                    <a:pt x="212" y="412"/>
                    <a:pt x="216" y="412"/>
                  </a:cubicBezTo>
                  <a:cubicBezTo>
                    <a:pt x="299" y="482"/>
                    <a:pt x="299" y="482"/>
                    <a:pt x="299" y="482"/>
                  </a:cubicBezTo>
                  <a:cubicBezTo>
                    <a:pt x="308" y="385"/>
                    <a:pt x="308" y="385"/>
                    <a:pt x="308" y="385"/>
                  </a:cubicBezTo>
                  <a:cubicBezTo>
                    <a:pt x="370" y="350"/>
                    <a:pt x="412" y="283"/>
                    <a:pt x="412" y="2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2">
              <a:extLst>
                <a:ext uri="{FF2B5EF4-FFF2-40B4-BE49-F238E27FC236}">
                  <a16:creationId xmlns:a16="http://schemas.microsoft.com/office/drawing/2014/main" id="{2CB6E081-7946-4011-8453-A112DFD04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4256" y="2993291"/>
              <a:ext cx="807509" cy="937718"/>
            </a:xfrm>
            <a:custGeom>
              <a:avLst/>
              <a:gdLst>
                <a:gd name="T0" fmla="*/ 449 w 449"/>
                <a:gd name="T1" fmla="*/ 224 h 524"/>
                <a:gd name="T2" fmla="*/ 224 w 449"/>
                <a:gd name="T3" fmla="*/ 0 h 524"/>
                <a:gd name="T4" fmla="*/ 0 w 449"/>
                <a:gd name="T5" fmla="*/ 224 h 524"/>
                <a:gd name="T6" fmla="*/ 224 w 449"/>
                <a:gd name="T7" fmla="*/ 448 h 524"/>
                <a:gd name="T8" fmla="*/ 235 w 449"/>
                <a:gd name="T9" fmla="*/ 448 h 524"/>
                <a:gd name="T10" fmla="*/ 325 w 449"/>
                <a:gd name="T11" fmla="*/ 524 h 524"/>
                <a:gd name="T12" fmla="*/ 335 w 449"/>
                <a:gd name="T13" fmla="*/ 419 h 524"/>
                <a:gd name="T14" fmla="*/ 449 w 449"/>
                <a:gd name="T15" fmla="*/ 2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9" h="524">
                  <a:moveTo>
                    <a:pt x="449" y="224"/>
                  </a:moveTo>
                  <a:cubicBezTo>
                    <a:pt x="449" y="100"/>
                    <a:pt x="348" y="0"/>
                    <a:pt x="224" y="0"/>
                  </a:cubicBezTo>
                  <a:cubicBezTo>
                    <a:pt x="101" y="0"/>
                    <a:pt x="0" y="100"/>
                    <a:pt x="0" y="224"/>
                  </a:cubicBezTo>
                  <a:cubicBezTo>
                    <a:pt x="0" y="347"/>
                    <a:pt x="101" y="448"/>
                    <a:pt x="224" y="448"/>
                  </a:cubicBezTo>
                  <a:cubicBezTo>
                    <a:pt x="228" y="448"/>
                    <a:pt x="231" y="448"/>
                    <a:pt x="235" y="448"/>
                  </a:cubicBezTo>
                  <a:cubicBezTo>
                    <a:pt x="325" y="524"/>
                    <a:pt x="325" y="524"/>
                    <a:pt x="325" y="524"/>
                  </a:cubicBezTo>
                  <a:cubicBezTo>
                    <a:pt x="335" y="419"/>
                    <a:pt x="335" y="419"/>
                    <a:pt x="335" y="419"/>
                  </a:cubicBezTo>
                  <a:cubicBezTo>
                    <a:pt x="403" y="380"/>
                    <a:pt x="449" y="307"/>
                    <a:pt x="449" y="2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4">
              <a:extLst>
                <a:ext uri="{FF2B5EF4-FFF2-40B4-BE49-F238E27FC236}">
                  <a16:creationId xmlns:a16="http://schemas.microsoft.com/office/drawing/2014/main" id="{992C1316-748D-4EB2-BCE0-A0F678E4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193" y="3290036"/>
              <a:ext cx="1002823" cy="1169785"/>
            </a:xfrm>
            <a:custGeom>
              <a:avLst/>
              <a:gdLst>
                <a:gd name="T0" fmla="*/ 558 w 558"/>
                <a:gd name="T1" fmla="*/ 279 h 653"/>
                <a:gd name="T2" fmla="*/ 279 w 558"/>
                <a:gd name="T3" fmla="*/ 0 h 653"/>
                <a:gd name="T4" fmla="*/ 0 w 558"/>
                <a:gd name="T5" fmla="*/ 279 h 653"/>
                <a:gd name="T6" fmla="*/ 279 w 558"/>
                <a:gd name="T7" fmla="*/ 558 h 653"/>
                <a:gd name="T8" fmla="*/ 292 w 558"/>
                <a:gd name="T9" fmla="*/ 558 h 653"/>
                <a:gd name="T10" fmla="*/ 404 w 558"/>
                <a:gd name="T11" fmla="*/ 653 h 653"/>
                <a:gd name="T12" fmla="*/ 416 w 558"/>
                <a:gd name="T13" fmla="*/ 522 h 653"/>
                <a:gd name="T14" fmla="*/ 558 w 558"/>
                <a:gd name="T15" fmla="*/ 279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8" h="653">
                  <a:moveTo>
                    <a:pt x="558" y="279"/>
                  </a:moveTo>
                  <a:cubicBezTo>
                    <a:pt x="558" y="125"/>
                    <a:pt x="433" y="0"/>
                    <a:pt x="279" y="0"/>
                  </a:cubicBezTo>
                  <a:cubicBezTo>
                    <a:pt x="125" y="0"/>
                    <a:pt x="0" y="125"/>
                    <a:pt x="0" y="279"/>
                  </a:cubicBezTo>
                  <a:cubicBezTo>
                    <a:pt x="0" y="433"/>
                    <a:pt x="125" y="558"/>
                    <a:pt x="279" y="558"/>
                  </a:cubicBezTo>
                  <a:cubicBezTo>
                    <a:pt x="283" y="558"/>
                    <a:pt x="287" y="558"/>
                    <a:pt x="292" y="558"/>
                  </a:cubicBezTo>
                  <a:cubicBezTo>
                    <a:pt x="404" y="653"/>
                    <a:pt x="404" y="653"/>
                    <a:pt x="404" y="653"/>
                  </a:cubicBezTo>
                  <a:cubicBezTo>
                    <a:pt x="416" y="522"/>
                    <a:pt x="416" y="522"/>
                    <a:pt x="416" y="522"/>
                  </a:cubicBezTo>
                  <a:cubicBezTo>
                    <a:pt x="501" y="474"/>
                    <a:pt x="558" y="383"/>
                    <a:pt x="558" y="279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D1F71AB-30FE-4E06-9844-6B066E607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284" y="1825607"/>
              <a:ext cx="903066" cy="1053226"/>
            </a:xfrm>
            <a:custGeom>
              <a:avLst/>
              <a:gdLst>
                <a:gd name="T0" fmla="*/ 251 w 502"/>
                <a:gd name="T1" fmla="*/ 0 h 588"/>
                <a:gd name="T2" fmla="*/ 0 w 502"/>
                <a:gd name="T3" fmla="*/ 251 h 588"/>
                <a:gd name="T4" fmla="*/ 128 w 502"/>
                <a:gd name="T5" fmla="*/ 470 h 588"/>
                <a:gd name="T6" fmla="*/ 138 w 502"/>
                <a:gd name="T7" fmla="*/ 588 h 588"/>
                <a:gd name="T8" fmla="*/ 240 w 502"/>
                <a:gd name="T9" fmla="*/ 502 h 588"/>
                <a:gd name="T10" fmla="*/ 251 w 502"/>
                <a:gd name="T11" fmla="*/ 502 h 588"/>
                <a:gd name="T12" fmla="*/ 502 w 502"/>
                <a:gd name="T13" fmla="*/ 251 h 588"/>
                <a:gd name="T14" fmla="*/ 251 w 502"/>
                <a:gd name="T15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2" h="588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45"/>
                    <a:pt x="52" y="427"/>
                    <a:pt x="128" y="470"/>
                  </a:cubicBezTo>
                  <a:cubicBezTo>
                    <a:pt x="138" y="588"/>
                    <a:pt x="138" y="588"/>
                    <a:pt x="138" y="588"/>
                  </a:cubicBezTo>
                  <a:cubicBezTo>
                    <a:pt x="240" y="502"/>
                    <a:pt x="240" y="502"/>
                    <a:pt x="240" y="502"/>
                  </a:cubicBezTo>
                  <a:cubicBezTo>
                    <a:pt x="244" y="502"/>
                    <a:pt x="247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C0DAAC36-F6AC-4082-B1D5-B2107CFA3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4611" y="1986268"/>
              <a:ext cx="1014374" cy="1184486"/>
            </a:xfrm>
            <a:custGeom>
              <a:avLst/>
              <a:gdLst>
                <a:gd name="T0" fmla="*/ 282 w 564"/>
                <a:gd name="T1" fmla="*/ 0 h 661"/>
                <a:gd name="T2" fmla="*/ 0 w 564"/>
                <a:gd name="T3" fmla="*/ 282 h 661"/>
                <a:gd name="T4" fmla="*/ 143 w 564"/>
                <a:gd name="T5" fmla="*/ 528 h 661"/>
                <a:gd name="T6" fmla="*/ 155 w 564"/>
                <a:gd name="T7" fmla="*/ 661 h 661"/>
                <a:gd name="T8" fmla="*/ 269 w 564"/>
                <a:gd name="T9" fmla="*/ 564 h 661"/>
                <a:gd name="T10" fmla="*/ 282 w 564"/>
                <a:gd name="T11" fmla="*/ 564 h 661"/>
                <a:gd name="T12" fmla="*/ 564 w 564"/>
                <a:gd name="T13" fmla="*/ 282 h 661"/>
                <a:gd name="T14" fmla="*/ 282 w 564"/>
                <a:gd name="T15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4" h="661">
                  <a:moveTo>
                    <a:pt x="282" y="0"/>
                  </a:moveTo>
                  <a:cubicBezTo>
                    <a:pt x="126" y="0"/>
                    <a:pt x="0" y="126"/>
                    <a:pt x="0" y="282"/>
                  </a:cubicBezTo>
                  <a:cubicBezTo>
                    <a:pt x="0" y="388"/>
                    <a:pt x="58" y="479"/>
                    <a:pt x="143" y="528"/>
                  </a:cubicBezTo>
                  <a:cubicBezTo>
                    <a:pt x="155" y="661"/>
                    <a:pt x="155" y="661"/>
                    <a:pt x="155" y="661"/>
                  </a:cubicBezTo>
                  <a:cubicBezTo>
                    <a:pt x="269" y="564"/>
                    <a:pt x="269" y="564"/>
                    <a:pt x="269" y="564"/>
                  </a:cubicBezTo>
                  <a:cubicBezTo>
                    <a:pt x="273" y="564"/>
                    <a:pt x="278" y="564"/>
                    <a:pt x="282" y="564"/>
                  </a:cubicBezTo>
                  <a:cubicBezTo>
                    <a:pt x="438" y="564"/>
                    <a:pt x="564" y="438"/>
                    <a:pt x="564" y="282"/>
                  </a:cubicBezTo>
                  <a:cubicBezTo>
                    <a:pt x="564" y="126"/>
                    <a:pt x="438" y="0"/>
                    <a:pt x="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5">
              <a:extLst>
                <a:ext uri="{FF2B5EF4-FFF2-40B4-BE49-F238E27FC236}">
                  <a16:creationId xmlns:a16="http://schemas.microsoft.com/office/drawing/2014/main" id="{21015185-F5AF-41A9-AA88-81F2392EB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237" y="2276089"/>
              <a:ext cx="1233840" cy="1440704"/>
            </a:xfrm>
            <a:custGeom>
              <a:avLst/>
              <a:gdLst>
                <a:gd name="T0" fmla="*/ 686 w 686"/>
                <a:gd name="T1" fmla="*/ 343 h 804"/>
                <a:gd name="T2" fmla="*/ 343 w 686"/>
                <a:gd name="T3" fmla="*/ 0 h 804"/>
                <a:gd name="T4" fmla="*/ 0 w 686"/>
                <a:gd name="T5" fmla="*/ 343 h 804"/>
                <a:gd name="T6" fmla="*/ 343 w 686"/>
                <a:gd name="T7" fmla="*/ 687 h 804"/>
                <a:gd name="T8" fmla="*/ 358 w 686"/>
                <a:gd name="T9" fmla="*/ 686 h 804"/>
                <a:gd name="T10" fmla="*/ 497 w 686"/>
                <a:gd name="T11" fmla="*/ 804 h 804"/>
                <a:gd name="T12" fmla="*/ 512 w 686"/>
                <a:gd name="T13" fmla="*/ 642 h 804"/>
                <a:gd name="T14" fmla="*/ 686 w 686"/>
                <a:gd name="T15" fmla="*/ 343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6" h="804">
                  <a:moveTo>
                    <a:pt x="686" y="343"/>
                  </a:moveTo>
                  <a:cubicBezTo>
                    <a:pt x="686" y="154"/>
                    <a:pt x="533" y="0"/>
                    <a:pt x="343" y="0"/>
                  </a:cubicBezTo>
                  <a:cubicBezTo>
                    <a:pt x="153" y="0"/>
                    <a:pt x="0" y="154"/>
                    <a:pt x="0" y="343"/>
                  </a:cubicBezTo>
                  <a:cubicBezTo>
                    <a:pt x="0" y="533"/>
                    <a:pt x="153" y="687"/>
                    <a:pt x="343" y="687"/>
                  </a:cubicBezTo>
                  <a:cubicBezTo>
                    <a:pt x="348" y="687"/>
                    <a:pt x="353" y="687"/>
                    <a:pt x="358" y="686"/>
                  </a:cubicBezTo>
                  <a:cubicBezTo>
                    <a:pt x="497" y="804"/>
                    <a:pt x="497" y="804"/>
                    <a:pt x="497" y="804"/>
                  </a:cubicBezTo>
                  <a:cubicBezTo>
                    <a:pt x="512" y="642"/>
                    <a:pt x="512" y="642"/>
                    <a:pt x="512" y="642"/>
                  </a:cubicBezTo>
                  <a:cubicBezTo>
                    <a:pt x="616" y="583"/>
                    <a:pt x="686" y="472"/>
                    <a:pt x="686" y="3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7">
              <a:extLst>
                <a:ext uri="{FF2B5EF4-FFF2-40B4-BE49-F238E27FC236}">
                  <a16:creationId xmlns:a16="http://schemas.microsoft.com/office/drawing/2014/main" id="{47FBF13A-07AE-4768-8E1F-489CA508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4549" y="1538936"/>
              <a:ext cx="906216" cy="1056376"/>
            </a:xfrm>
            <a:custGeom>
              <a:avLst/>
              <a:gdLst>
                <a:gd name="T0" fmla="*/ 504 w 504"/>
                <a:gd name="T1" fmla="*/ 252 h 590"/>
                <a:gd name="T2" fmla="*/ 252 w 504"/>
                <a:gd name="T3" fmla="*/ 0 h 590"/>
                <a:gd name="T4" fmla="*/ 0 w 504"/>
                <a:gd name="T5" fmla="*/ 252 h 590"/>
                <a:gd name="T6" fmla="*/ 252 w 504"/>
                <a:gd name="T7" fmla="*/ 504 h 590"/>
                <a:gd name="T8" fmla="*/ 263 w 504"/>
                <a:gd name="T9" fmla="*/ 504 h 590"/>
                <a:gd name="T10" fmla="*/ 365 w 504"/>
                <a:gd name="T11" fmla="*/ 590 h 590"/>
                <a:gd name="T12" fmla="*/ 376 w 504"/>
                <a:gd name="T13" fmla="*/ 472 h 590"/>
                <a:gd name="T14" fmla="*/ 504 w 504"/>
                <a:gd name="T15" fmla="*/ 252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4" h="590">
                  <a:moveTo>
                    <a:pt x="504" y="252"/>
                  </a:moveTo>
                  <a:cubicBezTo>
                    <a:pt x="504" y="113"/>
                    <a:pt x="391" y="0"/>
                    <a:pt x="252" y="0"/>
                  </a:cubicBezTo>
                  <a:cubicBezTo>
                    <a:pt x="113" y="0"/>
                    <a:pt x="0" y="113"/>
                    <a:pt x="0" y="252"/>
                  </a:cubicBezTo>
                  <a:cubicBezTo>
                    <a:pt x="0" y="392"/>
                    <a:pt x="113" y="504"/>
                    <a:pt x="252" y="504"/>
                  </a:cubicBezTo>
                  <a:cubicBezTo>
                    <a:pt x="256" y="504"/>
                    <a:pt x="259" y="504"/>
                    <a:pt x="263" y="504"/>
                  </a:cubicBezTo>
                  <a:cubicBezTo>
                    <a:pt x="365" y="590"/>
                    <a:pt x="365" y="590"/>
                    <a:pt x="365" y="590"/>
                  </a:cubicBezTo>
                  <a:cubicBezTo>
                    <a:pt x="376" y="472"/>
                    <a:pt x="376" y="472"/>
                    <a:pt x="376" y="472"/>
                  </a:cubicBezTo>
                  <a:cubicBezTo>
                    <a:pt x="452" y="428"/>
                    <a:pt x="504" y="346"/>
                    <a:pt x="504" y="252"/>
                  </a:cubicBezTo>
                  <a:close/>
                </a:path>
              </a:pathLst>
            </a:custGeom>
            <a:solidFill>
              <a:srgbClr val="D463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53340C38-FF7A-416E-89F1-4E88BCE9B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986" y="1399276"/>
              <a:ext cx="741354" cy="861062"/>
            </a:xfrm>
            <a:custGeom>
              <a:avLst/>
              <a:gdLst>
                <a:gd name="T0" fmla="*/ 206 w 412"/>
                <a:gd name="T1" fmla="*/ 0 h 481"/>
                <a:gd name="T2" fmla="*/ 0 w 412"/>
                <a:gd name="T3" fmla="*/ 205 h 481"/>
                <a:gd name="T4" fmla="*/ 105 w 412"/>
                <a:gd name="T5" fmla="*/ 385 h 481"/>
                <a:gd name="T6" fmla="*/ 114 w 412"/>
                <a:gd name="T7" fmla="*/ 481 h 481"/>
                <a:gd name="T8" fmla="*/ 197 w 412"/>
                <a:gd name="T9" fmla="*/ 411 h 481"/>
                <a:gd name="T10" fmla="*/ 206 w 412"/>
                <a:gd name="T11" fmla="*/ 411 h 481"/>
                <a:gd name="T12" fmla="*/ 412 w 412"/>
                <a:gd name="T13" fmla="*/ 205 h 481"/>
                <a:gd name="T14" fmla="*/ 206 w 412"/>
                <a:gd name="T15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2" h="481">
                  <a:moveTo>
                    <a:pt x="206" y="0"/>
                  </a:moveTo>
                  <a:cubicBezTo>
                    <a:pt x="92" y="0"/>
                    <a:pt x="0" y="92"/>
                    <a:pt x="0" y="205"/>
                  </a:cubicBezTo>
                  <a:cubicBezTo>
                    <a:pt x="0" y="282"/>
                    <a:pt x="42" y="349"/>
                    <a:pt x="105" y="385"/>
                  </a:cubicBezTo>
                  <a:cubicBezTo>
                    <a:pt x="114" y="481"/>
                    <a:pt x="114" y="481"/>
                    <a:pt x="114" y="481"/>
                  </a:cubicBezTo>
                  <a:cubicBezTo>
                    <a:pt x="197" y="411"/>
                    <a:pt x="197" y="411"/>
                    <a:pt x="197" y="411"/>
                  </a:cubicBezTo>
                  <a:cubicBezTo>
                    <a:pt x="200" y="411"/>
                    <a:pt x="203" y="411"/>
                    <a:pt x="206" y="411"/>
                  </a:cubicBezTo>
                  <a:cubicBezTo>
                    <a:pt x="320" y="411"/>
                    <a:pt x="412" y="319"/>
                    <a:pt x="412" y="205"/>
                  </a:cubicBezTo>
                  <a:cubicBezTo>
                    <a:pt x="412" y="92"/>
                    <a:pt x="320" y="0"/>
                    <a:pt x="20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AE8A6A8C-22CB-43FE-A9A8-E69EAABCE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8120" y="2096517"/>
              <a:ext cx="343492" cy="390112"/>
            </a:xfrm>
            <a:custGeom>
              <a:avLst/>
              <a:gdLst>
                <a:gd name="T0" fmla="*/ 48 w 293"/>
                <a:gd name="T1" fmla="*/ 207 h 333"/>
                <a:gd name="T2" fmla="*/ 25 w 293"/>
                <a:gd name="T3" fmla="*/ 207 h 333"/>
                <a:gd name="T4" fmla="*/ 73 w 293"/>
                <a:gd name="T5" fmla="*/ 187 h 333"/>
                <a:gd name="T6" fmla="*/ 86 w 293"/>
                <a:gd name="T7" fmla="*/ 0 h 333"/>
                <a:gd name="T8" fmla="*/ 81 w 293"/>
                <a:gd name="T9" fmla="*/ 158 h 333"/>
                <a:gd name="T10" fmla="*/ 23 w 293"/>
                <a:gd name="T11" fmla="*/ 0 h 333"/>
                <a:gd name="T12" fmla="*/ 122 w 293"/>
                <a:gd name="T13" fmla="*/ 330 h 333"/>
                <a:gd name="T14" fmla="*/ 97 w 293"/>
                <a:gd name="T15" fmla="*/ 331 h 333"/>
                <a:gd name="T16" fmla="*/ 82 w 293"/>
                <a:gd name="T17" fmla="*/ 224 h 333"/>
                <a:gd name="T18" fmla="*/ 105 w 293"/>
                <a:gd name="T19" fmla="*/ 311 h 333"/>
                <a:gd name="T20" fmla="*/ 122 w 293"/>
                <a:gd name="T21" fmla="*/ 305 h 333"/>
                <a:gd name="T22" fmla="*/ 143 w 293"/>
                <a:gd name="T23" fmla="*/ 330 h 333"/>
                <a:gd name="T24" fmla="*/ 150 w 293"/>
                <a:gd name="T25" fmla="*/ 38 h 333"/>
                <a:gd name="T26" fmla="*/ 183 w 293"/>
                <a:gd name="T27" fmla="*/ 129 h 333"/>
                <a:gd name="T28" fmla="*/ 124 w 293"/>
                <a:gd name="T29" fmla="*/ 152 h 333"/>
                <a:gd name="T30" fmla="*/ 124 w 293"/>
                <a:gd name="T31" fmla="*/ 46 h 333"/>
                <a:gd name="T32" fmla="*/ 159 w 293"/>
                <a:gd name="T33" fmla="*/ 67 h 333"/>
                <a:gd name="T34" fmla="*/ 142 w 293"/>
                <a:gd name="T35" fmla="*/ 61 h 333"/>
                <a:gd name="T36" fmla="*/ 141 w 293"/>
                <a:gd name="T37" fmla="*/ 138 h 333"/>
                <a:gd name="T38" fmla="*/ 214 w 293"/>
                <a:gd name="T39" fmla="*/ 229 h 333"/>
                <a:gd name="T40" fmla="*/ 214 w 293"/>
                <a:gd name="T41" fmla="*/ 325 h 333"/>
                <a:gd name="T42" fmla="*/ 180 w 293"/>
                <a:gd name="T43" fmla="*/ 322 h 333"/>
                <a:gd name="T44" fmla="*/ 159 w 293"/>
                <a:gd name="T45" fmla="*/ 187 h 333"/>
                <a:gd name="T46" fmla="*/ 189 w 293"/>
                <a:gd name="T47" fmla="*/ 226 h 333"/>
                <a:gd name="T48" fmla="*/ 185 w 293"/>
                <a:gd name="T49" fmla="*/ 314 h 333"/>
                <a:gd name="T50" fmla="*/ 197 w 293"/>
                <a:gd name="T51" fmla="*/ 305 h 333"/>
                <a:gd name="T52" fmla="*/ 189 w 293"/>
                <a:gd name="T53" fmla="*/ 240 h 333"/>
                <a:gd name="T54" fmla="*/ 180 w 293"/>
                <a:gd name="T55" fmla="*/ 310 h 333"/>
                <a:gd name="T56" fmla="*/ 227 w 293"/>
                <a:gd name="T57" fmla="*/ 131 h 333"/>
                <a:gd name="T58" fmla="*/ 240 w 293"/>
                <a:gd name="T59" fmla="*/ 136 h 333"/>
                <a:gd name="T60" fmla="*/ 271 w 293"/>
                <a:gd name="T61" fmla="*/ 41 h 333"/>
                <a:gd name="T62" fmla="*/ 247 w 293"/>
                <a:gd name="T63" fmla="*/ 145 h 333"/>
                <a:gd name="T64" fmla="*/ 207 w 293"/>
                <a:gd name="T65" fmla="*/ 154 h 333"/>
                <a:gd name="T66" fmla="*/ 227 w 293"/>
                <a:gd name="T67" fmla="*/ 41 h 333"/>
                <a:gd name="T68" fmla="*/ 253 w 293"/>
                <a:gd name="T69" fmla="*/ 300 h 333"/>
                <a:gd name="T70" fmla="*/ 269 w 293"/>
                <a:gd name="T71" fmla="*/ 312 h 333"/>
                <a:gd name="T72" fmla="*/ 293 w 293"/>
                <a:gd name="T73" fmla="*/ 295 h 333"/>
                <a:gd name="T74" fmla="*/ 261 w 293"/>
                <a:gd name="T75" fmla="*/ 333 h 333"/>
                <a:gd name="T76" fmla="*/ 231 w 293"/>
                <a:gd name="T77" fmla="*/ 252 h 333"/>
                <a:gd name="T78" fmla="*/ 285 w 293"/>
                <a:gd name="T79" fmla="*/ 229 h 333"/>
                <a:gd name="T80" fmla="*/ 253 w 293"/>
                <a:gd name="T81" fmla="*/ 252 h 333"/>
                <a:gd name="T82" fmla="*/ 271 w 293"/>
                <a:gd name="T83" fmla="*/ 252 h 333"/>
                <a:gd name="T84" fmla="*/ 255 w 293"/>
                <a:gd name="T85" fmla="*/ 24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3" h="333">
                  <a:moveTo>
                    <a:pt x="73" y="18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330"/>
                    <a:pt x="48" y="330"/>
                    <a:pt x="48" y="330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5" y="207"/>
                    <a:pt x="25" y="207"/>
                    <a:pt x="25" y="20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187"/>
                    <a:pt x="0" y="187"/>
                    <a:pt x="0" y="187"/>
                  </a:cubicBezTo>
                  <a:lnTo>
                    <a:pt x="73" y="187"/>
                  </a:lnTo>
                  <a:close/>
                  <a:moveTo>
                    <a:pt x="67" y="63"/>
                  </a:moveTo>
                  <a:cubicBezTo>
                    <a:pt x="68" y="63"/>
                    <a:pt x="68" y="63"/>
                    <a:pt x="68" y="63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54" y="158"/>
                    <a:pt x="54" y="158"/>
                    <a:pt x="54" y="158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67" y="63"/>
                  </a:lnTo>
                  <a:close/>
                  <a:moveTo>
                    <a:pt x="122" y="330"/>
                  </a:moveTo>
                  <a:cubicBezTo>
                    <a:pt x="122" y="318"/>
                    <a:pt x="122" y="318"/>
                    <a:pt x="122" y="318"/>
                  </a:cubicBezTo>
                  <a:cubicBezTo>
                    <a:pt x="118" y="323"/>
                    <a:pt x="114" y="326"/>
                    <a:pt x="110" y="328"/>
                  </a:cubicBezTo>
                  <a:cubicBezTo>
                    <a:pt x="106" y="330"/>
                    <a:pt x="101" y="331"/>
                    <a:pt x="97" y="331"/>
                  </a:cubicBezTo>
                  <a:cubicBezTo>
                    <a:pt x="92" y="331"/>
                    <a:pt x="88" y="330"/>
                    <a:pt x="86" y="327"/>
                  </a:cubicBezTo>
                  <a:cubicBezTo>
                    <a:pt x="83" y="323"/>
                    <a:pt x="82" y="319"/>
                    <a:pt x="82" y="313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04" y="224"/>
                    <a:pt x="104" y="224"/>
                    <a:pt x="104" y="224"/>
                  </a:cubicBezTo>
                  <a:cubicBezTo>
                    <a:pt x="104" y="305"/>
                    <a:pt x="104" y="305"/>
                    <a:pt x="104" y="305"/>
                  </a:cubicBezTo>
                  <a:cubicBezTo>
                    <a:pt x="104" y="308"/>
                    <a:pt x="105" y="310"/>
                    <a:pt x="105" y="311"/>
                  </a:cubicBezTo>
                  <a:cubicBezTo>
                    <a:pt x="106" y="312"/>
                    <a:pt x="108" y="312"/>
                    <a:pt x="110" y="312"/>
                  </a:cubicBezTo>
                  <a:cubicBezTo>
                    <a:pt x="111" y="312"/>
                    <a:pt x="113" y="312"/>
                    <a:pt x="116" y="310"/>
                  </a:cubicBezTo>
                  <a:cubicBezTo>
                    <a:pt x="118" y="309"/>
                    <a:pt x="120" y="307"/>
                    <a:pt x="122" y="305"/>
                  </a:cubicBezTo>
                  <a:cubicBezTo>
                    <a:pt x="122" y="224"/>
                    <a:pt x="122" y="224"/>
                    <a:pt x="122" y="224"/>
                  </a:cubicBezTo>
                  <a:cubicBezTo>
                    <a:pt x="143" y="224"/>
                    <a:pt x="143" y="224"/>
                    <a:pt x="143" y="224"/>
                  </a:cubicBezTo>
                  <a:cubicBezTo>
                    <a:pt x="143" y="330"/>
                    <a:pt x="143" y="330"/>
                    <a:pt x="143" y="330"/>
                  </a:cubicBezTo>
                  <a:lnTo>
                    <a:pt x="122" y="330"/>
                  </a:lnTo>
                  <a:close/>
                  <a:moveTo>
                    <a:pt x="124" y="46"/>
                  </a:moveTo>
                  <a:cubicBezTo>
                    <a:pt x="131" y="41"/>
                    <a:pt x="139" y="38"/>
                    <a:pt x="150" y="38"/>
                  </a:cubicBezTo>
                  <a:cubicBezTo>
                    <a:pt x="160" y="38"/>
                    <a:pt x="168" y="41"/>
                    <a:pt x="174" y="47"/>
                  </a:cubicBezTo>
                  <a:cubicBezTo>
                    <a:pt x="180" y="52"/>
                    <a:pt x="183" y="60"/>
                    <a:pt x="183" y="68"/>
                  </a:cubicBezTo>
                  <a:cubicBezTo>
                    <a:pt x="183" y="129"/>
                    <a:pt x="183" y="129"/>
                    <a:pt x="183" y="129"/>
                  </a:cubicBezTo>
                  <a:cubicBezTo>
                    <a:pt x="183" y="139"/>
                    <a:pt x="180" y="147"/>
                    <a:pt x="174" y="152"/>
                  </a:cubicBezTo>
                  <a:cubicBezTo>
                    <a:pt x="168" y="158"/>
                    <a:pt x="159" y="161"/>
                    <a:pt x="149" y="161"/>
                  </a:cubicBezTo>
                  <a:cubicBezTo>
                    <a:pt x="138" y="161"/>
                    <a:pt x="130" y="158"/>
                    <a:pt x="124" y="152"/>
                  </a:cubicBezTo>
                  <a:cubicBezTo>
                    <a:pt x="118" y="146"/>
                    <a:pt x="115" y="138"/>
                    <a:pt x="115" y="129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15" y="59"/>
                    <a:pt x="118" y="52"/>
                    <a:pt x="124" y="46"/>
                  </a:cubicBezTo>
                  <a:close/>
                  <a:moveTo>
                    <a:pt x="156" y="138"/>
                  </a:moveTo>
                  <a:cubicBezTo>
                    <a:pt x="158" y="136"/>
                    <a:pt x="159" y="134"/>
                    <a:pt x="159" y="131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59" y="64"/>
                    <a:pt x="158" y="62"/>
                    <a:pt x="156" y="61"/>
                  </a:cubicBezTo>
                  <a:cubicBezTo>
                    <a:pt x="154" y="59"/>
                    <a:pt x="152" y="58"/>
                    <a:pt x="149" y="58"/>
                  </a:cubicBezTo>
                  <a:cubicBezTo>
                    <a:pt x="146" y="58"/>
                    <a:pt x="143" y="59"/>
                    <a:pt x="142" y="61"/>
                  </a:cubicBezTo>
                  <a:cubicBezTo>
                    <a:pt x="140" y="62"/>
                    <a:pt x="139" y="64"/>
                    <a:pt x="139" y="67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139" y="134"/>
                    <a:pt x="140" y="136"/>
                    <a:pt x="141" y="138"/>
                  </a:cubicBezTo>
                  <a:cubicBezTo>
                    <a:pt x="143" y="140"/>
                    <a:pt x="146" y="141"/>
                    <a:pt x="149" y="141"/>
                  </a:cubicBezTo>
                  <a:cubicBezTo>
                    <a:pt x="152" y="141"/>
                    <a:pt x="154" y="140"/>
                    <a:pt x="156" y="138"/>
                  </a:cubicBezTo>
                  <a:close/>
                  <a:moveTo>
                    <a:pt x="214" y="229"/>
                  </a:moveTo>
                  <a:cubicBezTo>
                    <a:pt x="217" y="234"/>
                    <a:pt x="220" y="241"/>
                    <a:pt x="220" y="250"/>
                  </a:cubicBezTo>
                  <a:cubicBezTo>
                    <a:pt x="220" y="308"/>
                    <a:pt x="220" y="308"/>
                    <a:pt x="220" y="308"/>
                  </a:cubicBezTo>
                  <a:cubicBezTo>
                    <a:pt x="220" y="316"/>
                    <a:pt x="217" y="321"/>
                    <a:pt x="214" y="325"/>
                  </a:cubicBezTo>
                  <a:cubicBezTo>
                    <a:pt x="212" y="329"/>
                    <a:pt x="207" y="331"/>
                    <a:pt x="200" y="331"/>
                  </a:cubicBezTo>
                  <a:cubicBezTo>
                    <a:pt x="197" y="331"/>
                    <a:pt x="192" y="330"/>
                    <a:pt x="189" y="329"/>
                  </a:cubicBezTo>
                  <a:cubicBezTo>
                    <a:pt x="186" y="327"/>
                    <a:pt x="183" y="325"/>
                    <a:pt x="180" y="322"/>
                  </a:cubicBezTo>
                  <a:cubicBezTo>
                    <a:pt x="180" y="330"/>
                    <a:pt x="180" y="330"/>
                    <a:pt x="180" y="330"/>
                  </a:cubicBezTo>
                  <a:cubicBezTo>
                    <a:pt x="159" y="330"/>
                    <a:pt x="159" y="330"/>
                    <a:pt x="159" y="330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80" y="232"/>
                    <a:pt x="180" y="232"/>
                    <a:pt x="180" y="232"/>
                  </a:cubicBezTo>
                  <a:cubicBezTo>
                    <a:pt x="183" y="229"/>
                    <a:pt x="186" y="227"/>
                    <a:pt x="189" y="226"/>
                  </a:cubicBezTo>
                  <a:cubicBezTo>
                    <a:pt x="192" y="223"/>
                    <a:pt x="195" y="223"/>
                    <a:pt x="199" y="223"/>
                  </a:cubicBezTo>
                  <a:cubicBezTo>
                    <a:pt x="206" y="223"/>
                    <a:pt x="211" y="226"/>
                    <a:pt x="214" y="229"/>
                  </a:cubicBezTo>
                  <a:close/>
                  <a:moveTo>
                    <a:pt x="185" y="314"/>
                  </a:moveTo>
                  <a:cubicBezTo>
                    <a:pt x="187" y="314"/>
                    <a:pt x="188" y="315"/>
                    <a:pt x="190" y="315"/>
                  </a:cubicBezTo>
                  <a:cubicBezTo>
                    <a:pt x="193" y="315"/>
                    <a:pt x="194" y="314"/>
                    <a:pt x="197" y="312"/>
                  </a:cubicBezTo>
                  <a:cubicBezTo>
                    <a:pt x="197" y="311"/>
                    <a:pt x="197" y="309"/>
                    <a:pt x="197" y="305"/>
                  </a:cubicBezTo>
                  <a:cubicBezTo>
                    <a:pt x="197" y="251"/>
                    <a:pt x="197" y="251"/>
                    <a:pt x="197" y="251"/>
                  </a:cubicBezTo>
                  <a:cubicBezTo>
                    <a:pt x="197" y="247"/>
                    <a:pt x="197" y="245"/>
                    <a:pt x="195" y="242"/>
                  </a:cubicBezTo>
                  <a:cubicBezTo>
                    <a:pt x="194" y="241"/>
                    <a:pt x="192" y="240"/>
                    <a:pt x="189" y="240"/>
                  </a:cubicBezTo>
                  <a:cubicBezTo>
                    <a:pt x="187" y="240"/>
                    <a:pt x="186" y="241"/>
                    <a:pt x="184" y="241"/>
                  </a:cubicBezTo>
                  <a:cubicBezTo>
                    <a:pt x="183" y="242"/>
                    <a:pt x="181" y="242"/>
                    <a:pt x="180" y="243"/>
                  </a:cubicBezTo>
                  <a:cubicBezTo>
                    <a:pt x="180" y="310"/>
                    <a:pt x="180" y="310"/>
                    <a:pt x="180" y="310"/>
                  </a:cubicBezTo>
                  <a:cubicBezTo>
                    <a:pt x="182" y="312"/>
                    <a:pt x="183" y="313"/>
                    <a:pt x="185" y="314"/>
                  </a:cubicBezTo>
                  <a:close/>
                  <a:moveTo>
                    <a:pt x="227" y="41"/>
                  </a:moveTo>
                  <a:cubicBezTo>
                    <a:pt x="227" y="131"/>
                    <a:pt x="227" y="131"/>
                    <a:pt x="227" y="131"/>
                  </a:cubicBezTo>
                  <a:cubicBezTo>
                    <a:pt x="227" y="134"/>
                    <a:pt x="227" y="136"/>
                    <a:pt x="227" y="136"/>
                  </a:cubicBezTo>
                  <a:cubicBezTo>
                    <a:pt x="228" y="138"/>
                    <a:pt x="231" y="139"/>
                    <a:pt x="232" y="139"/>
                  </a:cubicBezTo>
                  <a:cubicBezTo>
                    <a:pt x="235" y="139"/>
                    <a:pt x="237" y="138"/>
                    <a:pt x="240" y="136"/>
                  </a:cubicBezTo>
                  <a:cubicBezTo>
                    <a:pt x="242" y="135"/>
                    <a:pt x="245" y="133"/>
                    <a:pt x="247" y="130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71" y="158"/>
                    <a:pt x="271" y="158"/>
                    <a:pt x="271" y="158"/>
                  </a:cubicBezTo>
                  <a:cubicBezTo>
                    <a:pt x="247" y="158"/>
                    <a:pt x="247" y="158"/>
                    <a:pt x="247" y="158"/>
                  </a:cubicBezTo>
                  <a:cubicBezTo>
                    <a:pt x="247" y="145"/>
                    <a:pt x="247" y="145"/>
                    <a:pt x="247" y="145"/>
                  </a:cubicBezTo>
                  <a:cubicBezTo>
                    <a:pt x="242" y="150"/>
                    <a:pt x="237" y="153"/>
                    <a:pt x="232" y="156"/>
                  </a:cubicBezTo>
                  <a:cubicBezTo>
                    <a:pt x="228" y="158"/>
                    <a:pt x="223" y="160"/>
                    <a:pt x="220" y="160"/>
                  </a:cubicBezTo>
                  <a:cubicBezTo>
                    <a:pt x="213" y="160"/>
                    <a:pt x="209" y="158"/>
                    <a:pt x="207" y="154"/>
                  </a:cubicBezTo>
                  <a:cubicBezTo>
                    <a:pt x="204" y="151"/>
                    <a:pt x="202" y="146"/>
                    <a:pt x="202" y="139"/>
                  </a:cubicBezTo>
                  <a:cubicBezTo>
                    <a:pt x="202" y="41"/>
                    <a:pt x="202" y="41"/>
                    <a:pt x="202" y="41"/>
                  </a:cubicBezTo>
                  <a:lnTo>
                    <a:pt x="227" y="41"/>
                  </a:lnTo>
                  <a:close/>
                  <a:moveTo>
                    <a:pt x="293" y="280"/>
                  </a:moveTo>
                  <a:cubicBezTo>
                    <a:pt x="253" y="280"/>
                    <a:pt x="253" y="280"/>
                    <a:pt x="253" y="280"/>
                  </a:cubicBezTo>
                  <a:cubicBezTo>
                    <a:pt x="253" y="300"/>
                    <a:pt x="253" y="300"/>
                    <a:pt x="253" y="300"/>
                  </a:cubicBezTo>
                  <a:cubicBezTo>
                    <a:pt x="253" y="305"/>
                    <a:pt x="253" y="309"/>
                    <a:pt x="255" y="311"/>
                  </a:cubicBezTo>
                  <a:cubicBezTo>
                    <a:pt x="256" y="313"/>
                    <a:pt x="259" y="314"/>
                    <a:pt x="262" y="314"/>
                  </a:cubicBezTo>
                  <a:cubicBezTo>
                    <a:pt x="265" y="314"/>
                    <a:pt x="268" y="313"/>
                    <a:pt x="269" y="312"/>
                  </a:cubicBezTo>
                  <a:cubicBezTo>
                    <a:pt x="271" y="310"/>
                    <a:pt x="271" y="306"/>
                    <a:pt x="271" y="300"/>
                  </a:cubicBezTo>
                  <a:cubicBezTo>
                    <a:pt x="271" y="295"/>
                    <a:pt x="271" y="295"/>
                    <a:pt x="271" y="295"/>
                  </a:cubicBezTo>
                  <a:cubicBezTo>
                    <a:pt x="293" y="295"/>
                    <a:pt x="293" y="295"/>
                    <a:pt x="293" y="295"/>
                  </a:cubicBezTo>
                  <a:cubicBezTo>
                    <a:pt x="293" y="300"/>
                    <a:pt x="293" y="300"/>
                    <a:pt x="293" y="300"/>
                  </a:cubicBezTo>
                  <a:cubicBezTo>
                    <a:pt x="293" y="311"/>
                    <a:pt x="290" y="319"/>
                    <a:pt x="285" y="325"/>
                  </a:cubicBezTo>
                  <a:cubicBezTo>
                    <a:pt x="280" y="330"/>
                    <a:pt x="272" y="333"/>
                    <a:pt x="261" y="333"/>
                  </a:cubicBezTo>
                  <a:cubicBezTo>
                    <a:pt x="252" y="333"/>
                    <a:pt x="245" y="330"/>
                    <a:pt x="239" y="324"/>
                  </a:cubicBezTo>
                  <a:cubicBezTo>
                    <a:pt x="234" y="318"/>
                    <a:pt x="231" y="310"/>
                    <a:pt x="231" y="300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1" y="243"/>
                    <a:pt x="234" y="237"/>
                    <a:pt x="240" y="231"/>
                  </a:cubicBezTo>
                  <a:cubicBezTo>
                    <a:pt x="246" y="224"/>
                    <a:pt x="254" y="222"/>
                    <a:pt x="263" y="222"/>
                  </a:cubicBezTo>
                  <a:cubicBezTo>
                    <a:pt x="273" y="222"/>
                    <a:pt x="280" y="224"/>
                    <a:pt x="285" y="229"/>
                  </a:cubicBezTo>
                  <a:cubicBezTo>
                    <a:pt x="290" y="236"/>
                    <a:pt x="293" y="242"/>
                    <a:pt x="293" y="252"/>
                  </a:cubicBezTo>
                  <a:lnTo>
                    <a:pt x="293" y="280"/>
                  </a:lnTo>
                  <a:close/>
                  <a:moveTo>
                    <a:pt x="253" y="252"/>
                  </a:moveTo>
                  <a:cubicBezTo>
                    <a:pt x="253" y="262"/>
                    <a:pt x="253" y="262"/>
                    <a:pt x="253" y="262"/>
                  </a:cubicBezTo>
                  <a:cubicBezTo>
                    <a:pt x="271" y="262"/>
                    <a:pt x="271" y="262"/>
                    <a:pt x="271" y="262"/>
                  </a:cubicBezTo>
                  <a:cubicBezTo>
                    <a:pt x="271" y="252"/>
                    <a:pt x="271" y="252"/>
                    <a:pt x="271" y="252"/>
                  </a:cubicBezTo>
                  <a:cubicBezTo>
                    <a:pt x="271" y="248"/>
                    <a:pt x="270" y="245"/>
                    <a:pt x="269" y="242"/>
                  </a:cubicBezTo>
                  <a:cubicBezTo>
                    <a:pt x="268" y="242"/>
                    <a:pt x="265" y="241"/>
                    <a:pt x="262" y="241"/>
                  </a:cubicBezTo>
                  <a:cubicBezTo>
                    <a:pt x="259" y="241"/>
                    <a:pt x="256" y="242"/>
                    <a:pt x="255" y="242"/>
                  </a:cubicBezTo>
                  <a:cubicBezTo>
                    <a:pt x="253" y="245"/>
                    <a:pt x="253" y="248"/>
                    <a:pt x="253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2">
              <a:extLst>
                <a:ext uri="{FF2B5EF4-FFF2-40B4-BE49-F238E27FC236}">
                  <a16:creationId xmlns:a16="http://schemas.microsoft.com/office/drawing/2014/main" id="{614752E4-3E3C-4C77-BCEC-27F8D806B7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363" y="1658684"/>
              <a:ext cx="375399" cy="225333"/>
            </a:xfrm>
            <a:custGeom>
              <a:avLst/>
              <a:gdLst>
                <a:gd name="T0" fmla="*/ 209 w 469"/>
                <a:gd name="T1" fmla="*/ 0 h 282"/>
                <a:gd name="T2" fmla="*/ 209 w 469"/>
                <a:gd name="T3" fmla="*/ 2 h 282"/>
                <a:gd name="T4" fmla="*/ 209 w 469"/>
                <a:gd name="T5" fmla="*/ 4 h 282"/>
                <a:gd name="T6" fmla="*/ 209 w 469"/>
                <a:gd name="T7" fmla="*/ 7 h 282"/>
                <a:gd name="T8" fmla="*/ 209 w 469"/>
                <a:gd name="T9" fmla="*/ 30 h 282"/>
                <a:gd name="T10" fmla="*/ 146 w 469"/>
                <a:gd name="T11" fmla="*/ 30 h 282"/>
                <a:gd name="T12" fmla="*/ 232 w 469"/>
                <a:gd name="T13" fmla="*/ 144 h 282"/>
                <a:gd name="T14" fmla="*/ 315 w 469"/>
                <a:gd name="T15" fmla="*/ 68 h 282"/>
                <a:gd name="T16" fmla="*/ 265 w 469"/>
                <a:gd name="T17" fmla="*/ 68 h 282"/>
                <a:gd name="T18" fmla="*/ 258 w 469"/>
                <a:gd name="T19" fmla="*/ 39 h 282"/>
                <a:gd name="T20" fmla="*/ 441 w 469"/>
                <a:gd name="T21" fmla="*/ 39 h 282"/>
                <a:gd name="T22" fmla="*/ 441 w 469"/>
                <a:gd name="T23" fmla="*/ 40 h 282"/>
                <a:gd name="T24" fmla="*/ 441 w 469"/>
                <a:gd name="T25" fmla="*/ 40 h 282"/>
                <a:gd name="T26" fmla="*/ 428 w 469"/>
                <a:gd name="T27" fmla="*/ 60 h 282"/>
                <a:gd name="T28" fmla="*/ 427 w 469"/>
                <a:gd name="T29" fmla="*/ 60 h 282"/>
                <a:gd name="T30" fmla="*/ 422 w 469"/>
                <a:gd name="T31" fmla="*/ 68 h 282"/>
                <a:gd name="T32" fmla="*/ 389 w 469"/>
                <a:gd name="T33" fmla="*/ 68 h 282"/>
                <a:gd name="T34" fmla="*/ 378 w 469"/>
                <a:gd name="T35" fmla="*/ 70 h 282"/>
                <a:gd name="T36" fmla="*/ 254 w 469"/>
                <a:gd name="T37" fmla="*/ 175 h 282"/>
                <a:gd name="T38" fmla="*/ 256 w 469"/>
                <a:gd name="T39" fmla="*/ 258 h 282"/>
                <a:gd name="T40" fmla="*/ 321 w 469"/>
                <a:gd name="T41" fmla="*/ 259 h 282"/>
                <a:gd name="T42" fmla="*/ 320 w 469"/>
                <a:gd name="T43" fmla="*/ 281 h 282"/>
                <a:gd name="T44" fmla="*/ 213 w 469"/>
                <a:gd name="T45" fmla="*/ 280 h 282"/>
                <a:gd name="T46" fmla="*/ 117 w 469"/>
                <a:gd name="T47" fmla="*/ 282 h 282"/>
                <a:gd name="T48" fmla="*/ 120 w 469"/>
                <a:gd name="T49" fmla="*/ 262 h 282"/>
                <a:gd name="T50" fmla="*/ 180 w 469"/>
                <a:gd name="T51" fmla="*/ 253 h 282"/>
                <a:gd name="T52" fmla="*/ 181 w 469"/>
                <a:gd name="T53" fmla="*/ 175 h 282"/>
                <a:gd name="T54" fmla="*/ 62 w 469"/>
                <a:gd name="T55" fmla="*/ 30 h 282"/>
                <a:gd name="T56" fmla="*/ 0 w 469"/>
                <a:gd name="T57" fmla="*/ 30 h 282"/>
                <a:gd name="T58" fmla="*/ 0 w 469"/>
                <a:gd name="T59" fmla="*/ 0 h 282"/>
                <a:gd name="T60" fmla="*/ 209 w 469"/>
                <a:gd name="T61" fmla="*/ 0 h 282"/>
                <a:gd name="T62" fmla="*/ 417 w 469"/>
                <a:gd name="T63" fmla="*/ 281 h 282"/>
                <a:gd name="T64" fmla="*/ 403 w 469"/>
                <a:gd name="T65" fmla="*/ 278 h 282"/>
                <a:gd name="T66" fmla="*/ 403 w 469"/>
                <a:gd name="T67" fmla="*/ 248 h 282"/>
                <a:gd name="T68" fmla="*/ 421 w 469"/>
                <a:gd name="T69" fmla="*/ 250 h 282"/>
                <a:gd name="T70" fmla="*/ 437 w 469"/>
                <a:gd name="T71" fmla="*/ 252 h 282"/>
                <a:gd name="T72" fmla="*/ 433 w 469"/>
                <a:gd name="T73" fmla="*/ 282 h 282"/>
                <a:gd name="T74" fmla="*/ 417 w 469"/>
                <a:gd name="T75" fmla="*/ 281 h 282"/>
                <a:gd name="T76" fmla="*/ 408 w 469"/>
                <a:gd name="T77" fmla="*/ 228 h 282"/>
                <a:gd name="T78" fmla="*/ 407 w 469"/>
                <a:gd name="T79" fmla="*/ 97 h 282"/>
                <a:gd name="T80" fmla="*/ 469 w 469"/>
                <a:gd name="T81" fmla="*/ 103 h 282"/>
                <a:gd name="T82" fmla="*/ 436 w 469"/>
                <a:gd name="T83" fmla="*/ 230 h 282"/>
                <a:gd name="T84" fmla="*/ 408 w 469"/>
                <a:gd name="T85" fmla="*/ 2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9" h="282">
                  <a:moveTo>
                    <a:pt x="209" y="0"/>
                  </a:moveTo>
                  <a:cubicBezTo>
                    <a:pt x="209" y="2"/>
                    <a:pt x="209" y="2"/>
                    <a:pt x="209" y="2"/>
                  </a:cubicBezTo>
                  <a:cubicBezTo>
                    <a:pt x="209" y="2"/>
                    <a:pt x="209" y="2"/>
                    <a:pt x="209" y="4"/>
                  </a:cubicBezTo>
                  <a:cubicBezTo>
                    <a:pt x="209" y="7"/>
                    <a:pt x="209" y="7"/>
                    <a:pt x="209" y="7"/>
                  </a:cubicBezTo>
                  <a:cubicBezTo>
                    <a:pt x="209" y="30"/>
                    <a:pt x="209" y="30"/>
                    <a:pt x="209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74" y="71"/>
                    <a:pt x="214" y="121"/>
                    <a:pt x="232" y="144"/>
                  </a:cubicBezTo>
                  <a:cubicBezTo>
                    <a:pt x="315" y="68"/>
                    <a:pt x="315" y="68"/>
                    <a:pt x="315" y="68"/>
                  </a:cubicBezTo>
                  <a:cubicBezTo>
                    <a:pt x="265" y="68"/>
                    <a:pt x="265" y="68"/>
                    <a:pt x="265" y="68"/>
                  </a:cubicBezTo>
                  <a:cubicBezTo>
                    <a:pt x="258" y="39"/>
                    <a:pt x="258" y="39"/>
                    <a:pt x="258" y="39"/>
                  </a:cubicBezTo>
                  <a:cubicBezTo>
                    <a:pt x="441" y="39"/>
                    <a:pt x="441" y="39"/>
                    <a:pt x="441" y="39"/>
                  </a:cubicBezTo>
                  <a:cubicBezTo>
                    <a:pt x="441" y="40"/>
                    <a:pt x="441" y="40"/>
                    <a:pt x="441" y="40"/>
                  </a:cubicBezTo>
                  <a:cubicBezTo>
                    <a:pt x="441" y="40"/>
                    <a:pt x="441" y="40"/>
                    <a:pt x="441" y="40"/>
                  </a:cubicBezTo>
                  <a:cubicBezTo>
                    <a:pt x="428" y="60"/>
                    <a:pt x="428" y="60"/>
                    <a:pt x="428" y="60"/>
                  </a:cubicBezTo>
                  <a:cubicBezTo>
                    <a:pt x="427" y="60"/>
                    <a:pt x="427" y="60"/>
                    <a:pt x="427" y="60"/>
                  </a:cubicBezTo>
                  <a:cubicBezTo>
                    <a:pt x="422" y="68"/>
                    <a:pt x="422" y="68"/>
                    <a:pt x="422" y="68"/>
                  </a:cubicBezTo>
                  <a:cubicBezTo>
                    <a:pt x="389" y="68"/>
                    <a:pt x="389" y="68"/>
                    <a:pt x="389" y="68"/>
                  </a:cubicBezTo>
                  <a:cubicBezTo>
                    <a:pt x="384" y="69"/>
                    <a:pt x="380" y="70"/>
                    <a:pt x="378" y="70"/>
                  </a:cubicBezTo>
                  <a:cubicBezTo>
                    <a:pt x="366" y="73"/>
                    <a:pt x="261" y="155"/>
                    <a:pt x="254" y="175"/>
                  </a:cubicBezTo>
                  <a:cubicBezTo>
                    <a:pt x="253" y="181"/>
                    <a:pt x="254" y="248"/>
                    <a:pt x="256" y="258"/>
                  </a:cubicBezTo>
                  <a:cubicBezTo>
                    <a:pt x="263" y="259"/>
                    <a:pt x="312" y="258"/>
                    <a:pt x="321" y="259"/>
                  </a:cubicBezTo>
                  <a:cubicBezTo>
                    <a:pt x="320" y="281"/>
                    <a:pt x="320" y="281"/>
                    <a:pt x="320" y="281"/>
                  </a:cubicBezTo>
                  <a:cubicBezTo>
                    <a:pt x="311" y="280"/>
                    <a:pt x="248" y="280"/>
                    <a:pt x="213" y="280"/>
                  </a:cubicBezTo>
                  <a:cubicBezTo>
                    <a:pt x="194" y="280"/>
                    <a:pt x="135" y="282"/>
                    <a:pt x="117" y="282"/>
                  </a:cubicBezTo>
                  <a:cubicBezTo>
                    <a:pt x="120" y="262"/>
                    <a:pt x="120" y="262"/>
                    <a:pt x="120" y="262"/>
                  </a:cubicBezTo>
                  <a:cubicBezTo>
                    <a:pt x="130" y="261"/>
                    <a:pt x="171" y="263"/>
                    <a:pt x="180" y="253"/>
                  </a:cubicBezTo>
                  <a:cubicBezTo>
                    <a:pt x="184" y="249"/>
                    <a:pt x="184" y="186"/>
                    <a:pt x="181" y="175"/>
                  </a:cubicBezTo>
                  <a:cubicBezTo>
                    <a:pt x="179" y="164"/>
                    <a:pt x="86" y="49"/>
                    <a:pt x="62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9" y="0"/>
                  </a:lnTo>
                  <a:close/>
                  <a:moveTo>
                    <a:pt x="417" y="281"/>
                  </a:moveTo>
                  <a:cubicBezTo>
                    <a:pt x="403" y="278"/>
                    <a:pt x="403" y="278"/>
                    <a:pt x="403" y="278"/>
                  </a:cubicBezTo>
                  <a:cubicBezTo>
                    <a:pt x="403" y="248"/>
                    <a:pt x="403" y="248"/>
                    <a:pt x="403" y="248"/>
                  </a:cubicBezTo>
                  <a:cubicBezTo>
                    <a:pt x="421" y="250"/>
                    <a:pt x="421" y="250"/>
                    <a:pt x="421" y="250"/>
                  </a:cubicBezTo>
                  <a:cubicBezTo>
                    <a:pt x="437" y="252"/>
                    <a:pt x="437" y="252"/>
                    <a:pt x="437" y="252"/>
                  </a:cubicBezTo>
                  <a:cubicBezTo>
                    <a:pt x="433" y="282"/>
                    <a:pt x="433" y="282"/>
                    <a:pt x="433" y="282"/>
                  </a:cubicBezTo>
                  <a:lnTo>
                    <a:pt x="417" y="281"/>
                  </a:lnTo>
                  <a:close/>
                  <a:moveTo>
                    <a:pt x="408" y="228"/>
                  </a:moveTo>
                  <a:cubicBezTo>
                    <a:pt x="407" y="97"/>
                    <a:pt x="407" y="97"/>
                    <a:pt x="407" y="97"/>
                  </a:cubicBezTo>
                  <a:cubicBezTo>
                    <a:pt x="414" y="99"/>
                    <a:pt x="464" y="103"/>
                    <a:pt x="469" y="103"/>
                  </a:cubicBezTo>
                  <a:cubicBezTo>
                    <a:pt x="436" y="230"/>
                    <a:pt x="436" y="230"/>
                    <a:pt x="436" y="230"/>
                  </a:cubicBezTo>
                  <a:lnTo>
                    <a:pt x="408" y="2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427DEC0C-3C5B-471A-91EC-6D610DCD6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532" y="3020723"/>
              <a:ext cx="346861" cy="334985"/>
            </a:xfrm>
            <a:custGeom>
              <a:avLst/>
              <a:gdLst>
                <a:gd name="T0" fmla="*/ 182 w 409"/>
                <a:gd name="T1" fmla="*/ 177 h 396"/>
                <a:gd name="T2" fmla="*/ 214 w 409"/>
                <a:gd name="T3" fmla="*/ 255 h 396"/>
                <a:gd name="T4" fmla="*/ 269 w 409"/>
                <a:gd name="T5" fmla="*/ 185 h 396"/>
                <a:gd name="T6" fmla="*/ 223 w 409"/>
                <a:gd name="T7" fmla="*/ 132 h 396"/>
                <a:gd name="T8" fmla="*/ 387 w 409"/>
                <a:gd name="T9" fmla="*/ 122 h 396"/>
                <a:gd name="T10" fmla="*/ 207 w 409"/>
                <a:gd name="T11" fmla="*/ 372 h 396"/>
                <a:gd name="T12" fmla="*/ 126 w 409"/>
                <a:gd name="T13" fmla="*/ 338 h 396"/>
                <a:gd name="T14" fmla="*/ 59 w 409"/>
                <a:gd name="T15" fmla="*/ 141 h 396"/>
                <a:gd name="T16" fmla="*/ 15 w 409"/>
                <a:gd name="T17" fmla="*/ 154 h 396"/>
                <a:gd name="T18" fmla="*/ 0 w 409"/>
                <a:gd name="T19" fmla="*/ 133 h 396"/>
                <a:gd name="T20" fmla="*/ 116 w 409"/>
                <a:gd name="T21" fmla="*/ 44 h 396"/>
                <a:gd name="T22" fmla="*/ 182 w 409"/>
                <a:gd name="T23" fmla="*/ 17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396">
                  <a:moveTo>
                    <a:pt x="182" y="177"/>
                  </a:moveTo>
                  <a:cubicBezTo>
                    <a:pt x="195" y="227"/>
                    <a:pt x="203" y="255"/>
                    <a:pt x="214" y="255"/>
                  </a:cubicBezTo>
                  <a:cubicBezTo>
                    <a:pt x="226" y="255"/>
                    <a:pt x="246" y="228"/>
                    <a:pt x="269" y="185"/>
                  </a:cubicBezTo>
                  <a:cubicBezTo>
                    <a:pt x="291" y="143"/>
                    <a:pt x="268" y="106"/>
                    <a:pt x="223" y="132"/>
                  </a:cubicBezTo>
                  <a:cubicBezTo>
                    <a:pt x="241" y="25"/>
                    <a:pt x="409" y="0"/>
                    <a:pt x="387" y="122"/>
                  </a:cubicBezTo>
                  <a:cubicBezTo>
                    <a:pt x="366" y="245"/>
                    <a:pt x="243" y="349"/>
                    <a:pt x="207" y="372"/>
                  </a:cubicBezTo>
                  <a:cubicBezTo>
                    <a:pt x="171" y="396"/>
                    <a:pt x="138" y="363"/>
                    <a:pt x="126" y="338"/>
                  </a:cubicBezTo>
                  <a:cubicBezTo>
                    <a:pt x="111" y="308"/>
                    <a:pt x="70" y="154"/>
                    <a:pt x="59" y="141"/>
                  </a:cubicBezTo>
                  <a:cubicBezTo>
                    <a:pt x="48" y="128"/>
                    <a:pt x="15" y="154"/>
                    <a:pt x="15" y="154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66" y="54"/>
                    <a:pt x="116" y="44"/>
                  </a:cubicBezTo>
                  <a:cubicBezTo>
                    <a:pt x="170" y="33"/>
                    <a:pt x="170" y="126"/>
                    <a:pt x="182" y="1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1CBBE0B5-AD71-45E4-BD98-B087F8714A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8161" y="1851264"/>
              <a:ext cx="311613" cy="312716"/>
            </a:xfrm>
            <a:custGeom>
              <a:avLst/>
              <a:gdLst>
                <a:gd name="T0" fmla="*/ 104 w 330"/>
                <a:gd name="T1" fmla="*/ 0 h 332"/>
                <a:gd name="T2" fmla="*/ 178 w 330"/>
                <a:gd name="T3" fmla="*/ 0 h 332"/>
                <a:gd name="T4" fmla="*/ 258 w 330"/>
                <a:gd name="T5" fmla="*/ 58 h 332"/>
                <a:gd name="T6" fmla="*/ 268 w 330"/>
                <a:gd name="T7" fmla="*/ 93 h 332"/>
                <a:gd name="T8" fmla="*/ 276 w 330"/>
                <a:gd name="T9" fmla="*/ 121 h 332"/>
                <a:gd name="T10" fmla="*/ 322 w 330"/>
                <a:gd name="T11" fmla="*/ 128 h 332"/>
                <a:gd name="T12" fmla="*/ 327 w 330"/>
                <a:gd name="T13" fmla="*/ 132 h 332"/>
                <a:gd name="T14" fmla="*/ 330 w 330"/>
                <a:gd name="T15" fmla="*/ 138 h 332"/>
                <a:gd name="T16" fmla="*/ 330 w 330"/>
                <a:gd name="T17" fmla="*/ 142 h 332"/>
                <a:gd name="T18" fmla="*/ 330 w 330"/>
                <a:gd name="T19" fmla="*/ 227 h 332"/>
                <a:gd name="T20" fmla="*/ 225 w 330"/>
                <a:gd name="T21" fmla="*/ 332 h 332"/>
                <a:gd name="T22" fmla="*/ 104 w 330"/>
                <a:gd name="T23" fmla="*/ 332 h 332"/>
                <a:gd name="T24" fmla="*/ 0 w 330"/>
                <a:gd name="T25" fmla="*/ 227 h 332"/>
                <a:gd name="T26" fmla="*/ 0 w 330"/>
                <a:gd name="T27" fmla="*/ 105 h 332"/>
                <a:gd name="T28" fmla="*/ 104 w 330"/>
                <a:gd name="T29" fmla="*/ 0 h 332"/>
                <a:gd name="T30" fmla="*/ 164 w 330"/>
                <a:gd name="T31" fmla="*/ 126 h 332"/>
                <a:gd name="T32" fmla="*/ 184 w 330"/>
                <a:gd name="T33" fmla="*/ 106 h 332"/>
                <a:gd name="T34" fmla="*/ 164 w 330"/>
                <a:gd name="T35" fmla="*/ 86 h 332"/>
                <a:gd name="T36" fmla="*/ 106 w 330"/>
                <a:gd name="T37" fmla="*/ 86 h 332"/>
                <a:gd name="T38" fmla="*/ 86 w 330"/>
                <a:gd name="T39" fmla="*/ 106 h 332"/>
                <a:gd name="T40" fmla="*/ 106 w 330"/>
                <a:gd name="T41" fmla="*/ 126 h 332"/>
                <a:gd name="T42" fmla="*/ 164 w 330"/>
                <a:gd name="T43" fmla="*/ 126 h 332"/>
                <a:gd name="T44" fmla="*/ 224 w 330"/>
                <a:gd name="T45" fmla="*/ 247 h 332"/>
                <a:gd name="T46" fmla="*/ 244 w 330"/>
                <a:gd name="T47" fmla="*/ 226 h 332"/>
                <a:gd name="T48" fmla="*/ 224 w 330"/>
                <a:gd name="T49" fmla="*/ 206 h 332"/>
                <a:gd name="T50" fmla="*/ 106 w 330"/>
                <a:gd name="T51" fmla="*/ 206 h 332"/>
                <a:gd name="T52" fmla="*/ 86 w 330"/>
                <a:gd name="T53" fmla="*/ 226 h 332"/>
                <a:gd name="T54" fmla="*/ 106 w 330"/>
                <a:gd name="T55" fmla="*/ 247 h 332"/>
                <a:gd name="T56" fmla="*/ 224 w 330"/>
                <a:gd name="T57" fmla="*/ 24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0" h="332">
                  <a:moveTo>
                    <a:pt x="104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205" y="3"/>
                    <a:pt x="244" y="26"/>
                    <a:pt x="258" y="58"/>
                  </a:cubicBezTo>
                  <a:cubicBezTo>
                    <a:pt x="262" y="66"/>
                    <a:pt x="264" y="68"/>
                    <a:pt x="268" y="93"/>
                  </a:cubicBezTo>
                  <a:cubicBezTo>
                    <a:pt x="271" y="106"/>
                    <a:pt x="271" y="116"/>
                    <a:pt x="276" y="121"/>
                  </a:cubicBezTo>
                  <a:cubicBezTo>
                    <a:pt x="285" y="130"/>
                    <a:pt x="316" y="124"/>
                    <a:pt x="322" y="128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30" y="138"/>
                    <a:pt x="330" y="138"/>
                    <a:pt x="330" y="138"/>
                  </a:cubicBezTo>
                  <a:cubicBezTo>
                    <a:pt x="330" y="142"/>
                    <a:pt x="330" y="142"/>
                    <a:pt x="330" y="142"/>
                  </a:cubicBezTo>
                  <a:cubicBezTo>
                    <a:pt x="330" y="227"/>
                    <a:pt x="330" y="227"/>
                    <a:pt x="330" y="227"/>
                  </a:cubicBezTo>
                  <a:cubicBezTo>
                    <a:pt x="330" y="285"/>
                    <a:pt x="282" y="332"/>
                    <a:pt x="225" y="332"/>
                  </a:cubicBezTo>
                  <a:cubicBezTo>
                    <a:pt x="104" y="332"/>
                    <a:pt x="104" y="332"/>
                    <a:pt x="104" y="332"/>
                  </a:cubicBezTo>
                  <a:cubicBezTo>
                    <a:pt x="47" y="332"/>
                    <a:pt x="0" y="285"/>
                    <a:pt x="0" y="227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48"/>
                    <a:pt x="47" y="0"/>
                    <a:pt x="104" y="0"/>
                  </a:cubicBezTo>
                  <a:close/>
                  <a:moveTo>
                    <a:pt x="164" y="126"/>
                  </a:moveTo>
                  <a:cubicBezTo>
                    <a:pt x="175" y="126"/>
                    <a:pt x="184" y="117"/>
                    <a:pt x="184" y="106"/>
                  </a:cubicBezTo>
                  <a:cubicBezTo>
                    <a:pt x="184" y="95"/>
                    <a:pt x="175" y="86"/>
                    <a:pt x="164" y="86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95" y="86"/>
                    <a:pt x="86" y="95"/>
                    <a:pt x="86" y="106"/>
                  </a:cubicBezTo>
                  <a:cubicBezTo>
                    <a:pt x="86" y="117"/>
                    <a:pt x="95" y="126"/>
                    <a:pt x="106" y="126"/>
                  </a:cubicBezTo>
                  <a:lnTo>
                    <a:pt x="164" y="126"/>
                  </a:lnTo>
                  <a:close/>
                  <a:moveTo>
                    <a:pt x="224" y="247"/>
                  </a:moveTo>
                  <a:cubicBezTo>
                    <a:pt x="235" y="247"/>
                    <a:pt x="244" y="237"/>
                    <a:pt x="244" y="226"/>
                  </a:cubicBezTo>
                  <a:cubicBezTo>
                    <a:pt x="244" y="215"/>
                    <a:pt x="235" y="206"/>
                    <a:pt x="224" y="206"/>
                  </a:cubicBezTo>
                  <a:cubicBezTo>
                    <a:pt x="106" y="206"/>
                    <a:pt x="106" y="206"/>
                    <a:pt x="106" y="206"/>
                  </a:cubicBezTo>
                  <a:cubicBezTo>
                    <a:pt x="95" y="206"/>
                    <a:pt x="86" y="215"/>
                    <a:pt x="86" y="226"/>
                  </a:cubicBezTo>
                  <a:cubicBezTo>
                    <a:pt x="86" y="237"/>
                    <a:pt x="95" y="247"/>
                    <a:pt x="106" y="247"/>
                  </a:cubicBezTo>
                  <a:lnTo>
                    <a:pt x="224" y="2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7F868632-442B-4752-B543-C3C2A656D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157" y="3615327"/>
              <a:ext cx="285372" cy="354859"/>
            </a:xfrm>
            <a:custGeom>
              <a:avLst/>
              <a:gdLst>
                <a:gd name="T0" fmla="*/ 38 w 247"/>
                <a:gd name="T1" fmla="*/ 0 h 308"/>
                <a:gd name="T2" fmla="*/ 77 w 247"/>
                <a:gd name="T3" fmla="*/ 38 h 308"/>
                <a:gd name="T4" fmla="*/ 77 w 247"/>
                <a:gd name="T5" fmla="*/ 76 h 308"/>
                <a:gd name="T6" fmla="*/ 209 w 247"/>
                <a:gd name="T7" fmla="*/ 76 h 308"/>
                <a:gd name="T8" fmla="*/ 247 w 247"/>
                <a:gd name="T9" fmla="*/ 116 h 308"/>
                <a:gd name="T10" fmla="*/ 209 w 247"/>
                <a:gd name="T11" fmla="*/ 154 h 308"/>
                <a:gd name="T12" fmla="*/ 77 w 247"/>
                <a:gd name="T13" fmla="*/ 154 h 308"/>
                <a:gd name="T14" fmla="*/ 77 w 247"/>
                <a:gd name="T15" fmla="*/ 175 h 308"/>
                <a:gd name="T16" fmla="*/ 125 w 247"/>
                <a:gd name="T17" fmla="*/ 232 h 308"/>
                <a:gd name="T18" fmla="*/ 210 w 247"/>
                <a:gd name="T19" fmla="*/ 232 h 308"/>
                <a:gd name="T20" fmla="*/ 247 w 247"/>
                <a:gd name="T21" fmla="*/ 270 h 308"/>
                <a:gd name="T22" fmla="*/ 209 w 247"/>
                <a:gd name="T23" fmla="*/ 308 h 308"/>
                <a:gd name="T24" fmla="*/ 123 w 247"/>
                <a:gd name="T25" fmla="*/ 308 h 308"/>
                <a:gd name="T26" fmla="*/ 0 w 247"/>
                <a:gd name="T27" fmla="*/ 175 h 308"/>
                <a:gd name="T28" fmla="*/ 0 w 247"/>
                <a:gd name="T29" fmla="*/ 38 h 308"/>
                <a:gd name="T30" fmla="*/ 38 w 247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7" h="308">
                  <a:moveTo>
                    <a:pt x="38" y="0"/>
                  </a:moveTo>
                  <a:cubicBezTo>
                    <a:pt x="61" y="0"/>
                    <a:pt x="77" y="17"/>
                    <a:pt x="77" y="38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209" y="76"/>
                    <a:pt x="209" y="76"/>
                    <a:pt x="209" y="76"/>
                  </a:cubicBezTo>
                  <a:cubicBezTo>
                    <a:pt x="230" y="76"/>
                    <a:pt x="247" y="93"/>
                    <a:pt x="247" y="116"/>
                  </a:cubicBezTo>
                  <a:cubicBezTo>
                    <a:pt x="247" y="136"/>
                    <a:pt x="230" y="154"/>
                    <a:pt x="209" y="154"/>
                  </a:cubicBezTo>
                  <a:cubicBezTo>
                    <a:pt x="77" y="154"/>
                    <a:pt x="77" y="154"/>
                    <a:pt x="77" y="154"/>
                  </a:cubicBezTo>
                  <a:cubicBezTo>
                    <a:pt x="77" y="175"/>
                    <a:pt x="77" y="175"/>
                    <a:pt x="77" y="175"/>
                  </a:cubicBezTo>
                  <a:cubicBezTo>
                    <a:pt x="77" y="205"/>
                    <a:pt x="100" y="232"/>
                    <a:pt x="125" y="232"/>
                  </a:cubicBezTo>
                  <a:cubicBezTo>
                    <a:pt x="210" y="232"/>
                    <a:pt x="210" y="232"/>
                    <a:pt x="210" y="232"/>
                  </a:cubicBezTo>
                  <a:cubicBezTo>
                    <a:pt x="231" y="232"/>
                    <a:pt x="247" y="247"/>
                    <a:pt x="247" y="270"/>
                  </a:cubicBezTo>
                  <a:cubicBezTo>
                    <a:pt x="247" y="291"/>
                    <a:pt x="230" y="308"/>
                    <a:pt x="209" y="308"/>
                  </a:cubicBezTo>
                  <a:cubicBezTo>
                    <a:pt x="123" y="308"/>
                    <a:pt x="123" y="308"/>
                    <a:pt x="123" y="308"/>
                  </a:cubicBezTo>
                  <a:cubicBezTo>
                    <a:pt x="56" y="308"/>
                    <a:pt x="0" y="248"/>
                    <a:pt x="0" y="17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6">
              <a:extLst>
                <a:ext uri="{FF2B5EF4-FFF2-40B4-BE49-F238E27FC236}">
                  <a16:creationId xmlns:a16="http://schemas.microsoft.com/office/drawing/2014/main" id="{87EEC4A2-EE13-4B94-9CEB-F256A3ADC8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3287" y="3188262"/>
              <a:ext cx="287290" cy="286309"/>
            </a:xfrm>
            <a:custGeom>
              <a:avLst/>
              <a:gdLst>
                <a:gd name="T0" fmla="*/ 342 w 342"/>
                <a:gd name="T1" fmla="*/ 342 h 342"/>
                <a:gd name="T2" fmla="*/ 277 w 342"/>
                <a:gd name="T3" fmla="*/ 342 h 342"/>
                <a:gd name="T4" fmla="*/ 0 w 342"/>
                <a:gd name="T5" fmla="*/ 66 h 342"/>
                <a:gd name="T6" fmla="*/ 0 w 342"/>
                <a:gd name="T7" fmla="*/ 0 h 342"/>
                <a:gd name="T8" fmla="*/ 342 w 342"/>
                <a:gd name="T9" fmla="*/ 342 h 342"/>
                <a:gd name="T10" fmla="*/ 226 w 342"/>
                <a:gd name="T11" fmla="*/ 342 h 342"/>
                <a:gd name="T12" fmla="*/ 160 w 342"/>
                <a:gd name="T13" fmla="*/ 342 h 342"/>
                <a:gd name="T14" fmla="*/ 113 w 342"/>
                <a:gd name="T15" fmla="*/ 229 h 342"/>
                <a:gd name="T16" fmla="*/ 0 w 342"/>
                <a:gd name="T17" fmla="*/ 182 h 342"/>
                <a:gd name="T18" fmla="*/ 0 w 342"/>
                <a:gd name="T19" fmla="*/ 116 h 342"/>
                <a:gd name="T20" fmla="*/ 226 w 342"/>
                <a:gd name="T21" fmla="*/ 342 h 342"/>
                <a:gd name="T22" fmla="*/ 91 w 342"/>
                <a:gd name="T23" fmla="*/ 297 h 342"/>
                <a:gd name="T24" fmla="*/ 45 w 342"/>
                <a:gd name="T25" fmla="*/ 342 h 342"/>
                <a:gd name="T26" fmla="*/ 0 w 342"/>
                <a:gd name="T27" fmla="*/ 297 h 342"/>
                <a:gd name="T28" fmla="*/ 45 w 342"/>
                <a:gd name="T29" fmla="*/ 252 h 342"/>
                <a:gd name="T30" fmla="*/ 91 w 342"/>
                <a:gd name="T31" fmla="*/ 297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2" h="342">
                  <a:moveTo>
                    <a:pt x="342" y="342"/>
                  </a:moveTo>
                  <a:cubicBezTo>
                    <a:pt x="277" y="342"/>
                    <a:pt x="277" y="342"/>
                    <a:pt x="277" y="342"/>
                  </a:cubicBezTo>
                  <a:cubicBezTo>
                    <a:pt x="277" y="190"/>
                    <a:pt x="152" y="66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342" y="154"/>
                    <a:pt x="342" y="342"/>
                  </a:cubicBezTo>
                  <a:close/>
                  <a:moveTo>
                    <a:pt x="226" y="342"/>
                  </a:moveTo>
                  <a:cubicBezTo>
                    <a:pt x="160" y="342"/>
                    <a:pt x="160" y="342"/>
                    <a:pt x="160" y="342"/>
                  </a:cubicBezTo>
                  <a:cubicBezTo>
                    <a:pt x="160" y="300"/>
                    <a:pt x="144" y="260"/>
                    <a:pt x="113" y="229"/>
                  </a:cubicBezTo>
                  <a:cubicBezTo>
                    <a:pt x="83" y="199"/>
                    <a:pt x="43" y="182"/>
                    <a:pt x="0" y="18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24" y="116"/>
                    <a:pt x="226" y="218"/>
                    <a:pt x="226" y="342"/>
                  </a:cubicBezTo>
                  <a:close/>
                  <a:moveTo>
                    <a:pt x="91" y="297"/>
                  </a:moveTo>
                  <a:cubicBezTo>
                    <a:pt x="91" y="322"/>
                    <a:pt x="71" y="342"/>
                    <a:pt x="45" y="342"/>
                  </a:cubicBezTo>
                  <a:cubicBezTo>
                    <a:pt x="20" y="342"/>
                    <a:pt x="0" y="322"/>
                    <a:pt x="0" y="297"/>
                  </a:cubicBezTo>
                  <a:cubicBezTo>
                    <a:pt x="0" y="272"/>
                    <a:pt x="20" y="252"/>
                    <a:pt x="45" y="252"/>
                  </a:cubicBezTo>
                  <a:cubicBezTo>
                    <a:pt x="71" y="252"/>
                    <a:pt x="91" y="272"/>
                    <a:pt x="91" y="2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7">
              <a:extLst>
                <a:ext uri="{FF2B5EF4-FFF2-40B4-BE49-F238E27FC236}">
                  <a16:creationId xmlns:a16="http://schemas.microsoft.com/office/drawing/2014/main" id="{A63788AA-C39B-4831-AA0F-D7800375B1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6056" y="2453670"/>
              <a:ext cx="336534" cy="258123"/>
            </a:xfrm>
            <a:custGeom>
              <a:avLst/>
              <a:gdLst>
                <a:gd name="T0" fmla="*/ 222 w 404"/>
                <a:gd name="T1" fmla="*/ 90 h 310"/>
                <a:gd name="T2" fmla="*/ 202 w 404"/>
                <a:gd name="T3" fmla="*/ 69 h 310"/>
                <a:gd name="T4" fmla="*/ 181 w 404"/>
                <a:gd name="T5" fmla="*/ 90 h 310"/>
                <a:gd name="T6" fmla="*/ 181 w 404"/>
                <a:gd name="T7" fmla="*/ 219 h 310"/>
                <a:gd name="T8" fmla="*/ 91 w 404"/>
                <a:gd name="T9" fmla="*/ 307 h 310"/>
                <a:gd name="T10" fmla="*/ 0 w 404"/>
                <a:gd name="T11" fmla="*/ 216 h 310"/>
                <a:gd name="T12" fmla="*/ 0 w 404"/>
                <a:gd name="T13" fmla="*/ 161 h 310"/>
                <a:gd name="T14" fmla="*/ 69 w 404"/>
                <a:gd name="T15" fmla="*/ 161 h 310"/>
                <a:gd name="T16" fmla="*/ 69 w 404"/>
                <a:gd name="T17" fmla="*/ 216 h 310"/>
                <a:gd name="T18" fmla="*/ 91 w 404"/>
                <a:gd name="T19" fmla="*/ 238 h 310"/>
                <a:gd name="T20" fmla="*/ 111 w 404"/>
                <a:gd name="T21" fmla="*/ 216 h 310"/>
                <a:gd name="T22" fmla="*/ 111 w 404"/>
                <a:gd name="T23" fmla="*/ 90 h 310"/>
                <a:gd name="T24" fmla="*/ 202 w 404"/>
                <a:gd name="T25" fmla="*/ 0 h 310"/>
                <a:gd name="T26" fmla="*/ 292 w 404"/>
                <a:gd name="T27" fmla="*/ 90 h 310"/>
                <a:gd name="T28" fmla="*/ 292 w 404"/>
                <a:gd name="T29" fmla="*/ 116 h 310"/>
                <a:gd name="T30" fmla="*/ 251 w 404"/>
                <a:gd name="T31" fmla="*/ 128 h 310"/>
                <a:gd name="T32" fmla="*/ 222 w 404"/>
                <a:gd name="T33" fmla="*/ 116 h 310"/>
                <a:gd name="T34" fmla="*/ 222 w 404"/>
                <a:gd name="T35" fmla="*/ 90 h 310"/>
                <a:gd name="T36" fmla="*/ 313 w 404"/>
                <a:gd name="T37" fmla="*/ 310 h 310"/>
                <a:gd name="T38" fmla="*/ 222 w 404"/>
                <a:gd name="T39" fmla="*/ 219 h 310"/>
                <a:gd name="T40" fmla="*/ 222 w 404"/>
                <a:gd name="T41" fmla="*/ 162 h 310"/>
                <a:gd name="T42" fmla="*/ 251 w 404"/>
                <a:gd name="T43" fmla="*/ 175 h 310"/>
                <a:gd name="T44" fmla="*/ 292 w 404"/>
                <a:gd name="T45" fmla="*/ 162 h 310"/>
                <a:gd name="T46" fmla="*/ 292 w 404"/>
                <a:gd name="T47" fmla="*/ 219 h 310"/>
                <a:gd name="T48" fmla="*/ 313 w 404"/>
                <a:gd name="T49" fmla="*/ 240 h 310"/>
                <a:gd name="T50" fmla="*/ 334 w 404"/>
                <a:gd name="T51" fmla="*/ 219 h 310"/>
                <a:gd name="T52" fmla="*/ 334 w 404"/>
                <a:gd name="T53" fmla="*/ 164 h 310"/>
                <a:gd name="T54" fmla="*/ 404 w 404"/>
                <a:gd name="T55" fmla="*/ 164 h 310"/>
                <a:gd name="T56" fmla="*/ 404 w 404"/>
                <a:gd name="T57" fmla="*/ 219 h 310"/>
                <a:gd name="T58" fmla="*/ 313 w 404"/>
                <a:gd name="T59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10">
                  <a:moveTo>
                    <a:pt x="222" y="90"/>
                  </a:moveTo>
                  <a:cubicBezTo>
                    <a:pt x="222" y="79"/>
                    <a:pt x="213" y="69"/>
                    <a:pt x="202" y="69"/>
                  </a:cubicBezTo>
                  <a:cubicBezTo>
                    <a:pt x="190" y="69"/>
                    <a:pt x="181" y="79"/>
                    <a:pt x="181" y="90"/>
                  </a:cubicBezTo>
                  <a:cubicBezTo>
                    <a:pt x="181" y="132"/>
                    <a:pt x="181" y="177"/>
                    <a:pt x="181" y="219"/>
                  </a:cubicBezTo>
                  <a:cubicBezTo>
                    <a:pt x="181" y="270"/>
                    <a:pt x="140" y="307"/>
                    <a:pt x="91" y="307"/>
                  </a:cubicBezTo>
                  <a:cubicBezTo>
                    <a:pt x="40" y="307"/>
                    <a:pt x="0" y="267"/>
                    <a:pt x="0" y="21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69" y="161"/>
                    <a:pt x="69" y="161"/>
                    <a:pt x="69" y="161"/>
                  </a:cubicBezTo>
                  <a:cubicBezTo>
                    <a:pt x="69" y="216"/>
                    <a:pt x="69" y="216"/>
                    <a:pt x="69" y="216"/>
                  </a:cubicBezTo>
                  <a:cubicBezTo>
                    <a:pt x="69" y="228"/>
                    <a:pt x="78" y="238"/>
                    <a:pt x="91" y="238"/>
                  </a:cubicBezTo>
                  <a:cubicBezTo>
                    <a:pt x="102" y="238"/>
                    <a:pt x="111" y="228"/>
                    <a:pt x="111" y="216"/>
                  </a:cubicBezTo>
                  <a:cubicBezTo>
                    <a:pt x="111" y="175"/>
                    <a:pt x="111" y="132"/>
                    <a:pt x="111" y="90"/>
                  </a:cubicBezTo>
                  <a:cubicBezTo>
                    <a:pt x="111" y="41"/>
                    <a:pt x="152" y="0"/>
                    <a:pt x="202" y="0"/>
                  </a:cubicBezTo>
                  <a:cubicBezTo>
                    <a:pt x="252" y="0"/>
                    <a:pt x="292" y="41"/>
                    <a:pt x="292" y="90"/>
                  </a:cubicBezTo>
                  <a:cubicBezTo>
                    <a:pt x="292" y="116"/>
                    <a:pt x="292" y="116"/>
                    <a:pt x="292" y="116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22" y="116"/>
                    <a:pt x="222" y="116"/>
                    <a:pt x="222" y="116"/>
                  </a:cubicBezTo>
                  <a:lnTo>
                    <a:pt x="222" y="90"/>
                  </a:lnTo>
                  <a:close/>
                  <a:moveTo>
                    <a:pt x="313" y="310"/>
                  </a:moveTo>
                  <a:cubicBezTo>
                    <a:pt x="264" y="310"/>
                    <a:pt x="222" y="270"/>
                    <a:pt x="222" y="219"/>
                  </a:cubicBezTo>
                  <a:cubicBezTo>
                    <a:pt x="222" y="162"/>
                    <a:pt x="222" y="162"/>
                    <a:pt x="222" y="162"/>
                  </a:cubicBezTo>
                  <a:cubicBezTo>
                    <a:pt x="251" y="175"/>
                    <a:pt x="251" y="175"/>
                    <a:pt x="251" y="175"/>
                  </a:cubicBezTo>
                  <a:cubicBezTo>
                    <a:pt x="292" y="162"/>
                    <a:pt x="292" y="162"/>
                    <a:pt x="292" y="162"/>
                  </a:cubicBezTo>
                  <a:cubicBezTo>
                    <a:pt x="292" y="219"/>
                    <a:pt x="292" y="219"/>
                    <a:pt x="292" y="219"/>
                  </a:cubicBezTo>
                  <a:cubicBezTo>
                    <a:pt x="292" y="231"/>
                    <a:pt x="301" y="240"/>
                    <a:pt x="313" y="240"/>
                  </a:cubicBezTo>
                  <a:cubicBezTo>
                    <a:pt x="325" y="240"/>
                    <a:pt x="334" y="231"/>
                    <a:pt x="334" y="219"/>
                  </a:cubicBezTo>
                  <a:cubicBezTo>
                    <a:pt x="334" y="164"/>
                    <a:pt x="334" y="164"/>
                    <a:pt x="334" y="164"/>
                  </a:cubicBezTo>
                  <a:cubicBezTo>
                    <a:pt x="404" y="164"/>
                    <a:pt x="404" y="164"/>
                    <a:pt x="404" y="164"/>
                  </a:cubicBezTo>
                  <a:cubicBezTo>
                    <a:pt x="404" y="219"/>
                    <a:pt x="404" y="219"/>
                    <a:pt x="404" y="219"/>
                  </a:cubicBezTo>
                  <a:cubicBezTo>
                    <a:pt x="404" y="270"/>
                    <a:pt x="363" y="310"/>
                    <a:pt x="313" y="3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8">
              <a:extLst>
                <a:ext uri="{FF2B5EF4-FFF2-40B4-BE49-F238E27FC236}">
                  <a16:creationId xmlns:a16="http://schemas.microsoft.com/office/drawing/2014/main" id="{6F491F06-2920-4FEB-B88F-5E5F0CD8D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266" y="2696151"/>
              <a:ext cx="573527" cy="466563"/>
            </a:xfrm>
            <a:custGeom>
              <a:avLst/>
              <a:gdLst>
                <a:gd name="T0" fmla="*/ 295 w 329"/>
                <a:gd name="T1" fmla="*/ 67 h 268"/>
                <a:gd name="T2" fmla="*/ 295 w 329"/>
                <a:gd name="T3" fmla="*/ 75 h 268"/>
                <a:gd name="T4" fmla="*/ 104 w 329"/>
                <a:gd name="T5" fmla="*/ 268 h 268"/>
                <a:gd name="T6" fmla="*/ 0 w 329"/>
                <a:gd name="T7" fmla="*/ 237 h 268"/>
                <a:gd name="T8" fmla="*/ 16 w 329"/>
                <a:gd name="T9" fmla="*/ 238 h 268"/>
                <a:gd name="T10" fmla="*/ 100 w 329"/>
                <a:gd name="T11" fmla="*/ 209 h 268"/>
                <a:gd name="T12" fmla="*/ 37 w 329"/>
                <a:gd name="T13" fmla="*/ 162 h 268"/>
                <a:gd name="T14" fmla="*/ 49 w 329"/>
                <a:gd name="T15" fmla="*/ 164 h 268"/>
                <a:gd name="T16" fmla="*/ 67 w 329"/>
                <a:gd name="T17" fmla="*/ 162 h 268"/>
                <a:gd name="T18" fmla="*/ 13 w 329"/>
                <a:gd name="T19" fmla="*/ 95 h 268"/>
                <a:gd name="T20" fmla="*/ 13 w 329"/>
                <a:gd name="T21" fmla="*/ 95 h 268"/>
                <a:gd name="T22" fmla="*/ 44 w 329"/>
                <a:gd name="T23" fmla="*/ 103 h 268"/>
                <a:gd name="T24" fmla="*/ 14 w 329"/>
                <a:gd name="T25" fmla="*/ 47 h 268"/>
                <a:gd name="T26" fmla="*/ 23 w 329"/>
                <a:gd name="T27" fmla="*/ 13 h 268"/>
                <a:gd name="T28" fmla="*/ 162 w 329"/>
                <a:gd name="T29" fmla="*/ 83 h 268"/>
                <a:gd name="T30" fmla="*/ 160 w 329"/>
                <a:gd name="T31" fmla="*/ 69 h 268"/>
                <a:gd name="T32" fmla="*/ 228 w 329"/>
                <a:gd name="T33" fmla="*/ 0 h 268"/>
                <a:gd name="T34" fmla="*/ 277 w 329"/>
                <a:gd name="T35" fmla="*/ 22 h 268"/>
                <a:gd name="T36" fmla="*/ 320 w 329"/>
                <a:gd name="T37" fmla="*/ 6 h 268"/>
                <a:gd name="T38" fmla="*/ 290 w 329"/>
                <a:gd name="T39" fmla="*/ 43 h 268"/>
                <a:gd name="T40" fmla="*/ 329 w 329"/>
                <a:gd name="T41" fmla="*/ 32 h 268"/>
                <a:gd name="T42" fmla="*/ 295 w 329"/>
                <a:gd name="T43" fmla="*/ 6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9" h="268">
                  <a:moveTo>
                    <a:pt x="295" y="67"/>
                  </a:moveTo>
                  <a:cubicBezTo>
                    <a:pt x="295" y="70"/>
                    <a:pt x="295" y="72"/>
                    <a:pt x="295" y="75"/>
                  </a:cubicBezTo>
                  <a:cubicBezTo>
                    <a:pt x="295" y="165"/>
                    <a:pt x="228" y="268"/>
                    <a:pt x="104" y="268"/>
                  </a:cubicBezTo>
                  <a:cubicBezTo>
                    <a:pt x="66" y="268"/>
                    <a:pt x="30" y="257"/>
                    <a:pt x="0" y="237"/>
                  </a:cubicBezTo>
                  <a:cubicBezTo>
                    <a:pt x="5" y="238"/>
                    <a:pt x="11" y="238"/>
                    <a:pt x="16" y="238"/>
                  </a:cubicBezTo>
                  <a:cubicBezTo>
                    <a:pt x="48" y="238"/>
                    <a:pt x="77" y="228"/>
                    <a:pt x="100" y="209"/>
                  </a:cubicBezTo>
                  <a:cubicBezTo>
                    <a:pt x="70" y="209"/>
                    <a:pt x="46" y="189"/>
                    <a:pt x="37" y="162"/>
                  </a:cubicBezTo>
                  <a:cubicBezTo>
                    <a:pt x="42" y="163"/>
                    <a:pt x="45" y="164"/>
                    <a:pt x="49" y="164"/>
                  </a:cubicBezTo>
                  <a:cubicBezTo>
                    <a:pt x="56" y="164"/>
                    <a:pt x="62" y="163"/>
                    <a:pt x="67" y="162"/>
                  </a:cubicBezTo>
                  <a:cubicBezTo>
                    <a:pt x="37" y="155"/>
                    <a:pt x="13" y="128"/>
                    <a:pt x="13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22" y="99"/>
                    <a:pt x="32" y="103"/>
                    <a:pt x="44" y="103"/>
                  </a:cubicBezTo>
                  <a:cubicBezTo>
                    <a:pt x="25" y="91"/>
                    <a:pt x="14" y="70"/>
                    <a:pt x="14" y="47"/>
                  </a:cubicBezTo>
                  <a:cubicBezTo>
                    <a:pt x="14" y="34"/>
                    <a:pt x="18" y="23"/>
                    <a:pt x="23" y="13"/>
                  </a:cubicBezTo>
                  <a:cubicBezTo>
                    <a:pt x="57" y="54"/>
                    <a:pt x="106" y="81"/>
                    <a:pt x="162" y="83"/>
                  </a:cubicBezTo>
                  <a:cubicBezTo>
                    <a:pt x="161" y="79"/>
                    <a:pt x="160" y="73"/>
                    <a:pt x="160" y="69"/>
                  </a:cubicBezTo>
                  <a:cubicBezTo>
                    <a:pt x="160" y="31"/>
                    <a:pt x="191" y="0"/>
                    <a:pt x="228" y="0"/>
                  </a:cubicBezTo>
                  <a:cubicBezTo>
                    <a:pt x="248" y="0"/>
                    <a:pt x="265" y="9"/>
                    <a:pt x="277" y="22"/>
                  </a:cubicBezTo>
                  <a:cubicBezTo>
                    <a:pt x="292" y="19"/>
                    <a:pt x="307" y="13"/>
                    <a:pt x="320" y="6"/>
                  </a:cubicBezTo>
                  <a:cubicBezTo>
                    <a:pt x="314" y="21"/>
                    <a:pt x="304" y="34"/>
                    <a:pt x="290" y="43"/>
                  </a:cubicBezTo>
                  <a:cubicBezTo>
                    <a:pt x="304" y="41"/>
                    <a:pt x="317" y="37"/>
                    <a:pt x="329" y="32"/>
                  </a:cubicBezTo>
                  <a:cubicBezTo>
                    <a:pt x="320" y="45"/>
                    <a:pt x="308" y="57"/>
                    <a:pt x="295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9">
              <a:extLst>
                <a:ext uri="{FF2B5EF4-FFF2-40B4-BE49-F238E27FC236}">
                  <a16:creationId xmlns:a16="http://schemas.microsoft.com/office/drawing/2014/main" id="{E1CF72F5-00CD-4A2C-8F8C-EBA68A3836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1310" y="3978110"/>
              <a:ext cx="326297" cy="362402"/>
            </a:xfrm>
            <a:custGeom>
              <a:avLst/>
              <a:gdLst>
                <a:gd name="T0" fmla="*/ 77 w 285"/>
                <a:gd name="T1" fmla="*/ 39 h 317"/>
                <a:gd name="T2" fmla="*/ 38 w 285"/>
                <a:gd name="T3" fmla="*/ 77 h 317"/>
                <a:gd name="T4" fmla="*/ 0 w 285"/>
                <a:gd name="T5" fmla="*/ 39 h 317"/>
                <a:gd name="T6" fmla="*/ 38 w 285"/>
                <a:gd name="T7" fmla="*/ 0 h 317"/>
                <a:gd name="T8" fmla="*/ 77 w 285"/>
                <a:gd name="T9" fmla="*/ 39 h 317"/>
                <a:gd name="T10" fmla="*/ 7 w 285"/>
                <a:gd name="T11" fmla="*/ 317 h 317"/>
                <a:gd name="T12" fmla="*/ 7 w 285"/>
                <a:gd name="T13" fmla="*/ 100 h 317"/>
                <a:gd name="T14" fmla="*/ 69 w 285"/>
                <a:gd name="T15" fmla="*/ 100 h 317"/>
                <a:gd name="T16" fmla="*/ 69 w 285"/>
                <a:gd name="T17" fmla="*/ 317 h 317"/>
                <a:gd name="T18" fmla="*/ 7 w 285"/>
                <a:gd name="T19" fmla="*/ 317 h 317"/>
                <a:gd name="T20" fmla="*/ 162 w 285"/>
                <a:gd name="T21" fmla="*/ 100 h 317"/>
                <a:gd name="T22" fmla="*/ 162 w 285"/>
                <a:gd name="T23" fmla="*/ 110 h 317"/>
                <a:gd name="T24" fmla="*/ 243 w 285"/>
                <a:gd name="T25" fmla="*/ 113 h 317"/>
                <a:gd name="T26" fmla="*/ 285 w 285"/>
                <a:gd name="T27" fmla="*/ 185 h 317"/>
                <a:gd name="T28" fmla="*/ 285 w 285"/>
                <a:gd name="T29" fmla="*/ 317 h 317"/>
                <a:gd name="T30" fmla="*/ 223 w 285"/>
                <a:gd name="T31" fmla="*/ 317 h 317"/>
                <a:gd name="T32" fmla="*/ 223 w 285"/>
                <a:gd name="T33" fmla="*/ 185 h 317"/>
                <a:gd name="T34" fmla="*/ 213 w 285"/>
                <a:gd name="T35" fmla="*/ 167 h 317"/>
                <a:gd name="T36" fmla="*/ 162 w 285"/>
                <a:gd name="T37" fmla="*/ 178 h 317"/>
                <a:gd name="T38" fmla="*/ 162 w 285"/>
                <a:gd name="T39" fmla="*/ 317 h 317"/>
                <a:gd name="T40" fmla="*/ 100 w 285"/>
                <a:gd name="T41" fmla="*/ 317 h 317"/>
                <a:gd name="T42" fmla="*/ 100 w 285"/>
                <a:gd name="T43" fmla="*/ 100 h 317"/>
                <a:gd name="T44" fmla="*/ 162 w 285"/>
                <a:gd name="T45" fmla="*/ 10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5" h="317">
                  <a:moveTo>
                    <a:pt x="77" y="39"/>
                  </a:moveTo>
                  <a:cubicBezTo>
                    <a:pt x="77" y="60"/>
                    <a:pt x="59" y="77"/>
                    <a:pt x="38" y="77"/>
                  </a:cubicBezTo>
                  <a:cubicBezTo>
                    <a:pt x="17" y="77"/>
                    <a:pt x="0" y="60"/>
                    <a:pt x="0" y="39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7" y="17"/>
                    <a:pt x="77" y="39"/>
                  </a:cubicBezTo>
                  <a:close/>
                  <a:moveTo>
                    <a:pt x="7" y="317"/>
                  </a:moveTo>
                  <a:cubicBezTo>
                    <a:pt x="7" y="100"/>
                    <a:pt x="7" y="100"/>
                    <a:pt x="7" y="100"/>
                  </a:cubicBezTo>
                  <a:cubicBezTo>
                    <a:pt x="69" y="100"/>
                    <a:pt x="69" y="100"/>
                    <a:pt x="69" y="100"/>
                  </a:cubicBezTo>
                  <a:cubicBezTo>
                    <a:pt x="69" y="317"/>
                    <a:pt x="69" y="317"/>
                    <a:pt x="69" y="317"/>
                  </a:cubicBezTo>
                  <a:lnTo>
                    <a:pt x="7" y="317"/>
                  </a:lnTo>
                  <a:close/>
                  <a:moveTo>
                    <a:pt x="162" y="100"/>
                  </a:moveTo>
                  <a:cubicBezTo>
                    <a:pt x="162" y="110"/>
                    <a:pt x="162" y="110"/>
                    <a:pt x="162" y="110"/>
                  </a:cubicBezTo>
                  <a:cubicBezTo>
                    <a:pt x="186" y="98"/>
                    <a:pt x="219" y="100"/>
                    <a:pt x="243" y="113"/>
                  </a:cubicBezTo>
                  <a:cubicBezTo>
                    <a:pt x="268" y="127"/>
                    <a:pt x="285" y="157"/>
                    <a:pt x="285" y="185"/>
                  </a:cubicBezTo>
                  <a:cubicBezTo>
                    <a:pt x="285" y="317"/>
                    <a:pt x="285" y="317"/>
                    <a:pt x="285" y="317"/>
                  </a:cubicBezTo>
                  <a:cubicBezTo>
                    <a:pt x="223" y="317"/>
                    <a:pt x="223" y="317"/>
                    <a:pt x="223" y="317"/>
                  </a:cubicBezTo>
                  <a:cubicBezTo>
                    <a:pt x="223" y="185"/>
                    <a:pt x="223" y="185"/>
                    <a:pt x="223" y="185"/>
                  </a:cubicBezTo>
                  <a:cubicBezTo>
                    <a:pt x="223" y="179"/>
                    <a:pt x="218" y="169"/>
                    <a:pt x="213" y="167"/>
                  </a:cubicBezTo>
                  <a:cubicBezTo>
                    <a:pt x="188" y="153"/>
                    <a:pt x="162" y="178"/>
                    <a:pt x="162" y="178"/>
                  </a:cubicBezTo>
                  <a:cubicBezTo>
                    <a:pt x="162" y="317"/>
                    <a:pt x="162" y="317"/>
                    <a:pt x="162" y="317"/>
                  </a:cubicBezTo>
                  <a:cubicBezTo>
                    <a:pt x="100" y="317"/>
                    <a:pt x="100" y="317"/>
                    <a:pt x="100" y="317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62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0">
              <a:extLst>
                <a:ext uri="{FF2B5EF4-FFF2-40B4-BE49-F238E27FC236}">
                  <a16:creationId xmlns:a16="http://schemas.microsoft.com/office/drawing/2014/main" id="{41E509F9-9DED-42EE-8756-653BE61409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9370" y="2276089"/>
              <a:ext cx="425245" cy="417887"/>
            </a:xfrm>
            <a:custGeom>
              <a:avLst/>
              <a:gdLst>
                <a:gd name="T0" fmla="*/ 143 w 338"/>
                <a:gd name="T1" fmla="*/ 15 h 333"/>
                <a:gd name="T2" fmla="*/ 168 w 338"/>
                <a:gd name="T3" fmla="*/ 13 h 333"/>
                <a:gd name="T4" fmla="*/ 323 w 338"/>
                <a:gd name="T5" fmla="*/ 167 h 333"/>
                <a:gd name="T6" fmla="*/ 323 w 338"/>
                <a:gd name="T7" fmla="*/ 188 h 333"/>
                <a:gd name="T8" fmla="*/ 338 w 338"/>
                <a:gd name="T9" fmla="*/ 241 h 333"/>
                <a:gd name="T10" fmla="*/ 246 w 338"/>
                <a:gd name="T11" fmla="*/ 333 h 333"/>
                <a:gd name="T12" fmla="*/ 197 w 338"/>
                <a:gd name="T13" fmla="*/ 319 h 333"/>
                <a:gd name="T14" fmla="*/ 168 w 338"/>
                <a:gd name="T15" fmla="*/ 323 h 333"/>
                <a:gd name="T16" fmla="*/ 13 w 338"/>
                <a:gd name="T17" fmla="*/ 167 h 333"/>
                <a:gd name="T18" fmla="*/ 15 w 338"/>
                <a:gd name="T19" fmla="*/ 143 h 333"/>
                <a:gd name="T20" fmla="*/ 0 w 338"/>
                <a:gd name="T21" fmla="*/ 93 h 333"/>
                <a:gd name="T22" fmla="*/ 92 w 338"/>
                <a:gd name="T23" fmla="*/ 0 h 333"/>
                <a:gd name="T24" fmla="*/ 143 w 338"/>
                <a:gd name="T25" fmla="*/ 15 h 333"/>
                <a:gd name="T26" fmla="*/ 95 w 338"/>
                <a:gd name="T27" fmla="*/ 205 h 333"/>
                <a:gd name="T28" fmla="*/ 88 w 338"/>
                <a:gd name="T29" fmla="*/ 253 h 333"/>
                <a:gd name="T30" fmla="*/ 182 w 338"/>
                <a:gd name="T31" fmla="*/ 281 h 333"/>
                <a:gd name="T32" fmla="*/ 259 w 338"/>
                <a:gd name="T33" fmla="*/ 195 h 333"/>
                <a:gd name="T34" fmla="*/ 149 w 338"/>
                <a:gd name="T35" fmla="*/ 138 h 333"/>
                <a:gd name="T36" fmla="*/ 165 w 338"/>
                <a:gd name="T37" fmla="*/ 89 h 333"/>
                <a:gd name="T38" fmla="*/ 234 w 338"/>
                <a:gd name="T39" fmla="*/ 125 h 333"/>
                <a:gd name="T40" fmla="*/ 239 w 338"/>
                <a:gd name="T41" fmla="*/ 77 h 333"/>
                <a:gd name="T42" fmla="*/ 147 w 338"/>
                <a:gd name="T43" fmla="*/ 52 h 333"/>
                <a:gd name="T44" fmla="*/ 78 w 338"/>
                <a:gd name="T45" fmla="*/ 119 h 333"/>
                <a:gd name="T46" fmla="*/ 163 w 338"/>
                <a:gd name="T47" fmla="*/ 187 h 333"/>
                <a:gd name="T48" fmla="*/ 206 w 338"/>
                <a:gd name="T49" fmla="*/ 230 h 333"/>
                <a:gd name="T50" fmla="*/ 135 w 338"/>
                <a:gd name="T51" fmla="*/ 233 h 333"/>
                <a:gd name="T52" fmla="*/ 95 w 338"/>
                <a:gd name="T53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333">
                  <a:moveTo>
                    <a:pt x="143" y="15"/>
                  </a:moveTo>
                  <a:cubicBezTo>
                    <a:pt x="151" y="13"/>
                    <a:pt x="160" y="13"/>
                    <a:pt x="168" y="13"/>
                  </a:cubicBezTo>
                  <a:cubicBezTo>
                    <a:pt x="254" y="13"/>
                    <a:pt x="323" y="83"/>
                    <a:pt x="323" y="167"/>
                  </a:cubicBezTo>
                  <a:cubicBezTo>
                    <a:pt x="323" y="174"/>
                    <a:pt x="323" y="182"/>
                    <a:pt x="323" y="188"/>
                  </a:cubicBezTo>
                  <a:cubicBezTo>
                    <a:pt x="333" y="203"/>
                    <a:pt x="338" y="222"/>
                    <a:pt x="338" y="241"/>
                  </a:cubicBezTo>
                  <a:cubicBezTo>
                    <a:pt x="338" y="293"/>
                    <a:pt x="297" y="333"/>
                    <a:pt x="246" y="333"/>
                  </a:cubicBezTo>
                  <a:cubicBezTo>
                    <a:pt x="227" y="333"/>
                    <a:pt x="211" y="328"/>
                    <a:pt x="197" y="319"/>
                  </a:cubicBezTo>
                  <a:cubicBezTo>
                    <a:pt x="187" y="322"/>
                    <a:pt x="178" y="323"/>
                    <a:pt x="168" y="323"/>
                  </a:cubicBezTo>
                  <a:cubicBezTo>
                    <a:pt x="82" y="323"/>
                    <a:pt x="13" y="253"/>
                    <a:pt x="13" y="167"/>
                  </a:cubicBezTo>
                  <a:cubicBezTo>
                    <a:pt x="13" y="159"/>
                    <a:pt x="13" y="151"/>
                    <a:pt x="15" y="143"/>
                  </a:cubicBezTo>
                  <a:cubicBezTo>
                    <a:pt x="5" y="129"/>
                    <a:pt x="0" y="111"/>
                    <a:pt x="0" y="93"/>
                  </a:cubicBezTo>
                  <a:cubicBezTo>
                    <a:pt x="0" y="41"/>
                    <a:pt x="41" y="0"/>
                    <a:pt x="92" y="0"/>
                  </a:cubicBezTo>
                  <a:cubicBezTo>
                    <a:pt x="111" y="0"/>
                    <a:pt x="129" y="5"/>
                    <a:pt x="143" y="15"/>
                  </a:cubicBezTo>
                  <a:close/>
                  <a:moveTo>
                    <a:pt x="95" y="205"/>
                  </a:moveTo>
                  <a:cubicBezTo>
                    <a:pt x="74" y="206"/>
                    <a:pt x="66" y="231"/>
                    <a:pt x="88" y="253"/>
                  </a:cubicBezTo>
                  <a:cubicBezTo>
                    <a:pt x="110" y="273"/>
                    <a:pt x="133" y="284"/>
                    <a:pt x="182" y="281"/>
                  </a:cubicBezTo>
                  <a:cubicBezTo>
                    <a:pt x="232" y="279"/>
                    <a:pt x="277" y="236"/>
                    <a:pt x="259" y="195"/>
                  </a:cubicBezTo>
                  <a:cubicBezTo>
                    <a:pt x="242" y="153"/>
                    <a:pt x="193" y="149"/>
                    <a:pt x="149" y="138"/>
                  </a:cubicBezTo>
                  <a:cubicBezTo>
                    <a:pt x="104" y="127"/>
                    <a:pt x="128" y="89"/>
                    <a:pt x="165" y="89"/>
                  </a:cubicBezTo>
                  <a:cubicBezTo>
                    <a:pt x="200" y="90"/>
                    <a:pt x="218" y="127"/>
                    <a:pt x="234" y="125"/>
                  </a:cubicBezTo>
                  <a:cubicBezTo>
                    <a:pt x="250" y="123"/>
                    <a:pt x="264" y="99"/>
                    <a:pt x="239" y="77"/>
                  </a:cubicBezTo>
                  <a:cubicBezTo>
                    <a:pt x="217" y="58"/>
                    <a:pt x="189" y="48"/>
                    <a:pt x="147" y="52"/>
                  </a:cubicBezTo>
                  <a:cubicBezTo>
                    <a:pt x="114" y="56"/>
                    <a:pt x="81" y="76"/>
                    <a:pt x="78" y="119"/>
                  </a:cubicBezTo>
                  <a:cubicBezTo>
                    <a:pt x="74" y="160"/>
                    <a:pt x="124" y="182"/>
                    <a:pt x="163" y="187"/>
                  </a:cubicBezTo>
                  <a:cubicBezTo>
                    <a:pt x="190" y="192"/>
                    <a:pt x="227" y="205"/>
                    <a:pt x="206" y="230"/>
                  </a:cubicBezTo>
                  <a:cubicBezTo>
                    <a:pt x="184" y="254"/>
                    <a:pt x="146" y="239"/>
                    <a:pt x="135" y="233"/>
                  </a:cubicBezTo>
                  <a:cubicBezTo>
                    <a:pt x="125" y="227"/>
                    <a:pt x="114" y="203"/>
                    <a:pt x="95" y="2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1">
              <a:extLst>
                <a:ext uri="{FF2B5EF4-FFF2-40B4-BE49-F238E27FC236}">
                  <a16:creationId xmlns:a16="http://schemas.microsoft.com/office/drawing/2014/main" id="{24A9FC35-0C24-4884-AE1A-8A3A0CEAE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272" y="3792757"/>
              <a:ext cx="205523" cy="381033"/>
            </a:xfrm>
            <a:custGeom>
              <a:avLst/>
              <a:gdLst>
                <a:gd name="T0" fmla="*/ 53 w 184"/>
                <a:gd name="T1" fmla="*/ 118 h 342"/>
                <a:gd name="T2" fmla="*/ 53 w 184"/>
                <a:gd name="T3" fmla="*/ 85 h 342"/>
                <a:gd name="T4" fmla="*/ 131 w 184"/>
                <a:gd name="T5" fmla="*/ 0 h 342"/>
                <a:gd name="T6" fmla="*/ 184 w 184"/>
                <a:gd name="T7" fmla="*/ 0 h 342"/>
                <a:gd name="T8" fmla="*/ 184 w 184"/>
                <a:gd name="T9" fmla="*/ 64 h 342"/>
                <a:gd name="T10" fmla="*/ 131 w 184"/>
                <a:gd name="T11" fmla="*/ 64 h 342"/>
                <a:gd name="T12" fmla="*/ 119 w 184"/>
                <a:gd name="T13" fmla="*/ 84 h 342"/>
                <a:gd name="T14" fmla="*/ 119 w 184"/>
                <a:gd name="T15" fmla="*/ 118 h 342"/>
                <a:gd name="T16" fmla="*/ 184 w 184"/>
                <a:gd name="T17" fmla="*/ 118 h 342"/>
                <a:gd name="T18" fmla="*/ 184 w 184"/>
                <a:gd name="T19" fmla="*/ 183 h 342"/>
                <a:gd name="T20" fmla="*/ 119 w 184"/>
                <a:gd name="T21" fmla="*/ 183 h 342"/>
                <a:gd name="T22" fmla="*/ 119 w 184"/>
                <a:gd name="T23" fmla="*/ 342 h 342"/>
                <a:gd name="T24" fmla="*/ 53 w 184"/>
                <a:gd name="T25" fmla="*/ 342 h 342"/>
                <a:gd name="T26" fmla="*/ 53 w 184"/>
                <a:gd name="T27" fmla="*/ 183 h 342"/>
                <a:gd name="T28" fmla="*/ 0 w 184"/>
                <a:gd name="T29" fmla="*/ 183 h 342"/>
                <a:gd name="T30" fmla="*/ 0 w 184"/>
                <a:gd name="T31" fmla="*/ 118 h 342"/>
                <a:gd name="T32" fmla="*/ 53 w 184"/>
                <a:gd name="T33" fmla="*/ 118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4" h="342">
                  <a:moveTo>
                    <a:pt x="53" y="118"/>
                  </a:moveTo>
                  <a:cubicBezTo>
                    <a:pt x="53" y="85"/>
                    <a:pt x="53" y="85"/>
                    <a:pt x="53" y="85"/>
                  </a:cubicBezTo>
                  <a:cubicBezTo>
                    <a:pt x="53" y="38"/>
                    <a:pt x="88" y="0"/>
                    <a:pt x="131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25" y="64"/>
                    <a:pt x="119" y="73"/>
                    <a:pt x="119" y="84"/>
                  </a:cubicBezTo>
                  <a:cubicBezTo>
                    <a:pt x="119" y="118"/>
                    <a:pt x="119" y="118"/>
                    <a:pt x="119" y="118"/>
                  </a:cubicBezTo>
                  <a:cubicBezTo>
                    <a:pt x="184" y="118"/>
                    <a:pt x="184" y="118"/>
                    <a:pt x="184" y="118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19" y="342"/>
                    <a:pt x="119" y="342"/>
                    <a:pt x="119" y="342"/>
                  </a:cubicBezTo>
                  <a:cubicBezTo>
                    <a:pt x="53" y="342"/>
                    <a:pt x="53" y="342"/>
                    <a:pt x="53" y="342"/>
                  </a:cubicBezTo>
                  <a:cubicBezTo>
                    <a:pt x="53" y="183"/>
                    <a:pt x="53" y="183"/>
                    <a:pt x="53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18"/>
                    <a:pt x="0" y="118"/>
                    <a:pt x="0" y="118"/>
                  </a:cubicBezTo>
                  <a:lnTo>
                    <a:pt x="53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2">
              <a:extLst>
                <a:ext uri="{FF2B5EF4-FFF2-40B4-BE49-F238E27FC236}">
                  <a16:creationId xmlns:a16="http://schemas.microsoft.com/office/drawing/2014/main" id="{B11275FC-8612-498C-94BB-F990754333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3939" y="3022761"/>
              <a:ext cx="495429" cy="306556"/>
            </a:xfrm>
            <a:custGeom>
              <a:avLst/>
              <a:gdLst>
                <a:gd name="T0" fmla="*/ 119 w 398"/>
                <a:gd name="T1" fmla="*/ 0 h 247"/>
                <a:gd name="T2" fmla="*/ 184 w 398"/>
                <a:gd name="T3" fmla="*/ 27 h 247"/>
                <a:gd name="T4" fmla="*/ 195 w 398"/>
                <a:gd name="T5" fmla="*/ 64 h 247"/>
                <a:gd name="T6" fmla="*/ 183 w 398"/>
                <a:gd name="T7" fmla="*/ 100 h 247"/>
                <a:gd name="T8" fmla="*/ 165 w 398"/>
                <a:gd name="T9" fmla="*/ 114 h 247"/>
                <a:gd name="T10" fmla="*/ 193 w 398"/>
                <a:gd name="T11" fmla="*/ 136 h 247"/>
                <a:gd name="T12" fmla="*/ 203 w 398"/>
                <a:gd name="T13" fmla="*/ 173 h 247"/>
                <a:gd name="T14" fmla="*/ 192 w 398"/>
                <a:gd name="T15" fmla="*/ 212 h 247"/>
                <a:gd name="T16" fmla="*/ 174 w 398"/>
                <a:gd name="T17" fmla="*/ 231 h 247"/>
                <a:gd name="T18" fmla="*/ 146 w 398"/>
                <a:gd name="T19" fmla="*/ 244 h 247"/>
                <a:gd name="T20" fmla="*/ 111 w 398"/>
                <a:gd name="T21" fmla="*/ 247 h 247"/>
                <a:gd name="T22" fmla="*/ 0 w 398"/>
                <a:gd name="T23" fmla="*/ 247 h 247"/>
                <a:gd name="T24" fmla="*/ 0 w 398"/>
                <a:gd name="T25" fmla="*/ 0 h 247"/>
                <a:gd name="T26" fmla="*/ 119 w 398"/>
                <a:gd name="T27" fmla="*/ 0 h 247"/>
                <a:gd name="T28" fmla="*/ 146 w 398"/>
                <a:gd name="T29" fmla="*/ 70 h 247"/>
                <a:gd name="T30" fmla="*/ 132 w 398"/>
                <a:gd name="T31" fmla="*/ 47 h 247"/>
                <a:gd name="T32" fmla="*/ 103 w 398"/>
                <a:gd name="T33" fmla="*/ 43 h 247"/>
                <a:gd name="T34" fmla="*/ 57 w 398"/>
                <a:gd name="T35" fmla="*/ 43 h 247"/>
                <a:gd name="T36" fmla="*/ 57 w 398"/>
                <a:gd name="T37" fmla="*/ 97 h 247"/>
                <a:gd name="T38" fmla="*/ 109 w 398"/>
                <a:gd name="T39" fmla="*/ 97 h 247"/>
                <a:gd name="T40" fmla="*/ 136 w 398"/>
                <a:gd name="T41" fmla="*/ 91 h 247"/>
                <a:gd name="T42" fmla="*/ 146 w 398"/>
                <a:gd name="T43" fmla="*/ 70 h 247"/>
                <a:gd name="T44" fmla="*/ 135 w 398"/>
                <a:gd name="T45" fmla="*/ 143 h 247"/>
                <a:gd name="T46" fmla="*/ 110 w 398"/>
                <a:gd name="T47" fmla="*/ 139 h 247"/>
                <a:gd name="T48" fmla="*/ 57 w 398"/>
                <a:gd name="T49" fmla="*/ 139 h 247"/>
                <a:gd name="T50" fmla="*/ 57 w 398"/>
                <a:gd name="T51" fmla="*/ 204 h 247"/>
                <a:gd name="T52" fmla="*/ 109 w 398"/>
                <a:gd name="T53" fmla="*/ 204 h 247"/>
                <a:gd name="T54" fmla="*/ 135 w 398"/>
                <a:gd name="T55" fmla="*/ 200 h 247"/>
                <a:gd name="T56" fmla="*/ 151 w 398"/>
                <a:gd name="T57" fmla="*/ 169 h 247"/>
                <a:gd name="T58" fmla="*/ 135 w 398"/>
                <a:gd name="T59" fmla="*/ 143 h 247"/>
                <a:gd name="T60" fmla="*/ 310 w 398"/>
                <a:gd name="T61" fmla="*/ 58 h 247"/>
                <a:gd name="T62" fmla="*/ 351 w 398"/>
                <a:gd name="T63" fmla="*/ 66 h 247"/>
                <a:gd name="T64" fmla="*/ 381 w 398"/>
                <a:gd name="T65" fmla="*/ 92 h 247"/>
                <a:gd name="T66" fmla="*/ 395 w 398"/>
                <a:gd name="T67" fmla="*/ 129 h 247"/>
                <a:gd name="T68" fmla="*/ 398 w 398"/>
                <a:gd name="T69" fmla="*/ 164 h 247"/>
                <a:gd name="T70" fmla="*/ 268 w 398"/>
                <a:gd name="T71" fmla="*/ 164 h 247"/>
                <a:gd name="T72" fmla="*/ 287 w 398"/>
                <a:gd name="T73" fmla="*/ 201 h 247"/>
                <a:gd name="T74" fmla="*/ 312 w 398"/>
                <a:gd name="T75" fmla="*/ 208 h 247"/>
                <a:gd name="T76" fmla="*/ 338 w 398"/>
                <a:gd name="T77" fmla="*/ 200 h 247"/>
                <a:gd name="T78" fmla="*/ 347 w 398"/>
                <a:gd name="T79" fmla="*/ 188 h 247"/>
                <a:gd name="T80" fmla="*/ 394 w 398"/>
                <a:gd name="T81" fmla="*/ 188 h 247"/>
                <a:gd name="T82" fmla="*/ 378 w 398"/>
                <a:gd name="T83" fmla="*/ 220 h 247"/>
                <a:gd name="T84" fmla="*/ 311 w 398"/>
                <a:gd name="T85" fmla="*/ 245 h 247"/>
                <a:gd name="T86" fmla="*/ 248 w 398"/>
                <a:gd name="T87" fmla="*/ 224 h 247"/>
                <a:gd name="T88" fmla="*/ 222 w 398"/>
                <a:gd name="T89" fmla="*/ 153 h 247"/>
                <a:gd name="T90" fmla="*/ 247 w 398"/>
                <a:gd name="T91" fmla="*/ 82 h 247"/>
                <a:gd name="T92" fmla="*/ 310 w 398"/>
                <a:gd name="T93" fmla="*/ 58 h 247"/>
                <a:gd name="T94" fmla="*/ 358 w 398"/>
                <a:gd name="T95" fmla="*/ 10 h 247"/>
                <a:gd name="T96" fmla="*/ 358 w 398"/>
                <a:gd name="T97" fmla="*/ 36 h 247"/>
                <a:gd name="T98" fmla="*/ 259 w 398"/>
                <a:gd name="T99" fmla="*/ 36 h 247"/>
                <a:gd name="T100" fmla="*/ 259 w 398"/>
                <a:gd name="T101" fmla="*/ 10 h 247"/>
                <a:gd name="T102" fmla="*/ 358 w 398"/>
                <a:gd name="T103" fmla="*/ 10 h 247"/>
                <a:gd name="T104" fmla="*/ 310 w 398"/>
                <a:gd name="T105" fmla="*/ 96 h 247"/>
                <a:gd name="T106" fmla="*/ 282 w 398"/>
                <a:gd name="T107" fmla="*/ 106 h 247"/>
                <a:gd name="T108" fmla="*/ 269 w 398"/>
                <a:gd name="T109" fmla="*/ 134 h 247"/>
                <a:gd name="T110" fmla="*/ 349 w 398"/>
                <a:gd name="T111" fmla="*/ 134 h 247"/>
                <a:gd name="T112" fmla="*/ 337 w 398"/>
                <a:gd name="T113" fmla="*/ 105 h 247"/>
                <a:gd name="T114" fmla="*/ 310 w 398"/>
                <a:gd name="T115" fmla="*/ 9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8" h="247">
                  <a:moveTo>
                    <a:pt x="119" y="0"/>
                  </a:moveTo>
                  <a:cubicBezTo>
                    <a:pt x="150" y="0"/>
                    <a:pt x="171" y="9"/>
                    <a:pt x="184" y="27"/>
                  </a:cubicBezTo>
                  <a:cubicBezTo>
                    <a:pt x="191" y="37"/>
                    <a:pt x="195" y="50"/>
                    <a:pt x="195" y="64"/>
                  </a:cubicBezTo>
                  <a:cubicBezTo>
                    <a:pt x="195" y="79"/>
                    <a:pt x="191" y="91"/>
                    <a:pt x="183" y="100"/>
                  </a:cubicBezTo>
                  <a:cubicBezTo>
                    <a:pt x="179" y="106"/>
                    <a:pt x="173" y="110"/>
                    <a:pt x="165" y="114"/>
                  </a:cubicBezTo>
                  <a:cubicBezTo>
                    <a:pt x="177" y="119"/>
                    <a:pt x="187" y="126"/>
                    <a:pt x="193" y="136"/>
                  </a:cubicBezTo>
                  <a:cubicBezTo>
                    <a:pt x="199" y="146"/>
                    <a:pt x="203" y="159"/>
                    <a:pt x="203" y="173"/>
                  </a:cubicBezTo>
                  <a:cubicBezTo>
                    <a:pt x="203" y="187"/>
                    <a:pt x="199" y="200"/>
                    <a:pt x="192" y="212"/>
                  </a:cubicBezTo>
                  <a:cubicBezTo>
                    <a:pt x="187" y="220"/>
                    <a:pt x="181" y="226"/>
                    <a:pt x="174" y="231"/>
                  </a:cubicBezTo>
                  <a:cubicBezTo>
                    <a:pt x="166" y="237"/>
                    <a:pt x="156" y="241"/>
                    <a:pt x="146" y="244"/>
                  </a:cubicBezTo>
                  <a:cubicBezTo>
                    <a:pt x="136" y="246"/>
                    <a:pt x="124" y="247"/>
                    <a:pt x="111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9" y="0"/>
                  </a:lnTo>
                  <a:close/>
                  <a:moveTo>
                    <a:pt x="146" y="70"/>
                  </a:moveTo>
                  <a:cubicBezTo>
                    <a:pt x="146" y="58"/>
                    <a:pt x="141" y="51"/>
                    <a:pt x="132" y="47"/>
                  </a:cubicBezTo>
                  <a:cubicBezTo>
                    <a:pt x="124" y="45"/>
                    <a:pt x="115" y="43"/>
                    <a:pt x="103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21" y="97"/>
                    <a:pt x="128" y="95"/>
                    <a:pt x="136" y="91"/>
                  </a:cubicBezTo>
                  <a:cubicBezTo>
                    <a:pt x="142" y="87"/>
                    <a:pt x="146" y="80"/>
                    <a:pt x="146" y="70"/>
                  </a:cubicBezTo>
                  <a:close/>
                  <a:moveTo>
                    <a:pt x="135" y="143"/>
                  </a:moveTo>
                  <a:cubicBezTo>
                    <a:pt x="129" y="139"/>
                    <a:pt x="121" y="139"/>
                    <a:pt x="110" y="139"/>
                  </a:cubicBezTo>
                  <a:cubicBezTo>
                    <a:pt x="57" y="139"/>
                    <a:pt x="57" y="139"/>
                    <a:pt x="57" y="139"/>
                  </a:cubicBezTo>
                  <a:cubicBezTo>
                    <a:pt x="57" y="204"/>
                    <a:pt x="57" y="204"/>
                    <a:pt x="57" y="204"/>
                  </a:cubicBezTo>
                  <a:cubicBezTo>
                    <a:pt x="109" y="204"/>
                    <a:pt x="109" y="204"/>
                    <a:pt x="109" y="204"/>
                  </a:cubicBezTo>
                  <a:cubicBezTo>
                    <a:pt x="121" y="204"/>
                    <a:pt x="128" y="203"/>
                    <a:pt x="135" y="200"/>
                  </a:cubicBezTo>
                  <a:cubicBezTo>
                    <a:pt x="146" y="195"/>
                    <a:pt x="151" y="184"/>
                    <a:pt x="151" y="169"/>
                  </a:cubicBezTo>
                  <a:cubicBezTo>
                    <a:pt x="151" y="157"/>
                    <a:pt x="146" y="148"/>
                    <a:pt x="135" y="143"/>
                  </a:cubicBezTo>
                  <a:close/>
                  <a:moveTo>
                    <a:pt x="310" y="58"/>
                  </a:moveTo>
                  <a:cubicBezTo>
                    <a:pt x="325" y="58"/>
                    <a:pt x="339" y="61"/>
                    <a:pt x="351" y="66"/>
                  </a:cubicBezTo>
                  <a:cubicBezTo>
                    <a:pt x="363" y="72"/>
                    <a:pt x="373" y="80"/>
                    <a:pt x="381" y="92"/>
                  </a:cubicBezTo>
                  <a:cubicBezTo>
                    <a:pt x="388" y="103"/>
                    <a:pt x="393" y="115"/>
                    <a:pt x="395" y="129"/>
                  </a:cubicBezTo>
                  <a:cubicBezTo>
                    <a:pt x="397" y="138"/>
                    <a:pt x="398" y="149"/>
                    <a:pt x="398" y="164"/>
                  </a:cubicBezTo>
                  <a:cubicBezTo>
                    <a:pt x="268" y="164"/>
                    <a:pt x="268" y="164"/>
                    <a:pt x="268" y="164"/>
                  </a:cubicBezTo>
                  <a:cubicBezTo>
                    <a:pt x="268" y="182"/>
                    <a:pt x="276" y="194"/>
                    <a:pt x="287" y="201"/>
                  </a:cubicBezTo>
                  <a:cubicBezTo>
                    <a:pt x="294" y="206"/>
                    <a:pt x="303" y="208"/>
                    <a:pt x="312" y="208"/>
                  </a:cubicBezTo>
                  <a:cubicBezTo>
                    <a:pt x="323" y="208"/>
                    <a:pt x="331" y="205"/>
                    <a:pt x="338" y="200"/>
                  </a:cubicBezTo>
                  <a:cubicBezTo>
                    <a:pt x="342" y="197"/>
                    <a:pt x="345" y="193"/>
                    <a:pt x="347" y="188"/>
                  </a:cubicBezTo>
                  <a:cubicBezTo>
                    <a:pt x="394" y="188"/>
                    <a:pt x="394" y="188"/>
                    <a:pt x="394" y="188"/>
                  </a:cubicBezTo>
                  <a:cubicBezTo>
                    <a:pt x="393" y="198"/>
                    <a:pt x="388" y="209"/>
                    <a:pt x="378" y="220"/>
                  </a:cubicBezTo>
                  <a:cubicBezTo>
                    <a:pt x="362" y="237"/>
                    <a:pt x="339" y="245"/>
                    <a:pt x="311" y="245"/>
                  </a:cubicBezTo>
                  <a:cubicBezTo>
                    <a:pt x="287" y="245"/>
                    <a:pt x="267" y="238"/>
                    <a:pt x="248" y="224"/>
                  </a:cubicBezTo>
                  <a:cubicBezTo>
                    <a:pt x="230" y="209"/>
                    <a:pt x="222" y="186"/>
                    <a:pt x="222" y="153"/>
                  </a:cubicBezTo>
                  <a:cubicBezTo>
                    <a:pt x="222" y="122"/>
                    <a:pt x="230" y="99"/>
                    <a:pt x="247" y="82"/>
                  </a:cubicBezTo>
                  <a:cubicBezTo>
                    <a:pt x="262" y="66"/>
                    <a:pt x="283" y="58"/>
                    <a:pt x="310" y="58"/>
                  </a:cubicBezTo>
                  <a:close/>
                  <a:moveTo>
                    <a:pt x="358" y="10"/>
                  </a:moveTo>
                  <a:cubicBezTo>
                    <a:pt x="358" y="36"/>
                    <a:pt x="358" y="36"/>
                    <a:pt x="358" y="36"/>
                  </a:cubicBezTo>
                  <a:cubicBezTo>
                    <a:pt x="259" y="36"/>
                    <a:pt x="259" y="36"/>
                    <a:pt x="259" y="36"/>
                  </a:cubicBezTo>
                  <a:cubicBezTo>
                    <a:pt x="259" y="10"/>
                    <a:pt x="259" y="10"/>
                    <a:pt x="259" y="10"/>
                  </a:cubicBezTo>
                  <a:lnTo>
                    <a:pt x="358" y="10"/>
                  </a:lnTo>
                  <a:close/>
                  <a:moveTo>
                    <a:pt x="310" y="96"/>
                  </a:moveTo>
                  <a:cubicBezTo>
                    <a:pt x="297" y="96"/>
                    <a:pt x="289" y="99"/>
                    <a:pt x="282" y="106"/>
                  </a:cubicBezTo>
                  <a:cubicBezTo>
                    <a:pt x="276" y="113"/>
                    <a:pt x="272" y="122"/>
                    <a:pt x="269" y="134"/>
                  </a:cubicBezTo>
                  <a:cubicBezTo>
                    <a:pt x="349" y="134"/>
                    <a:pt x="349" y="134"/>
                    <a:pt x="349" y="134"/>
                  </a:cubicBezTo>
                  <a:cubicBezTo>
                    <a:pt x="348" y="121"/>
                    <a:pt x="344" y="112"/>
                    <a:pt x="337" y="105"/>
                  </a:cubicBezTo>
                  <a:cubicBezTo>
                    <a:pt x="329" y="99"/>
                    <a:pt x="320" y="96"/>
                    <a:pt x="310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73CD0C0D-FA77-427E-B945-BF375C2D0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115" y="3280240"/>
              <a:ext cx="313571" cy="388670"/>
            </a:xfrm>
            <a:custGeom>
              <a:avLst/>
              <a:gdLst>
                <a:gd name="T0" fmla="*/ 61 w 136"/>
                <a:gd name="T1" fmla="*/ 124 h 170"/>
                <a:gd name="T2" fmla="*/ 56 w 136"/>
                <a:gd name="T3" fmla="*/ 120 h 170"/>
                <a:gd name="T4" fmla="*/ 39 w 136"/>
                <a:gd name="T5" fmla="*/ 170 h 170"/>
                <a:gd name="T6" fmla="*/ 28 w 136"/>
                <a:gd name="T7" fmla="*/ 170 h 170"/>
                <a:gd name="T8" fmla="*/ 28 w 136"/>
                <a:gd name="T9" fmla="*/ 170 h 170"/>
                <a:gd name="T10" fmla="*/ 29 w 136"/>
                <a:gd name="T11" fmla="*/ 143 h 170"/>
                <a:gd name="T12" fmla="*/ 42 w 136"/>
                <a:gd name="T13" fmla="*/ 86 h 170"/>
                <a:gd name="T14" fmla="*/ 39 w 136"/>
                <a:gd name="T15" fmla="*/ 63 h 170"/>
                <a:gd name="T16" fmla="*/ 70 w 136"/>
                <a:gd name="T17" fmla="*/ 51 h 170"/>
                <a:gd name="T18" fmla="*/ 67 w 136"/>
                <a:gd name="T19" fmla="*/ 109 h 170"/>
                <a:gd name="T20" fmla="*/ 84 w 136"/>
                <a:gd name="T21" fmla="*/ 113 h 170"/>
                <a:gd name="T22" fmla="*/ 93 w 136"/>
                <a:gd name="T23" fmla="*/ 27 h 170"/>
                <a:gd name="T24" fmla="*/ 19 w 136"/>
                <a:gd name="T25" fmla="*/ 73 h 170"/>
                <a:gd name="T26" fmla="*/ 23 w 136"/>
                <a:gd name="T27" fmla="*/ 105 h 170"/>
                <a:gd name="T28" fmla="*/ 0 w 136"/>
                <a:gd name="T29" fmla="*/ 67 h 170"/>
                <a:gd name="T30" fmla="*/ 81 w 136"/>
                <a:gd name="T31" fmla="*/ 5 h 170"/>
                <a:gd name="T32" fmla="*/ 134 w 136"/>
                <a:gd name="T33" fmla="*/ 55 h 170"/>
                <a:gd name="T34" fmla="*/ 113 w 136"/>
                <a:gd name="T35" fmla="*/ 119 h 170"/>
                <a:gd name="T36" fmla="*/ 61 w 136"/>
                <a:gd name="T37" fmla="*/ 1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70">
                  <a:moveTo>
                    <a:pt x="61" y="124"/>
                  </a:moveTo>
                  <a:cubicBezTo>
                    <a:pt x="60" y="123"/>
                    <a:pt x="59" y="118"/>
                    <a:pt x="56" y="120"/>
                  </a:cubicBezTo>
                  <a:cubicBezTo>
                    <a:pt x="52" y="137"/>
                    <a:pt x="47" y="157"/>
                    <a:pt x="39" y="170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26" y="163"/>
                    <a:pt x="27" y="150"/>
                    <a:pt x="29" y="143"/>
                  </a:cubicBezTo>
                  <a:cubicBezTo>
                    <a:pt x="31" y="126"/>
                    <a:pt x="42" y="103"/>
                    <a:pt x="42" y="86"/>
                  </a:cubicBezTo>
                  <a:cubicBezTo>
                    <a:pt x="42" y="79"/>
                    <a:pt x="38" y="71"/>
                    <a:pt x="39" y="63"/>
                  </a:cubicBezTo>
                  <a:cubicBezTo>
                    <a:pt x="41" y="47"/>
                    <a:pt x="63" y="34"/>
                    <a:pt x="70" y="51"/>
                  </a:cubicBezTo>
                  <a:cubicBezTo>
                    <a:pt x="79" y="71"/>
                    <a:pt x="52" y="95"/>
                    <a:pt x="67" y="109"/>
                  </a:cubicBezTo>
                  <a:cubicBezTo>
                    <a:pt x="70" y="112"/>
                    <a:pt x="77" y="114"/>
                    <a:pt x="84" y="113"/>
                  </a:cubicBezTo>
                  <a:cubicBezTo>
                    <a:pt x="114" y="106"/>
                    <a:pt x="119" y="42"/>
                    <a:pt x="93" y="27"/>
                  </a:cubicBezTo>
                  <a:cubicBezTo>
                    <a:pt x="57" y="5"/>
                    <a:pt x="16" y="39"/>
                    <a:pt x="19" y="73"/>
                  </a:cubicBezTo>
                  <a:cubicBezTo>
                    <a:pt x="21" y="86"/>
                    <a:pt x="35" y="94"/>
                    <a:pt x="23" y="105"/>
                  </a:cubicBezTo>
                  <a:cubicBezTo>
                    <a:pt x="7" y="99"/>
                    <a:pt x="0" y="86"/>
                    <a:pt x="0" y="67"/>
                  </a:cubicBezTo>
                  <a:cubicBezTo>
                    <a:pt x="1" y="26"/>
                    <a:pt x="39" y="0"/>
                    <a:pt x="81" y="5"/>
                  </a:cubicBezTo>
                  <a:cubicBezTo>
                    <a:pt x="108" y="8"/>
                    <a:pt x="131" y="30"/>
                    <a:pt x="134" y="55"/>
                  </a:cubicBezTo>
                  <a:cubicBezTo>
                    <a:pt x="136" y="77"/>
                    <a:pt x="129" y="105"/>
                    <a:pt x="113" y="119"/>
                  </a:cubicBezTo>
                  <a:cubicBezTo>
                    <a:pt x="101" y="129"/>
                    <a:pt x="75" y="135"/>
                    <a:pt x="61" y="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4"/>
          <p:cNvSpPr/>
          <p:nvPr/>
        </p:nvSpPr>
        <p:spPr>
          <a:xfrm>
            <a:off x="325662" y="148710"/>
            <a:ext cx="7542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595959"/>
                </a:solidFill>
                <a:latin typeface="Comic Sans MS" pitchFamily="66" charset="0"/>
                <a:ea typeface="Calibri"/>
                <a:cs typeface="Calibri"/>
                <a:sym typeface="Calibri"/>
              </a:rPr>
              <a:t>CLASS DIAGRAM</a:t>
            </a:r>
            <a:endParaRPr sz="4000" dirty="0">
              <a:solidFill>
                <a:srgbClr val="595959"/>
              </a:solidFill>
              <a:latin typeface="Comic Sans MS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34"/>
          <p:cNvSpPr/>
          <p:nvPr/>
        </p:nvSpPr>
        <p:spPr>
          <a:xfrm>
            <a:off x="412750" y="0"/>
            <a:ext cx="727200" cy="11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1862" y="0"/>
            <a:ext cx="1100138" cy="832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832157"/>
            <a:ext cx="10134600" cy="547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5"/>
          <p:cNvSpPr/>
          <p:nvPr/>
        </p:nvSpPr>
        <p:spPr>
          <a:xfrm>
            <a:off x="325662" y="148710"/>
            <a:ext cx="7542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595959"/>
                </a:solidFill>
                <a:latin typeface="Comic Sans MS" pitchFamily="66" charset="0"/>
                <a:ea typeface="Calibri"/>
                <a:cs typeface="Calibri"/>
                <a:sym typeface="Calibri"/>
              </a:rPr>
              <a:t>ACTIVITY DIAGRAM</a:t>
            </a:r>
            <a:endParaRPr sz="4000" dirty="0">
              <a:solidFill>
                <a:srgbClr val="595959"/>
              </a:solidFill>
              <a:latin typeface="Comic Sans MS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35"/>
          <p:cNvSpPr/>
          <p:nvPr/>
        </p:nvSpPr>
        <p:spPr>
          <a:xfrm>
            <a:off x="412750" y="0"/>
            <a:ext cx="727200" cy="11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1862" y="0"/>
            <a:ext cx="1100138" cy="832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733411"/>
            <a:ext cx="7835899" cy="561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6"/>
          <p:cNvSpPr/>
          <p:nvPr/>
        </p:nvSpPr>
        <p:spPr>
          <a:xfrm>
            <a:off x="325662" y="148710"/>
            <a:ext cx="7542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Comic Sans MS" pitchFamily="66" charset="0"/>
                <a:ea typeface="Calibri"/>
                <a:cs typeface="Calibri"/>
                <a:sym typeface="Calibri"/>
              </a:rPr>
              <a:t>DATA DICTIONARY</a:t>
            </a:r>
            <a:endParaRPr sz="3200" dirty="0">
              <a:solidFill>
                <a:srgbClr val="595959"/>
              </a:solidFill>
              <a:latin typeface="Comic Sans MS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36"/>
          <p:cNvSpPr/>
          <p:nvPr/>
        </p:nvSpPr>
        <p:spPr>
          <a:xfrm>
            <a:off x="412750" y="0"/>
            <a:ext cx="727200" cy="11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47" name="Google Shape;847;p36"/>
          <p:cNvGraphicFramePr/>
          <p:nvPr>
            <p:extLst>
              <p:ext uri="{D42A27DB-BD31-4B8C-83A1-F6EECF244321}">
                <p14:modId xmlns:p14="http://schemas.microsoft.com/office/powerpoint/2010/main" val="3843771190"/>
              </p:ext>
            </p:extLst>
          </p:nvPr>
        </p:nvGraphicFramePr>
        <p:xfrm>
          <a:off x="1549400" y="2779400"/>
          <a:ext cx="8928100" cy="1868799"/>
        </p:xfrm>
        <a:graphic>
          <a:graphicData uri="http://schemas.openxmlformats.org/drawingml/2006/table">
            <a:tbl>
              <a:tblPr firstRow="1" firstCol="1">
                <a:tableStyleId>{22838BEF-8BB2-4498-84A7-C5851F593DF1}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293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Field name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Datatype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Constraints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Description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3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Role_id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Primary key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role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93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Role_name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VARCHAR(60)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Not null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Name of role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92300" y="14097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Tw Cen MT" pitchFamily="34" charset="0"/>
              </a:rPr>
              <a:t>ROLE</a:t>
            </a:r>
            <a:endParaRPr lang="en-IN" sz="5400" dirty="0">
              <a:latin typeface="Tw Cen MT" pitchFamily="34" charset="0"/>
            </a:endParaRPr>
          </a:p>
        </p:txBody>
      </p:sp>
      <p:pic>
        <p:nvPicPr>
          <p:cNvPr id="6" name="Google Shape;1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1862" y="0"/>
            <a:ext cx="1100138" cy="83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7"/>
          <p:cNvSpPr/>
          <p:nvPr/>
        </p:nvSpPr>
        <p:spPr>
          <a:xfrm>
            <a:off x="325662" y="148710"/>
            <a:ext cx="7542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Comic Sans MS" pitchFamily="66" charset="0"/>
                <a:ea typeface="Calibri"/>
                <a:cs typeface="Calibri"/>
                <a:sym typeface="Calibri"/>
              </a:rPr>
              <a:t>DATA DICTIONARY</a:t>
            </a:r>
            <a:endParaRPr sz="3200" dirty="0">
              <a:solidFill>
                <a:srgbClr val="595959"/>
              </a:solidFill>
              <a:latin typeface="Comic Sans MS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37"/>
          <p:cNvSpPr/>
          <p:nvPr/>
        </p:nvSpPr>
        <p:spPr>
          <a:xfrm>
            <a:off x="412750" y="0"/>
            <a:ext cx="727200" cy="11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55" name="Google Shape;855;p37"/>
          <p:cNvGraphicFramePr/>
          <p:nvPr>
            <p:extLst>
              <p:ext uri="{D42A27DB-BD31-4B8C-83A1-F6EECF244321}">
                <p14:modId xmlns:p14="http://schemas.microsoft.com/office/powerpoint/2010/main" val="3099221185"/>
              </p:ext>
            </p:extLst>
          </p:nvPr>
        </p:nvGraphicFramePr>
        <p:xfrm>
          <a:off x="1814950" y="1964175"/>
          <a:ext cx="8115300" cy="3488226"/>
        </p:xfrm>
        <a:graphic>
          <a:graphicData uri="http://schemas.openxmlformats.org/drawingml/2006/table">
            <a:tbl>
              <a:tblPr firstRow="1" firstCol="1">
                <a:tableStyleId>{22838BEF-8BB2-4498-84A7-C5851F593DF1}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Field name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Datatype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Constraints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Description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User_id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Primary key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user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Username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VARCHAR(60)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Not null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Name of user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Password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VARCHAR(45)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Not null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Password of user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Email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VARCHAR(60)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Not null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Email of user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Phoneno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Not null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Phoneno of user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Role_id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Foreign key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Id of role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43099" y="1000125"/>
            <a:ext cx="7972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w Cen MT" pitchFamily="34" charset="0"/>
              </a:rPr>
              <a:t>USER</a:t>
            </a:r>
            <a:endParaRPr lang="en-IN" sz="4400" dirty="0">
              <a:latin typeface="Tw Cen MT" pitchFamily="34" charset="0"/>
            </a:endParaRPr>
          </a:p>
        </p:txBody>
      </p:sp>
      <p:pic>
        <p:nvPicPr>
          <p:cNvPr id="6" name="Google Shape;1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1862" y="0"/>
            <a:ext cx="1100138" cy="83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8"/>
          <p:cNvSpPr/>
          <p:nvPr/>
        </p:nvSpPr>
        <p:spPr>
          <a:xfrm>
            <a:off x="325662" y="148710"/>
            <a:ext cx="7542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Comic Sans MS" pitchFamily="66" charset="0"/>
                <a:ea typeface="Calibri"/>
                <a:cs typeface="Calibri"/>
                <a:sym typeface="Calibri"/>
              </a:rPr>
              <a:t>DATA DICTIONARY</a:t>
            </a:r>
            <a:endParaRPr sz="3200" dirty="0">
              <a:solidFill>
                <a:srgbClr val="595959"/>
              </a:solidFill>
              <a:latin typeface="Comic Sans MS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38"/>
          <p:cNvSpPr/>
          <p:nvPr/>
        </p:nvSpPr>
        <p:spPr>
          <a:xfrm>
            <a:off x="412750" y="0"/>
            <a:ext cx="727200" cy="11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63" name="Google Shape;863;p38"/>
          <p:cNvGraphicFramePr/>
          <p:nvPr>
            <p:extLst>
              <p:ext uri="{D42A27DB-BD31-4B8C-83A1-F6EECF244321}">
                <p14:modId xmlns:p14="http://schemas.microsoft.com/office/powerpoint/2010/main" val="724189120"/>
              </p:ext>
            </p:extLst>
          </p:nvPr>
        </p:nvGraphicFramePr>
        <p:xfrm>
          <a:off x="547750" y="1689100"/>
          <a:ext cx="10661000" cy="4710354"/>
        </p:xfrm>
        <a:graphic>
          <a:graphicData uri="http://schemas.openxmlformats.org/drawingml/2006/table">
            <a:tbl>
              <a:tblPr firstRow="1" firstCol="1">
                <a:tableStyleId>{22838BEF-8BB2-4498-84A7-C5851F593DF1}</a:tableStyleId>
              </a:tblPr>
              <a:tblGrid>
                <a:gridCol w="266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4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Field name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Datatype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Constraints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Description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Profile_id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INT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Primary key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Id of profile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Firstname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VARCHAR(45)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Not null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Name of user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Lastname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VARCHAR(45)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Not null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Last name of user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Bio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VARCHAR(45)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Not null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Bio of user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City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VARCHAR(45)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Not null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City of user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Join_date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DATETIME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Not null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Date of user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Image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VARCHAR(255)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Not null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Image of user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Url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VARCHAR(255)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Not null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url of profile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Hobby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VARCHAR(45)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Not null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Hobby of user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User_id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INT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Foreign key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Id of user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7212" y="747697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w Cen MT" pitchFamily="34" charset="0"/>
              </a:rPr>
              <a:t>PROFILE</a:t>
            </a:r>
            <a:endParaRPr lang="en-IN" sz="4400" dirty="0">
              <a:latin typeface="Tw Cen MT" pitchFamily="34" charset="0"/>
            </a:endParaRPr>
          </a:p>
        </p:txBody>
      </p:sp>
      <p:pic>
        <p:nvPicPr>
          <p:cNvPr id="6" name="Google Shape;1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1862" y="0"/>
            <a:ext cx="1100138" cy="83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9"/>
          <p:cNvSpPr/>
          <p:nvPr/>
        </p:nvSpPr>
        <p:spPr>
          <a:xfrm>
            <a:off x="325662" y="148710"/>
            <a:ext cx="7542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Comic Sans MS" pitchFamily="66" charset="0"/>
                <a:ea typeface="Calibri"/>
                <a:cs typeface="Calibri"/>
                <a:sym typeface="Calibri"/>
              </a:rPr>
              <a:t>DATA DICTIONARY</a:t>
            </a:r>
            <a:endParaRPr sz="3200" dirty="0">
              <a:solidFill>
                <a:srgbClr val="595959"/>
              </a:solidFill>
              <a:latin typeface="Comic Sans MS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39"/>
          <p:cNvSpPr/>
          <p:nvPr/>
        </p:nvSpPr>
        <p:spPr>
          <a:xfrm>
            <a:off x="412750" y="0"/>
            <a:ext cx="727200" cy="11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71" name="Google Shape;871;p39"/>
          <p:cNvGraphicFramePr/>
          <p:nvPr>
            <p:extLst>
              <p:ext uri="{D42A27DB-BD31-4B8C-83A1-F6EECF244321}">
                <p14:modId xmlns:p14="http://schemas.microsoft.com/office/powerpoint/2010/main" val="2481123377"/>
              </p:ext>
            </p:extLst>
          </p:nvPr>
        </p:nvGraphicFramePr>
        <p:xfrm>
          <a:off x="2038350" y="2271550"/>
          <a:ext cx="8115300" cy="3305376"/>
        </p:xfrm>
        <a:graphic>
          <a:graphicData uri="http://schemas.openxmlformats.org/drawingml/2006/table">
            <a:tbl>
              <a:tblPr firstRow="1" firstCol="1">
                <a:tableStyleId>{22838BEF-8BB2-4498-84A7-C5851F593DF1}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Field name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Datatype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Constraints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Description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Notification_id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Primary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 ID of Notifination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Text_preview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VARCHAR(100)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Not null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Show Text details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Date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DATETIME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Not null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Date of notification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User_id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Foreign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user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Post_id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Foreign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post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57387" y="1328738"/>
            <a:ext cx="8186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w Cen MT" pitchFamily="34" charset="0"/>
              </a:rPr>
              <a:t>NOTIFICATION</a:t>
            </a:r>
            <a:endParaRPr lang="en-IN" sz="4000" dirty="0">
              <a:latin typeface="Tw Cen MT" pitchFamily="34" charset="0"/>
            </a:endParaRPr>
          </a:p>
        </p:txBody>
      </p:sp>
      <p:pic>
        <p:nvPicPr>
          <p:cNvPr id="6" name="Google Shape;1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1862" y="0"/>
            <a:ext cx="1100138" cy="83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0"/>
          <p:cNvSpPr/>
          <p:nvPr/>
        </p:nvSpPr>
        <p:spPr>
          <a:xfrm>
            <a:off x="325662" y="148710"/>
            <a:ext cx="7542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Comic Sans MS" pitchFamily="66" charset="0"/>
                <a:ea typeface="Calibri"/>
                <a:cs typeface="Calibri"/>
                <a:sym typeface="Calibri"/>
              </a:rPr>
              <a:t>DATA DICTIONARY</a:t>
            </a:r>
            <a:endParaRPr sz="3200" dirty="0">
              <a:solidFill>
                <a:srgbClr val="595959"/>
              </a:solidFill>
              <a:latin typeface="Comic Sans MS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40"/>
          <p:cNvSpPr/>
          <p:nvPr/>
        </p:nvSpPr>
        <p:spPr>
          <a:xfrm>
            <a:off x="412750" y="0"/>
            <a:ext cx="727200" cy="11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79" name="Google Shape;879;p40"/>
          <p:cNvGraphicFramePr/>
          <p:nvPr>
            <p:extLst>
              <p:ext uri="{D42A27DB-BD31-4B8C-83A1-F6EECF244321}">
                <p14:modId xmlns:p14="http://schemas.microsoft.com/office/powerpoint/2010/main" val="2528647517"/>
              </p:ext>
            </p:extLst>
          </p:nvPr>
        </p:nvGraphicFramePr>
        <p:xfrm>
          <a:off x="1321800" y="2089200"/>
          <a:ext cx="9715500" cy="3986544"/>
        </p:xfrm>
        <a:graphic>
          <a:graphicData uri="http://schemas.openxmlformats.org/drawingml/2006/table">
            <a:tbl>
              <a:tblPr firstRow="1" firstCol="1">
                <a:tableStyleId>{22838BEF-8BB2-4498-84A7-C5851F593DF1}</a:tableStyleId>
              </a:tblPr>
              <a:tblGrid>
                <a:gridCol w="242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Field name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Datatype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Constraints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Description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Post_id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Primary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post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Picture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VARCHAR(45)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Not null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Picture of post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Caption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VARCHAR(45)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Not null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Caption pf post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Post_date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DATETIME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Not null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Date of post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Text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VARCHAR(45)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Not null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Text of post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User_id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Foreign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user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Post_follow_id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Foreign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post_follow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14451" y="914400"/>
            <a:ext cx="971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w Cen MT" pitchFamily="34" charset="0"/>
              </a:rPr>
              <a:t>POST</a:t>
            </a:r>
            <a:endParaRPr lang="en-IN" sz="4800" dirty="0">
              <a:latin typeface="Tw Cen MT" pitchFamily="34" charset="0"/>
            </a:endParaRPr>
          </a:p>
        </p:txBody>
      </p:sp>
      <p:pic>
        <p:nvPicPr>
          <p:cNvPr id="6" name="Google Shape;1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1862" y="0"/>
            <a:ext cx="1100138" cy="83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1"/>
          <p:cNvSpPr/>
          <p:nvPr/>
        </p:nvSpPr>
        <p:spPr>
          <a:xfrm>
            <a:off x="325662" y="148710"/>
            <a:ext cx="7542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Comic Sans MS" pitchFamily="66" charset="0"/>
                <a:ea typeface="Calibri"/>
                <a:cs typeface="Calibri"/>
                <a:sym typeface="Calibri"/>
              </a:rPr>
              <a:t>DATA DICTIONARY</a:t>
            </a:r>
            <a:endParaRPr sz="3200" dirty="0">
              <a:solidFill>
                <a:srgbClr val="595959"/>
              </a:solidFill>
              <a:latin typeface="Comic Sans MS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41"/>
          <p:cNvSpPr/>
          <p:nvPr/>
        </p:nvSpPr>
        <p:spPr>
          <a:xfrm>
            <a:off x="412750" y="0"/>
            <a:ext cx="727200" cy="11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87" name="Google Shape;887;p41"/>
          <p:cNvGraphicFramePr/>
          <p:nvPr>
            <p:extLst>
              <p:ext uri="{D42A27DB-BD31-4B8C-83A1-F6EECF244321}">
                <p14:modId xmlns:p14="http://schemas.microsoft.com/office/powerpoint/2010/main" val="1346008621"/>
              </p:ext>
            </p:extLst>
          </p:nvPr>
        </p:nvGraphicFramePr>
        <p:xfrm>
          <a:off x="2038350" y="2289950"/>
          <a:ext cx="8115300" cy="2989908"/>
        </p:xfrm>
        <a:graphic>
          <a:graphicData uri="http://schemas.openxmlformats.org/drawingml/2006/table">
            <a:tbl>
              <a:tblPr firstRow="1" firstCol="1">
                <a:tableStyleId>{22838BEF-8BB2-4498-84A7-C5851F593DF1}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Field name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Datatype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Constraints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Description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Primary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post follow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Follower_id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Foreign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follower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Following_id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Foreign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following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User_id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Foreign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user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Post_id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Foreign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post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57400" y="1171575"/>
            <a:ext cx="8101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w Cen MT" pitchFamily="34" charset="0"/>
              </a:rPr>
              <a:t>POST FOLLOW</a:t>
            </a:r>
            <a:endParaRPr lang="en-IN" sz="4400" dirty="0">
              <a:latin typeface="Tw Cen MT" pitchFamily="34" charset="0"/>
            </a:endParaRPr>
          </a:p>
        </p:txBody>
      </p:sp>
      <p:pic>
        <p:nvPicPr>
          <p:cNvPr id="6" name="Google Shape;1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1862" y="0"/>
            <a:ext cx="1100138" cy="83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2"/>
          <p:cNvSpPr/>
          <p:nvPr/>
        </p:nvSpPr>
        <p:spPr>
          <a:xfrm>
            <a:off x="325662" y="148710"/>
            <a:ext cx="7542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Comic Sans MS" pitchFamily="66" charset="0"/>
                <a:ea typeface="Calibri"/>
                <a:cs typeface="Calibri"/>
                <a:sym typeface="Calibri"/>
              </a:rPr>
              <a:t>DATA DICTIONARY</a:t>
            </a:r>
            <a:endParaRPr sz="3200" dirty="0">
              <a:solidFill>
                <a:srgbClr val="595959"/>
              </a:solidFill>
              <a:latin typeface="Comic Sans MS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42"/>
          <p:cNvSpPr/>
          <p:nvPr/>
        </p:nvSpPr>
        <p:spPr>
          <a:xfrm>
            <a:off x="412750" y="0"/>
            <a:ext cx="727200" cy="11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95" name="Google Shape;895;p42"/>
          <p:cNvGraphicFramePr/>
          <p:nvPr>
            <p:extLst>
              <p:ext uri="{D42A27DB-BD31-4B8C-83A1-F6EECF244321}">
                <p14:modId xmlns:p14="http://schemas.microsoft.com/office/powerpoint/2010/main" val="3514555878"/>
              </p:ext>
            </p:extLst>
          </p:nvPr>
        </p:nvGraphicFramePr>
        <p:xfrm>
          <a:off x="2174475" y="2434650"/>
          <a:ext cx="8115300" cy="996636"/>
        </p:xfrm>
        <a:graphic>
          <a:graphicData uri="http://schemas.openxmlformats.org/drawingml/2006/table">
            <a:tbl>
              <a:tblPr firstRow="1" firstCol="1">
                <a:tableStyleId>{22838BEF-8BB2-4498-84A7-C5851F593DF1}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Field name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Datatype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Constraints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Description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Following_id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Primary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following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85988" y="1271588"/>
            <a:ext cx="80724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w Cen MT" pitchFamily="34" charset="0"/>
              </a:rPr>
              <a:t>FOLLOWING</a:t>
            </a:r>
            <a:endParaRPr lang="en-IN" sz="3200" dirty="0">
              <a:latin typeface="Tw Cen MT" pitchFamily="34" charset="0"/>
            </a:endParaRPr>
          </a:p>
        </p:txBody>
      </p:sp>
      <p:pic>
        <p:nvPicPr>
          <p:cNvPr id="6" name="Google Shape;1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1862" y="0"/>
            <a:ext cx="1100138" cy="83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3"/>
          <p:cNvSpPr/>
          <p:nvPr/>
        </p:nvSpPr>
        <p:spPr>
          <a:xfrm>
            <a:off x="325662" y="148710"/>
            <a:ext cx="7542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Comic Sans MS" pitchFamily="66" charset="0"/>
                <a:ea typeface="Calibri"/>
                <a:cs typeface="Calibri"/>
                <a:sym typeface="Calibri"/>
              </a:rPr>
              <a:t>DATA DICTIONARY</a:t>
            </a:r>
            <a:endParaRPr sz="3200" dirty="0">
              <a:solidFill>
                <a:srgbClr val="595959"/>
              </a:solidFill>
              <a:latin typeface="Comic Sans MS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43"/>
          <p:cNvSpPr/>
          <p:nvPr/>
        </p:nvSpPr>
        <p:spPr>
          <a:xfrm>
            <a:off x="412750" y="0"/>
            <a:ext cx="727200" cy="11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03" name="Google Shape;903;p43"/>
          <p:cNvGraphicFramePr/>
          <p:nvPr>
            <p:extLst>
              <p:ext uri="{D42A27DB-BD31-4B8C-83A1-F6EECF244321}">
                <p14:modId xmlns:p14="http://schemas.microsoft.com/office/powerpoint/2010/main" val="3729780020"/>
              </p:ext>
            </p:extLst>
          </p:nvPr>
        </p:nvGraphicFramePr>
        <p:xfrm>
          <a:off x="2038350" y="2388075"/>
          <a:ext cx="8115300" cy="996636"/>
        </p:xfrm>
        <a:graphic>
          <a:graphicData uri="http://schemas.openxmlformats.org/drawingml/2006/table">
            <a:tbl>
              <a:tblPr firstRow="1" firstCol="1">
                <a:tableStyleId>{22838BEF-8BB2-4498-84A7-C5851F593DF1}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Field name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Datatype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Constraints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Description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Follower_id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Primary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follower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28825" y="1343025"/>
            <a:ext cx="8129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w Cen MT" pitchFamily="34" charset="0"/>
              </a:rPr>
              <a:t>FOLLOWER</a:t>
            </a:r>
            <a:endParaRPr lang="en-IN" sz="4000" dirty="0">
              <a:latin typeface="Tw Cen MT" pitchFamily="34" charset="0"/>
            </a:endParaRPr>
          </a:p>
        </p:txBody>
      </p:sp>
      <p:pic>
        <p:nvPicPr>
          <p:cNvPr id="6" name="Google Shape;1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1862" y="0"/>
            <a:ext cx="1100138" cy="83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3"/>
          <p:cNvGrpSpPr/>
          <p:nvPr/>
        </p:nvGrpSpPr>
        <p:grpSpPr>
          <a:xfrm rot="-503118">
            <a:off x="535735" y="3838837"/>
            <a:ext cx="2255574" cy="2347972"/>
            <a:chOff x="1601806" y="2829808"/>
            <a:chExt cx="3126835" cy="3254924"/>
          </a:xfrm>
        </p:grpSpPr>
        <p:sp>
          <p:nvSpPr>
            <p:cNvPr id="137" name="Google Shape;137;p23"/>
            <p:cNvSpPr/>
            <p:nvPr/>
          </p:nvSpPr>
          <p:spPr>
            <a:xfrm>
              <a:off x="2405448" y="5210903"/>
              <a:ext cx="1112465" cy="873829"/>
            </a:xfrm>
            <a:custGeom>
              <a:avLst/>
              <a:gdLst/>
              <a:ahLst/>
              <a:cxnLst/>
              <a:rect l="l" t="t" r="r" b="b"/>
              <a:pathLst>
                <a:path w="806" h="628" extrusionOk="0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2779194" y="2829808"/>
              <a:ext cx="1949447" cy="2244230"/>
            </a:xfrm>
            <a:custGeom>
              <a:avLst/>
              <a:gdLst/>
              <a:ahLst/>
              <a:cxnLst/>
              <a:rect l="l" t="t" r="r" b="b"/>
              <a:pathLst>
                <a:path w="1413" h="1613" extrusionOk="0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1601806" y="3896651"/>
              <a:ext cx="1338819" cy="1400232"/>
            </a:xfrm>
            <a:custGeom>
              <a:avLst/>
              <a:gdLst/>
              <a:ahLst/>
              <a:cxnLst/>
              <a:rect l="l" t="t" r="r" b="b"/>
              <a:pathLst>
                <a:path w="970" h="1006" extrusionOk="0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23"/>
          <p:cNvGrpSpPr/>
          <p:nvPr/>
        </p:nvGrpSpPr>
        <p:grpSpPr>
          <a:xfrm>
            <a:off x="2206917" y="1527146"/>
            <a:ext cx="4305651" cy="3638169"/>
            <a:chOff x="3916862" y="1758463"/>
            <a:chExt cx="4595524" cy="3638169"/>
          </a:xfrm>
        </p:grpSpPr>
        <p:sp>
          <p:nvSpPr>
            <p:cNvPr id="141" name="Google Shape;141;p23"/>
            <p:cNvSpPr/>
            <p:nvPr/>
          </p:nvSpPr>
          <p:spPr>
            <a:xfrm>
              <a:off x="5931197" y="1758463"/>
              <a:ext cx="691676" cy="6974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6077777" y="1968027"/>
              <a:ext cx="398515" cy="277128"/>
            </a:xfrm>
            <a:custGeom>
              <a:avLst/>
              <a:gdLst/>
              <a:ahLst/>
              <a:cxnLst/>
              <a:rect l="l" t="t" r="r" b="b"/>
              <a:pathLst>
                <a:path w="319" h="220" extrusionOk="0">
                  <a:moveTo>
                    <a:pt x="319" y="170"/>
                  </a:moveTo>
                  <a:cubicBezTo>
                    <a:pt x="319" y="198"/>
                    <a:pt x="296" y="220"/>
                    <a:pt x="268" y="220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22" y="220"/>
                    <a:pt x="0" y="198"/>
                    <a:pt x="0" y="17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6" y="0"/>
                    <a:pt x="319" y="22"/>
                    <a:pt x="319" y="50"/>
                  </a:cubicBezTo>
                  <a:lnTo>
                    <a:pt x="319" y="170"/>
                  </a:lnTo>
                  <a:close/>
                </a:path>
              </a:pathLst>
            </a:custGeom>
            <a:solidFill>
              <a:srgbClr val="F8F4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6240390" y="2000091"/>
              <a:ext cx="143145" cy="211854"/>
            </a:xfrm>
            <a:custGeom>
              <a:avLst/>
              <a:gdLst/>
              <a:ahLst/>
              <a:cxnLst/>
              <a:rect l="l" t="t" r="r" b="b"/>
              <a:pathLst>
                <a:path w="125" h="185" extrusionOk="0">
                  <a:moveTo>
                    <a:pt x="125" y="93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125" y="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7004212" y="4363699"/>
              <a:ext cx="621822" cy="628692"/>
            </a:xfrm>
            <a:prstGeom prst="ellipse">
              <a:avLst/>
            </a:pr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7087808" y="4542344"/>
              <a:ext cx="414548" cy="271402"/>
            </a:xfrm>
            <a:custGeom>
              <a:avLst/>
              <a:gdLst/>
              <a:ahLst/>
              <a:cxnLst/>
              <a:rect l="l" t="t" r="r" b="b"/>
              <a:pathLst>
                <a:path w="332" h="216" extrusionOk="0">
                  <a:moveTo>
                    <a:pt x="332" y="28"/>
                  </a:moveTo>
                  <a:cubicBezTo>
                    <a:pt x="332" y="27"/>
                    <a:pt x="331" y="26"/>
                    <a:pt x="330" y="26"/>
                  </a:cubicBezTo>
                  <a:cubicBezTo>
                    <a:pt x="324" y="27"/>
                    <a:pt x="317" y="27"/>
                    <a:pt x="310" y="27"/>
                  </a:cubicBezTo>
                  <a:cubicBezTo>
                    <a:pt x="280" y="27"/>
                    <a:pt x="248" y="27"/>
                    <a:pt x="218" y="28"/>
                  </a:cubicBezTo>
                  <a:cubicBezTo>
                    <a:pt x="211" y="28"/>
                    <a:pt x="205" y="28"/>
                    <a:pt x="198" y="29"/>
                  </a:cubicBezTo>
                  <a:cubicBezTo>
                    <a:pt x="197" y="29"/>
                    <a:pt x="197" y="29"/>
                    <a:pt x="197" y="30"/>
                  </a:cubicBezTo>
                  <a:cubicBezTo>
                    <a:pt x="197" y="36"/>
                    <a:pt x="197" y="42"/>
                    <a:pt x="197" y="48"/>
                  </a:cubicBezTo>
                  <a:cubicBezTo>
                    <a:pt x="197" y="49"/>
                    <a:pt x="197" y="49"/>
                    <a:pt x="198" y="50"/>
                  </a:cubicBezTo>
                  <a:cubicBezTo>
                    <a:pt x="202" y="50"/>
                    <a:pt x="206" y="50"/>
                    <a:pt x="210" y="50"/>
                  </a:cubicBezTo>
                  <a:cubicBezTo>
                    <a:pt x="222" y="50"/>
                    <a:pt x="233" y="51"/>
                    <a:pt x="245" y="51"/>
                  </a:cubicBezTo>
                  <a:cubicBezTo>
                    <a:pt x="246" y="51"/>
                    <a:pt x="246" y="51"/>
                    <a:pt x="247" y="51"/>
                  </a:cubicBezTo>
                  <a:cubicBezTo>
                    <a:pt x="246" y="52"/>
                    <a:pt x="245" y="53"/>
                    <a:pt x="245" y="53"/>
                  </a:cubicBezTo>
                  <a:cubicBezTo>
                    <a:pt x="224" y="71"/>
                    <a:pt x="204" y="88"/>
                    <a:pt x="183" y="106"/>
                  </a:cubicBezTo>
                  <a:cubicBezTo>
                    <a:pt x="182" y="107"/>
                    <a:pt x="182" y="107"/>
                    <a:pt x="180" y="105"/>
                  </a:cubicBezTo>
                  <a:cubicBezTo>
                    <a:pt x="163" y="84"/>
                    <a:pt x="145" y="62"/>
                    <a:pt x="127" y="40"/>
                  </a:cubicBezTo>
                  <a:cubicBezTo>
                    <a:pt x="123" y="35"/>
                    <a:pt x="119" y="30"/>
                    <a:pt x="115" y="25"/>
                  </a:cubicBezTo>
                  <a:cubicBezTo>
                    <a:pt x="115" y="25"/>
                    <a:pt x="116" y="24"/>
                    <a:pt x="116" y="24"/>
                  </a:cubicBezTo>
                  <a:cubicBezTo>
                    <a:pt x="122" y="24"/>
                    <a:pt x="129" y="23"/>
                    <a:pt x="136" y="23"/>
                  </a:cubicBezTo>
                  <a:cubicBezTo>
                    <a:pt x="143" y="22"/>
                    <a:pt x="150" y="22"/>
                    <a:pt x="158" y="21"/>
                  </a:cubicBezTo>
                  <a:cubicBezTo>
                    <a:pt x="159" y="21"/>
                    <a:pt x="159" y="21"/>
                    <a:pt x="159" y="20"/>
                  </a:cubicBezTo>
                  <a:cubicBezTo>
                    <a:pt x="159" y="14"/>
                    <a:pt x="160" y="7"/>
                    <a:pt x="161" y="1"/>
                  </a:cubicBezTo>
                  <a:cubicBezTo>
                    <a:pt x="161" y="0"/>
                    <a:pt x="161" y="0"/>
                    <a:pt x="159" y="0"/>
                  </a:cubicBezTo>
                  <a:cubicBezTo>
                    <a:pt x="107" y="0"/>
                    <a:pt x="54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7"/>
                    <a:pt x="0" y="13"/>
                    <a:pt x="0" y="19"/>
                  </a:cubicBezTo>
                  <a:cubicBezTo>
                    <a:pt x="0" y="21"/>
                    <a:pt x="0" y="21"/>
                    <a:pt x="2" y="21"/>
                  </a:cubicBezTo>
                  <a:cubicBezTo>
                    <a:pt x="17" y="22"/>
                    <a:pt x="32" y="23"/>
                    <a:pt x="46" y="24"/>
                  </a:cubicBezTo>
                  <a:cubicBezTo>
                    <a:pt x="47" y="24"/>
                    <a:pt x="48" y="25"/>
                    <a:pt x="49" y="26"/>
                  </a:cubicBezTo>
                  <a:cubicBezTo>
                    <a:pt x="62" y="41"/>
                    <a:pt x="75" y="57"/>
                    <a:pt x="88" y="73"/>
                  </a:cubicBezTo>
                  <a:cubicBezTo>
                    <a:pt x="105" y="94"/>
                    <a:pt x="122" y="114"/>
                    <a:pt x="139" y="135"/>
                  </a:cubicBezTo>
                  <a:cubicBezTo>
                    <a:pt x="139" y="136"/>
                    <a:pt x="140" y="136"/>
                    <a:pt x="140" y="137"/>
                  </a:cubicBezTo>
                  <a:cubicBezTo>
                    <a:pt x="140" y="144"/>
                    <a:pt x="140" y="151"/>
                    <a:pt x="140" y="158"/>
                  </a:cubicBezTo>
                  <a:cubicBezTo>
                    <a:pt x="140" y="169"/>
                    <a:pt x="140" y="181"/>
                    <a:pt x="140" y="192"/>
                  </a:cubicBezTo>
                  <a:cubicBezTo>
                    <a:pt x="140" y="193"/>
                    <a:pt x="140" y="193"/>
                    <a:pt x="139" y="193"/>
                  </a:cubicBezTo>
                  <a:cubicBezTo>
                    <a:pt x="131" y="194"/>
                    <a:pt x="124" y="195"/>
                    <a:pt x="116" y="195"/>
                  </a:cubicBezTo>
                  <a:cubicBezTo>
                    <a:pt x="107" y="196"/>
                    <a:pt x="98" y="196"/>
                    <a:pt x="89" y="197"/>
                  </a:cubicBezTo>
                  <a:cubicBezTo>
                    <a:pt x="88" y="197"/>
                    <a:pt x="88" y="198"/>
                    <a:pt x="88" y="199"/>
                  </a:cubicBezTo>
                  <a:cubicBezTo>
                    <a:pt x="88" y="204"/>
                    <a:pt x="88" y="209"/>
                    <a:pt x="88" y="214"/>
                  </a:cubicBezTo>
                  <a:cubicBezTo>
                    <a:pt x="88" y="216"/>
                    <a:pt x="88" y="216"/>
                    <a:pt x="90" y="216"/>
                  </a:cubicBezTo>
                  <a:cubicBezTo>
                    <a:pt x="141" y="216"/>
                    <a:pt x="194" y="216"/>
                    <a:pt x="245" y="216"/>
                  </a:cubicBezTo>
                  <a:cubicBezTo>
                    <a:pt x="245" y="216"/>
                    <a:pt x="246" y="216"/>
                    <a:pt x="246" y="216"/>
                  </a:cubicBezTo>
                  <a:cubicBezTo>
                    <a:pt x="247" y="216"/>
                    <a:pt x="247" y="216"/>
                    <a:pt x="247" y="215"/>
                  </a:cubicBezTo>
                  <a:cubicBezTo>
                    <a:pt x="247" y="209"/>
                    <a:pt x="247" y="204"/>
                    <a:pt x="247" y="198"/>
                  </a:cubicBezTo>
                  <a:cubicBezTo>
                    <a:pt x="247" y="198"/>
                    <a:pt x="247" y="197"/>
                    <a:pt x="246" y="197"/>
                  </a:cubicBezTo>
                  <a:cubicBezTo>
                    <a:pt x="244" y="197"/>
                    <a:pt x="241" y="197"/>
                    <a:pt x="239" y="197"/>
                  </a:cubicBezTo>
                  <a:cubicBezTo>
                    <a:pt x="225" y="196"/>
                    <a:pt x="211" y="196"/>
                    <a:pt x="197" y="195"/>
                  </a:cubicBezTo>
                  <a:cubicBezTo>
                    <a:pt x="196" y="195"/>
                    <a:pt x="196" y="195"/>
                    <a:pt x="196" y="194"/>
                  </a:cubicBezTo>
                  <a:cubicBezTo>
                    <a:pt x="196" y="174"/>
                    <a:pt x="197" y="155"/>
                    <a:pt x="197" y="135"/>
                  </a:cubicBezTo>
                  <a:cubicBezTo>
                    <a:pt x="197" y="134"/>
                    <a:pt x="197" y="134"/>
                    <a:pt x="198" y="133"/>
                  </a:cubicBezTo>
                  <a:cubicBezTo>
                    <a:pt x="205" y="127"/>
                    <a:pt x="212" y="121"/>
                    <a:pt x="218" y="115"/>
                  </a:cubicBezTo>
                  <a:cubicBezTo>
                    <a:pt x="240" y="95"/>
                    <a:pt x="262" y="75"/>
                    <a:pt x="285" y="56"/>
                  </a:cubicBezTo>
                  <a:cubicBezTo>
                    <a:pt x="285" y="55"/>
                    <a:pt x="286" y="55"/>
                    <a:pt x="287" y="55"/>
                  </a:cubicBezTo>
                  <a:cubicBezTo>
                    <a:pt x="290" y="54"/>
                    <a:pt x="293" y="54"/>
                    <a:pt x="296" y="54"/>
                  </a:cubicBezTo>
                  <a:cubicBezTo>
                    <a:pt x="308" y="53"/>
                    <a:pt x="319" y="53"/>
                    <a:pt x="331" y="51"/>
                  </a:cubicBezTo>
                  <a:cubicBezTo>
                    <a:pt x="331" y="51"/>
                    <a:pt x="332" y="51"/>
                    <a:pt x="332" y="50"/>
                  </a:cubicBezTo>
                  <a:cubicBezTo>
                    <a:pt x="331" y="43"/>
                    <a:pt x="331" y="35"/>
                    <a:pt x="33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7492049" y="4635102"/>
              <a:ext cx="50387" cy="116806"/>
            </a:xfrm>
            <a:custGeom>
              <a:avLst/>
              <a:gdLst/>
              <a:ahLst/>
              <a:cxnLst/>
              <a:rect l="l" t="t" r="r" b="b"/>
              <a:pathLst>
                <a:path w="40" h="93" extrusionOk="0">
                  <a:moveTo>
                    <a:pt x="40" y="2"/>
                  </a:moveTo>
                  <a:cubicBezTo>
                    <a:pt x="40" y="3"/>
                    <a:pt x="40" y="5"/>
                    <a:pt x="40" y="6"/>
                  </a:cubicBezTo>
                  <a:cubicBezTo>
                    <a:pt x="36" y="19"/>
                    <a:pt x="33" y="33"/>
                    <a:pt x="30" y="47"/>
                  </a:cubicBezTo>
                  <a:cubicBezTo>
                    <a:pt x="26" y="62"/>
                    <a:pt x="22" y="78"/>
                    <a:pt x="18" y="93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2" y="93"/>
                    <a:pt x="7" y="92"/>
                    <a:pt x="2" y="92"/>
                  </a:cubicBezTo>
                  <a:cubicBezTo>
                    <a:pt x="1" y="92"/>
                    <a:pt x="1" y="92"/>
                    <a:pt x="0" y="92"/>
                  </a:cubicBezTo>
                  <a:cubicBezTo>
                    <a:pt x="0" y="92"/>
                    <a:pt x="0" y="92"/>
                    <a:pt x="0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0" y="83"/>
                    <a:pt x="0" y="82"/>
                    <a:pt x="0" y="80"/>
                  </a:cubicBezTo>
                  <a:cubicBezTo>
                    <a:pt x="0" y="75"/>
                    <a:pt x="1" y="70"/>
                    <a:pt x="1" y="64"/>
                  </a:cubicBezTo>
                  <a:cubicBezTo>
                    <a:pt x="1" y="59"/>
                    <a:pt x="1" y="53"/>
                    <a:pt x="1" y="47"/>
                  </a:cubicBezTo>
                  <a:cubicBezTo>
                    <a:pt x="1" y="41"/>
                    <a:pt x="1" y="35"/>
                    <a:pt x="1" y="30"/>
                  </a:cubicBezTo>
                  <a:cubicBezTo>
                    <a:pt x="1" y="24"/>
                    <a:pt x="2" y="18"/>
                    <a:pt x="2" y="12"/>
                  </a:cubicBezTo>
                  <a:cubicBezTo>
                    <a:pt x="2" y="8"/>
                    <a:pt x="2" y="4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5" y="0"/>
                    <a:pt x="17" y="1"/>
                    <a:pt x="19" y="1"/>
                  </a:cubicBezTo>
                  <a:cubicBezTo>
                    <a:pt x="22" y="1"/>
                    <a:pt x="27" y="1"/>
                    <a:pt x="31" y="1"/>
                  </a:cubicBezTo>
                  <a:cubicBezTo>
                    <a:pt x="33" y="1"/>
                    <a:pt x="36" y="1"/>
                    <a:pt x="39" y="2"/>
                  </a:cubicBezTo>
                  <a:cubicBezTo>
                    <a:pt x="39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7487469" y="4766795"/>
              <a:ext cx="29774" cy="26338"/>
            </a:xfrm>
            <a:custGeom>
              <a:avLst/>
              <a:gdLst/>
              <a:ahLst/>
              <a:cxnLst/>
              <a:rect l="l" t="t" r="r" b="b"/>
              <a:pathLst>
                <a:path w="24" h="21" extrusionOk="0">
                  <a:moveTo>
                    <a:pt x="13" y="21"/>
                  </a:moveTo>
                  <a:cubicBezTo>
                    <a:pt x="10" y="21"/>
                    <a:pt x="6" y="21"/>
                    <a:pt x="3" y="21"/>
                  </a:cubicBezTo>
                  <a:cubicBezTo>
                    <a:pt x="2" y="21"/>
                    <a:pt x="2" y="20"/>
                    <a:pt x="2" y="20"/>
                  </a:cubicBezTo>
                  <a:cubicBezTo>
                    <a:pt x="2" y="17"/>
                    <a:pt x="2" y="14"/>
                    <a:pt x="1" y="10"/>
                  </a:cubicBezTo>
                  <a:cubicBezTo>
                    <a:pt x="1" y="7"/>
                    <a:pt x="0" y="4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1"/>
                    <a:pt x="4" y="1"/>
                    <a:pt x="6" y="1"/>
                  </a:cubicBezTo>
                  <a:cubicBezTo>
                    <a:pt x="9" y="1"/>
                    <a:pt x="11" y="1"/>
                    <a:pt x="13" y="1"/>
                  </a:cubicBezTo>
                  <a:cubicBezTo>
                    <a:pt x="16" y="2"/>
                    <a:pt x="19" y="2"/>
                    <a:pt x="22" y="2"/>
                  </a:cubicBezTo>
                  <a:cubicBezTo>
                    <a:pt x="23" y="2"/>
                    <a:pt x="23" y="2"/>
                    <a:pt x="24" y="2"/>
                  </a:cubicBezTo>
                  <a:cubicBezTo>
                    <a:pt x="24" y="2"/>
                    <a:pt x="24" y="2"/>
                    <a:pt x="24" y="3"/>
                  </a:cubicBezTo>
                  <a:cubicBezTo>
                    <a:pt x="24" y="8"/>
                    <a:pt x="24" y="14"/>
                    <a:pt x="24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0" y="21"/>
                    <a:pt x="17" y="21"/>
                    <a:pt x="13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4756263" y="4767940"/>
              <a:ext cx="546241" cy="551967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4866199" y="4880166"/>
              <a:ext cx="326371" cy="327515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261" y="181"/>
                  </a:moveTo>
                  <a:cubicBezTo>
                    <a:pt x="260" y="181"/>
                    <a:pt x="260" y="181"/>
                    <a:pt x="260" y="180"/>
                  </a:cubicBezTo>
                  <a:cubicBezTo>
                    <a:pt x="260" y="180"/>
                    <a:pt x="260" y="180"/>
                    <a:pt x="260" y="180"/>
                  </a:cubicBezTo>
                  <a:cubicBezTo>
                    <a:pt x="260" y="179"/>
                    <a:pt x="260" y="179"/>
                    <a:pt x="260" y="178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0" y="169"/>
                    <a:pt x="257" y="160"/>
                    <a:pt x="252" y="151"/>
                  </a:cubicBezTo>
                  <a:cubicBezTo>
                    <a:pt x="252" y="151"/>
                    <a:pt x="252" y="151"/>
                    <a:pt x="252" y="151"/>
                  </a:cubicBezTo>
                  <a:cubicBezTo>
                    <a:pt x="252" y="150"/>
                    <a:pt x="251" y="150"/>
                    <a:pt x="251" y="150"/>
                  </a:cubicBezTo>
                  <a:cubicBezTo>
                    <a:pt x="251" y="149"/>
                    <a:pt x="251" y="149"/>
                    <a:pt x="251" y="149"/>
                  </a:cubicBezTo>
                  <a:cubicBezTo>
                    <a:pt x="251" y="147"/>
                    <a:pt x="252" y="146"/>
                    <a:pt x="252" y="145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3"/>
                    <a:pt x="252" y="143"/>
                    <a:pt x="252" y="143"/>
                  </a:cubicBezTo>
                  <a:cubicBezTo>
                    <a:pt x="252" y="143"/>
                    <a:pt x="252" y="143"/>
                    <a:pt x="252" y="143"/>
                  </a:cubicBezTo>
                  <a:cubicBezTo>
                    <a:pt x="253" y="143"/>
                    <a:pt x="252" y="142"/>
                    <a:pt x="253" y="142"/>
                  </a:cubicBezTo>
                  <a:cubicBezTo>
                    <a:pt x="253" y="142"/>
                    <a:pt x="253" y="142"/>
                    <a:pt x="253" y="142"/>
                  </a:cubicBezTo>
                  <a:cubicBezTo>
                    <a:pt x="253" y="141"/>
                    <a:pt x="253" y="140"/>
                    <a:pt x="253" y="139"/>
                  </a:cubicBezTo>
                  <a:cubicBezTo>
                    <a:pt x="253" y="139"/>
                    <a:pt x="253" y="139"/>
                    <a:pt x="253" y="139"/>
                  </a:cubicBezTo>
                  <a:cubicBezTo>
                    <a:pt x="253" y="139"/>
                    <a:pt x="253" y="139"/>
                    <a:pt x="253" y="138"/>
                  </a:cubicBezTo>
                  <a:cubicBezTo>
                    <a:pt x="253" y="138"/>
                    <a:pt x="253" y="138"/>
                    <a:pt x="253" y="138"/>
                  </a:cubicBezTo>
                  <a:cubicBezTo>
                    <a:pt x="253" y="137"/>
                    <a:pt x="253" y="137"/>
                    <a:pt x="253" y="136"/>
                  </a:cubicBezTo>
                  <a:cubicBezTo>
                    <a:pt x="253" y="134"/>
                    <a:pt x="253" y="131"/>
                    <a:pt x="253" y="129"/>
                  </a:cubicBezTo>
                  <a:cubicBezTo>
                    <a:pt x="253" y="129"/>
                    <a:pt x="253" y="129"/>
                    <a:pt x="253" y="129"/>
                  </a:cubicBezTo>
                  <a:cubicBezTo>
                    <a:pt x="254" y="125"/>
                    <a:pt x="253" y="122"/>
                    <a:pt x="253" y="119"/>
                  </a:cubicBezTo>
                  <a:cubicBezTo>
                    <a:pt x="253" y="117"/>
                    <a:pt x="253" y="115"/>
                    <a:pt x="252" y="112"/>
                  </a:cubicBezTo>
                  <a:cubicBezTo>
                    <a:pt x="252" y="112"/>
                    <a:pt x="252" y="112"/>
                    <a:pt x="252" y="112"/>
                  </a:cubicBezTo>
                  <a:cubicBezTo>
                    <a:pt x="252" y="112"/>
                    <a:pt x="252" y="111"/>
                    <a:pt x="252" y="111"/>
                  </a:cubicBezTo>
                  <a:cubicBezTo>
                    <a:pt x="252" y="111"/>
                    <a:pt x="252" y="110"/>
                    <a:pt x="252" y="110"/>
                  </a:cubicBezTo>
                  <a:cubicBezTo>
                    <a:pt x="252" y="110"/>
                    <a:pt x="252" y="110"/>
                    <a:pt x="252" y="109"/>
                  </a:cubicBezTo>
                  <a:cubicBezTo>
                    <a:pt x="251" y="108"/>
                    <a:pt x="251" y="106"/>
                    <a:pt x="251" y="105"/>
                  </a:cubicBezTo>
                  <a:cubicBezTo>
                    <a:pt x="250" y="102"/>
                    <a:pt x="249" y="99"/>
                    <a:pt x="249" y="97"/>
                  </a:cubicBezTo>
                  <a:cubicBezTo>
                    <a:pt x="248" y="94"/>
                    <a:pt x="247" y="91"/>
                    <a:pt x="245" y="87"/>
                  </a:cubicBezTo>
                  <a:cubicBezTo>
                    <a:pt x="245" y="86"/>
                    <a:pt x="244" y="84"/>
                    <a:pt x="243" y="82"/>
                  </a:cubicBezTo>
                  <a:cubicBezTo>
                    <a:pt x="242" y="80"/>
                    <a:pt x="242" y="79"/>
                    <a:pt x="241" y="78"/>
                  </a:cubicBezTo>
                  <a:cubicBezTo>
                    <a:pt x="238" y="71"/>
                    <a:pt x="234" y="65"/>
                    <a:pt x="230" y="59"/>
                  </a:cubicBezTo>
                  <a:cubicBezTo>
                    <a:pt x="228" y="57"/>
                    <a:pt x="227" y="56"/>
                    <a:pt x="226" y="54"/>
                  </a:cubicBezTo>
                  <a:cubicBezTo>
                    <a:pt x="224" y="51"/>
                    <a:pt x="222" y="49"/>
                    <a:pt x="219" y="47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218" y="45"/>
                    <a:pt x="217" y="45"/>
                    <a:pt x="217" y="44"/>
                  </a:cubicBezTo>
                  <a:cubicBezTo>
                    <a:pt x="216" y="43"/>
                    <a:pt x="215" y="43"/>
                    <a:pt x="215" y="42"/>
                  </a:cubicBezTo>
                  <a:cubicBezTo>
                    <a:pt x="215" y="42"/>
                    <a:pt x="214" y="42"/>
                    <a:pt x="214" y="41"/>
                  </a:cubicBezTo>
                  <a:cubicBezTo>
                    <a:pt x="211" y="39"/>
                    <a:pt x="209" y="37"/>
                    <a:pt x="206" y="34"/>
                  </a:cubicBezTo>
                  <a:cubicBezTo>
                    <a:pt x="204" y="33"/>
                    <a:pt x="203" y="32"/>
                    <a:pt x="201" y="31"/>
                  </a:cubicBezTo>
                  <a:cubicBezTo>
                    <a:pt x="201" y="30"/>
                    <a:pt x="200" y="30"/>
                    <a:pt x="200" y="30"/>
                  </a:cubicBezTo>
                  <a:cubicBezTo>
                    <a:pt x="189" y="22"/>
                    <a:pt x="178" y="17"/>
                    <a:pt x="165" y="13"/>
                  </a:cubicBezTo>
                  <a:cubicBezTo>
                    <a:pt x="162" y="12"/>
                    <a:pt x="159" y="11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5" y="10"/>
                    <a:pt x="155" y="10"/>
                    <a:pt x="154" y="10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10"/>
                    <a:pt x="154" y="10"/>
                    <a:pt x="153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0"/>
                    <a:pt x="151" y="10"/>
                    <a:pt x="150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8" y="9"/>
                    <a:pt x="148" y="9"/>
                    <a:pt x="147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9"/>
                    <a:pt x="146" y="9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6" y="9"/>
                    <a:pt x="145" y="9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3" y="8"/>
                    <a:pt x="142" y="8"/>
                    <a:pt x="142" y="8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2" y="8"/>
                    <a:pt x="142" y="8"/>
                    <a:pt x="141" y="8"/>
                  </a:cubicBezTo>
                  <a:cubicBezTo>
                    <a:pt x="141" y="8"/>
                    <a:pt x="141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39" y="8"/>
                    <a:pt x="138" y="8"/>
                    <a:pt x="138" y="8"/>
                  </a:cubicBezTo>
                  <a:cubicBezTo>
                    <a:pt x="138" y="8"/>
                    <a:pt x="137" y="8"/>
                    <a:pt x="137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6" y="8"/>
                    <a:pt x="135" y="8"/>
                    <a:pt x="134" y="8"/>
                  </a:cubicBezTo>
                  <a:cubicBezTo>
                    <a:pt x="132" y="8"/>
                    <a:pt x="129" y="8"/>
                    <a:pt x="127" y="8"/>
                  </a:cubicBezTo>
                  <a:cubicBezTo>
                    <a:pt x="124" y="8"/>
                    <a:pt x="122" y="8"/>
                    <a:pt x="120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19" y="8"/>
                    <a:pt x="119" y="8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7" y="8"/>
                    <a:pt x="117" y="8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6" y="9"/>
                    <a:pt x="116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12" y="9"/>
                    <a:pt x="111" y="9"/>
                    <a:pt x="110" y="9"/>
                  </a:cubicBezTo>
                  <a:cubicBezTo>
                    <a:pt x="108" y="10"/>
                    <a:pt x="107" y="9"/>
                    <a:pt x="106" y="8"/>
                  </a:cubicBezTo>
                  <a:cubicBezTo>
                    <a:pt x="96" y="4"/>
                    <a:pt x="87" y="1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  <a:cubicBezTo>
                    <a:pt x="73" y="0"/>
                    <a:pt x="71" y="0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3" y="0"/>
                    <a:pt x="62" y="1"/>
                    <a:pt x="60" y="1"/>
                  </a:cubicBezTo>
                  <a:cubicBezTo>
                    <a:pt x="52" y="3"/>
                    <a:pt x="45" y="5"/>
                    <a:pt x="38" y="9"/>
                  </a:cubicBezTo>
                  <a:cubicBezTo>
                    <a:pt x="33" y="12"/>
                    <a:pt x="28" y="16"/>
                    <a:pt x="23" y="20"/>
                  </a:cubicBezTo>
                  <a:cubicBezTo>
                    <a:pt x="21" y="22"/>
                    <a:pt x="20" y="24"/>
                    <a:pt x="18" y="26"/>
                  </a:cubicBezTo>
                  <a:cubicBezTo>
                    <a:pt x="14" y="30"/>
                    <a:pt x="11" y="35"/>
                    <a:pt x="9" y="40"/>
                  </a:cubicBezTo>
                  <a:cubicBezTo>
                    <a:pt x="6" y="44"/>
                    <a:pt x="5" y="49"/>
                    <a:pt x="3" y="53"/>
                  </a:cubicBezTo>
                  <a:cubicBezTo>
                    <a:pt x="2" y="59"/>
                    <a:pt x="0" y="64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1"/>
                    <a:pt x="0" y="71"/>
                  </a:cubicBezTo>
                  <a:cubicBezTo>
                    <a:pt x="0" y="71"/>
                    <a:pt x="0" y="72"/>
                    <a:pt x="0" y="72"/>
                  </a:cubicBezTo>
                  <a:cubicBezTo>
                    <a:pt x="0" y="74"/>
                    <a:pt x="0" y="76"/>
                    <a:pt x="0" y="77"/>
                  </a:cubicBezTo>
                  <a:cubicBezTo>
                    <a:pt x="0" y="78"/>
                    <a:pt x="0" y="78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1" y="79"/>
                  </a:cubicBezTo>
                  <a:cubicBezTo>
                    <a:pt x="1" y="86"/>
                    <a:pt x="2" y="93"/>
                    <a:pt x="5" y="99"/>
                  </a:cubicBezTo>
                  <a:cubicBezTo>
                    <a:pt x="6" y="103"/>
                    <a:pt x="7" y="106"/>
                    <a:pt x="9" y="109"/>
                  </a:cubicBezTo>
                  <a:cubicBezTo>
                    <a:pt x="9" y="110"/>
                    <a:pt x="9" y="111"/>
                    <a:pt x="9" y="112"/>
                  </a:cubicBezTo>
                  <a:cubicBezTo>
                    <a:pt x="9" y="114"/>
                    <a:pt x="8" y="116"/>
                    <a:pt x="8" y="119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8" y="125"/>
                    <a:pt x="8" y="131"/>
                    <a:pt x="8" y="137"/>
                  </a:cubicBezTo>
                  <a:cubicBezTo>
                    <a:pt x="8" y="139"/>
                    <a:pt x="8" y="142"/>
                    <a:pt x="9" y="144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9" y="146"/>
                    <a:pt x="9" y="146"/>
                    <a:pt x="9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7"/>
                    <a:pt x="9" y="147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9" y="148"/>
                    <a:pt x="9" y="148"/>
                    <a:pt x="9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10" y="149"/>
                    <a:pt x="10" y="149"/>
                    <a:pt x="10" y="150"/>
                  </a:cubicBezTo>
                  <a:cubicBezTo>
                    <a:pt x="11" y="160"/>
                    <a:pt x="14" y="170"/>
                    <a:pt x="19" y="180"/>
                  </a:cubicBezTo>
                  <a:cubicBezTo>
                    <a:pt x="20" y="183"/>
                    <a:pt x="21" y="186"/>
                    <a:pt x="23" y="189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26" y="194"/>
                    <a:pt x="29" y="198"/>
                    <a:pt x="32" y="203"/>
                  </a:cubicBezTo>
                  <a:cubicBezTo>
                    <a:pt x="34" y="206"/>
                    <a:pt x="37" y="209"/>
                    <a:pt x="39" y="211"/>
                  </a:cubicBezTo>
                  <a:cubicBezTo>
                    <a:pt x="39" y="212"/>
                    <a:pt x="39" y="212"/>
                    <a:pt x="40" y="212"/>
                  </a:cubicBezTo>
                  <a:cubicBezTo>
                    <a:pt x="40" y="213"/>
                    <a:pt x="40" y="213"/>
                    <a:pt x="40" y="213"/>
                  </a:cubicBezTo>
                  <a:cubicBezTo>
                    <a:pt x="41" y="213"/>
                    <a:pt x="41" y="214"/>
                    <a:pt x="41" y="214"/>
                  </a:cubicBezTo>
                  <a:cubicBezTo>
                    <a:pt x="42" y="215"/>
                    <a:pt x="42" y="215"/>
                    <a:pt x="43" y="216"/>
                  </a:cubicBezTo>
                  <a:cubicBezTo>
                    <a:pt x="43" y="216"/>
                    <a:pt x="43" y="216"/>
                    <a:pt x="44" y="216"/>
                  </a:cubicBezTo>
                  <a:cubicBezTo>
                    <a:pt x="49" y="222"/>
                    <a:pt x="54" y="226"/>
                    <a:pt x="61" y="231"/>
                  </a:cubicBezTo>
                  <a:cubicBezTo>
                    <a:pt x="63" y="233"/>
                    <a:pt x="66" y="235"/>
                    <a:pt x="69" y="236"/>
                  </a:cubicBezTo>
                  <a:cubicBezTo>
                    <a:pt x="70" y="237"/>
                    <a:pt x="71" y="237"/>
                    <a:pt x="72" y="238"/>
                  </a:cubicBezTo>
                  <a:cubicBezTo>
                    <a:pt x="73" y="238"/>
                    <a:pt x="74" y="238"/>
                    <a:pt x="75" y="239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9" y="241"/>
                    <a:pt x="84" y="243"/>
                    <a:pt x="88" y="245"/>
                  </a:cubicBezTo>
                  <a:cubicBezTo>
                    <a:pt x="91" y="246"/>
                    <a:pt x="94" y="247"/>
                    <a:pt x="97" y="247"/>
                  </a:cubicBezTo>
                  <a:cubicBezTo>
                    <a:pt x="98" y="248"/>
                    <a:pt x="99" y="248"/>
                    <a:pt x="100" y="248"/>
                  </a:cubicBezTo>
                  <a:cubicBezTo>
                    <a:pt x="101" y="248"/>
                    <a:pt x="101" y="248"/>
                    <a:pt x="101" y="248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3" y="249"/>
                    <a:pt x="104" y="249"/>
                    <a:pt x="104" y="249"/>
                  </a:cubicBezTo>
                  <a:cubicBezTo>
                    <a:pt x="105" y="249"/>
                    <a:pt x="105" y="249"/>
                    <a:pt x="105" y="249"/>
                  </a:cubicBezTo>
                  <a:cubicBezTo>
                    <a:pt x="105" y="249"/>
                    <a:pt x="105" y="249"/>
                    <a:pt x="105" y="249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07" y="250"/>
                    <a:pt x="107" y="250"/>
                    <a:pt x="108" y="250"/>
                  </a:cubicBezTo>
                  <a:cubicBezTo>
                    <a:pt x="108" y="250"/>
                    <a:pt x="108" y="250"/>
                    <a:pt x="108" y="250"/>
                  </a:cubicBezTo>
                  <a:cubicBezTo>
                    <a:pt x="108" y="250"/>
                    <a:pt x="109" y="250"/>
                    <a:pt x="109" y="250"/>
                  </a:cubicBezTo>
                  <a:cubicBezTo>
                    <a:pt x="109" y="250"/>
                    <a:pt x="109" y="250"/>
                    <a:pt x="109" y="250"/>
                  </a:cubicBezTo>
                  <a:cubicBezTo>
                    <a:pt x="109" y="250"/>
                    <a:pt x="109" y="250"/>
                    <a:pt x="109" y="250"/>
                  </a:cubicBezTo>
                  <a:cubicBezTo>
                    <a:pt x="109" y="250"/>
                    <a:pt x="110" y="250"/>
                    <a:pt x="110" y="250"/>
                  </a:cubicBezTo>
                  <a:cubicBezTo>
                    <a:pt x="110" y="250"/>
                    <a:pt x="110" y="250"/>
                    <a:pt x="110" y="250"/>
                  </a:cubicBezTo>
                  <a:cubicBezTo>
                    <a:pt x="110" y="250"/>
                    <a:pt x="110" y="250"/>
                    <a:pt x="110" y="250"/>
                  </a:cubicBezTo>
                  <a:cubicBezTo>
                    <a:pt x="110" y="250"/>
                    <a:pt x="111" y="250"/>
                    <a:pt x="111" y="250"/>
                  </a:cubicBezTo>
                  <a:cubicBezTo>
                    <a:pt x="111" y="250"/>
                    <a:pt x="111" y="250"/>
                    <a:pt x="111" y="250"/>
                  </a:cubicBezTo>
                  <a:cubicBezTo>
                    <a:pt x="111" y="250"/>
                    <a:pt x="111" y="250"/>
                    <a:pt x="111" y="250"/>
                  </a:cubicBezTo>
                  <a:cubicBezTo>
                    <a:pt x="111" y="250"/>
                    <a:pt x="111" y="250"/>
                    <a:pt x="111" y="250"/>
                  </a:cubicBezTo>
                  <a:cubicBezTo>
                    <a:pt x="112" y="250"/>
                    <a:pt x="112" y="250"/>
                    <a:pt x="112" y="250"/>
                  </a:cubicBezTo>
                  <a:cubicBezTo>
                    <a:pt x="112" y="250"/>
                    <a:pt x="112" y="250"/>
                    <a:pt x="112" y="250"/>
                  </a:cubicBezTo>
                  <a:cubicBezTo>
                    <a:pt x="113" y="250"/>
                    <a:pt x="113" y="250"/>
                    <a:pt x="113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4" y="251"/>
                    <a:pt x="114" y="251"/>
                    <a:pt x="115" y="251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16" y="251"/>
                    <a:pt x="116" y="251"/>
                    <a:pt x="117" y="251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8" y="251"/>
                    <a:pt x="119" y="251"/>
                    <a:pt x="119" y="251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20" y="251"/>
                    <a:pt x="120" y="251"/>
                    <a:pt x="121" y="251"/>
                  </a:cubicBezTo>
                  <a:cubicBezTo>
                    <a:pt x="121" y="251"/>
                    <a:pt x="121" y="251"/>
                    <a:pt x="121" y="251"/>
                  </a:cubicBezTo>
                  <a:cubicBezTo>
                    <a:pt x="121" y="251"/>
                    <a:pt x="121" y="251"/>
                    <a:pt x="121" y="251"/>
                  </a:cubicBezTo>
                  <a:cubicBezTo>
                    <a:pt x="122" y="251"/>
                    <a:pt x="124" y="251"/>
                    <a:pt x="125" y="251"/>
                  </a:cubicBezTo>
                  <a:cubicBezTo>
                    <a:pt x="125" y="251"/>
                    <a:pt x="125" y="251"/>
                    <a:pt x="125" y="251"/>
                  </a:cubicBezTo>
                  <a:cubicBezTo>
                    <a:pt x="125" y="251"/>
                    <a:pt x="125" y="251"/>
                    <a:pt x="126" y="251"/>
                  </a:cubicBezTo>
                  <a:cubicBezTo>
                    <a:pt x="132" y="251"/>
                    <a:pt x="138" y="251"/>
                    <a:pt x="144" y="250"/>
                  </a:cubicBezTo>
                  <a:cubicBezTo>
                    <a:pt x="147" y="250"/>
                    <a:pt x="149" y="250"/>
                    <a:pt x="152" y="250"/>
                  </a:cubicBezTo>
                  <a:cubicBezTo>
                    <a:pt x="152" y="250"/>
                    <a:pt x="153" y="250"/>
                    <a:pt x="153" y="250"/>
                  </a:cubicBezTo>
                  <a:cubicBezTo>
                    <a:pt x="163" y="255"/>
                    <a:pt x="173" y="259"/>
                    <a:pt x="185" y="260"/>
                  </a:cubicBezTo>
                  <a:cubicBezTo>
                    <a:pt x="185" y="260"/>
                    <a:pt x="185" y="260"/>
                    <a:pt x="185" y="260"/>
                  </a:cubicBezTo>
                  <a:cubicBezTo>
                    <a:pt x="185" y="260"/>
                    <a:pt x="185" y="260"/>
                    <a:pt x="186" y="260"/>
                  </a:cubicBezTo>
                  <a:cubicBezTo>
                    <a:pt x="186" y="260"/>
                    <a:pt x="187" y="260"/>
                    <a:pt x="187" y="260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89" y="260"/>
                    <a:pt x="190" y="260"/>
                    <a:pt x="191" y="260"/>
                  </a:cubicBezTo>
                  <a:cubicBezTo>
                    <a:pt x="192" y="260"/>
                    <a:pt x="192" y="260"/>
                    <a:pt x="192" y="260"/>
                  </a:cubicBezTo>
                  <a:cubicBezTo>
                    <a:pt x="193" y="260"/>
                    <a:pt x="193" y="260"/>
                    <a:pt x="193" y="260"/>
                  </a:cubicBezTo>
                  <a:cubicBezTo>
                    <a:pt x="194" y="260"/>
                    <a:pt x="194" y="260"/>
                    <a:pt x="194" y="260"/>
                  </a:cubicBezTo>
                  <a:cubicBezTo>
                    <a:pt x="194" y="260"/>
                    <a:pt x="194" y="260"/>
                    <a:pt x="194" y="260"/>
                  </a:cubicBezTo>
                  <a:cubicBezTo>
                    <a:pt x="196" y="260"/>
                    <a:pt x="198" y="260"/>
                    <a:pt x="200" y="259"/>
                  </a:cubicBezTo>
                  <a:cubicBezTo>
                    <a:pt x="203" y="259"/>
                    <a:pt x="207" y="258"/>
                    <a:pt x="210" y="257"/>
                  </a:cubicBezTo>
                  <a:cubicBezTo>
                    <a:pt x="214" y="256"/>
                    <a:pt x="218" y="254"/>
                    <a:pt x="222" y="252"/>
                  </a:cubicBezTo>
                  <a:cubicBezTo>
                    <a:pt x="227" y="249"/>
                    <a:pt x="232" y="245"/>
                    <a:pt x="236" y="241"/>
                  </a:cubicBezTo>
                  <a:cubicBezTo>
                    <a:pt x="238" y="239"/>
                    <a:pt x="240" y="237"/>
                    <a:pt x="242" y="235"/>
                  </a:cubicBezTo>
                  <a:cubicBezTo>
                    <a:pt x="246" y="230"/>
                    <a:pt x="249" y="225"/>
                    <a:pt x="252" y="220"/>
                  </a:cubicBezTo>
                  <a:cubicBezTo>
                    <a:pt x="254" y="215"/>
                    <a:pt x="256" y="210"/>
                    <a:pt x="258" y="206"/>
                  </a:cubicBezTo>
                  <a:cubicBezTo>
                    <a:pt x="259" y="200"/>
                    <a:pt x="260" y="195"/>
                    <a:pt x="260" y="189"/>
                  </a:cubicBezTo>
                  <a:cubicBezTo>
                    <a:pt x="260" y="189"/>
                    <a:pt x="260" y="188"/>
                    <a:pt x="261" y="188"/>
                  </a:cubicBezTo>
                  <a:cubicBezTo>
                    <a:pt x="261" y="188"/>
                    <a:pt x="261" y="188"/>
                    <a:pt x="261" y="188"/>
                  </a:cubicBezTo>
                  <a:cubicBezTo>
                    <a:pt x="260" y="187"/>
                    <a:pt x="260" y="187"/>
                    <a:pt x="260" y="186"/>
                  </a:cubicBezTo>
                  <a:cubicBezTo>
                    <a:pt x="260" y="186"/>
                    <a:pt x="260" y="186"/>
                    <a:pt x="261" y="185"/>
                  </a:cubicBezTo>
                  <a:cubicBezTo>
                    <a:pt x="261" y="184"/>
                    <a:pt x="261" y="183"/>
                    <a:pt x="261" y="181"/>
                  </a:cubicBezTo>
                  <a:close/>
                  <a:moveTo>
                    <a:pt x="154" y="10"/>
                  </a:moveTo>
                  <a:cubicBezTo>
                    <a:pt x="154" y="10"/>
                    <a:pt x="154" y="10"/>
                    <a:pt x="154" y="10"/>
                  </a:cubicBezTo>
                  <a:cubicBezTo>
                    <a:pt x="154" y="10"/>
                    <a:pt x="154" y="10"/>
                    <a:pt x="154" y="10"/>
                  </a:cubicBezTo>
                  <a:close/>
                  <a:moveTo>
                    <a:pt x="155" y="10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55" y="11"/>
                    <a:pt x="155" y="11"/>
                    <a:pt x="15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4950941" y="4946585"/>
              <a:ext cx="158032" cy="194677"/>
            </a:xfrm>
            <a:custGeom>
              <a:avLst/>
              <a:gdLst/>
              <a:ahLst/>
              <a:cxnLst/>
              <a:rect l="l" t="t" r="r" b="b"/>
              <a:pathLst>
                <a:path w="127" h="154" extrusionOk="0">
                  <a:moveTo>
                    <a:pt x="40" y="2"/>
                  </a:moveTo>
                  <a:cubicBezTo>
                    <a:pt x="41" y="2"/>
                    <a:pt x="43" y="2"/>
                    <a:pt x="44" y="2"/>
                  </a:cubicBezTo>
                  <a:cubicBezTo>
                    <a:pt x="44" y="2"/>
                    <a:pt x="45" y="1"/>
                    <a:pt x="45" y="1"/>
                  </a:cubicBezTo>
                  <a:cubicBezTo>
                    <a:pt x="45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0" y="0"/>
                    <a:pt x="50" y="1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2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6" y="0"/>
                    <a:pt x="56" y="0"/>
                    <a:pt x="57" y="0"/>
                  </a:cubicBezTo>
                  <a:cubicBezTo>
                    <a:pt x="58" y="0"/>
                    <a:pt x="60" y="0"/>
                    <a:pt x="62" y="0"/>
                  </a:cubicBezTo>
                  <a:cubicBezTo>
                    <a:pt x="66" y="0"/>
                    <a:pt x="69" y="1"/>
                    <a:pt x="72" y="1"/>
                  </a:cubicBezTo>
                  <a:cubicBezTo>
                    <a:pt x="82" y="2"/>
                    <a:pt x="91" y="5"/>
                    <a:pt x="99" y="10"/>
                  </a:cubicBezTo>
                  <a:cubicBezTo>
                    <a:pt x="102" y="12"/>
                    <a:pt x="105" y="14"/>
                    <a:pt x="108" y="16"/>
                  </a:cubicBezTo>
                  <a:cubicBezTo>
                    <a:pt x="110" y="19"/>
                    <a:pt x="113" y="21"/>
                    <a:pt x="115" y="25"/>
                  </a:cubicBezTo>
                  <a:cubicBezTo>
                    <a:pt x="115" y="26"/>
                    <a:pt x="116" y="28"/>
                    <a:pt x="117" y="30"/>
                  </a:cubicBezTo>
                  <a:cubicBezTo>
                    <a:pt x="117" y="30"/>
                    <a:pt x="117" y="30"/>
                    <a:pt x="117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31"/>
                    <a:pt x="117" y="31"/>
                    <a:pt x="117" y="32"/>
                  </a:cubicBezTo>
                  <a:cubicBezTo>
                    <a:pt x="117" y="34"/>
                    <a:pt x="117" y="36"/>
                    <a:pt x="116" y="38"/>
                  </a:cubicBezTo>
                  <a:cubicBezTo>
                    <a:pt x="114" y="46"/>
                    <a:pt x="106" y="49"/>
                    <a:pt x="100" y="47"/>
                  </a:cubicBezTo>
                  <a:cubicBezTo>
                    <a:pt x="99" y="47"/>
                    <a:pt x="97" y="46"/>
                    <a:pt x="96" y="45"/>
                  </a:cubicBezTo>
                  <a:cubicBezTo>
                    <a:pt x="94" y="43"/>
                    <a:pt x="92" y="42"/>
                    <a:pt x="91" y="40"/>
                  </a:cubicBezTo>
                  <a:cubicBezTo>
                    <a:pt x="88" y="37"/>
                    <a:pt x="85" y="35"/>
                    <a:pt x="82" y="32"/>
                  </a:cubicBezTo>
                  <a:cubicBezTo>
                    <a:pt x="81" y="32"/>
                    <a:pt x="81" y="32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8" y="30"/>
                    <a:pt x="76" y="29"/>
                    <a:pt x="75" y="29"/>
                  </a:cubicBezTo>
                  <a:cubicBezTo>
                    <a:pt x="71" y="27"/>
                    <a:pt x="68" y="26"/>
                    <a:pt x="64" y="26"/>
                  </a:cubicBezTo>
                  <a:cubicBezTo>
                    <a:pt x="62" y="26"/>
                    <a:pt x="59" y="26"/>
                    <a:pt x="56" y="26"/>
                  </a:cubicBezTo>
                  <a:cubicBezTo>
                    <a:pt x="51" y="26"/>
                    <a:pt x="46" y="27"/>
                    <a:pt x="42" y="30"/>
                  </a:cubicBezTo>
                  <a:cubicBezTo>
                    <a:pt x="39" y="32"/>
                    <a:pt x="37" y="35"/>
                    <a:pt x="35" y="39"/>
                  </a:cubicBezTo>
                  <a:cubicBezTo>
                    <a:pt x="34" y="42"/>
                    <a:pt x="35" y="45"/>
                    <a:pt x="37" y="47"/>
                  </a:cubicBezTo>
                  <a:cubicBezTo>
                    <a:pt x="39" y="50"/>
                    <a:pt x="41" y="51"/>
                    <a:pt x="44" y="53"/>
                  </a:cubicBezTo>
                  <a:cubicBezTo>
                    <a:pt x="47" y="55"/>
                    <a:pt x="51" y="56"/>
                    <a:pt x="55" y="57"/>
                  </a:cubicBezTo>
                  <a:cubicBezTo>
                    <a:pt x="55" y="57"/>
                    <a:pt x="56" y="58"/>
                    <a:pt x="57" y="58"/>
                  </a:cubicBezTo>
                  <a:cubicBezTo>
                    <a:pt x="59" y="59"/>
                    <a:pt x="61" y="59"/>
                    <a:pt x="63" y="60"/>
                  </a:cubicBezTo>
                  <a:cubicBezTo>
                    <a:pt x="69" y="62"/>
                    <a:pt x="76" y="62"/>
                    <a:pt x="82" y="64"/>
                  </a:cubicBezTo>
                  <a:cubicBezTo>
                    <a:pt x="85" y="65"/>
                    <a:pt x="88" y="66"/>
                    <a:pt x="91" y="66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4" y="68"/>
                    <a:pt x="96" y="69"/>
                    <a:pt x="98" y="70"/>
                  </a:cubicBezTo>
                  <a:cubicBezTo>
                    <a:pt x="105" y="73"/>
                    <a:pt x="111" y="77"/>
                    <a:pt x="117" y="83"/>
                  </a:cubicBezTo>
                  <a:cubicBezTo>
                    <a:pt x="117" y="83"/>
                    <a:pt x="118" y="84"/>
                    <a:pt x="118" y="84"/>
                  </a:cubicBezTo>
                  <a:cubicBezTo>
                    <a:pt x="120" y="86"/>
                    <a:pt x="122" y="89"/>
                    <a:pt x="123" y="91"/>
                  </a:cubicBezTo>
                  <a:cubicBezTo>
                    <a:pt x="125" y="94"/>
                    <a:pt x="126" y="98"/>
                    <a:pt x="126" y="101"/>
                  </a:cubicBezTo>
                  <a:cubicBezTo>
                    <a:pt x="126" y="101"/>
                    <a:pt x="126" y="102"/>
                    <a:pt x="127" y="102"/>
                  </a:cubicBezTo>
                  <a:cubicBezTo>
                    <a:pt x="127" y="102"/>
                    <a:pt x="126" y="103"/>
                    <a:pt x="127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7" y="105"/>
                    <a:pt x="127" y="107"/>
                    <a:pt x="127" y="109"/>
                  </a:cubicBezTo>
                  <a:cubicBezTo>
                    <a:pt x="126" y="110"/>
                    <a:pt x="126" y="113"/>
                    <a:pt x="126" y="115"/>
                  </a:cubicBezTo>
                  <a:cubicBezTo>
                    <a:pt x="123" y="124"/>
                    <a:pt x="117" y="132"/>
                    <a:pt x="110" y="139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10" y="139"/>
                    <a:pt x="109" y="139"/>
                    <a:pt x="109" y="139"/>
                  </a:cubicBezTo>
                  <a:cubicBezTo>
                    <a:pt x="109" y="140"/>
                    <a:pt x="109" y="140"/>
                    <a:pt x="109" y="140"/>
                  </a:cubicBezTo>
                  <a:cubicBezTo>
                    <a:pt x="108" y="141"/>
                    <a:pt x="107" y="141"/>
                    <a:pt x="106" y="142"/>
                  </a:cubicBezTo>
                  <a:cubicBezTo>
                    <a:pt x="106" y="142"/>
                    <a:pt x="105" y="143"/>
                    <a:pt x="104" y="143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102" y="145"/>
                    <a:pt x="100" y="146"/>
                    <a:pt x="98" y="147"/>
                  </a:cubicBezTo>
                  <a:cubicBezTo>
                    <a:pt x="98" y="148"/>
                    <a:pt x="97" y="148"/>
                    <a:pt x="97" y="148"/>
                  </a:cubicBezTo>
                  <a:cubicBezTo>
                    <a:pt x="96" y="148"/>
                    <a:pt x="95" y="149"/>
                    <a:pt x="94" y="149"/>
                  </a:cubicBezTo>
                  <a:cubicBezTo>
                    <a:pt x="91" y="150"/>
                    <a:pt x="88" y="151"/>
                    <a:pt x="85" y="152"/>
                  </a:cubicBezTo>
                  <a:cubicBezTo>
                    <a:pt x="83" y="152"/>
                    <a:pt x="81" y="153"/>
                    <a:pt x="79" y="153"/>
                  </a:cubicBezTo>
                  <a:cubicBezTo>
                    <a:pt x="77" y="153"/>
                    <a:pt x="76" y="154"/>
                    <a:pt x="75" y="154"/>
                  </a:cubicBezTo>
                  <a:cubicBezTo>
                    <a:pt x="74" y="154"/>
                    <a:pt x="74" y="154"/>
                    <a:pt x="73" y="154"/>
                  </a:cubicBezTo>
                  <a:cubicBezTo>
                    <a:pt x="72" y="154"/>
                    <a:pt x="71" y="154"/>
                    <a:pt x="71" y="154"/>
                  </a:cubicBezTo>
                  <a:cubicBezTo>
                    <a:pt x="70" y="154"/>
                    <a:pt x="70" y="154"/>
                    <a:pt x="70" y="154"/>
                  </a:cubicBezTo>
                  <a:cubicBezTo>
                    <a:pt x="67" y="154"/>
                    <a:pt x="63" y="154"/>
                    <a:pt x="59" y="154"/>
                  </a:cubicBezTo>
                  <a:cubicBezTo>
                    <a:pt x="53" y="153"/>
                    <a:pt x="47" y="153"/>
                    <a:pt x="40" y="151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39" y="150"/>
                    <a:pt x="39" y="150"/>
                    <a:pt x="38" y="150"/>
                  </a:cubicBezTo>
                  <a:cubicBezTo>
                    <a:pt x="37" y="150"/>
                    <a:pt x="36" y="150"/>
                    <a:pt x="35" y="149"/>
                  </a:cubicBezTo>
                  <a:cubicBezTo>
                    <a:pt x="32" y="148"/>
                    <a:pt x="29" y="147"/>
                    <a:pt x="26" y="146"/>
                  </a:cubicBezTo>
                  <a:cubicBezTo>
                    <a:pt x="19" y="143"/>
                    <a:pt x="12" y="138"/>
                    <a:pt x="6" y="13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5" y="130"/>
                    <a:pt x="5" y="129"/>
                    <a:pt x="4" y="127"/>
                  </a:cubicBezTo>
                  <a:cubicBezTo>
                    <a:pt x="2" y="125"/>
                    <a:pt x="1" y="123"/>
                    <a:pt x="1" y="121"/>
                  </a:cubicBezTo>
                  <a:cubicBezTo>
                    <a:pt x="0" y="120"/>
                    <a:pt x="0" y="120"/>
                    <a:pt x="0" y="119"/>
                  </a:cubicBezTo>
                  <a:cubicBezTo>
                    <a:pt x="0" y="119"/>
                    <a:pt x="0" y="119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7"/>
                    <a:pt x="0" y="116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4"/>
                    <a:pt x="0" y="114"/>
                  </a:cubicBezTo>
                  <a:cubicBezTo>
                    <a:pt x="1" y="112"/>
                    <a:pt x="2" y="110"/>
                    <a:pt x="3" y="108"/>
                  </a:cubicBezTo>
                  <a:cubicBezTo>
                    <a:pt x="5" y="106"/>
                    <a:pt x="8" y="104"/>
                    <a:pt x="11" y="104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12" y="104"/>
                    <a:pt x="12" y="104"/>
                    <a:pt x="13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3" y="103"/>
                    <a:pt x="14" y="104"/>
                    <a:pt x="14" y="103"/>
                  </a:cubicBezTo>
                  <a:cubicBezTo>
                    <a:pt x="15" y="103"/>
                    <a:pt x="17" y="103"/>
                    <a:pt x="18" y="104"/>
                  </a:cubicBezTo>
                  <a:cubicBezTo>
                    <a:pt x="21" y="104"/>
                    <a:pt x="24" y="106"/>
                    <a:pt x="26" y="108"/>
                  </a:cubicBezTo>
                  <a:cubicBezTo>
                    <a:pt x="27" y="109"/>
                    <a:pt x="27" y="109"/>
                    <a:pt x="28" y="109"/>
                  </a:cubicBezTo>
                  <a:cubicBezTo>
                    <a:pt x="29" y="110"/>
                    <a:pt x="29" y="111"/>
                    <a:pt x="30" y="112"/>
                  </a:cubicBezTo>
                  <a:cubicBezTo>
                    <a:pt x="32" y="113"/>
                    <a:pt x="33" y="115"/>
                    <a:pt x="35" y="117"/>
                  </a:cubicBezTo>
                  <a:cubicBezTo>
                    <a:pt x="39" y="121"/>
                    <a:pt x="42" y="123"/>
                    <a:pt x="47" y="125"/>
                  </a:cubicBezTo>
                  <a:cubicBezTo>
                    <a:pt x="47" y="126"/>
                    <a:pt x="48" y="126"/>
                    <a:pt x="48" y="126"/>
                  </a:cubicBezTo>
                  <a:cubicBezTo>
                    <a:pt x="51" y="127"/>
                    <a:pt x="54" y="128"/>
                    <a:pt x="57" y="129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57" y="129"/>
                    <a:pt x="58" y="129"/>
                    <a:pt x="58" y="129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59" y="129"/>
                    <a:pt x="59" y="129"/>
                    <a:pt x="59" y="129"/>
                  </a:cubicBezTo>
                  <a:cubicBezTo>
                    <a:pt x="59" y="129"/>
                    <a:pt x="59" y="129"/>
                    <a:pt x="60" y="129"/>
                  </a:cubicBezTo>
                  <a:cubicBezTo>
                    <a:pt x="60" y="129"/>
                    <a:pt x="61" y="129"/>
                    <a:pt x="61" y="129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63" y="130"/>
                    <a:pt x="65" y="130"/>
                    <a:pt x="66" y="129"/>
                  </a:cubicBezTo>
                  <a:cubicBezTo>
                    <a:pt x="66" y="129"/>
                    <a:pt x="66" y="129"/>
                    <a:pt x="67" y="129"/>
                  </a:cubicBezTo>
                  <a:cubicBezTo>
                    <a:pt x="67" y="129"/>
                    <a:pt x="68" y="129"/>
                    <a:pt x="68" y="129"/>
                  </a:cubicBezTo>
                  <a:cubicBezTo>
                    <a:pt x="68" y="129"/>
                    <a:pt x="68" y="129"/>
                    <a:pt x="68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74" y="128"/>
                    <a:pt x="79" y="127"/>
                    <a:pt x="83" y="124"/>
                  </a:cubicBezTo>
                  <a:cubicBezTo>
                    <a:pt x="86" y="121"/>
                    <a:pt x="89" y="117"/>
                    <a:pt x="89" y="113"/>
                  </a:cubicBezTo>
                  <a:cubicBezTo>
                    <a:pt x="90" y="108"/>
                    <a:pt x="88" y="104"/>
                    <a:pt x="85" y="100"/>
                  </a:cubicBezTo>
                  <a:cubicBezTo>
                    <a:pt x="82" y="99"/>
                    <a:pt x="80" y="98"/>
                    <a:pt x="78" y="97"/>
                  </a:cubicBezTo>
                  <a:cubicBezTo>
                    <a:pt x="74" y="95"/>
                    <a:pt x="70" y="93"/>
                    <a:pt x="66" y="92"/>
                  </a:cubicBezTo>
                  <a:cubicBezTo>
                    <a:pt x="61" y="91"/>
                    <a:pt x="56" y="90"/>
                    <a:pt x="52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47" y="87"/>
                    <a:pt x="44" y="86"/>
                    <a:pt x="41" y="86"/>
                  </a:cubicBezTo>
                  <a:cubicBezTo>
                    <a:pt x="34" y="84"/>
                    <a:pt x="27" y="81"/>
                    <a:pt x="20" y="77"/>
                  </a:cubicBezTo>
                  <a:cubicBezTo>
                    <a:pt x="19" y="77"/>
                    <a:pt x="18" y="76"/>
                    <a:pt x="16" y="75"/>
                  </a:cubicBezTo>
                  <a:cubicBezTo>
                    <a:pt x="14" y="74"/>
                    <a:pt x="13" y="72"/>
                    <a:pt x="11" y="70"/>
                  </a:cubicBezTo>
                  <a:cubicBezTo>
                    <a:pt x="6" y="66"/>
                    <a:pt x="3" y="60"/>
                    <a:pt x="2" y="53"/>
                  </a:cubicBezTo>
                  <a:cubicBezTo>
                    <a:pt x="2" y="53"/>
                    <a:pt x="2" y="53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1" y="51"/>
                    <a:pt x="2" y="50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48"/>
                    <a:pt x="1" y="46"/>
                    <a:pt x="1" y="44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2" y="42"/>
                    <a:pt x="1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7"/>
                    <a:pt x="2" y="36"/>
                  </a:cubicBezTo>
                  <a:cubicBezTo>
                    <a:pt x="3" y="35"/>
                    <a:pt x="2" y="35"/>
                    <a:pt x="2" y="35"/>
                  </a:cubicBezTo>
                  <a:cubicBezTo>
                    <a:pt x="3" y="34"/>
                    <a:pt x="3" y="33"/>
                    <a:pt x="4" y="32"/>
                  </a:cubicBezTo>
                  <a:cubicBezTo>
                    <a:pt x="5" y="27"/>
                    <a:pt x="8" y="22"/>
                    <a:pt x="12" y="18"/>
                  </a:cubicBezTo>
                  <a:cubicBezTo>
                    <a:pt x="16" y="13"/>
                    <a:pt x="21" y="10"/>
                    <a:pt x="27" y="7"/>
                  </a:cubicBezTo>
                  <a:cubicBezTo>
                    <a:pt x="29" y="6"/>
                    <a:pt x="31" y="5"/>
                    <a:pt x="33" y="4"/>
                  </a:cubicBezTo>
                  <a:cubicBezTo>
                    <a:pt x="33" y="4"/>
                    <a:pt x="33" y="4"/>
                    <a:pt x="34" y="4"/>
                  </a:cubicBezTo>
                  <a:cubicBezTo>
                    <a:pt x="36" y="4"/>
                    <a:pt x="38" y="3"/>
                    <a:pt x="40" y="2"/>
                  </a:cubicBezTo>
                  <a:close/>
                </a:path>
              </a:pathLst>
            </a:custGeom>
            <a:solidFill>
              <a:srgbClr val="6AA7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7079792" y="3044476"/>
              <a:ext cx="526773" cy="5290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7197743" y="3217395"/>
              <a:ext cx="148871" cy="179790"/>
            </a:xfrm>
            <a:custGeom>
              <a:avLst/>
              <a:gdLst/>
              <a:ahLst/>
              <a:cxnLst/>
              <a:rect l="l" t="t" r="r" b="b"/>
              <a:pathLst>
                <a:path w="119" h="143" extrusionOk="0">
                  <a:moveTo>
                    <a:pt x="0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1"/>
                    <a:pt x="82" y="2"/>
                  </a:cubicBezTo>
                  <a:cubicBezTo>
                    <a:pt x="88" y="2"/>
                    <a:pt x="93" y="4"/>
                    <a:pt x="97" y="7"/>
                  </a:cubicBezTo>
                  <a:cubicBezTo>
                    <a:pt x="101" y="11"/>
                    <a:pt x="105" y="14"/>
                    <a:pt x="108" y="19"/>
                  </a:cubicBezTo>
                  <a:cubicBezTo>
                    <a:pt x="111" y="24"/>
                    <a:pt x="113" y="30"/>
                    <a:pt x="113" y="36"/>
                  </a:cubicBezTo>
                  <a:cubicBezTo>
                    <a:pt x="113" y="43"/>
                    <a:pt x="111" y="49"/>
                    <a:pt x="107" y="55"/>
                  </a:cubicBezTo>
                  <a:cubicBezTo>
                    <a:pt x="103" y="60"/>
                    <a:pt x="99" y="64"/>
                    <a:pt x="92" y="67"/>
                  </a:cubicBezTo>
                  <a:cubicBezTo>
                    <a:pt x="101" y="70"/>
                    <a:pt x="108" y="74"/>
                    <a:pt x="113" y="80"/>
                  </a:cubicBezTo>
                  <a:cubicBezTo>
                    <a:pt x="117" y="86"/>
                    <a:pt x="119" y="94"/>
                    <a:pt x="119" y="102"/>
                  </a:cubicBezTo>
                  <a:cubicBezTo>
                    <a:pt x="119" y="108"/>
                    <a:pt x="118" y="115"/>
                    <a:pt x="115" y="121"/>
                  </a:cubicBezTo>
                  <a:cubicBezTo>
                    <a:pt x="112" y="127"/>
                    <a:pt x="108" y="132"/>
                    <a:pt x="103" y="135"/>
                  </a:cubicBezTo>
                  <a:cubicBezTo>
                    <a:pt x="97" y="139"/>
                    <a:pt x="91" y="142"/>
                    <a:pt x="83" y="142"/>
                  </a:cubicBezTo>
                  <a:cubicBezTo>
                    <a:pt x="78" y="143"/>
                    <a:pt x="67" y="143"/>
                    <a:pt x="49" y="143"/>
                  </a:cubicBezTo>
                  <a:cubicBezTo>
                    <a:pt x="0" y="143"/>
                    <a:pt x="0" y="143"/>
                    <a:pt x="0" y="143"/>
                  </a:cubicBezTo>
                  <a:lnTo>
                    <a:pt x="0" y="0"/>
                  </a:lnTo>
                  <a:close/>
                  <a:moveTo>
                    <a:pt x="29" y="24"/>
                  </a:moveTo>
                  <a:cubicBezTo>
                    <a:pt x="29" y="57"/>
                    <a:pt x="29" y="57"/>
                    <a:pt x="29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59" y="57"/>
                    <a:pt x="66" y="57"/>
                    <a:pt x="69" y="57"/>
                  </a:cubicBezTo>
                  <a:cubicBezTo>
                    <a:pt x="73" y="56"/>
                    <a:pt x="77" y="54"/>
                    <a:pt x="80" y="51"/>
                  </a:cubicBezTo>
                  <a:cubicBezTo>
                    <a:pt x="83" y="49"/>
                    <a:pt x="85" y="45"/>
                    <a:pt x="85" y="40"/>
                  </a:cubicBezTo>
                  <a:cubicBezTo>
                    <a:pt x="85" y="36"/>
                    <a:pt x="83" y="32"/>
                    <a:pt x="81" y="30"/>
                  </a:cubicBezTo>
                  <a:cubicBezTo>
                    <a:pt x="78" y="27"/>
                    <a:pt x="75" y="25"/>
                    <a:pt x="70" y="24"/>
                  </a:cubicBezTo>
                  <a:cubicBezTo>
                    <a:pt x="67" y="24"/>
                    <a:pt x="59" y="24"/>
                    <a:pt x="45" y="24"/>
                  </a:cubicBezTo>
                  <a:lnTo>
                    <a:pt x="29" y="24"/>
                  </a:lnTo>
                  <a:close/>
                  <a:moveTo>
                    <a:pt x="29" y="81"/>
                  </a:moveTo>
                  <a:cubicBezTo>
                    <a:pt x="29" y="119"/>
                    <a:pt x="29" y="119"/>
                    <a:pt x="29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66" y="119"/>
                    <a:pt x="73" y="119"/>
                    <a:pt x="75" y="118"/>
                  </a:cubicBezTo>
                  <a:cubicBezTo>
                    <a:pt x="79" y="118"/>
                    <a:pt x="83" y="115"/>
                    <a:pt x="86" y="113"/>
                  </a:cubicBezTo>
                  <a:cubicBezTo>
                    <a:pt x="88" y="110"/>
                    <a:pt x="90" y="105"/>
                    <a:pt x="90" y="100"/>
                  </a:cubicBezTo>
                  <a:cubicBezTo>
                    <a:pt x="90" y="96"/>
                    <a:pt x="89" y="93"/>
                    <a:pt x="87" y="89"/>
                  </a:cubicBezTo>
                  <a:cubicBezTo>
                    <a:pt x="85" y="86"/>
                    <a:pt x="82" y="84"/>
                    <a:pt x="77" y="83"/>
                  </a:cubicBezTo>
                  <a:cubicBezTo>
                    <a:pt x="74" y="82"/>
                    <a:pt x="65" y="81"/>
                    <a:pt x="52" y="81"/>
                  </a:cubicBezTo>
                  <a:lnTo>
                    <a:pt x="29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7367227" y="3263201"/>
              <a:ext cx="121387" cy="137419"/>
            </a:xfrm>
            <a:custGeom>
              <a:avLst/>
              <a:gdLst/>
              <a:ahLst/>
              <a:cxnLst/>
              <a:rect l="l" t="t" r="r" b="b"/>
              <a:pathLst>
                <a:path w="97" h="109" extrusionOk="0">
                  <a:moveTo>
                    <a:pt x="68" y="73"/>
                  </a:moveTo>
                  <a:cubicBezTo>
                    <a:pt x="95" y="78"/>
                    <a:pt x="95" y="78"/>
                    <a:pt x="95" y="78"/>
                  </a:cubicBezTo>
                  <a:cubicBezTo>
                    <a:pt x="92" y="88"/>
                    <a:pt x="86" y="96"/>
                    <a:pt x="78" y="101"/>
                  </a:cubicBezTo>
                  <a:cubicBezTo>
                    <a:pt x="71" y="106"/>
                    <a:pt x="61" y="109"/>
                    <a:pt x="50" y="109"/>
                  </a:cubicBezTo>
                  <a:cubicBezTo>
                    <a:pt x="32" y="109"/>
                    <a:pt x="19" y="103"/>
                    <a:pt x="10" y="91"/>
                  </a:cubicBezTo>
                  <a:cubicBezTo>
                    <a:pt x="3" y="81"/>
                    <a:pt x="0" y="70"/>
                    <a:pt x="0" y="55"/>
                  </a:cubicBezTo>
                  <a:cubicBezTo>
                    <a:pt x="0" y="38"/>
                    <a:pt x="4" y="25"/>
                    <a:pt x="13" y="15"/>
                  </a:cubicBezTo>
                  <a:cubicBezTo>
                    <a:pt x="22" y="5"/>
                    <a:pt x="34" y="0"/>
                    <a:pt x="47" y="0"/>
                  </a:cubicBezTo>
                  <a:cubicBezTo>
                    <a:pt x="63" y="0"/>
                    <a:pt x="75" y="5"/>
                    <a:pt x="84" y="15"/>
                  </a:cubicBezTo>
                  <a:cubicBezTo>
                    <a:pt x="93" y="26"/>
                    <a:pt x="97" y="41"/>
                    <a:pt x="96" y="62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8" y="70"/>
                    <a:pt x="30" y="77"/>
                    <a:pt x="35" y="81"/>
                  </a:cubicBezTo>
                  <a:cubicBezTo>
                    <a:pt x="39" y="86"/>
                    <a:pt x="44" y="88"/>
                    <a:pt x="50" y="88"/>
                  </a:cubicBezTo>
                  <a:cubicBezTo>
                    <a:pt x="54" y="88"/>
                    <a:pt x="58" y="87"/>
                    <a:pt x="61" y="85"/>
                  </a:cubicBezTo>
                  <a:cubicBezTo>
                    <a:pt x="64" y="82"/>
                    <a:pt x="66" y="78"/>
                    <a:pt x="68" y="73"/>
                  </a:cubicBezTo>
                  <a:close/>
                  <a:moveTo>
                    <a:pt x="69" y="46"/>
                  </a:moveTo>
                  <a:cubicBezTo>
                    <a:pt x="69" y="38"/>
                    <a:pt x="67" y="32"/>
                    <a:pt x="63" y="27"/>
                  </a:cubicBezTo>
                  <a:cubicBezTo>
                    <a:pt x="59" y="23"/>
                    <a:pt x="54" y="21"/>
                    <a:pt x="49" y="21"/>
                  </a:cubicBezTo>
                  <a:cubicBezTo>
                    <a:pt x="43" y="21"/>
                    <a:pt x="38" y="23"/>
                    <a:pt x="34" y="28"/>
                  </a:cubicBezTo>
                  <a:cubicBezTo>
                    <a:pt x="30" y="32"/>
                    <a:pt x="28" y="38"/>
                    <a:pt x="28" y="46"/>
                  </a:cubicBezTo>
                  <a:lnTo>
                    <a:pt x="69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7391275" y="3221975"/>
              <a:ext cx="76726" cy="297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4928037" y="4170167"/>
              <a:ext cx="563418" cy="566853"/>
            </a:xfrm>
            <a:prstGeom prst="ellipse">
              <a:avLst/>
            </a:prstGeom>
            <a:solidFill>
              <a:srgbClr val="D463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5071183" y="4304151"/>
              <a:ext cx="207274" cy="310338"/>
            </a:xfrm>
            <a:custGeom>
              <a:avLst/>
              <a:gdLst/>
              <a:ahLst/>
              <a:cxnLst/>
              <a:rect l="l" t="t" r="r" b="b"/>
              <a:pathLst>
                <a:path w="165" h="247" extrusionOk="0">
                  <a:moveTo>
                    <a:pt x="139" y="143"/>
                  </a:moveTo>
                  <a:cubicBezTo>
                    <a:pt x="133" y="137"/>
                    <a:pt x="126" y="132"/>
                    <a:pt x="119" y="126"/>
                  </a:cubicBezTo>
                  <a:cubicBezTo>
                    <a:pt x="110" y="119"/>
                    <a:pt x="110" y="111"/>
                    <a:pt x="117" y="103"/>
                  </a:cubicBezTo>
                  <a:cubicBezTo>
                    <a:pt x="121" y="98"/>
                    <a:pt x="126" y="94"/>
                    <a:pt x="131" y="90"/>
                  </a:cubicBezTo>
                  <a:cubicBezTo>
                    <a:pt x="150" y="72"/>
                    <a:pt x="153" y="47"/>
                    <a:pt x="139" y="25"/>
                  </a:cubicBezTo>
                  <a:cubicBezTo>
                    <a:pt x="135" y="21"/>
                    <a:pt x="131" y="17"/>
                    <a:pt x="126" y="11"/>
                  </a:cubicBezTo>
                  <a:cubicBezTo>
                    <a:pt x="140" y="13"/>
                    <a:pt x="152" y="9"/>
                    <a:pt x="162" y="0"/>
                  </a:cubicBezTo>
                  <a:cubicBezTo>
                    <a:pt x="138" y="0"/>
                    <a:pt x="115" y="0"/>
                    <a:pt x="92" y="0"/>
                  </a:cubicBezTo>
                  <a:cubicBezTo>
                    <a:pt x="80" y="0"/>
                    <a:pt x="68" y="3"/>
                    <a:pt x="57" y="9"/>
                  </a:cubicBezTo>
                  <a:cubicBezTo>
                    <a:pt x="25" y="23"/>
                    <a:pt x="14" y="61"/>
                    <a:pt x="32" y="88"/>
                  </a:cubicBezTo>
                  <a:cubicBezTo>
                    <a:pt x="44" y="104"/>
                    <a:pt x="60" y="109"/>
                    <a:pt x="78" y="109"/>
                  </a:cubicBezTo>
                  <a:cubicBezTo>
                    <a:pt x="81" y="109"/>
                    <a:pt x="86" y="106"/>
                    <a:pt x="84" y="112"/>
                  </a:cubicBezTo>
                  <a:cubicBezTo>
                    <a:pt x="81" y="123"/>
                    <a:pt x="84" y="132"/>
                    <a:pt x="92" y="143"/>
                  </a:cubicBezTo>
                  <a:cubicBezTo>
                    <a:pt x="88" y="143"/>
                    <a:pt x="86" y="142"/>
                    <a:pt x="84" y="143"/>
                  </a:cubicBezTo>
                  <a:cubicBezTo>
                    <a:pt x="63" y="145"/>
                    <a:pt x="42" y="147"/>
                    <a:pt x="25" y="161"/>
                  </a:cubicBezTo>
                  <a:cubicBezTo>
                    <a:pt x="0" y="181"/>
                    <a:pt x="2" y="213"/>
                    <a:pt x="29" y="229"/>
                  </a:cubicBezTo>
                  <a:cubicBezTo>
                    <a:pt x="57" y="247"/>
                    <a:pt x="113" y="242"/>
                    <a:pt x="138" y="220"/>
                  </a:cubicBezTo>
                  <a:cubicBezTo>
                    <a:pt x="164" y="198"/>
                    <a:pt x="165" y="166"/>
                    <a:pt x="139" y="143"/>
                  </a:cubicBezTo>
                  <a:close/>
                  <a:moveTo>
                    <a:pt x="65" y="86"/>
                  </a:moveTo>
                  <a:cubicBezTo>
                    <a:pt x="54" y="72"/>
                    <a:pt x="49" y="55"/>
                    <a:pt x="51" y="37"/>
                  </a:cubicBezTo>
                  <a:cubicBezTo>
                    <a:pt x="53" y="24"/>
                    <a:pt x="59" y="16"/>
                    <a:pt x="71" y="12"/>
                  </a:cubicBezTo>
                  <a:cubicBezTo>
                    <a:pt x="83" y="8"/>
                    <a:pt x="93" y="11"/>
                    <a:pt x="102" y="20"/>
                  </a:cubicBezTo>
                  <a:cubicBezTo>
                    <a:pt x="114" y="33"/>
                    <a:pt x="119" y="50"/>
                    <a:pt x="120" y="64"/>
                  </a:cubicBezTo>
                  <a:cubicBezTo>
                    <a:pt x="120" y="84"/>
                    <a:pt x="114" y="93"/>
                    <a:pt x="100" y="98"/>
                  </a:cubicBezTo>
                  <a:cubicBezTo>
                    <a:pt x="87" y="103"/>
                    <a:pt x="74" y="99"/>
                    <a:pt x="65" y="86"/>
                  </a:cubicBezTo>
                  <a:close/>
                  <a:moveTo>
                    <a:pt x="137" y="197"/>
                  </a:moveTo>
                  <a:cubicBezTo>
                    <a:pt x="136" y="209"/>
                    <a:pt x="128" y="217"/>
                    <a:pt x="118" y="221"/>
                  </a:cubicBezTo>
                  <a:cubicBezTo>
                    <a:pt x="109" y="225"/>
                    <a:pt x="99" y="227"/>
                    <a:pt x="89" y="227"/>
                  </a:cubicBezTo>
                  <a:cubicBezTo>
                    <a:pt x="76" y="227"/>
                    <a:pt x="62" y="224"/>
                    <a:pt x="50" y="216"/>
                  </a:cubicBezTo>
                  <a:cubicBezTo>
                    <a:pt x="28" y="200"/>
                    <a:pt x="30" y="171"/>
                    <a:pt x="54" y="159"/>
                  </a:cubicBezTo>
                  <a:cubicBezTo>
                    <a:pt x="68" y="152"/>
                    <a:pt x="84" y="150"/>
                    <a:pt x="99" y="151"/>
                  </a:cubicBezTo>
                  <a:cubicBezTo>
                    <a:pt x="116" y="152"/>
                    <a:pt x="139" y="180"/>
                    <a:pt x="137" y="1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5280746" y="4300715"/>
              <a:ext cx="96193" cy="97338"/>
            </a:xfrm>
            <a:custGeom>
              <a:avLst/>
              <a:gdLst/>
              <a:ahLst/>
              <a:cxnLst/>
              <a:rect l="l" t="t" r="r" b="b"/>
              <a:pathLst>
                <a:path w="84" h="85" extrusionOk="0">
                  <a:moveTo>
                    <a:pt x="30" y="85"/>
                  </a:moveTo>
                  <a:lnTo>
                    <a:pt x="30" y="53"/>
                  </a:lnTo>
                  <a:lnTo>
                    <a:pt x="0" y="53"/>
                  </a:lnTo>
                  <a:lnTo>
                    <a:pt x="0" y="32"/>
                  </a:lnTo>
                  <a:lnTo>
                    <a:pt x="30" y="32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52" y="32"/>
                  </a:lnTo>
                  <a:lnTo>
                    <a:pt x="84" y="32"/>
                  </a:lnTo>
                  <a:lnTo>
                    <a:pt x="84" y="53"/>
                  </a:lnTo>
                  <a:lnTo>
                    <a:pt x="52" y="53"/>
                  </a:lnTo>
                  <a:lnTo>
                    <a:pt x="52" y="85"/>
                  </a:lnTo>
                  <a:lnTo>
                    <a:pt x="30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4260410" y="2350510"/>
              <a:ext cx="677934" cy="683660"/>
            </a:xfrm>
            <a:prstGeom prst="ellipse">
              <a:avLst/>
            </a:prstGeom>
            <a:solidFill>
              <a:srgbClr val="2572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4603958" y="2498235"/>
              <a:ext cx="213000" cy="147725"/>
            </a:xfrm>
            <a:custGeom>
              <a:avLst/>
              <a:gdLst/>
              <a:ahLst/>
              <a:cxnLst/>
              <a:rect l="l" t="t" r="r" b="b"/>
              <a:pathLst>
                <a:path w="170" h="117" extrusionOk="0">
                  <a:moveTo>
                    <a:pt x="66" y="0"/>
                  </a:moveTo>
                  <a:cubicBezTo>
                    <a:pt x="67" y="0"/>
                    <a:pt x="68" y="0"/>
                    <a:pt x="69" y="1"/>
                  </a:cubicBezTo>
                  <a:cubicBezTo>
                    <a:pt x="97" y="18"/>
                    <a:pt x="125" y="36"/>
                    <a:pt x="153" y="53"/>
                  </a:cubicBezTo>
                  <a:cubicBezTo>
                    <a:pt x="158" y="56"/>
                    <a:pt x="162" y="59"/>
                    <a:pt x="167" y="61"/>
                  </a:cubicBezTo>
                  <a:cubicBezTo>
                    <a:pt x="170" y="63"/>
                    <a:pt x="170" y="64"/>
                    <a:pt x="167" y="66"/>
                  </a:cubicBezTo>
                  <a:cubicBezTo>
                    <a:pt x="159" y="73"/>
                    <a:pt x="150" y="80"/>
                    <a:pt x="141" y="88"/>
                  </a:cubicBezTo>
                  <a:cubicBezTo>
                    <a:pt x="130" y="97"/>
                    <a:pt x="118" y="106"/>
                    <a:pt x="107" y="115"/>
                  </a:cubicBezTo>
                  <a:cubicBezTo>
                    <a:pt x="104" y="117"/>
                    <a:pt x="104" y="117"/>
                    <a:pt x="100" y="116"/>
                  </a:cubicBezTo>
                  <a:cubicBezTo>
                    <a:pt x="76" y="101"/>
                    <a:pt x="51" y="86"/>
                    <a:pt x="26" y="71"/>
                  </a:cubicBezTo>
                  <a:cubicBezTo>
                    <a:pt x="19" y="66"/>
                    <a:pt x="11" y="61"/>
                    <a:pt x="3" y="56"/>
                  </a:cubicBezTo>
                  <a:cubicBezTo>
                    <a:pt x="0" y="54"/>
                    <a:pt x="0" y="53"/>
                    <a:pt x="3" y="51"/>
                  </a:cubicBezTo>
                  <a:cubicBezTo>
                    <a:pt x="17" y="40"/>
                    <a:pt x="31" y="28"/>
                    <a:pt x="46" y="16"/>
                  </a:cubicBezTo>
                  <a:cubicBezTo>
                    <a:pt x="51" y="11"/>
                    <a:pt x="57" y="6"/>
                    <a:pt x="63" y="2"/>
                  </a:cubicBezTo>
                  <a:cubicBezTo>
                    <a:pt x="64" y="1"/>
                    <a:pt x="65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4381797" y="2498235"/>
              <a:ext cx="210709" cy="148871"/>
            </a:xfrm>
            <a:custGeom>
              <a:avLst/>
              <a:gdLst/>
              <a:ahLst/>
              <a:cxnLst/>
              <a:rect l="l" t="t" r="r" b="b"/>
              <a:pathLst>
                <a:path w="169" h="118" extrusionOk="0">
                  <a:moveTo>
                    <a:pt x="103" y="0"/>
                  </a:moveTo>
                  <a:cubicBezTo>
                    <a:pt x="105" y="0"/>
                    <a:pt x="106" y="0"/>
                    <a:pt x="106" y="1"/>
                  </a:cubicBezTo>
                  <a:cubicBezTo>
                    <a:pt x="117" y="10"/>
                    <a:pt x="128" y="19"/>
                    <a:pt x="138" y="28"/>
                  </a:cubicBezTo>
                  <a:cubicBezTo>
                    <a:pt x="148" y="35"/>
                    <a:pt x="157" y="43"/>
                    <a:pt x="166" y="51"/>
                  </a:cubicBezTo>
                  <a:cubicBezTo>
                    <a:pt x="167" y="51"/>
                    <a:pt x="167" y="52"/>
                    <a:pt x="168" y="52"/>
                  </a:cubicBezTo>
                  <a:cubicBezTo>
                    <a:pt x="169" y="54"/>
                    <a:pt x="169" y="54"/>
                    <a:pt x="167" y="56"/>
                  </a:cubicBezTo>
                  <a:cubicBezTo>
                    <a:pt x="161" y="60"/>
                    <a:pt x="154" y="64"/>
                    <a:pt x="147" y="68"/>
                  </a:cubicBezTo>
                  <a:cubicBezTo>
                    <a:pt x="121" y="84"/>
                    <a:pt x="95" y="100"/>
                    <a:pt x="69" y="115"/>
                  </a:cubicBezTo>
                  <a:cubicBezTo>
                    <a:pt x="66" y="117"/>
                    <a:pt x="66" y="118"/>
                    <a:pt x="63" y="115"/>
                  </a:cubicBezTo>
                  <a:cubicBezTo>
                    <a:pt x="51" y="105"/>
                    <a:pt x="39" y="95"/>
                    <a:pt x="27" y="86"/>
                  </a:cubicBezTo>
                  <a:cubicBezTo>
                    <a:pt x="19" y="79"/>
                    <a:pt x="11" y="73"/>
                    <a:pt x="4" y="67"/>
                  </a:cubicBezTo>
                  <a:cubicBezTo>
                    <a:pt x="3" y="67"/>
                    <a:pt x="3" y="67"/>
                    <a:pt x="3" y="66"/>
                  </a:cubicBezTo>
                  <a:cubicBezTo>
                    <a:pt x="0" y="64"/>
                    <a:pt x="0" y="64"/>
                    <a:pt x="3" y="61"/>
                  </a:cubicBezTo>
                  <a:cubicBezTo>
                    <a:pt x="35" y="42"/>
                    <a:pt x="68" y="22"/>
                    <a:pt x="100" y="2"/>
                  </a:cubicBezTo>
                  <a:cubicBezTo>
                    <a:pt x="101" y="1"/>
                    <a:pt x="102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4613119" y="2659703"/>
              <a:ext cx="196967" cy="137419"/>
            </a:xfrm>
            <a:custGeom>
              <a:avLst/>
              <a:gdLst/>
              <a:ahLst/>
              <a:cxnLst/>
              <a:rect l="l" t="t" r="r" b="b"/>
              <a:pathLst>
                <a:path w="158" h="109" extrusionOk="0">
                  <a:moveTo>
                    <a:pt x="97" y="0"/>
                  </a:moveTo>
                  <a:cubicBezTo>
                    <a:pt x="98" y="0"/>
                    <a:pt x="99" y="1"/>
                    <a:pt x="99" y="1"/>
                  </a:cubicBezTo>
                  <a:cubicBezTo>
                    <a:pt x="110" y="10"/>
                    <a:pt x="121" y="19"/>
                    <a:pt x="131" y="28"/>
                  </a:cubicBezTo>
                  <a:cubicBezTo>
                    <a:pt x="139" y="35"/>
                    <a:pt x="147" y="42"/>
                    <a:pt x="155" y="48"/>
                  </a:cubicBezTo>
                  <a:cubicBezTo>
                    <a:pt x="158" y="50"/>
                    <a:pt x="158" y="51"/>
                    <a:pt x="155" y="52"/>
                  </a:cubicBezTo>
                  <a:cubicBezTo>
                    <a:pt x="126" y="69"/>
                    <a:pt x="97" y="87"/>
                    <a:pt x="68" y="104"/>
                  </a:cubicBezTo>
                  <a:cubicBezTo>
                    <a:pt x="65" y="105"/>
                    <a:pt x="63" y="106"/>
                    <a:pt x="60" y="108"/>
                  </a:cubicBezTo>
                  <a:cubicBezTo>
                    <a:pt x="59" y="109"/>
                    <a:pt x="57" y="109"/>
                    <a:pt x="56" y="108"/>
                  </a:cubicBezTo>
                  <a:cubicBezTo>
                    <a:pt x="48" y="101"/>
                    <a:pt x="40" y="94"/>
                    <a:pt x="32" y="87"/>
                  </a:cubicBezTo>
                  <a:cubicBezTo>
                    <a:pt x="22" y="78"/>
                    <a:pt x="12" y="70"/>
                    <a:pt x="3" y="62"/>
                  </a:cubicBezTo>
                  <a:cubicBezTo>
                    <a:pt x="0" y="59"/>
                    <a:pt x="0" y="59"/>
                    <a:pt x="3" y="57"/>
                  </a:cubicBezTo>
                  <a:cubicBezTo>
                    <a:pt x="33" y="38"/>
                    <a:pt x="63" y="20"/>
                    <a:pt x="93" y="2"/>
                  </a:cubicBezTo>
                  <a:cubicBezTo>
                    <a:pt x="95" y="1"/>
                    <a:pt x="96" y="1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4387522" y="2659703"/>
              <a:ext cx="198113" cy="137419"/>
            </a:xfrm>
            <a:custGeom>
              <a:avLst/>
              <a:gdLst/>
              <a:ahLst/>
              <a:cxnLst/>
              <a:rect l="l" t="t" r="r" b="b"/>
              <a:pathLst>
                <a:path w="158" h="109" extrusionOk="0">
                  <a:moveTo>
                    <a:pt x="99" y="109"/>
                  </a:moveTo>
                  <a:cubicBezTo>
                    <a:pt x="99" y="108"/>
                    <a:pt x="98" y="108"/>
                    <a:pt x="97" y="108"/>
                  </a:cubicBezTo>
                  <a:cubicBezTo>
                    <a:pt x="66" y="90"/>
                    <a:pt x="35" y="71"/>
                    <a:pt x="3" y="53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1"/>
                    <a:pt x="0" y="50"/>
                    <a:pt x="2" y="48"/>
                  </a:cubicBezTo>
                  <a:cubicBezTo>
                    <a:pt x="6" y="45"/>
                    <a:pt x="11" y="41"/>
                    <a:pt x="15" y="37"/>
                  </a:cubicBezTo>
                  <a:cubicBezTo>
                    <a:pt x="26" y="28"/>
                    <a:pt x="38" y="18"/>
                    <a:pt x="49" y="9"/>
                  </a:cubicBezTo>
                  <a:cubicBezTo>
                    <a:pt x="52" y="6"/>
                    <a:pt x="55" y="3"/>
                    <a:pt x="58" y="1"/>
                  </a:cubicBezTo>
                  <a:cubicBezTo>
                    <a:pt x="60" y="0"/>
                    <a:pt x="61" y="0"/>
                    <a:pt x="62" y="1"/>
                  </a:cubicBezTo>
                  <a:cubicBezTo>
                    <a:pt x="71" y="6"/>
                    <a:pt x="78" y="11"/>
                    <a:pt x="86" y="15"/>
                  </a:cubicBezTo>
                  <a:cubicBezTo>
                    <a:pt x="109" y="29"/>
                    <a:pt x="132" y="43"/>
                    <a:pt x="155" y="57"/>
                  </a:cubicBezTo>
                  <a:cubicBezTo>
                    <a:pt x="155" y="57"/>
                    <a:pt x="155" y="57"/>
                    <a:pt x="155" y="57"/>
                  </a:cubicBezTo>
                  <a:cubicBezTo>
                    <a:pt x="157" y="59"/>
                    <a:pt x="158" y="59"/>
                    <a:pt x="156" y="61"/>
                  </a:cubicBezTo>
                  <a:cubicBezTo>
                    <a:pt x="151" y="65"/>
                    <a:pt x="147" y="68"/>
                    <a:pt x="143" y="72"/>
                  </a:cubicBezTo>
                  <a:cubicBezTo>
                    <a:pt x="134" y="80"/>
                    <a:pt x="124" y="88"/>
                    <a:pt x="116" y="96"/>
                  </a:cubicBezTo>
                  <a:cubicBezTo>
                    <a:pt x="111" y="100"/>
                    <a:pt x="106" y="104"/>
                    <a:pt x="101" y="108"/>
                  </a:cubicBezTo>
                  <a:cubicBezTo>
                    <a:pt x="101" y="108"/>
                    <a:pt x="100" y="109"/>
                    <a:pt x="99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4602812" y="2742154"/>
              <a:ext cx="125968" cy="145435"/>
            </a:xfrm>
            <a:custGeom>
              <a:avLst/>
              <a:gdLst/>
              <a:ahLst/>
              <a:cxnLst/>
              <a:rect l="l" t="t" r="r" b="b"/>
              <a:pathLst>
                <a:path w="101" h="116" extrusionOk="0">
                  <a:moveTo>
                    <a:pt x="0" y="58"/>
                  </a:moveTo>
                  <a:cubicBezTo>
                    <a:pt x="0" y="40"/>
                    <a:pt x="0" y="22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9" y="5"/>
                    <a:pt x="14" y="10"/>
                    <a:pt x="19" y="14"/>
                  </a:cubicBezTo>
                  <a:cubicBezTo>
                    <a:pt x="31" y="23"/>
                    <a:pt x="43" y="34"/>
                    <a:pt x="55" y="43"/>
                  </a:cubicBezTo>
                  <a:cubicBezTo>
                    <a:pt x="58" y="46"/>
                    <a:pt x="62" y="49"/>
                    <a:pt x="65" y="52"/>
                  </a:cubicBezTo>
                  <a:cubicBezTo>
                    <a:pt x="67" y="53"/>
                    <a:pt x="68" y="53"/>
                    <a:pt x="70" y="52"/>
                  </a:cubicBezTo>
                  <a:cubicBezTo>
                    <a:pt x="79" y="47"/>
                    <a:pt x="89" y="42"/>
                    <a:pt x="98" y="37"/>
                  </a:cubicBezTo>
                  <a:cubicBezTo>
                    <a:pt x="100" y="36"/>
                    <a:pt x="101" y="36"/>
                    <a:pt x="101" y="39"/>
                  </a:cubicBezTo>
                  <a:cubicBezTo>
                    <a:pt x="101" y="43"/>
                    <a:pt x="101" y="47"/>
                    <a:pt x="101" y="52"/>
                  </a:cubicBezTo>
                  <a:cubicBezTo>
                    <a:pt x="101" y="54"/>
                    <a:pt x="101" y="55"/>
                    <a:pt x="99" y="56"/>
                  </a:cubicBezTo>
                  <a:cubicBezTo>
                    <a:pt x="82" y="66"/>
                    <a:pt x="65" y="76"/>
                    <a:pt x="49" y="87"/>
                  </a:cubicBezTo>
                  <a:cubicBezTo>
                    <a:pt x="34" y="96"/>
                    <a:pt x="19" y="105"/>
                    <a:pt x="5" y="114"/>
                  </a:cubicBezTo>
                  <a:cubicBezTo>
                    <a:pt x="4" y="114"/>
                    <a:pt x="3" y="116"/>
                    <a:pt x="1" y="115"/>
                  </a:cubicBezTo>
                  <a:cubicBezTo>
                    <a:pt x="0" y="114"/>
                    <a:pt x="0" y="113"/>
                    <a:pt x="0" y="111"/>
                  </a:cubicBezTo>
                  <a:cubicBezTo>
                    <a:pt x="0" y="93"/>
                    <a:pt x="0" y="76"/>
                    <a:pt x="0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4467683" y="2742154"/>
              <a:ext cx="127113" cy="145435"/>
            </a:xfrm>
            <a:custGeom>
              <a:avLst/>
              <a:gdLst/>
              <a:ahLst/>
              <a:cxnLst/>
              <a:rect l="l" t="t" r="r" b="b"/>
              <a:pathLst>
                <a:path w="101" h="116" extrusionOk="0">
                  <a:moveTo>
                    <a:pt x="101" y="58"/>
                  </a:moveTo>
                  <a:cubicBezTo>
                    <a:pt x="101" y="75"/>
                    <a:pt x="101" y="93"/>
                    <a:pt x="101" y="110"/>
                  </a:cubicBezTo>
                  <a:cubicBezTo>
                    <a:pt x="101" y="111"/>
                    <a:pt x="101" y="112"/>
                    <a:pt x="101" y="112"/>
                  </a:cubicBezTo>
                  <a:cubicBezTo>
                    <a:pt x="101" y="115"/>
                    <a:pt x="100" y="116"/>
                    <a:pt x="98" y="114"/>
                  </a:cubicBezTo>
                  <a:cubicBezTo>
                    <a:pt x="83" y="105"/>
                    <a:pt x="69" y="96"/>
                    <a:pt x="54" y="88"/>
                  </a:cubicBezTo>
                  <a:cubicBezTo>
                    <a:pt x="37" y="77"/>
                    <a:pt x="20" y="67"/>
                    <a:pt x="4" y="56"/>
                  </a:cubicBezTo>
                  <a:cubicBezTo>
                    <a:pt x="2" y="55"/>
                    <a:pt x="0" y="54"/>
                    <a:pt x="1" y="52"/>
                  </a:cubicBezTo>
                  <a:cubicBezTo>
                    <a:pt x="1" y="47"/>
                    <a:pt x="1" y="43"/>
                    <a:pt x="1" y="39"/>
                  </a:cubicBezTo>
                  <a:cubicBezTo>
                    <a:pt x="1" y="36"/>
                    <a:pt x="2" y="36"/>
                    <a:pt x="4" y="37"/>
                  </a:cubicBezTo>
                  <a:cubicBezTo>
                    <a:pt x="14" y="42"/>
                    <a:pt x="23" y="47"/>
                    <a:pt x="32" y="52"/>
                  </a:cubicBezTo>
                  <a:cubicBezTo>
                    <a:pt x="34" y="53"/>
                    <a:pt x="35" y="53"/>
                    <a:pt x="37" y="52"/>
                  </a:cubicBezTo>
                  <a:cubicBezTo>
                    <a:pt x="52" y="39"/>
                    <a:pt x="68" y="26"/>
                    <a:pt x="83" y="14"/>
                  </a:cubicBezTo>
                  <a:cubicBezTo>
                    <a:pt x="88" y="10"/>
                    <a:pt x="92" y="6"/>
                    <a:pt x="97" y="3"/>
                  </a:cubicBezTo>
                  <a:cubicBezTo>
                    <a:pt x="97" y="2"/>
                    <a:pt x="98" y="1"/>
                    <a:pt x="99" y="1"/>
                  </a:cubicBezTo>
                  <a:cubicBezTo>
                    <a:pt x="100" y="0"/>
                    <a:pt x="101" y="0"/>
                    <a:pt x="101" y="2"/>
                  </a:cubicBezTo>
                  <a:cubicBezTo>
                    <a:pt x="101" y="3"/>
                    <a:pt x="101" y="3"/>
                    <a:pt x="101" y="4"/>
                  </a:cubicBezTo>
                  <a:cubicBezTo>
                    <a:pt x="101" y="22"/>
                    <a:pt x="101" y="40"/>
                    <a:pt x="101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5626585" y="4331635"/>
              <a:ext cx="460354" cy="464935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5758278" y="4422102"/>
              <a:ext cx="196967" cy="282854"/>
            </a:xfrm>
            <a:custGeom>
              <a:avLst/>
              <a:gdLst/>
              <a:ahLst/>
              <a:cxnLst/>
              <a:rect l="l" t="t" r="r" b="b"/>
              <a:pathLst>
                <a:path w="158" h="224" extrusionOk="0">
                  <a:moveTo>
                    <a:pt x="28" y="83"/>
                  </a:moveTo>
                  <a:cubicBezTo>
                    <a:pt x="34" y="83"/>
                    <a:pt x="39" y="84"/>
                    <a:pt x="43" y="87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2" y="37"/>
                    <a:pt x="101" y="33"/>
                    <a:pt x="101" y="29"/>
                  </a:cubicBezTo>
                  <a:cubicBezTo>
                    <a:pt x="101" y="13"/>
                    <a:pt x="114" y="0"/>
                    <a:pt x="129" y="0"/>
                  </a:cubicBezTo>
                  <a:cubicBezTo>
                    <a:pt x="145" y="0"/>
                    <a:pt x="158" y="13"/>
                    <a:pt x="158" y="29"/>
                  </a:cubicBezTo>
                  <a:cubicBezTo>
                    <a:pt x="158" y="45"/>
                    <a:pt x="145" y="57"/>
                    <a:pt x="129" y="57"/>
                  </a:cubicBezTo>
                  <a:cubicBezTo>
                    <a:pt x="123" y="57"/>
                    <a:pt x="117" y="55"/>
                    <a:pt x="113" y="52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6" y="101"/>
                    <a:pt x="57" y="106"/>
                    <a:pt x="57" y="111"/>
                  </a:cubicBezTo>
                  <a:cubicBezTo>
                    <a:pt x="57" y="116"/>
                    <a:pt x="56" y="121"/>
                    <a:pt x="53" y="125"/>
                  </a:cubicBezTo>
                  <a:cubicBezTo>
                    <a:pt x="113" y="172"/>
                    <a:pt x="113" y="172"/>
                    <a:pt x="113" y="172"/>
                  </a:cubicBezTo>
                  <a:cubicBezTo>
                    <a:pt x="118" y="169"/>
                    <a:pt x="123" y="167"/>
                    <a:pt x="129" y="167"/>
                  </a:cubicBezTo>
                  <a:cubicBezTo>
                    <a:pt x="145" y="167"/>
                    <a:pt x="158" y="180"/>
                    <a:pt x="158" y="196"/>
                  </a:cubicBezTo>
                  <a:cubicBezTo>
                    <a:pt x="158" y="211"/>
                    <a:pt x="145" y="224"/>
                    <a:pt x="129" y="224"/>
                  </a:cubicBezTo>
                  <a:cubicBezTo>
                    <a:pt x="114" y="224"/>
                    <a:pt x="101" y="211"/>
                    <a:pt x="101" y="196"/>
                  </a:cubicBezTo>
                  <a:cubicBezTo>
                    <a:pt x="101" y="191"/>
                    <a:pt x="102" y="187"/>
                    <a:pt x="104" y="183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39" y="138"/>
                    <a:pt x="34" y="140"/>
                    <a:pt x="28" y="140"/>
                  </a:cubicBezTo>
                  <a:cubicBezTo>
                    <a:pt x="12" y="140"/>
                    <a:pt x="0" y="127"/>
                    <a:pt x="0" y="111"/>
                  </a:cubicBezTo>
                  <a:cubicBezTo>
                    <a:pt x="0" y="95"/>
                    <a:pt x="12" y="83"/>
                    <a:pt x="2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4003894" y="3570104"/>
              <a:ext cx="732902" cy="738627"/>
            </a:xfrm>
            <a:prstGeom prst="ellipse">
              <a:avLst/>
            </a:prstGeom>
            <a:solidFill>
              <a:srgbClr val="73D3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4109249" y="3718974"/>
              <a:ext cx="501580" cy="443176"/>
            </a:xfrm>
            <a:custGeom>
              <a:avLst/>
              <a:gdLst/>
              <a:ahLst/>
              <a:cxnLst/>
              <a:rect l="l" t="t" r="r" b="b"/>
              <a:pathLst>
                <a:path w="401" h="352" extrusionOk="0">
                  <a:moveTo>
                    <a:pt x="378" y="134"/>
                  </a:moveTo>
                  <a:cubicBezTo>
                    <a:pt x="359" y="55"/>
                    <a:pt x="291" y="1"/>
                    <a:pt x="209" y="0"/>
                  </a:cubicBezTo>
                  <a:cubicBezTo>
                    <a:pt x="198" y="0"/>
                    <a:pt x="186" y="1"/>
                    <a:pt x="175" y="4"/>
                  </a:cubicBezTo>
                  <a:cubicBezTo>
                    <a:pt x="60" y="27"/>
                    <a:pt x="0" y="154"/>
                    <a:pt x="57" y="257"/>
                  </a:cubicBezTo>
                  <a:cubicBezTo>
                    <a:pt x="58" y="260"/>
                    <a:pt x="58" y="262"/>
                    <a:pt x="57" y="265"/>
                  </a:cubicBezTo>
                  <a:cubicBezTo>
                    <a:pt x="50" y="292"/>
                    <a:pt x="43" y="319"/>
                    <a:pt x="35" y="346"/>
                  </a:cubicBezTo>
                  <a:cubicBezTo>
                    <a:pt x="34" y="351"/>
                    <a:pt x="34" y="351"/>
                    <a:pt x="38" y="350"/>
                  </a:cubicBezTo>
                  <a:cubicBezTo>
                    <a:pt x="67" y="342"/>
                    <a:pt x="95" y="335"/>
                    <a:pt x="123" y="328"/>
                  </a:cubicBezTo>
                  <a:cubicBezTo>
                    <a:pt x="125" y="327"/>
                    <a:pt x="127" y="327"/>
                    <a:pt x="129" y="328"/>
                  </a:cubicBezTo>
                  <a:cubicBezTo>
                    <a:pt x="165" y="347"/>
                    <a:pt x="203" y="352"/>
                    <a:pt x="243" y="344"/>
                  </a:cubicBezTo>
                  <a:cubicBezTo>
                    <a:pt x="339" y="326"/>
                    <a:pt x="401" y="229"/>
                    <a:pt x="378" y="134"/>
                  </a:cubicBezTo>
                  <a:close/>
                  <a:moveTo>
                    <a:pt x="233" y="317"/>
                  </a:moveTo>
                  <a:cubicBezTo>
                    <a:pt x="225" y="318"/>
                    <a:pt x="217" y="319"/>
                    <a:pt x="213" y="319"/>
                  </a:cubicBezTo>
                  <a:cubicBezTo>
                    <a:pt x="182" y="318"/>
                    <a:pt x="157" y="312"/>
                    <a:pt x="135" y="298"/>
                  </a:cubicBezTo>
                  <a:cubicBezTo>
                    <a:pt x="132" y="296"/>
                    <a:pt x="129" y="295"/>
                    <a:pt x="126" y="297"/>
                  </a:cubicBezTo>
                  <a:cubicBezTo>
                    <a:pt x="110" y="301"/>
                    <a:pt x="95" y="305"/>
                    <a:pt x="79" y="309"/>
                  </a:cubicBezTo>
                  <a:cubicBezTo>
                    <a:pt x="76" y="309"/>
                    <a:pt x="76" y="309"/>
                    <a:pt x="77" y="306"/>
                  </a:cubicBezTo>
                  <a:cubicBezTo>
                    <a:pt x="81" y="291"/>
                    <a:pt x="84" y="277"/>
                    <a:pt x="89" y="262"/>
                  </a:cubicBezTo>
                  <a:cubicBezTo>
                    <a:pt x="90" y="258"/>
                    <a:pt x="89" y="255"/>
                    <a:pt x="87" y="251"/>
                  </a:cubicBezTo>
                  <a:cubicBezTo>
                    <a:pt x="55" y="200"/>
                    <a:pt x="57" y="137"/>
                    <a:pt x="92" y="90"/>
                  </a:cubicBezTo>
                  <a:cubicBezTo>
                    <a:pt x="129" y="41"/>
                    <a:pt x="179" y="20"/>
                    <a:pt x="239" y="33"/>
                  </a:cubicBezTo>
                  <a:cubicBezTo>
                    <a:pt x="298" y="46"/>
                    <a:pt x="336" y="84"/>
                    <a:pt x="350" y="143"/>
                  </a:cubicBezTo>
                  <a:cubicBezTo>
                    <a:pt x="369" y="223"/>
                    <a:pt x="314" y="303"/>
                    <a:pt x="233" y="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4256974" y="3834636"/>
              <a:ext cx="224451" cy="209564"/>
            </a:xfrm>
            <a:custGeom>
              <a:avLst/>
              <a:gdLst/>
              <a:ahLst/>
              <a:cxnLst/>
              <a:rect l="l" t="t" r="r" b="b"/>
              <a:pathLst>
                <a:path w="180" h="166" extrusionOk="0">
                  <a:moveTo>
                    <a:pt x="136" y="165"/>
                  </a:moveTo>
                  <a:cubicBezTo>
                    <a:pt x="130" y="166"/>
                    <a:pt x="124" y="164"/>
                    <a:pt x="118" y="163"/>
                  </a:cubicBezTo>
                  <a:cubicBezTo>
                    <a:pt x="78" y="151"/>
                    <a:pt x="48" y="126"/>
                    <a:pt x="24" y="93"/>
                  </a:cubicBezTo>
                  <a:cubicBezTo>
                    <a:pt x="15" y="81"/>
                    <a:pt x="7" y="68"/>
                    <a:pt x="4" y="53"/>
                  </a:cubicBezTo>
                  <a:cubicBezTo>
                    <a:pt x="0" y="34"/>
                    <a:pt x="6" y="18"/>
                    <a:pt x="20" y="6"/>
                  </a:cubicBezTo>
                  <a:cubicBezTo>
                    <a:pt x="24" y="2"/>
                    <a:pt x="37" y="0"/>
                    <a:pt x="42" y="3"/>
                  </a:cubicBezTo>
                  <a:cubicBezTo>
                    <a:pt x="44" y="3"/>
                    <a:pt x="46" y="5"/>
                    <a:pt x="47" y="7"/>
                  </a:cubicBezTo>
                  <a:cubicBezTo>
                    <a:pt x="52" y="19"/>
                    <a:pt x="57" y="31"/>
                    <a:pt x="62" y="43"/>
                  </a:cubicBezTo>
                  <a:cubicBezTo>
                    <a:pt x="62" y="45"/>
                    <a:pt x="62" y="48"/>
                    <a:pt x="61" y="50"/>
                  </a:cubicBezTo>
                  <a:cubicBezTo>
                    <a:pt x="58" y="55"/>
                    <a:pt x="54" y="60"/>
                    <a:pt x="50" y="64"/>
                  </a:cubicBezTo>
                  <a:cubicBezTo>
                    <a:pt x="47" y="67"/>
                    <a:pt x="47" y="70"/>
                    <a:pt x="49" y="74"/>
                  </a:cubicBezTo>
                  <a:cubicBezTo>
                    <a:pt x="63" y="98"/>
                    <a:pt x="83" y="115"/>
                    <a:pt x="108" y="125"/>
                  </a:cubicBezTo>
                  <a:cubicBezTo>
                    <a:pt x="112" y="127"/>
                    <a:pt x="115" y="126"/>
                    <a:pt x="118" y="123"/>
                  </a:cubicBezTo>
                  <a:cubicBezTo>
                    <a:pt x="122" y="117"/>
                    <a:pt x="126" y="112"/>
                    <a:pt x="130" y="107"/>
                  </a:cubicBezTo>
                  <a:cubicBezTo>
                    <a:pt x="133" y="103"/>
                    <a:pt x="136" y="102"/>
                    <a:pt x="140" y="104"/>
                  </a:cubicBezTo>
                  <a:cubicBezTo>
                    <a:pt x="149" y="108"/>
                    <a:pt x="157" y="112"/>
                    <a:pt x="166" y="116"/>
                  </a:cubicBezTo>
                  <a:cubicBezTo>
                    <a:pt x="167" y="117"/>
                    <a:pt x="169" y="118"/>
                    <a:pt x="171" y="119"/>
                  </a:cubicBezTo>
                  <a:cubicBezTo>
                    <a:pt x="180" y="123"/>
                    <a:pt x="180" y="123"/>
                    <a:pt x="179" y="132"/>
                  </a:cubicBezTo>
                  <a:cubicBezTo>
                    <a:pt x="177" y="151"/>
                    <a:pt x="164" y="160"/>
                    <a:pt x="147" y="165"/>
                  </a:cubicBezTo>
                  <a:cubicBezTo>
                    <a:pt x="144" y="166"/>
                    <a:pt x="140" y="166"/>
                    <a:pt x="136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7405017" y="3519717"/>
              <a:ext cx="940176" cy="947046"/>
            </a:xfrm>
            <a:prstGeom prst="ellipse">
              <a:avLst/>
            </a:prstGeom>
            <a:solidFill>
              <a:srgbClr val="FF21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7518388" y="3696071"/>
              <a:ext cx="711144" cy="213000"/>
            </a:xfrm>
            <a:custGeom>
              <a:avLst/>
              <a:gdLst/>
              <a:ahLst/>
              <a:cxnLst/>
              <a:rect l="l" t="t" r="r" b="b"/>
              <a:pathLst>
                <a:path w="569" h="169" extrusionOk="0">
                  <a:moveTo>
                    <a:pt x="325" y="1"/>
                  </a:moveTo>
                  <a:cubicBezTo>
                    <a:pt x="373" y="2"/>
                    <a:pt x="417" y="16"/>
                    <a:pt x="461" y="35"/>
                  </a:cubicBezTo>
                  <a:cubicBezTo>
                    <a:pt x="495" y="51"/>
                    <a:pt x="527" y="72"/>
                    <a:pt x="555" y="96"/>
                  </a:cubicBezTo>
                  <a:cubicBezTo>
                    <a:pt x="561" y="101"/>
                    <a:pt x="569" y="105"/>
                    <a:pt x="568" y="115"/>
                  </a:cubicBezTo>
                  <a:cubicBezTo>
                    <a:pt x="553" y="129"/>
                    <a:pt x="538" y="143"/>
                    <a:pt x="524" y="157"/>
                  </a:cubicBezTo>
                  <a:cubicBezTo>
                    <a:pt x="519" y="163"/>
                    <a:pt x="516" y="163"/>
                    <a:pt x="510" y="158"/>
                  </a:cubicBezTo>
                  <a:cubicBezTo>
                    <a:pt x="458" y="110"/>
                    <a:pt x="396" y="82"/>
                    <a:pt x="326" y="74"/>
                  </a:cubicBezTo>
                  <a:cubicBezTo>
                    <a:pt x="224" y="63"/>
                    <a:pt x="134" y="91"/>
                    <a:pt x="58" y="160"/>
                  </a:cubicBezTo>
                  <a:cubicBezTo>
                    <a:pt x="56" y="161"/>
                    <a:pt x="54" y="163"/>
                    <a:pt x="48" y="169"/>
                  </a:cubicBezTo>
                  <a:cubicBezTo>
                    <a:pt x="33" y="152"/>
                    <a:pt x="18" y="134"/>
                    <a:pt x="2" y="117"/>
                  </a:cubicBezTo>
                  <a:cubicBezTo>
                    <a:pt x="0" y="108"/>
                    <a:pt x="7" y="104"/>
                    <a:pt x="13" y="100"/>
                  </a:cubicBezTo>
                  <a:cubicBezTo>
                    <a:pt x="45" y="71"/>
                    <a:pt x="80" y="49"/>
                    <a:pt x="119" y="32"/>
                  </a:cubicBezTo>
                  <a:cubicBezTo>
                    <a:pt x="150" y="18"/>
                    <a:pt x="183" y="8"/>
                    <a:pt x="218" y="3"/>
                  </a:cubicBezTo>
                  <a:cubicBezTo>
                    <a:pt x="228" y="1"/>
                    <a:pt x="239" y="1"/>
                    <a:pt x="249" y="1"/>
                  </a:cubicBezTo>
                  <a:cubicBezTo>
                    <a:pt x="258" y="1"/>
                    <a:pt x="276" y="1"/>
                    <a:pt x="285" y="1"/>
                  </a:cubicBezTo>
                  <a:cubicBezTo>
                    <a:pt x="295" y="1"/>
                    <a:pt x="315" y="0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7770323" y="4092296"/>
              <a:ext cx="207274" cy="195822"/>
            </a:xfrm>
            <a:custGeom>
              <a:avLst/>
              <a:gdLst/>
              <a:ahLst/>
              <a:cxnLst/>
              <a:rect l="l" t="t" r="r" b="b"/>
              <a:pathLst>
                <a:path w="166" h="156" extrusionOk="0">
                  <a:moveTo>
                    <a:pt x="74" y="156"/>
                  </a:moveTo>
                  <a:cubicBezTo>
                    <a:pt x="50" y="150"/>
                    <a:pt x="30" y="138"/>
                    <a:pt x="19" y="115"/>
                  </a:cubicBezTo>
                  <a:cubicBezTo>
                    <a:pt x="0" y="76"/>
                    <a:pt x="18" y="30"/>
                    <a:pt x="58" y="15"/>
                  </a:cubicBezTo>
                  <a:cubicBezTo>
                    <a:pt x="98" y="0"/>
                    <a:pt x="142" y="22"/>
                    <a:pt x="154" y="62"/>
                  </a:cubicBezTo>
                  <a:cubicBezTo>
                    <a:pt x="166" y="104"/>
                    <a:pt x="141" y="145"/>
                    <a:pt x="98" y="154"/>
                  </a:cubicBezTo>
                  <a:cubicBezTo>
                    <a:pt x="97" y="154"/>
                    <a:pt x="96" y="155"/>
                    <a:pt x="94" y="156"/>
                  </a:cubicBezTo>
                  <a:cubicBezTo>
                    <a:pt x="87" y="156"/>
                    <a:pt x="80" y="156"/>
                    <a:pt x="74" y="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7618017" y="3833490"/>
              <a:ext cx="513031" cy="168338"/>
            </a:xfrm>
            <a:custGeom>
              <a:avLst/>
              <a:gdLst/>
              <a:ahLst/>
              <a:cxnLst/>
              <a:rect l="l" t="t" r="r" b="b"/>
              <a:pathLst>
                <a:path w="411" h="134" extrusionOk="0">
                  <a:moveTo>
                    <a:pt x="207" y="0"/>
                  </a:moveTo>
                  <a:cubicBezTo>
                    <a:pt x="281" y="1"/>
                    <a:pt x="347" y="25"/>
                    <a:pt x="404" y="74"/>
                  </a:cubicBezTo>
                  <a:cubicBezTo>
                    <a:pt x="411" y="80"/>
                    <a:pt x="411" y="84"/>
                    <a:pt x="404" y="90"/>
                  </a:cubicBezTo>
                  <a:cubicBezTo>
                    <a:pt x="391" y="102"/>
                    <a:pt x="379" y="115"/>
                    <a:pt x="366" y="128"/>
                  </a:cubicBezTo>
                  <a:cubicBezTo>
                    <a:pt x="362" y="132"/>
                    <a:pt x="360" y="133"/>
                    <a:pt x="355" y="129"/>
                  </a:cubicBezTo>
                  <a:cubicBezTo>
                    <a:pt x="306" y="85"/>
                    <a:pt x="249" y="67"/>
                    <a:pt x="184" y="73"/>
                  </a:cubicBezTo>
                  <a:cubicBezTo>
                    <a:pt x="137" y="77"/>
                    <a:pt x="94" y="96"/>
                    <a:pt x="59" y="128"/>
                  </a:cubicBezTo>
                  <a:cubicBezTo>
                    <a:pt x="53" y="133"/>
                    <a:pt x="50" y="134"/>
                    <a:pt x="44" y="128"/>
                  </a:cubicBezTo>
                  <a:cubicBezTo>
                    <a:pt x="32" y="115"/>
                    <a:pt x="19" y="102"/>
                    <a:pt x="5" y="89"/>
                  </a:cubicBezTo>
                  <a:cubicBezTo>
                    <a:pt x="0" y="84"/>
                    <a:pt x="1" y="82"/>
                    <a:pt x="5" y="78"/>
                  </a:cubicBezTo>
                  <a:cubicBezTo>
                    <a:pt x="63" y="27"/>
                    <a:pt x="130" y="1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7715355" y="3951442"/>
              <a:ext cx="319500" cy="145435"/>
            </a:xfrm>
            <a:custGeom>
              <a:avLst/>
              <a:gdLst/>
              <a:ahLst/>
              <a:cxnLst/>
              <a:rect l="l" t="t" r="r" b="b"/>
              <a:pathLst>
                <a:path w="256" h="115" extrusionOk="0">
                  <a:moveTo>
                    <a:pt x="207" y="115"/>
                  </a:moveTo>
                  <a:cubicBezTo>
                    <a:pt x="162" y="75"/>
                    <a:pt x="100" y="73"/>
                    <a:pt x="55" y="110"/>
                  </a:cubicBezTo>
                  <a:cubicBezTo>
                    <a:pt x="50" y="114"/>
                    <a:pt x="48" y="115"/>
                    <a:pt x="43" y="111"/>
                  </a:cubicBezTo>
                  <a:cubicBezTo>
                    <a:pt x="31" y="97"/>
                    <a:pt x="18" y="84"/>
                    <a:pt x="4" y="72"/>
                  </a:cubicBezTo>
                  <a:cubicBezTo>
                    <a:pt x="0" y="68"/>
                    <a:pt x="0" y="66"/>
                    <a:pt x="4" y="62"/>
                  </a:cubicBezTo>
                  <a:cubicBezTo>
                    <a:pt x="68" y="0"/>
                    <a:pt x="187" y="0"/>
                    <a:pt x="252" y="62"/>
                  </a:cubicBezTo>
                  <a:cubicBezTo>
                    <a:pt x="256" y="65"/>
                    <a:pt x="254" y="67"/>
                    <a:pt x="251" y="70"/>
                  </a:cubicBezTo>
                  <a:cubicBezTo>
                    <a:pt x="237" y="85"/>
                    <a:pt x="222" y="100"/>
                    <a:pt x="207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5388391" y="1808849"/>
              <a:ext cx="456919" cy="4614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5473133" y="1837479"/>
              <a:ext cx="263387" cy="309193"/>
            </a:xfrm>
            <a:custGeom>
              <a:avLst/>
              <a:gdLst/>
              <a:ahLst/>
              <a:cxnLst/>
              <a:rect l="l" t="t" r="r" b="b"/>
              <a:pathLst>
                <a:path w="211" h="245" extrusionOk="0">
                  <a:moveTo>
                    <a:pt x="203" y="186"/>
                  </a:moveTo>
                  <a:cubicBezTo>
                    <a:pt x="206" y="178"/>
                    <a:pt x="207" y="171"/>
                    <a:pt x="208" y="163"/>
                  </a:cubicBezTo>
                  <a:cubicBezTo>
                    <a:pt x="211" y="145"/>
                    <a:pt x="206" y="128"/>
                    <a:pt x="196" y="113"/>
                  </a:cubicBezTo>
                  <a:cubicBezTo>
                    <a:pt x="192" y="106"/>
                    <a:pt x="188" y="99"/>
                    <a:pt x="185" y="91"/>
                  </a:cubicBezTo>
                  <a:cubicBezTo>
                    <a:pt x="180" y="74"/>
                    <a:pt x="190" y="59"/>
                    <a:pt x="208" y="58"/>
                  </a:cubicBezTo>
                  <a:cubicBezTo>
                    <a:pt x="148" y="0"/>
                    <a:pt x="44" y="13"/>
                    <a:pt x="0" y="84"/>
                  </a:cubicBezTo>
                  <a:cubicBezTo>
                    <a:pt x="2" y="85"/>
                    <a:pt x="3" y="84"/>
                    <a:pt x="5" y="84"/>
                  </a:cubicBezTo>
                  <a:cubicBezTo>
                    <a:pt x="18" y="84"/>
                    <a:pt x="31" y="84"/>
                    <a:pt x="44" y="83"/>
                  </a:cubicBezTo>
                  <a:cubicBezTo>
                    <a:pt x="48" y="83"/>
                    <a:pt x="51" y="84"/>
                    <a:pt x="51" y="88"/>
                  </a:cubicBezTo>
                  <a:cubicBezTo>
                    <a:pt x="51" y="91"/>
                    <a:pt x="49" y="93"/>
                    <a:pt x="45" y="94"/>
                  </a:cubicBezTo>
                  <a:cubicBezTo>
                    <a:pt x="41" y="94"/>
                    <a:pt x="38" y="95"/>
                    <a:pt x="35" y="95"/>
                  </a:cubicBezTo>
                  <a:cubicBezTo>
                    <a:pt x="30" y="95"/>
                    <a:pt x="30" y="95"/>
                    <a:pt x="32" y="100"/>
                  </a:cubicBezTo>
                  <a:cubicBezTo>
                    <a:pt x="46" y="144"/>
                    <a:pt x="61" y="188"/>
                    <a:pt x="76" y="232"/>
                  </a:cubicBezTo>
                  <a:cubicBezTo>
                    <a:pt x="77" y="236"/>
                    <a:pt x="79" y="240"/>
                    <a:pt x="81" y="245"/>
                  </a:cubicBezTo>
                  <a:cubicBezTo>
                    <a:pt x="81" y="244"/>
                    <a:pt x="81" y="244"/>
                    <a:pt x="81" y="244"/>
                  </a:cubicBezTo>
                  <a:cubicBezTo>
                    <a:pt x="91" y="215"/>
                    <a:pt x="101" y="186"/>
                    <a:pt x="111" y="157"/>
                  </a:cubicBezTo>
                  <a:cubicBezTo>
                    <a:pt x="111" y="155"/>
                    <a:pt x="111" y="154"/>
                    <a:pt x="111" y="153"/>
                  </a:cubicBezTo>
                  <a:cubicBezTo>
                    <a:pt x="104" y="134"/>
                    <a:pt x="97" y="116"/>
                    <a:pt x="91" y="98"/>
                  </a:cubicBezTo>
                  <a:cubicBezTo>
                    <a:pt x="90" y="96"/>
                    <a:pt x="89" y="95"/>
                    <a:pt x="87" y="95"/>
                  </a:cubicBezTo>
                  <a:cubicBezTo>
                    <a:pt x="83" y="95"/>
                    <a:pt x="79" y="95"/>
                    <a:pt x="75" y="94"/>
                  </a:cubicBezTo>
                  <a:cubicBezTo>
                    <a:pt x="71" y="93"/>
                    <a:pt x="69" y="90"/>
                    <a:pt x="70" y="86"/>
                  </a:cubicBezTo>
                  <a:cubicBezTo>
                    <a:pt x="72" y="83"/>
                    <a:pt x="75" y="83"/>
                    <a:pt x="78" y="83"/>
                  </a:cubicBezTo>
                  <a:cubicBezTo>
                    <a:pt x="92" y="84"/>
                    <a:pt x="107" y="85"/>
                    <a:pt x="122" y="84"/>
                  </a:cubicBezTo>
                  <a:cubicBezTo>
                    <a:pt x="131" y="84"/>
                    <a:pt x="140" y="83"/>
                    <a:pt x="148" y="83"/>
                  </a:cubicBezTo>
                  <a:cubicBezTo>
                    <a:pt x="153" y="83"/>
                    <a:pt x="155" y="84"/>
                    <a:pt x="155" y="88"/>
                  </a:cubicBezTo>
                  <a:cubicBezTo>
                    <a:pt x="156" y="91"/>
                    <a:pt x="153" y="93"/>
                    <a:pt x="149" y="94"/>
                  </a:cubicBezTo>
                  <a:cubicBezTo>
                    <a:pt x="146" y="94"/>
                    <a:pt x="142" y="95"/>
                    <a:pt x="139" y="95"/>
                  </a:cubicBezTo>
                  <a:cubicBezTo>
                    <a:pt x="134" y="95"/>
                    <a:pt x="134" y="95"/>
                    <a:pt x="136" y="100"/>
                  </a:cubicBezTo>
                  <a:cubicBezTo>
                    <a:pt x="149" y="138"/>
                    <a:pt x="161" y="176"/>
                    <a:pt x="174" y="215"/>
                  </a:cubicBezTo>
                  <a:cubicBezTo>
                    <a:pt x="177" y="224"/>
                    <a:pt x="181" y="234"/>
                    <a:pt x="184" y="244"/>
                  </a:cubicBezTo>
                  <a:cubicBezTo>
                    <a:pt x="185" y="243"/>
                    <a:pt x="185" y="242"/>
                    <a:pt x="186" y="241"/>
                  </a:cubicBezTo>
                  <a:cubicBezTo>
                    <a:pt x="191" y="222"/>
                    <a:pt x="196" y="204"/>
                    <a:pt x="203" y="1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5568182" y="2055059"/>
              <a:ext cx="106500" cy="162613"/>
            </a:xfrm>
            <a:custGeom>
              <a:avLst/>
              <a:gdLst/>
              <a:ahLst/>
              <a:cxnLst/>
              <a:rect l="l" t="t" r="r" b="b"/>
              <a:pathLst>
                <a:path w="85" h="129" extrusionOk="0">
                  <a:moveTo>
                    <a:pt x="54" y="35"/>
                  </a:moveTo>
                  <a:cubicBezTo>
                    <a:pt x="50" y="23"/>
                    <a:pt x="46" y="12"/>
                    <a:pt x="42" y="0"/>
                  </a:cubicBezTo>
                  <a:cubicBezTo>
                    <a:pt x="28" y="40"/>
                    <a:pt x="14" y="80"/>
                    <a:pt x="1" y="119"/>
                  </a:cubicBezTo>
                  <a:cubicBezTo>
                    <a:pt x="0" y="121"/>
                    <a:pt x="1" y="122"/>
                    <a:pt x="3" y="122"/>
                  </a:cubicBezTo>
                  <a:cubicBezTo>
                    <a:pt x="29" y="129"/>
                    <a:pt x="56" y="129"/>
                    <a:pt x="82" y="120"/>
                  </a:cubicBezTo>
                  <a:cubicBezTo>
                    <a:pt x="85" y="120"/>
                    <a:pt x="85" y="119"/>
                    <a:pt x="84" y="117"/>
                  </a:cubicBezTo>
                  <a:cubicBezTo>
                    <a:pt x="74" y="89"/>
                    <a:pt x="64" y="62"/>
                    <a:pt x="5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5421601" y="1969172"/>
              <a:ext cx="120242" cy="227886"/>
            </a:xfrm>
            <a:custGeom>
              <a:avLst/>
              <a:gdLst/>
              <a:ahLst/>
              <a:cxnLst/>
              <a:rect l="l" t="t" r="r" b="b"/>
              <a:pathLst>
                <a:path w="96" h="181" extrusionOk="0">
                  <a:moveTo>
                    <a:pt x="96" y="181"/>
                  </a:moveTo>
                  <a:cubicBezTo>
                    <a:pt x="74" y="121"/>
                    <a:pt x="52" y="61"/>
                    <a:pt x="30" y="0"/>
                  </a:cubicBezTo>
                  <a:cubicBezTo>
                    <a:pt x="0" y="64"/>
                    <a:pt x="25" y="148"/>
                    <a:pt x="96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5704455" y="1960010"/>
              <a:ext cx="88178" cy="231322"/>
            </a:xfrm>
            <a:custGeom>
              <a:avLst/>
              <a:gdLst/>
              <a:ahLst/>
              <a:cxnLst/>
              <a:rect l="l" t="t" r="r" b="b"/>
              <a:pathLst>
                <a:path w="71" h="183" extrusionOk="0">
                  <a:moveTo>
                    <a:pt x="69" y="55"/>
                  </a:moveTo>
                  <a:cubicBezTo>
                    <a:pt x="68" y="36"/>
                    <a:pt x="63" y="17"/>
                    <a:pt x="53" y="0"/>
                  </a:cubicBezTo>
                  <a:cubicBezTo>
                    <a:pt x="51" y="0"/>
                    <a:pt x="52" y="1"/>
                    <a:pt x="53" y="2"/>
                  </a:cubicBezTo>
                  <a:cubicBezTo>
                    <a:pt x="53" y="20"/>
                    <a:pt x="51" y="37"/>
                    <a:pt x="45" y="53"/>
                  </a:cubicBezTo>
                  <a:cubicBezTo>
                    <a:pt x="32" y="90"/>
                    <a:pt x="19" y="126"/>
                    <a:pt x="7" y="163"/>
                  </a:cubicBezTo>
                  <a:cubicBezTo>
                    <a:pt x="5" y="169"/>
                    <a:pt x="2" y="176"/>
                    <a:pt x="0" y="183"/>
                  </a:cubicBezTo>
                  <a:cubicBezTo>
                    <a:pt x="11" y="177"/>
                    <a:pt x="21" y="169"/>
                    <a:pt x="29" y="160"/>
                  </a:cubicBezTo>
                  <a:cubicBezTo>
                    <a:pt x="57" y="131"/>
                    <a:pt x="71" y="96"/>
                    <a:pt x="69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6649212" y="2107736"/>
              <a:ext cx="687096" cy="692821"/>
            </a:xfrm>
            <a:prstGeom prst="ellipse">
              <a:avLst/>
            </a:pr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6804954" y="2264623"/>
              <a:ext cx="374467" cy="377902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260" y="0"/>
                  </a:moveTo>
                  <a:cubicBezTo>
                    <a:pt x="187" y="0"/>
                    <a:pt x="113" y="0"/>
                    <a:pt x="40" y="0"/>
                  </a:cubicBezTo>
                  <a:cubicBezTo>
                    <a:pt x="14" y="0"/>
                    <a:pt x="0" y="14"/>
                    <a:pt x="0" y="40"/>
                  </a:cubicBezTo>
                  <a:cubicBezTo>
                    <a:pt x="0" y="76"/>
                    <a:pt x="0" y="113"/>
                    <a:pt x="0" y="150"/>
                  </a:cubicBezTo>
                  <a:cubicBezTo>
                    <a:pt x="0" y="187"/>
                    <a:pt x="0" y="223"/>
                    <a:pt x="0" y="260"/>
                  </a:cubicBezTo>
                  <a:cubicBezTo>
                    <a:pt x="0" y="285"/>
                    <a:pt x="14" y="299"/>
                    <a:pt x="39" y="299"/>
                  </a:cubicBezTo>
                  <a:cubicBezTo>
                    <a:pt x="113" y="299"/>
                    <a:pt x="186" y="299"/>
                    <a:pt x="260" y="299"/>
                  </a:cubicBezTo>
                  <a:cubicBezTo>
                    <a:pt x="286" y="299"/>
                    <a:pt x="299" y="286"/>
                    <a:pt x="299" y="260"/>
                  </a:cubicBezTo>
                  <a:cubicBezTo>
                    <a:pt x="299" y="187"/>
                    <a:pt x="299" y="113"/>
                    <a:pt x="299" y="40"/>
                  </a:cubicBezTo>
                  <a:cubicBezTo>
                    <a:pt x="299" y="14"/>
                    <a:pt x="286" y="0"/>
                    <a:pt x="260" y="0"/>
                  </a:cubicBezTo>
                  <a:close/>
                  <a:moveTo>
                    <a:pt x="236" y="34"/>
                  </a:moveTo>
                  <a:cubicBezTo>
                    <a:pt x="265" y="34"/>
                    <a:pt x="265" y="34"/>
                    <a:pt x="265" y="64"/>
                  </a:cubicBezTo>
                  <a:cubicBezTo>
                    <a:pt x="265" y="93"/>
                    <a:pt x="265" y="93"/>
                    <a:pt x="236" y="93"/>
                  </a:cubicBezTo>
                  <a:cubicBezTo>
                    <a:pt x="207" y="93"/>
                    <a:pt x="207" y="93"/>
                    <a:pt x="207" y="63"/>
                  </a:cubicBezTo>
                  <a:cubicBezTo>
                    <a:pt x="207" y="34"/>
                    <a:pt x="207" y="34"/>
                    <a:pt x="236" y="34"/>
                  </a:cubicBezTo>
                  <a:close/>
                  <a:moveTo>
                    <a:pt x="150" y="92"/>
                  </a:moveTo>
                  <a:cubicBezTo>
                    <a:pt x="181" y="92"/>
                    <a:pt x="208" y="119"/>
                    <a:pt x="208" y="150"/>
                  </a:cubicBezTo>
                  <a:cubicBezTo>
                    <a:pt x="207" y="181"/>
                    <a:pt x="180" y="208"/>
                    <a:pt x="149" y="208"/>
                  </a:cubicBezTo>
                  <a:cubicBezTo>
                    <a:pt x="118" y="207"/>
                    <a:pt x="91" y="180"/>
                    <a:pt x="92" y="149"/>
                  </a:cubicBezTo>
                  <a:cubicBezTo>
                    <a:pt x="92" y="118"/>
                    <a:pt x="119" y="92"/>
                    <a:pt x="150" y="92"/>
                  </a:cubicBezTo>
                  <a:close/>
                  <a:moveTo>
                    <a:pt x="265" y="248"/>
                  </a:moveTo>
                  <a:cubicBezTo>
                    <a:pt x="265" y="261"/>
                    <a:pt x="262" y="265"/>
                    <a:pt x="247" y="265"/>
                  </a:cubicBezTo>
                  <a:cubicBezTo>
                    <a:pt x="215" y="265"/>
                    <a:pt x="182" y="265"/>
                    <a:pt x="150" y="265"/>
                  </a:cubicBezTo>
                  <a:cubicBezTo>
                    <a:pt x="117" y="265"/>
                    <a:pt x="84" y="265"/>
                    <a:pt x="52" y="265"/>
                  </a:cubicBezTo>
                  <a:cubicBezTo>
                    <a:pt x="38" y="265"/>
                    <a:pt x="34" y="261"/>
                    <a:pt x="34" y="248"/>
                  </a:cubicBezTo>
                  <a:cubicBezTo>
                    <a:pt x="34" y="211"/>
                    <a:pt x="34" y="175"/>
                    <a:pt x="34" y="138"/>
                  </a:cubicBezTo>
                  <a:cubicBezTo>
                    <a:pt x="34" y="128"/>
                    <a:pt x="37" y="126"/>
                    <a:pt x="46" y="126"/>
                  </a:cubicBezTo>
                  <a:cubicBezTo>
                    <a:pt x="60" y="127"/>
                    <a:pt x="60" y="126"/>
                    <a:pt x="58" y="140"/>
                  </a:cubicBezTo>
                  <a:cubicBezTo>
                    <a:pt x="53" y="187"/>
                    <a:pt x="85" y="231"/>
                    <a:pt x="131" y="240"/>
                  </a:cubicBezTo>
                  <a:cubicBezTo>
                    <a:pt x="178" y="249"/>
                    <a:pt x="225" y="221"/>
                    <a:pt x="238" y="176"/>
                  </a:cubicBezTo>
                  <a:cubicBezTo>
                    <a:pt x="242" y="161"/>
                    <a:pt x="243" y="147"/>
                    <a:pt x="240" y="133"/>
                  </a:cubicBezTo>
                  <a:cubicBezTo>
                    <a:pt x="239" y="128"/>
                    <a:pt x="240" y="127"/>
                    <a:pt x="245" y="126"/>
                  </a:cubicBezTo>
                  <a:cubicBezTo>
                    <a:pt x="265" y="125"/>
                    <a:pt x="265" y="125"/>
                    <a:pt x="265" y="146"/>
                  </a:cubicBezTo>
                  <a:cubicBezTo>
                    <a:pt x="265" y="180"/>
                    <a:pt x="265" y="214"/>
                    <a:pt x="265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4739086" y="3086847"/>
              <a:ext cx="980256" cy="9882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4946360" y="3321605"/>
              <a:ext cx="558838" cy="521047"/>
            </a:xfrm>
            <a:custGeom>
              <a:avLst/>
              <a:gdLst/>
              <a:ahLst/>
              <a:cxnLst/>
              <a:rect l="l" t="t" r="r" b="b"/>
              <a:pathLst>
                <a:path w="447" h="413" extrusionOk="0">
                  <a:moveTo>
                    <a:pt x="338" y="413"/>
                  </a:moveTo>
                  <a:cubicBezTo>
                    <a:pt x="323" y="413"/>
                    <a:pt x="308" y="410"/>
                    <a:pt x="293" y="405"/>
                  </a:cubicBezTo>
                  <a:cubicBezTo>
                    <a:pt x="194" y="377"/>
                    <a:pt x="119" y="315"/>
                    <a:pt x="59" y="233"/>
                  </a:cubicBezTo>
                  <a:cubicBezTo>
                    <a:pt x="36" y="202"/>
                    <a:pt x="15" y="170"/>
                    <a:pt x="8" y="131"/>
                  </a:cubicBezTo>
                  <a:cubicBezTo>
                    <a:pt x="0" y="85"/>
                    <a:pt x="13" y="46"/>
                    <a:pt x="48" y="15"/>
                  </a:cubicBezTo>
                  <a:cubicBezTo>
                    <a:pt x="58" y="5"/>
                    <a:pt x="92" y="0"/>
                    <a:pt x="105" y="7"/>
                  </a:cubicBezTo>
                  <a:cubicBezTo>
                    <a:pt x="110" y="9"/>
                    <a:pt x="113" y="13"/>
                    <a:pt x="115" y="18"/>
                  </a:cubicBezTo>
                  <a:cubicBezTo>
                    <a:pt x="128" y="48"/>
                    <a:pt x="140" y="77"/>
                    <a:pt x="153" y="107"/>
                  </a:cubicBezTo>
                  <a:cubicBezTo>
                    <a:pt x="155" y="113"/>
                    <a:pt x="154" y="119"/>
                    <a:pt x="151" y="124"/>
                  </a:cubicBezTo>
                  <a:cubicBezTo>
                    <a:pt x="145" y="138"/>
                    <a:pt x="135" y="149"/>
                    <a:pt x="125" y="160"/>
                  </a:cubicBezTo>
                  <a:cubicBezTo>
                    <a:pt x="117" y="168"/>
                    <a:pt x="116" y="176"/>
                    <a:pt x="122" y="185"/>
                  </a:cubicBezTo>
                  <a:cubicBezTo>
                    <a:pt x="157" y="243"/>
                    <a:pt x="206" y="286"/>
                    <a:pt x="270" y="311"/>
                  </a:cubicBezTo>
                  <a:cubicBezTo>
                    <a:pt x="279" y="315"/>
                    <a:pt x="286" y="314"/>
                    <a:pt x="292" y="306"/>
                  </a:cubicBezTo>
                  <a:cubicBezTo>
                    <a:pt x="303" y="293"/>
                    <a:pt x="314" y="280"/>
                    <a:pt x="324" y="266"/>
                  </a:cubicBezTo>
                  <a:cubicBezTo>
                    <a:pt x="331" y="257"/>
                    <a:pt x="339" y="255"/>
                    <a:pt x="349" y="260"/>
                  </a:cubicBezTo>
                  <a:cubicBezTo>
                    <a:pt x="370" y="269"/>
                    <a:pt x="391" y="280"/>
                    <a:pt x="412" y="289"/>
                  </a:cubicBezTo>
                  <a:cubicBezTo>
                    <a:pt x="416" y="292"/>
                    <a:pt x="421" y="294"/>
                    <a:pt x="426" y="296"/>
                  </a:cubicBezTo>
                  <a:cubicBezTo>
                    <a:pt x="447" y="307"/>
                    <a:pt x="447" y="307"/>
                    <a:pt x="445" y="331"/>
                  </a:cubicBezTo>
                  <a:cubicBezTo>
                    <a:pt x="441" y="376"/>
                    <a:pt x="407" y="399"/>
                    <a:pt x="366" y="410"/>
                  </a:cubicBezTo>
                  <a:cubicBezTo>
                    <a:pt x="357" y="413"/>
                    <a:pt x="348" y="413"/>
                    <a:pt x="338" y="4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230359" y="3319314"/>
              <a:ext cx="258806" cy="223306"/>
            </a:xfrm>
            <a:custGeom>
              <a:avLst/>
              <a:gdLst/>
              <a:ahLst/>
              <a:cxnLst/>
              <a:rect l="l" t="t" r="r" b="b"/>
              <a:pathLst>
                <a:path w="207" h="177" extrusionOk="0">
                  <a:moveTo>
                    <a:pt x="151" y="60"/>
                  </a:moveTo>
                  <a:cubicBezTo>
                    <a:pt x="168" y="75"/>
                    <a:pt x="180" y="94"/>
                    <a:pt x="189" y="113"/>
                  </a:cubicBezTo>
                  <a:cubicBezTo>
                    <a:pt x="197" y="130"/>
                    <a:pt x="202" y="147"/>
                    <a:pt x="205" y="164"/>
                  </a:cubicBezTo>
                  <a:cubicBezTo>
                    <a:pt x="205" y="168"/>
                    <a:pt x="207" y="171"/>
                    <a:pt x="203" y="174"/>
                  </a:cubicBezTo>
                  <a:cubicBezTo>
                    <a:pt x="194" y="175"/>
                    <a:pt x="184" y="175"/>
                    <a:pt x="175" y="176"/>
                  </a:cubicBezTo>
                  <a:cubicBezTo>
                    <a:pt x="171" y="177"/>
                    <a:pt x="170" y="176"/>
                    <a:pt x="170" y="172"/>
                  </a:cubicBezTo>
                  <a:cubicBezTo>
                    <a:pt x="165" y="139"/>
                    <a:pt x="152" y="111"/>
                    <a:pt x="129" y="86"/>
                  </a:cubicBezTo>
                  <a:cubicBezTo>
                    <a:pt x="96" y="52"/>
                    <a:pt x="55" y="34"/>
                    <a:pt x="7" y="36"/>
                  </a:cubicBezTo>
                  <a:cubicBezTo>
                    <a:pt x="6" y="36"/>
                    <a:pt x="5" y="36"/>
                    <a:pt x="1" y="36"/>
                  </a:cubicBezTo>
                  <a:cubicBezTo>
                    <a:pt x="1" y="25"/>
                    <a:pt x="0" y="14"/>
                    <a:pt x="0" y="4"/>
                  </a:cubicBezTo>
                  <a:cubicBezTo>
                    <a:pt x="2" y="0"/>
                    <a:pt x="6" y="1"/>
                    <a:pt x="9" y="0"/>
                  </a:cubicBezTo>
                  <a:cubicBezTo>
                    <a:pt x="29" y="0"/>
                    <a:pt x="49" y="3"/>
                    <a:pt x="68" y="8"/>
                  </a:cubicBezTo>
                  <a:cubicBezTo>
                    <a:pt x="83" y="13"/>
                    <a:pt x="98" y="19"/>
                    <a:pt x="112" y="28"/>
                  </a:cubicBezTo>
                  <a:cubicBezTo>
                    <a:pt x="116" y="31"/>
                    <a:pt x="120" y="34"/>
                    <a:pt x="124" y="37"/>
                  </a:cubicBezTo>
                  <a:cubicBezTo>
                    <a:pt x="127" y="40"/>
                    <a:pt x="133" y="45"/>
                    <a:pt x="137" y="48"/>
                  </a:cubicBezTo>
                  <a:cubicBezTo>
                    <a:pt x="140" y="51"/>
                    <a:pt x="148" y="57"/>
                    <a:pt x="151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5237230" y="3384588"/>
              <a:ext cx="184371" cy="162613"/>
            </a:xfrm>
            <a:custGeom>
              <a:avLst/>
              <a:gdLst/>
              <a:ahLst/>
              <a:cxnLst/>
              <a:rect l="l" t="t" r="r" b="b"/>
              <a:pathLst>
                <a:path w="148" h="129" extrusionOk="0">
                  <a:moveTo>
                    <a:pt x="99" y="35"/>
                  </a:moveTo>
                  <a:cubicBezTo>
                    <a:pt x="126" y="58"/>
                    <a:pt x="142" y="86"/>
                    <a:pt x="147" y="121"/>
                  </a:cubicBezTo>
                  <a:cubicBezTo>
                    <a:pt x="148" y="125"/>
                    <a:pt x="147" y="127"/>
                    <a:pt x="143" y="127"/>
                  </a:cubicBezTo>
                  <a:cubicBezTo>
                    <a:pt x="134" y="127"/>
                    <a:pt x="126" y="128"/>
                    <a:pt x="117" y="129"/>
                  </a:cubicBezTo>
                  <a:cubicBezTo>
                    <a:pt x="115" y="129"/>
                    <a:pt x="114" y="129"/>
                    <a:pt x="113" y="126"/>
                  </a:cubicBezTo>
                  <a:cubicBezTo>
                    <a:pt x="109" y="96"/>
                    <a:pt x="94" y="72"/>
                    <a:pt x="69" y="54"/>
                  </a:cubicBezTo>
                  <a:cubicBezTo>
                    <a:pt x="51" y="41"/>
                    <a:pt x="30" y="35"/>
                    <a:pt x="7" y="36"/>
                  </a:cubicBezTo>
                  <a:cubicBezTo>
                    <a:pt x="3" y="36"/>
                    <a:pt x="2" y="35"/>
                    <a:pt x="2" y="31"/>
                  </a:cubicBezTo>
                  <a:cubicBezTo>
                    <a:pt x="2" y="23"/>
                    <a:pt x="1" y="14"/>
                    <a:pt x="0" y="5"/>
                  </a:cubicBezTo>
                  <a:cubicBezTo>
                    <a:pt x="0" y="2"/>
                    <a:pt x="0" y="1"/>
                    <a:pt x="3" y="1"/>
                  </a:cubicBezTo>
                  <a:cubicBezTo>
                    <a:pt x="39" y="0"/>
                    <a:pt x="71" y="12"/>
                    <a:pt x="9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5241811" y="3447572"/>
              <a:ext cx="114516" cy="104209"/>
            </a:xfrm>
            <a:custGeom>
              <a:avLst/>
              <a:gdLst/>
              <a:ahLst/>
              <a:cxnLst/>
              <a:rect l="l" t="t" r="r" b="b"/>
              <a:pathLst>
                <a:path w="92" h="83" extrusionOk="0">
                  <a:moveTo>
                    <a:pt x="60" y="83"/>
                  </a:moveTo>
                  <a:cubicBezTo>
                    <a:pt x="56" y="55"/>
                    <a:pt x="34" y="36"/>
                    <a:pt x="7" y="35"/>
                  </a:cubicBezTo>
                  <a:cubicBezTo>
                    <a:pt x="4" y="35"/>
                    <a:pt x="3" y="35"/>
                    <a:pt x="2" y="32"/>
                  </a:cubicBezTo>
                  <a:cubicBezTo>
                    <a:pt x="2" y="24"/>
                    <a:pt x="1" y="15"/>
                    <a:pt x="0" y="6"/>
                  </a:cubicBezTo>
                  <a:cubicBezTo>
                    <a:pt x="0" y="4"/>
                    <a:pt x="0" y="3"/>
                    <a:pt x="3" y="3"/>
                  </a:cubicBezTo>
                  <a:cubicBezTo>
                    <a:pt x="45" y="0"/>
                    <a:pt x="88" y="36"/>
                    <a:pt x="92" y="78"/>
                  </a:cubicBezTo>
                  <a:cubicBezTo>
                    <a:pt x="92" y="80"/>
                    <a:pt x="91" y="81"/>
                    <a:pt x="89" y="81"/>
                  </a:cubicBezTo>
                  <a:cubicBezTo>
                    <a:pt x="80" y="82"/>
                    <a:pt x="70" y="82"/>
                    <a:pt x="60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3916862" y="2980347"/>
              <a:ext cx="490128" cy="4935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4055426" y="3123492"/>
              <a:ext cx="38935" cy="206129"/>
            </a:xfrm>
            <a:custGeom>
              <a:avLst/>
              <a:gdLst/>
              <a:ahLst/>
              <a:cxnLst/>
              <a:rect l="l" t="t" r="r" b="b"/>
              <a:pathLst>
                <a:path w="34" h="180" extrusionOk="0">
                  <a:moveTo>
                    <a:pt x="0" y="32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34" y="32"/>
                  </a:lnTo>
                  <a:lnTo>
                    <a:pt x="0" y="32"/>
                  </a:lnTo>
                  <a:close/>
                  <a:moveTo>
                    <a:pt x="0" y="180"/>
                  </a:moveTo>
                  <a:lnTo>
                    <a:pt x="0" y="50"/>
                  </a:lnTo>
                  <a:lnTo>
                    <a:pt x="34" y="50"/>
                  </a:lnTo>
                  <a:lnTo>
                    <a:pt x="34" y="18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4134442" y="3177315"/>
              <a:ext cx="133984" cy="152306"/>
            </a:xfrm>
            <a:custGeom>
              <a:avLst/>
              <a:gdLst/>
              <a:ahLst/>
              <a:cxnLst/>
              <a:rect l="l" t="t" r="r" b="b"/>
              <a:pathLst>
                <a:path w="107" h="120" extrusionOk="0">
                  <a:moveTo>
                    <a:pt x="107" y="120"/>
                  </a:moveTo>
                  <a:cubicBezTo>
                    <a:pt x="76" y="120"/>
                    <a:pt x="76" y="120"/>
                    <a:pt x="76" y="12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47"/>
                    <a:pt x="75" y="39"/>
                    <a:pt x="74" y="35"/>
                  </a:cubicBezTo>
                  <a:cubicBezTo>
                    <a:pt x="73" y="32"/>
                    <a:pt x="70" y="29"/>
                    <a:pt x="68" y="27"/>
                  </a:cubicBezTo>
                  <a:cubicBezTo>
                    <a:pt x="64" y="25"/>
                    <a:pt x="61" y="23"/>
                    <a:pt x="57" y="23"/>
                  </a:cubicBezTo>
                  <a:cubicBezTo>
                    <a:pt x="51" y="23"/>
                    <a:pt x="46" y="25"/>
                    <a:pt x="42" y="28"/>
                  </a:cubicBezTo>
                  <a:cubicBezTo>
                    <a:pt x="38" y="31"/>
                    <a:pt x="35" y="35"/>
                    <a:pt x="33" y="40"/>
                  </a:cubicBezTo>
                  <a:cubicBezTo>
                    <a:pt x="32" y="45"/>
                    <a:pt x="31" y="54"/>
                    <a:pt x="31" y="67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9" y="6"/>
                    <a:pt x="52" y="0"/>
                    <a:pt x="68" y="0"/>
                  </a:cubicBezTo>
                  <a:cubicBezTo>
                    <a:pt x="74" y="0"/>
                    <a:pt x="81" y="1"/>
                    <a:pt x="86" y="3"/>
                  </a:cubicBezTo>
                  <a:cubicBezTo>
                    <a:pt x="92" y="6"/>
                    <a:pt x="96" y="9"/>
                    <a:pt x="99" y="13"/>
                  </a:cubicBezTo>
                  <a:cubicBezTo>
                    <a:pt x="102" y="17"/>
                    <a:pt x="104" y="21"/>
                    <a:pt x="106" y="26"/>
                  </a:cubicBezTo>
                  <a:cubicBezTo>
                    <a:pt x="107" y="31"/>
                    <a:pt x="107" y="38"/>
                    <a:pt x="107" y="47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078923" y="2832621"/>
              <a:ext cx="854289" cy="860014"/>
            </a:xfrm>
            <a:prstGeom prst="ellipse">
              <a:avLst/>
            </a:prstGeom>
            <a:solidFill>
              <a:srgbClr val="FF21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6255277" y="3179605"/>
              <a:ext cx="57258" cy="194677"/>
            </a:xfrm>
            <a:custGeom>
              <a:avLst/>
              <a:gdLst/>
              <a:ahLst/>
              <a:cxnLst/>
              <a:rect l="l" t="t" r="r" b="b"/>
              <a:pathLst>
                <a:path w="46" h="155" extrusionOk="0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5"/>
                    <a:pt x="10" y="155"/>
                    <a:pt x="23" y="155"/>
                  </a:cubicBezTo>
                  <a:cubicBezTo>
                    <a:pt x="35" y="155"/>
                    <a:pt x="46" y="145"/>
                    <a:pt x="46" y="13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10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6700744" y="3179605"/>
              <a:ext cx="56113" cy="194677"/>
            </a:xfrm>
            <a:custGeom>
              <a:avLst/>
              <a:gdLst/>
              <a:ahLst/>
              <a:cxnLst/>
              <a:rect l="l" t="t" r="r" b="b"/>
              <a:pathLst>
                <a:path w="45" h="155" extrusionOk="0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5"/>
                    <a:pt x="10" y="155"/>
                    <a:pt x="22" y="155"/>
                  </a:cubicBezTo>
                  <a:cubicBezTo>
                    <a:pt x="35" y="155"/>
                    <a:pt x="45" y="145"/>
                    <a:pt x="45" y="13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10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6337729" y="3179605"/>
              <a:ext cx="337822" cy="399660"/>
            </a:xfrm>
            <a:custGeom>
              <a:avLst/>
              <a:gdLst/>
              <a:ahLst/>
              <a:cxnLst/>
              <a:rect l="l" t="t" r="r" b="b"/>
              <a:pathLst>
                <a:path w="270" h="317" extrusionOk="0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21"/>
                    <a:pt x="15" y="237"/>
                    <a:pt x="34" y="237"/>
                  </a:cubicBezTo>
                  <a:cubicBezTo>
                    <a:pt x="70" y="237"/>
                    <a:pt x="70" y="237"/>
                    <a:pt x="70" y="237"/>
                  </a:cubicBezTo>
                  <a:cubicBezTo>
                    <a:pt x="70" y="294"/>
                    <a:pt x="70" y="294"/>
                    <a:pt x="70" y="294"/>
                  </a:cubicBezTo>
                  <a:cubicBezTo>
                    <a:pt x="70" y="307"/>
                    <a:pt x="80" y="317"/>
                    <a:pt x="93" y="317"/>
                  </a:cubicBezTo>
                  <a:cubicBezTo>
                    <a:pt x="105" y="317"/>
                    <a:pt x="116" y="307"/>
                    <a:pt x="116" y="294"/>
                  </a:cubicBezTo>
                  <a:cubicBezTo>
                    <a:pt x="116" y="237"/>
                    <a:pt x="116" y="237"/>
                    <a:pt x="116" y="237"/>
                  </a:cubicBezTo>
                  <a:cubicBezTo>
                    <a:pt x="154" y="237"/>
                    <a:pt x="154" y="237"/>
                    <a:pt x="154" y="237"/>
                  </a:cubicBezTo>
                  <a:cubicBezTo>
                    <a:pt x="154" y="294"/>
                    <a:pt x="154" y="294"/>
                    <a:pt x="154" y="294"/>
                  </a:cubicBezTo>
                  <a:cubicBezTo>
                    <a:pt x="154" y="307"/>
                    <a:pt x="164" y="317"/>
                    <a:pt x="177" y="317"/>
                  </a:cubicBezTo>
                  <a:cubicBezTo>
                    <a:pt x="189" y="317"/>
                    <a:pt x="200" y="307"/>
                    <a:pt x="200" y="294"/>
                  </a:cubicBezTo>
                  <a:cubicBezTo>
                    <a:pt x="200" y="237"/>
                    <a:pt x="200" y="237"/>
                    <a:pt x="200" y="237"/>
                  </a:cubicBezTo>
                  <a:cubicBezTo>
                    <a:pt x="236" y="237"/>
                    <a:pt x="236" y="237"/>
                    <a:pt x="236" y="237"/>
                  </a:cubicBezTo>
                  <a:cubicBezTo>
                    <a:pt x="255" y="237"/>
                    <a:pt x="270" y="221"/>
                    <a:pt x="270" y="203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70" y="1"/>
                    <a:pt x="270" y="0"/>
                    <a:pt x="2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6338874" y="2944847"/>
              <a:ext cx="335532" cy="206129"/>
            </a:xfrm>
            <a:custGeom>
              <a:avLst/>
              <a:gdLst/>
              <a:ahLst/>
              <a:cxnLst/>
              <a:rect l="l" t="t" r="r" b="b"/>
              <a:pathLst>
                <a:path w="268" h="164" extrusionOk="0">
                  <a:moveTo>
                    <a:pt x="200" y="48"/>
                  </a:moveTo>
                  <a:cubicBezTo>
                    <a:pt x="224" y="3"/>
                    <a:pt x="224" y="3"/>
                    <a:pt x="224" y="3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195" y="46"/>
                    <a:pt x="195" y="46"/>
                    <a:pt x="195" y="46"/>
                  </a:cubicBezTo>
                  <a:cubicBezTo>
                    <a:pt x="177" y="36"/>
                    <a:pt x="156" y="31"/>
                    <a:pt x="134" y="31"/>
                  </a:cubicBezTo>
                  <a:cubicBezTo>
                    <a:pt x="113" y="31"/>
                    <a:pt x="93" y="36"/>
                    <a:pt x="76" y="4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29" y="69"/>
                    <a:pt x="0" y="113"/>
                    <a:pt x="0" y="164"/>
                  </a:cubicBezTo>
                  <a:cubicBezTo>
                    <a:pt x="268" y="164"/>
                    <a:pt x="268" y="164"/>
                    <a:pt x="268" y="164"/>
                  </a:cubicBezTo>
                  <a:cubicBezTo>
                    <a:pt x="268" y="114"/>
                    <a:pt x="240" y="71"/>
                    <a:pt x="200" y="48"/>
                  </a:cubicBezTo>
                  <a:close/>
                  <a:moveTo>
                    <a:pt x="65" y="112"/>
                  </a:moveTo>
                  <a:cubicBezTo>
                    <a:pt x="58" y="112"/>
                    <a:pt x="52" y="107"/>
                    <a:pt x="52" y="100"/>
                  </a:cubicBezTo>
                  <a:cubicBezTo>
                    <a:pt x="52" y="93"/>
                    <a:pt x="58" y="87"/>
                    <a:pt x="65" y="87"/>
                  </a:cubicBezTo>
                  <a:cubicBezTo>
                    <a:pt x="72" y="87"/>
                    <a:pt x="78" y="93"/>
                    <a:pt x="78" y="100"/>
                  </a:cubicBezTo>
                  <a:cubicBezTo>
                    <a:pt x="78" y="107"/>
                    <a:pt x="72" y="112"/>
                    <a:pt x="65" y="112"/>
                  </a:cubicBezTo>
                  <a:close/>
                  <a:moveTo>
                    <a:pt x="201" y="112"/>
                  </a:moveTo>
                  <a:cubicBezTo>
                    <a:pt x="194" y="112"/>
                    <a:pt x="188" y="107"/>
                    <a:pt x="188" y="100"/>
                  </a:cubicBezTo>
                  <a:cubicBezTo>
                    <a:pt x="188" y="93"/>
                    <a:pt x="194" y="87"/>
                    <a:pt x="201" y="87"/>
                  </a:cubicBezTo>
                  <a:cubicBezTo>
                    <a:pt x="208" y="87"/>
                    <a:pt x="213" y="93"/>
                    <a:pt x="213" y="100"/>
                  </a:cubicBezTo>
                  <a:cubicBezTo>
                    <a:pt x="213" y="107"/>
                    <a:pt x="208" y="112"/>
                    <a:pt x="20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5689569" y="3688056"/>
              <a:ext cx="594338" cy="60006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5807520" y="3859829"/>
              <a:ext cx="335532" cy="308047"/>
            </a:xfrm>
            <a:custGeom>
              <a:avLst/>
              <a:gdLst/>
              <a:ahLst/>
              <a:cxnLst/>
              <a:rect l="l" t="t" r="r" b="b"/>
              <a:pathLst>
                <a:path w="268" h="244" extrusionOk="0">
                  <a:moveTo>
                    <a:pt x="80" y="3"/>
                  </a:moveTo>
                  <a:cubicBezTo>
                    <a:pt x="91" y="3"/>
                    <a:pt x="101" y="6"/>
                    <a:pt x="110" y="9"/>
                  </a:cubicBezTo>
                  <a:cubicBezTo>
                    <a:pt x="116" y="11"/>
                    <a:pt x="122" y="14"/>
                    <a:pt x="128" y="15"/>
                  </a:cubicBezTo>
                  <a:cubicBezTo>
                    <a:pt x="138" y="18"/>
                    <a:pt x="149" y="17"/>
                    <a:pt x="159" y="13"/>
                  </a:cubicBezTo>
                  <a:cubicBezTo>
                    <a:pt x="166" y="10"/>
                    <a:pt x="174" y="7"/>
                    <a:pt x="181" y="5"/>
                  </a:cubicBezTo>
                  <a:cubicBezTo>
                    <a:pt x="204" y="0"/>
                    <a:pt x="225" y="5"/>
                    <a:pt x="244" y="19"/>
                  </a:cubicBezTo>
                  <a:cubicBezTo>
                    <a:pt x="249" y="23"/>
                    <a:pt x="253" y="28"/>
                    <a:pt x="257" y="32"/>
                  </a:cubicBezTo>
                  <a:cubicBezTo>
                    <a:pt x="259" y="34"/>
                    <a:pt x="259" y="35"/>
                    <a:pt x="257" y="36"/>
                  </a:cubicBezTo>
                  <a:cubicBezTo>
                    <a:pt x="238" y="48"/>
                    <a:pt x="226" y="65"/>
                    <a:pt x="224" y="87"/>
                  </a:cubicBezTo>
                  <a:cubicBezTo>
                    <a:pt x="222" y="108"/>
                    <a:pt x="229" y="127"/>
                    <a:pt x="243" y="142"/>
                  </a:cubicBezTo>
                  <a:cubicBezTo>
                    <a:pt x="250" y="149"/>
                    <a:pt x="257" y="154"/>
                    <a:pt x="266" y="157"/>
                  </a:cubicBezTo>
                  <a:cubicBezTo>
                    <a:pt x="268" y="158"/>
                    <a:pt x="268" y="159"/>
                    <a:pt x="267" y="161"/>
                  </a:cubicBezTo>
                  <a:cubicBezTo>
                    <a:pt x="258" y="183"/>
                    <a:pt x="245" y="203"/>
                    <a:pt x="230" y="221"/>
                  </a:cubicBezTo>
                  <a:cubicBezTo>
                    <a:pt x="224" y="227"/>
                    <a:pt x="218" y="232"/>
                    <a:pt x="211" y="236"/>
                  </a:cubicBezTo>
                  <a:cubicBezTo>
                    <a:pt x="200" y="243"/>
                    <a:pt x="188" y="243"/>
                    <a:pt x="177" y="238"/>
                  </a:cubicBezTo>
                  <a:cubicBezTo>
                    <a:pt x="172" y="235"/>
                    <a:pt x="167" y="233"/>
                    <a:pt x="162" y="231"/>
                  </a:cubicBezTo>
                  <a:cubicBezTo>
                    <a:pt x="146" y="226"/>
                    <a:pt x="130" y="227"/>
                    <a:pt x="114" y="233"/>
                  </a:cubicBezTo>
                  <a:cubicBezTo>
                    <a:pt x="110" y="235"/>
                    <a:pt x="106" y="237"/>
                    <a:pt x="102" y="239"/>
                  </a:cubicBezTo>
                  <a:cubicBezTo>
                    <a:pt x="87" y="244"/>
                    <a:pt x="73" y="241"/>
                    <a:pt x="61" y="231"/>
                  </a:cubicBezTo>
                  <a:cubicBezTo>
                    <a:pt x="53" y="225"/>
                    <a:pt x="47" y="218"/>
                    <a:pt x="41" y="210"/>
                  </a:cubicBezTo>
                  <a:cubicBezTo>
                    <a:pt x="28" y="192"/>
                    <a:pt x="17" y="173"/>
                    <a:pt x="11" y="152"/>
                  </a:cubicBezTo>
                  <a:cubicBezTo>
                    <a:pt x="5" y="137"/>
                    <a:pt x="2" y="122"/>
                    <a:pt x="1" y="106"/>
                  </a:cubicBezTo>
                  <a:cubicBezTo>
                    <a:pt x="0" y="88"/>
                    <a:pt x="2" y="71"/>
                    <a:pt x="9" y="55"/>
                  </a:cubicBezTo>
                  <a:cubicBezTo>
                    <a:pt x="20" y="30"/>
                    <a:pt x="38" y="13"/>
                    <a:pt x="65" y="5"/>
                  </a:cubicBezTo>
                  <a:cubicBezTo>
                    <a:pt x="70" y="4"/>
                    <a:pt x="75" y="3"/>
                    <a:pt x="8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5968988" y="3771652"/>
              <a:ext cx="81307" cy="95048"/>
            </a:xfrm>
            <a:custGeom>
              <a:avLst/>
              <a:gdLst/>
              <a:ahLst/>
              <a:cxnLst/>
              <a:rect l="l" t="t" r="r" b="b"/>
              <a:pathLst>
                <a:path w="65" h="75" extrusionOk="0">
                  <a:moveTo>
                    <a:pt x="65" y="7"/>
                  </a:moveTo>
                  <a:cubicBezTo>
                    <a:pt x="65" y="22"/>
                    <a:pt x="60" y="35"/>
                    <a:pt x="53" y="46"/>
                  </a:cubicBezTo>
                  <a:cubicBezTo>
                    <a:pt x="44" y="59"/>
                    <a:pt x="32" y="68"/>
                    <a:pt x="18" y="73"/>
                  </a:cubicBezTo>
                  <a:cubicBezTo>
                    <a:pt x="13" y="74"/>
                    <a:pt x="8" y="75"/>
                    <a:pt x="4" y="75"/>
                  </a:cubicBezTo>
                  <a:cubicBezTo>
                    <a:pt x="2" y="75"/>
                    <a:pt x="1" y="74"/>
                    <a:pt x="1" y="73"/>
                  </a:cubicBezTo>
                  <a:cubicBezTo>
                    <a:pt x="0" y="62"/>
                    <a:pt x="2" y="52"/>
                    <a:pt x="7" y="42"/>
                  </a:cubicBezTo>
                  <a:cubicBezTo>
                    <a:pt x="16" y="23"/>
                    <a:pt x="31" y="10"/>
                    <a:pt x="50" y="3"/>
                  </a:cubicBezTo>
                  <a:cubicBezTo>
                    <a:pt x="54" y="2"/>
                    <a:pt x="58" y="1"/>
                    <a:pt x="63" y="1"/>
                  </a:cubicBezTo>
                  <a:cubicBezTo>
                    <a:pt x="64" y="0"/>
                    <a:pt x="65" y="1"/>
                    <a:pt x="65" y="3"/>
                  </a:cubicBezTo>
                  <a:cubicBezTo>
                    <a:pt x="65" y="5"/>
                    <a:pt x="65" y="7"/>
                    <a:pt x="6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722502" y="3736152"/>
              <a:ext cx="587467" cy="59319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6934356" y="3838071"/>
              <a:ext cx="164903" cy="388209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127" y="79"/>
                  </a:moveTo>
                  <a:cubicBezTo>
                    <a:pt x="127" y="126"/>
                    <a:pt x="127" y="126"/>
                    <a:pt x="127" y="126"/>
                  </a:cubicBezTo>
                  <a:cubicBezTo>
                    <a:pt x="87" y="126"/>
                    <a:pt x="87" y="126"/>
                    <a:pt x="87" y="126"/>
                  </a:cubicBezTo>
                  <a:cubicBezTo>
                    <a:pt x="87" y="216"/>
                    <a:pt x="87" y="216"/>
                    <a:pt x="87" y="216"/>
                  </a:cubicBezTo>
                  <a:cubicBezTo>
                    <a:pt x="87" y="235"/>
                    <a:pt x="87" y="245"/>
                    <a:pt x="88" y="248"/>
                  </a:cubicBezTo>
                  <a:cubicBezTo>
                    <a:pt x="89" y="251"/>
                    <a:pt x="90" y="254"/>
                    <a:pt x="93" y="256"/>
                  </a:cubicBezTo>
                  <a:cubicBezTo>
                    <a:pt x="96" y="258"/>
                    <a:pt x="99" y="259"/>
                    <a:pt x="103" y="259"/>
                  </a:cubicBezTo>
                  <a:cubicBezTo>
                    <a:pt x="109" y="259"/>
                    <a:pt x="117" y="257"/>
                    <a:pt x="127" y="253"/>
                  </a:cubicBezTo>
                  <a:cubicBezTo>
                    <a:pt x="132" y="299"/>
                    <a:pt x="132" y="299"/>
                    <a:pt x="132" y="299"/>
                  </a:cubicBezTo>
                  <a:cubicBezTo>
                    <a:pt x="118" y="305"/>
                    <a:pt x="103" y="308"/>
                    <a:pt x="85" y="308"/>
                  </a:cubicBezTo>
                  <a:cubicBezTo>
                    <a:pt x="74" y="308"/>
                    <a:pt x="65" y="306"/>
                    <a:pt x="56" y="302"/>
                  </a:cubicBezTo>
                  <a:cubicBezTo>
                    <a:pt x="48" y="299"/>
                    <a:pt x="42" y="294"/>
                    <a:pt x="38" y="289"/>
                  </a:cubicBezTo>
                  <a:cubicBezTo>
                    <a:pt x="34" y="283"/>
                    <a:pt x="31" y="275"/>
                    <a:pt x="29" y="265"/>
                  </a:cubicBezTo>
                  <a:cubicBezTo>
                    <a:pt x="28" y="259"/>
                    <a:pt x="27" y="245"/>
                    <a:pt x="27" y="224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79"/>
                    <a:pt x="87" y="79"/>
                    <a:pt x="87" y="79"/>
                  </a:cubicBezTo>
                  <a:lnTo>
                    <a:pt x="127" y="79"/>
                  </a:lnTo>
                  <a:close/>
                </a:path>
              </a:pathLst>
            </a:custGeom>
            <a:solidFill>
              <a:srgbClr val="F8F4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7645501" y="2618477"/>
              <a:ext cx="671063" cy="675644"/>
            </a:xfrm>
            <a:prstGeom prst="ellipse">
              <a:avLst/>
            </a:pr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8060048" y="2818879"/>
              <a:ext cx="140855" cy="142000"/>
            </a:xfrm>
            <a:custGeom>
              <a:avLst/>
              <a:gdLst/>
              <a:ahLst/>
              <a:cxnLst/>
              <a:rect l="l" t="t" r="r" b="b"/>
              <a:pathLst>
                <a:path w="113" h="113" extrusionOk="0">
                  <a:moveTo>
                    <a:pt x="56" y="0"/>
                  </a:moveTo>
                  <a:cubicBezTo>
                    <a:pt x="88" y="0"/>
                    <a:pt x="113" y="26"/>
                    <a:pt x="113" y="57"/>
                  </a:cubicBezTo>
                  <a:cubicBezTo>
                    <a:pt x="113" y="88"/>
                    <a:pt x="88" y="113"/>
                    <a:pt x="57" y="113"/>
                  </a:cubicBezTo>
                  <a:cubicBezTo>
                    <a:pt x="25" y="113"/>
                    <a:pt x="0" y="88"/>
                    <a:pt x="0" y="57"/>
                  </a:cubicBezTo>
                  <a:cubicBezTo>
                    <a:pt x="0" y="25"/>
                    <a:pt x="25" y="0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8044016" y="2972331"/>
              <a:ext cx="168339" cy="127112"/>
            </a:xfrm>
            <a:custGeom>
              <a:avLst/>
              <a:gdLst/>
              <a:ahLst/>
              <a:cxnLst/>
              <a:rect l="l" t="t" r="r" b="b"/>
              <a:pathLst>
                <a:path w="135" h="101" extrusionOk="0">
                  <a:moveTo>
                    <a:pt x="69" y="96"/>
                  </a:moveTo>
                  <a:cubicBezTo>
                    <a:pt x="52" y="96"/>
                    <a:pt x="35" y="96"/>
                    <a:pt x="18" y="96"/>
                  </a:cubicBezTo>
                  <a:cubicBezTo>
                    <a:pt x="14" y="95"/>
                    <a:pt x="9" y="97"/>
                    <a:pt x="7" y="91"/>
                  </a:cubicBezTo>
                  <a:cubicBezTo>
                    <a:pt x="0" y="65"/>
                    <a:pt x="12" y="31"/>
                    <a:pt x="34" y="16"/>
                  </a:cubicBezTo>
                  <a:cubicBezTo>
                    <a:pt x="54" y="2"/>
                    <a:pt x="75" y="0"/>
                    <a:pt x="96" y="11"/>
                  </a:cubicBezTo>
                  <a:cubicBezTo>
                    <a:pt x="119" y="23"/>
                    <a:pt x="131" y="43"/>
                    <a:pt x="131" y="69"/>
                  </a:cubicBezTo>
                  <a:cubicBezTo>
                    <a:pt x="132" y="101"/>
                    <a:pt x="135" y="95"/>
                    <a:pt x="105" y="96"/>
                  </a:cubicBezTo>
                  <a:cubicBezTo>
                    <a:pt x="93" y="96"/>
                    <a:pt x="81" y="96"/>
                    <a:pt x="69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7900871" y="2846363"/>
              <a:ext cx="129403" cy="127112"/>
            </a:xfrm>
            <a:custGeom>
              <a:avLst/>
              <a:gdLst/>
              <a:ahLst/>
              <a:cxnLst/>
              <a:rect l="l" t="t" r="r" b="b"/>
              <a:pathLst>
                <a:path w="103" h="101" extrusionOk="0">
                  <a:moveTo>
                    <a:pt x="51" y="0"/>
                  </a:moveTo>
                  <a:cubicBezTo>
                    <a:pt x="80" y="0"/>
                    <a:pt x="102" y="22"/>
                    <a:pt x="102" y="51"/>
                  </a:cubicBezTo>
                  <a:cubicBezTo>
                    <a:pt x="103" y="79"/>
                    <a:pt x="80" y="101"/>
                    <a:pt x="52" y="101"/>
                  </a:cubicBezTo>
                  <a:cubicBezTo>
                    <a:pt x="24" y="101"/>
                    <a:pt x="1" y="79"/>
                    <a:pt x="1" y="51"/>
                  </a:cubicBezTo>
                  <a:cubicBezTo>
                    <a:pt x="0" y="23"/>
                    <a:pt x="23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7885984" y="2979202"/>
              <a:ext cx="153451" cy="114516"/>
            </a:xfrm>
            <a:custGeom>
              <a:avLst/>
              <a:gdLst/>
              <a:ahLst/>
              <a:cxnLst/>
              <a:rect l="l" t="t" r="r" b="b"/>
              <a:pathLst>
                <a:path w="123" h="91" extrusionOk="0">
                  <a:moveTo>
                    <a:pt x="63" y="91"/>
                  </a:moveTo>
                  <a:cubicBezTo>
                    <a:pt x="48" y="91"/>
                    <a:pt x="32" y="91"/>
                    <a:pt x="18" y="91"/>
                  </a:cubicBezTo>
                  <a:cubicBezTo>
                    <a:pt x="13" y="91"/>
                    <a:pt x="9" y="91"/>
                    <a:pt x="7" y="85"/>
                  </a:cubicBezTo>
                  <a:cubicBezTo>
                    <a:pt x="0" y="58"/>
                    <a:pt x="18" y="22"/>
                    <a:pt x="45" y="12"/>
                  </a:cubicBezTo>
                  <a:cubicBezTo>
                    <a:pt x="77" y="0"/>
                    <a:pt x="114" y="23"/>
                    <a:pt x="119" y="57"/>
                  </a:cubicBezTo>
                  <a:cubicBezTo>
                    <a:pt x="123" y="91"/>
                    <a:pt x="123" y="91"/>
                    <a:pt x="90" y="91"/>
                  </a:cubicBezTo>
                  <a:cubicBezTo>
                    <a:pt x="81" y="91"/>
                    <a:pt x="72" y="91"/>
                    <a:pt x="63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7758871" y="2870412"/>
              <a:ext cx="113371" cy="115661"/>
            </a:xfrm>
            <a:custGeom>
              <a:avLst/>
              <a:gdLst/>
              <a:ahLst/>
              <a:cxnLst/>
              <a:rect l="l" t="t" r="r" b="b"/>
              <a:pathLst>
                <a:path w="91" h="92" extrusionOk="0">
                  <a:moveTo>
                    <a:pt x="91" y="46"/>
                  </a:moveTo>
                  <a:cubicBezTo>
                    <a:pt x="91" y="72"/>
                    <a:pt x="71" y="92"/>
                    <a:pt x="46" y="92"/>
                  </a:cubicBezTo>
                  <a:cubicBezTo>
                    <a:pt x="20" y="92"/>
                    <a:pt x="0" y="71"/>
                    <a:pt x="0" y="46"/>
                  </a:cubicBezTo>
                  <a:cubicBezTo>
                    <a:pt x="0" y="21"/>
                    <a:pt x="21" y="1"/>
                    <a:pt x="46" y="1"/>
                  </a:cubicBezTo>
                  <a:cubicBezTo>
                    <a:pt x="71" y="0"/>
                    <a:pt x="91" y="21"/>
                    <a:pt x="91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7752000" y="2995234"/>
              <a:ext cx="131694" cy="98484"/>
            </a:xfrm>
            <a:custGeom>
              <a:avLst/>
              <a:gdLst/>
              <a:ahLst/>
              <a:cxnLst/>
              <a:rect l="l" t="t" r="r" b="b"/>
              <a:pathLst>
                <a:path w="105" h="78" extrusionOk="0">
                  <a:moveTo>
                    <a:pt x="51" y="78"/>
                  </a:moveTo>
                  <a:cubicBezTo>
                    <a:pt x="38" y="78"/>
                    <a:pt x="25" y="77"/>
                    <a:pt x="11" y="78"/>
                  </a:cubicBezTo>
                  <a:cubicBezTo>
                    <a:pt x="2" y="78"/>
                    <a:pt x="0" y="75"/>
                    <a:pt x="0" y="67"/>
                  </a:cubicBezTo>
                  <a:cubicBezTo>
                    <a:pt x="0" y="50"/>
                    <a:pt x="2" y="34"/>
                    <a:pt x="14" y="21"/>
                  </a:cubicBezTo>
                  <a:cubicBezTo>
                    <a:pt x="28" y="6"/>
                    <a:pt x="45" y="0"/>
                    <a:pt x="65" y="6"/>
                  </a:cubicBezTo>
                  <a:cubicBezTo>
                    <a:pt x="86" y="13"/>
                    <a:pt x="98" y="28"/>
                    <a:pt x="101" y="49"/>
                  </a:cubicBezTo>
                  <a:cubicBezTo>
                    <a:pt x="105" y="77"/>
                    <a:pt x="104" y="78"/>
                    <a:pt x="76" y="78"/>
                  </a:cubicBezTo>
                  <a:cubicBezTo>
                    <a:pt x="67" y="78"/>
                    <a:pt x="59" y="78"/>
                    <a:pt x="51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6135035" y="4227425"/>
              <a:ext cx="713435" cy="719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6279325" y="4306441"/>
              <a:ext cx="249645" cy="251935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41" y="53"/>
                  </a:moveTo>
                  <a:cubicBezTo>
                    <a:pt x="41" y="53"/>
                    <a:pt x="123" y="0"/>
                    <a:pt x="200" y="59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162" y="200"/>
                    <a:pt x="88" y="146"/>
                    <a:pt x="0" y="196"/>
                  </a:cubicBezTo>
                  <a:lnTo>
                    <a:pt x="41" y="53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6510648" y="4403780"/>
              <a:ext cx="251935" cy="255370"/>
            </a:xfrm>
            <a:custGeom>
              <a:avLst/>
              <a:gdLst/>
              <a:ahLst/>
              <a:cxnLst/>
              <a:rect l="l" t="t" r="r" b="b"/>
              <a:pathLst>
                <a:path w="202" h="203" extrusionOk="0">
                  <a:moveTo>
                    <a:pt x="40" y="0"/>
                  </a:moveTo>
                  <a:cubicBezTo>
                    <a:pt x="40" y="0"/>
                    <a:pt x="108" y="55"/>
                    <a:pt x="202" y="6"/>
                  </a:cubicBezTo>
                  <a:cubicBezTo>
                    <a:pt x="162" y="146"/>
                    <a:pt x="162" y="146"/>
                    <a:pt x="162" y="146"/>
                  </a:cubicBezTo>
                  <a:cubicBezTo>
                    <a:pt x="162" y="146"/>
                    <a:pt x="67" y="203"/>
                    <a:pt x="0" y="137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6222067" y="4520586"/>
              <a:ext cx="251935" cy="255370"/>
            </a:xfrm>
            <a:custGeom>
              <a:avLst/>
              <a:gdLst/>
              <a:ahLst/>
              <a:cxnLst/>
              <a:rect l="l" t="t" r="r" b="b"/>
              <a:pathLst>
                <a:path w="202" h="203" extrusionOk="0">
                  <a:moveTo>
                    <a:pt x="39" y="52"/>
                  </a:moveTo>
                  <a:cubicBezTo>
                    <a:pt x="39" y="52"/>
                    <a:pt x="131" y="0"/>
                    <a:pt x="202" y="61"/>
                  </a:cubicBezTo>
                  <a:cubicBezTo>
                    <a:pt x="158" y="203"/>
                    <a:pt x="158" y="203"/>
                    <a:pt x="158" y="203"/>
                  </a:cubicBezTo>
                  <a:cubicBezTo>
                    <a:pt x="158" y="203"/>
                    <a:pt x="101" y="148"/>
                    <a:pt x="0" y="193"/>
                  </a:cubicBezTo>
                  <a:lnTo>
                    <a:pt x="39" y="52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6452245" y="4612198"/>
              <a:ext cx="242774" cy="255370"/>
            </a:xfrm>
            <a:custGeom>
              <a:avLst/>
              <a:gdLst/>
              <a:ahLst/>
              <a:cxnLst/>
              <a:rect l="l" t="t" r="r" b="b"/>
              <a:pathLst>
                <a:path w="194" h="202" extrusionOk="0">
                  <a:moveTo>
                    <a:pt x="38" y="0"/>
                  </a:moveTo>
                  <a:cubicBezTo>
                    <a:pt x="38" y="0"/>
                    <a:pt x="96" y="49"/>
                    <a:pt x="194" y="17"/>
                  </a:cubicBezTo>
                  <a:cubicBezTo>
                    <a:pt x="154" y="154"/>
                    <a:pt x="154" y="154"/>
                    <a:pt x="154" y="154"/>
                  </a:cubicBezTo>
                  <a:cubicBezTo>
                    <a:pt x="154" y="154"/>
                    <a:pt x="51" y="202"/>
                    <a:pt x="0" y="139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5775455" y="4806875"/>
              <a:ext cx="429435" cy="4328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5841874" y="4873295"/>
              <a:ext cx="297741" cy="300032"/>
            </a:xfrm>
            <a:custGeom>
              <a:avLst/>
              <a:gdLst/>
              <a:ahLst/>
              <a:cxnLst/>
              <a:rect l="l" t="t" r="r" b="b"/>
              <a:pathLst>
                <a:path w="238" h="238" extrusionOk="0">
                  <a:moveTo>
                    <a:pt x="74" y="53"/>
                  </a:moveTo>
                  <a:cubicBezTo>
                    <a:pt x="74" y="53"/>
                    <a:pt x="73" y="54"/>
                    <a:pt x="73" y="54"/>
                  </a:cubicBezTo>
                  <a:cubicBezTo>
                    <a:pt x="70" y="55"/>
                    <a:pt x="68" y="57"/>
                    <a:pt x="66" y="59"/>
                  </a:cubicBezTo>
                  <a:cubicBezTo>
                    <a:pt x="65" y="60"/>
                    <a:pt x="64" y="60"/>
                    <a:pt x="63" y="61"/>
                  </a:cubicBezTo>
                  <a:cubicBezTo>
                    <a:pt x="63" y="61"/>
                    <a:pt x="63" y="62"/>
                    <a:pt x="62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1" y="63"/>
                    <a:pt x="61" y="64"/>
                    <a:pt x="60" y="64"/>
                  </a:cubicBezTo>
                  <a:cubicBezTo>
                    <a:pt x="60" y="65"/>
                    <a:pt x="59" y="65"/>
                    <a:pt x="59" y="66"/>
                  </a:cubicBezTo>
                  <a:cubicBezTo>
                    <a:pt x="58" y="66"/>
                    <a:pt x="58" y="66"/>
                    <a:pt x="58" y="67"/>
                  </a:cubicBezTo>
                  <a:cubicBezTo>
                    <a:pt x="57" y="67"/>
                    <a:pt x="56" y="68"/>
                    <a:pt x="56" y="69"/>
                  </a:cubicBezTo>
                  <a:cubicBezTo>
                    <a:pt x="55" y="70"/>
                    <a:pt x="54" y="71"/>
                    <a:pt x="52" y="73"/>
                  </a:cubicBezTo>
                  <a:cubicBezTo>
                    <a:pt x="52" y="73"/>
                    <a:pt x="51" y="74"/>
                    <a:pt x="51" y="75"/>
                  </a:cubicBezTo>
                  <a:cubicBezTo>
                    <a:pt x="51" y="75"/>
                    <a:pt x="50" y="76"/>
                    <a:pt x="50" y="75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9" y="77"/>
                    <a:pt x="49" y="78"/>
                    <a:pt x="48" y="78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9"/>
                    <a:pt x="48" y="80"/>
                    <a:pt x="48" y="80"/>
                  </a:cubicBezTo>
                  <a:cubicBezTo>
                    <a:pt x="47" y="82"/>
                    <a:pt x="46" y="84"/>
                    <a:pt x="45" y="85"/>
                  </a:cubicBezTo>
                  <a:cubicBezTo>
                    <a:pt x="45" y="86"/>
                    <a:pt x="44" y="87"/>
                    <a:pt x="44" y="87"/>
                  </a:cubicBezTo>
                  <a:cubicBezTo>
                    <a:pt x="44" y="88"/>
                    <a:pt x="43" y="89"/>
                    <a:pt x="43" y="90"/>
                  </a:cubicBezTo>
                  <a:cubicBezTo>
                    <a:pt x="42" y="92"/>
                    <a:pt x="42" y="94"/>
                    <a:pt x="41" y="96"/>
                  </a:cubicBezTo>
                  <a:cubicBezTo>
                    <a:pt x="41" y="97"/>
                    <a:pt x="40" y="99"/>
                    <a:pt x="40" y="100"/>
                  </a:cubicBezTo>
                  <a:cubicBezTo>
                    <a:pt x="40" y="101"/>
                    <a:pt x="39" y="103"/>
                    <a:pt x="39" y="105"/>
                  </a:cubicBezTo>
                  <a:cubicBezTo>
                    <a:pt x="39" y="106"/>
                    <a:pt x="39" y="107"/>
                    <a:pt x="39" y="108"/>
                  </a:cubicBezTo>
                  <a:cubicBezTo>
                    <a:pt x="39" y="110"/>
                    <a:pt x="39" y="111"/>
                    <a:pt x="38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38" y="116"/>
                    <a:pt x="38" y="118"/>
                    <a:pt x="39" y="121"/>
                  </a:cubicBezTo>
                  <a:cubicBezTo>
                    <a:pt x="39" y="123"/>
                    <a:pt x="39" y="125"/>
                    <a:pt x="39" y="127"/>
                  </a:cubicBezTo>
                  <a:cubicBezTo>
                    <a:pt x="40" y="130"/>
                    <a:pt x="40" y="132"/>
                    <a:pt x="41" y="134"/>
                  </a:cubicBezTo>
                  <a:cubicBezTo>
                    <a:pt x="42" y="135"/>
                    <a:pt x="42" y="136"/>
                    <a:pt x="42" y="137"/>
                  </a:cubicBezTo>
                  <a:cubicBezTo>
                    <a:pt x="42" y="137"/>
                    <a:pt x="42" y="138"/>
                    <a:pt x="42" y="138"/>
                  </a:cubicBezTo>
                  <a:cubicBezTo>
                    <a:pt x="43" y="139"/>
                    <a:pt x="44" y="141"/>
                    <a:pt x="44" y="142"/>
                  </a:cubicBezTo>
                  <a:cubicBezTo>
                    <a:pt x="45" y="144"/>
                    <a:pt x="46" y="146"/>
                    <a:pt x="47" y="147"/>
                  </a:cubicBezTo>
                  <a:cubicBezTo>
                    <a:pt x="48" y="148"/>
                    <a:pt x="49" y="149"/>
                    <a:pt x="50" y="150"/>
                  </a:cubicBezTo>
                  <a:cubicBezTo>
                    <a:pt x="50" y="151"/>
                    <a:pt x="51" y="152"/>
                    <a:pt x="52" y="153"/>
                  </a:cubicBezTo>
                  <a:cubicBezTo>
                    <a:pt x="52" y="153"/>
                    <a:pt x="52" y="153"/>
                    <a:pt x="52" y="153"/>
                  </a:cubicBezTo>
                  <a:cubicBezTo>
                    <a:pt x="54" y="155"/>
                    <a:pt x="55" y="156"/>
                    <a:pt x="56" y="156"/>
                  </a:cubicBezTo>
                  <a:cubicBezTo>
                    <a:pt x="56" y="157"/>
                    <a:pt x="57" y="157"/>
                    <a:pt x="57" y="157"/>
                  </a:cubicBezTo>
                  <a:cubicBezTo>
                    <a:pt x="58" y="157"/>
                    <a:pt x="58" y="158"/>
                    <a:pt x="59" y="158"/>
                  </a:cubicBezTo>
                  <a:cubicBezTo>
                    <a:pt x="59" y="158"/>
                    <a:pt x="60" y="159"/>
                    <a:pt x="61" y="159"/>
                  </a:cubicBezTo>
                  <a:cubicBezTo>
                    <a:pt x="62" y="160"/>
                    <a:pt x="63" y="161"/>
                    <a:pt x="64" y="160"/>
                  </a:cubicBezTo>
                  <a:cubicBezTo>
                    <a:pt x="65" y="161"/>
                    <a:pt x="65" y="161"/>
                    <a:pt x="66" y="160"/>
                  </a:cubicBezTo>
                  <a:cubicBezTo>
                    <a:pt x="68" y="160"/>
                    <a:pt x="69" y="158"/>
                    <a:pt x="69" y="156"/>
                  </a:cubicBezTo>
                  <a:cubicBezTo>
                    <a:pt x="69" y="155"/>
                    <a:pt x="70" y="154"/>
                    <a:pt x="70" y="153"/>
                  </a:cubicBezTo>
                  <a:cubicBezTo>
                    <a:pt x="70" y="152"/>
                    <a:pt x="71" y="151"/>
                    <a:pt x="71" y="150"/>
                  </a:cubicBezTo>
                  <a:cubicBezTo>
                    <a:pt x="71" y="149"/>
                    <a:pt x="71" y="148"/>
                    <a:pt x="71" y="147"/>
                  </a:cubicBezTo>
                  <a:cubicBezTo>
                    <a:pt x="72" y="146"/>
                    <a:pt x="72" y="144"/>
                    <a:pt x="71" y="143"/>
                  </a:cubicBezTo>
                  <a:cubicBezTo>
                    <a:pt x="71" y="142"/>
                    <a:pt x="71" y="142"/>
                    <a:pt x="70" y="141"/>
                  </a:cubicBezTo>
                  <a:cubicBezTo>
                    <a:pt x="70" y="141"/>
                    <a:pt x="70" y="140"/>
                    <a:pt x="69" y="140"/>
                  </a:cubicBezTo>
                  <a:cubicBezTo>
                    <a:pt x="68" y="139"/>
                    <a:pt x="67" y="138"/>
                    <a:pt x="67" y="136"/>
                  </a:cubicBezTo>
                  <a:cubicBezTo>
                    <a:pt x="67" y="136"/>
                    <a:pt x="67" y="136"/>
                    <a:pt x="66" y="136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5" y="134"/>
                    <a:pt x="65" y="133"/>
                    <a:pt x="64" y="131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3" y="128"/>
                    <a:pt x="62" y="126"/>
                    <a:pt x="62" y="123"/>
                  </a:cubicBezTo>
                  <a:cubicBezTo>
                    <a:pt x="62" y="120"/>
                    <a:pt x="62" y="118"/>
                    <a:pt x="62" y="115"/>
                  </a:cubicBezTo>
                  <a:cubicBezTo>
                    <a:pt x="62" y="113"/>
                    <a:pt x="62" y="111"/>
                    <a:pt x="62" y="110"/>
                  </a:cubicBezTo>
                  <a:cubicBezTo>
                    <a:pt x="63" y="107"/>
                    <a:pt x="63" y="104"/>
                    <a:pt x="64" y="100"/>
                  </a:cubicBezTo>
                  <a:cubicBezTo>
                    <a:pt x="65" y="98"/>
                    <a:pt x="66" y="96"/>
                    <a:pt x="67" y="94"/>
                  </a:cubicBezTo>
                  <a:cubicBezTo>
                    <a:pt x="68" y="91"/>
                    <a:pt x="69" y="88"/>
                    <a:pt x="71" y="86"/>
                  </a:cubicBezTo>
                  <a:cubicBezTo>
                    <a:pt x="72" y="85"/>
                    <a:pt x="72" y="84"/>
                    <a:pt x="73" y="8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3" y="82"/>
                    <a:pt x="74" y="81"/>
                    <a:pt x="75" y="81"/>
                  </a:cubicBezTo>
                  <a:cubicBezTo>
                    <a:pt x="76" y="79"/>
                    <a:pt x="78" y="77"/>
                    <a:pt x="80" y="76"/>
                  </a:cubicBezTo>
                  <a:cubicBezTo>
                    <a:pt x="81" y="75"/>
                    <a:pt x="82" y="74"/>
                    <a:pt x="83" y="72"/>
                  </a:cubicBezTo>
                  <a:cubicBezTo>
                    <a:pt x="85" y="71"/>
                    <a:pt x="86" y="70"/>
                    <a:pt x="88" y="69"/>
                  </a:cubicBezTo>
                  <a:cubicBezTo>
                    <a:pt x="89" y="68"/>
                    <a:pt x="90" y="68"/>
                    <a:pt x="92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3" y="67"/>
                    <a:pt x="93" y="66"/>
                    <a:pt x="93" y="66"/>
                  </a:cubicBezTo>
                  <a:cubicBezTo>
                    <a:pt x="95" y="66"/>
                    <a:pt x="97" y="65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4"/>
                    <a:pt x="100" y="64"/>
                    <a:pt x="101" y="63"/>
                  </a:cubicBezTo>
                  <a:cubicBezTo>
                    <a:pt x="103" y="63"/>
                    <a:pt x="105" y="62"/>
                    <a:pt x="106" y="62"/>
                  </a:cubicBezTo>
                  <a:cubicBezTo>
                    <a:pt x="108" y="62"/>
                    <a:pt x="109" y="62"/>
                    <a:pt x="110" y="61"/>
                  </a:cubicBezTo>
                  <a:cubicBezTo>
                    <a:pt x="111" y="61"/>
                    <a:pt x="112" y="61"/>
                    <a:pt x="112" y="61"/>
                  </a:cubicBezTo>
                  <a:cubicBezTo>
                    <a:pt x="115" y="61"/>
                    <a:pt x="117" y="60"/>
                    <a:pt x="119" y="60"/>
                  </a:cubicBezTo>
                  <a:cubicBezTo>
                    <a:pt x="120" y="60"/>
                    <a:pt x="121" y="60"/>
                    <a:pt x="122" y="60"/>
                  </a:cubicBezTo>
                  <a:cubicBezTo>
                    <a:pt x="122" y="61"/>
                    <a:pt x="123" y="60"/>
                    <a:pt x="123" y="60"/>
                  </a:cubicBezTo>
                  <a:cubicBezTo>
                    <a:pt x="124" y="60"/>
                    <a:pt x="125" y="61"/>
                    <a:pt x="126" y="61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8" y="61"/>
                    <a:pt x="129" y="61"/>
                    <a:pt x="130" y="61"/>
                  </a:cubicBezTo>
                  <a:cubicBezTo>
                    <a:pt x="130" y="61"/>
                    <a:pt x="131" y="61"/>
                    <a:pt x="131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32" y="62"/>
                    <a:pt x="132" y="62"/>
                    <a:pt x="133" y="62"/>
                  </a:cubicBezTo>
                  <a:cubicBezTo>
                    <a:pt x="133" y="62"/>
                    <a:pt x="134" y="62"/>
                    <a:pt x="135" y="62"/>
                  </a:cubicBezTo>
                  <a:cubicBezTo>
                    <a:pt x="135" y="62"/>
                    <a:pt x="135" y="62"/>
                    <a:pt x="136" y="62"/>
                  </a:cubicBezTo>
                  <a:cubicBezTo>
                    <a:pt x="137" y="63"/>
                    <a:pt x="137" y="63"/>
                    <a:pt x="138" y="63"/>
                  </a:cubicBezTo>
                  <a:cubicBezTo>
                    <a:pt x="138" y="63"/>
                    <a:pt x="139" y="63"/>
                    <a:pt x="139" y="63"/>
                  </a:cubicBezTo>
                  <a:cubicBezTo>
                    <a:pt x="140" y="64"/>
                    <a:pt x="142" y="64"/>
                    <a:pt x="143" y="64"/>
                  </a:cubicBezTo>
                  <a:cubicBezTo>
                    <a:pt x="146" y="66"/>
                    <a:pt x="148" y="67"/>
                    <a:pt x="151" y="68"/>
                  </a:cubicBezTo>
                  <a:cubicBezTo>
                    <a:pt x="152" y="70"/>
                    <a:pt x="153" y="71"/>
                    <a:pt x="155" y="72"/>
                  </a:cubicBezTo>
                  <a:cubicBezTo>
                    <a:pt x="156" y="72"/>
                    <a:pt x="157" y="74"/>
                    <a:pt x="158" y="75"/>
                  </a:cubicBezTo>
                  <a:cubicBezTo>
                    <a:pt x="160" y="77"/>
                    <a:pt x="162" y="79"/>
                    <a:pt x="164" y="82"/>
                  </a:cubicBezTo>
                  <a:cubicBezTo>
                    <a:pt x="164" y="84"/>
                    <a:pt x="165" y="85"/>
                    <a:pt x="166" y="86"/>
                  </a:cubicBezTo>
                  <a:cubicBezTo>
                    <a:pt x="167" y="88"/>
                    <a:pt x="167" y="90"/>
                    <a:pt x="168" y="92"/>
                  </a:cubicBezTo>
                  <a:cubicBezTo>
                    <a:pt x="168" y="95"/>
                    <a:pt x="169" y="97"/>
                    <a:pt x="169" y="99"/>
                  </a:cubicBezTo>
                  <a:cubicBezTo>
                    <a:pt x="169" y="102"/>
                    <a:pt x="170" y="105"/>
                    <a:pt x="170" y="108"/>
                  </a:cubicBezTo>
                  <a:cubicBezTo>
                    <a:pt x="169" y="109"/>
                    <a:pt x="170" y="112"/>
                    <a:pt x="169" y="113"/>
                  </a:cubicBezTo>
                  <a:cubicBezTo>
                    <a:pt x="169" y="116"/>
                    <a:pt x="169" y="119"/>
                    <a:pt x="168" y="121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3"/>
                    <a:pt x="168" y="124"/>
                    <a:pt x="168" y="125"/>
                  </a:cubicBezTo>
                  <a:cubicBezTo>
                    <a:pt x="167" y="128"/>
                    <a:pt x="167" y="130"/>
                    <a:pt x="166" y="133"/>
                  </a:cubicBezTo>
                  <a:cubicBezTo>
                    <a:pt x="165" y="135"/>
                    <a:pt x="165" y="137"/>
                    <a:pt x="164" y="138"/>
                  </a:cubicBezTo>
                  <a:cubicBezTo>
                    <a:pt x="164" y="141"/>
                    <a:pt x="163" y="143"/>
                    <a:pt x="162" y="145"/>
                  </a:cubicBezTo>
                  <a:cubicBezTo>
                    <a:pt x="162" y="146"/>
                    <a:pt x="161" y="147"/>
                    <a:pt x="161" y="147"/>
                  </a:cubicBezTo>
                  <a:cubicBezTo>
                    <a:pt x="160" y="149"/>
                    <a:pt x="159" y="151"/>
                    <a:pt x="158" y="153"/>
                  </a:cubicBezTo>
                  <a:cubicBezTo>
                    <a:pt x="157" y="155"/>
                    <a:pt x="155" y="156"/>
                    <a:pt x="154" y="158"/>
                  </a:cubicBezTo>
                  <a:cubicBezTo>
                    <a:pt x="153" y="159"/>
                    <a:pt x="151" y="161"/>
                    <a:pt x="150" y="162"/>
                  </a:cubicBezTo>
                  <a:cubicBezTo>
                    <a:pt x="149" y="162"/>
                    <a:pt x="148" y="163"/>
                    <a:pt x="147" y="164"/>
                  </a:cubicBezTo>
                  <a:cubicBezTo>
                    <a:pt x="145" y="166"/>
                    <a:pt x="143" y="167"/>
                    <a:pt x="140" y="168"/>
                  </a:cubicBezTo>
                  <a:cubicBezTo>
                    <a:pt x="138" y="168"/>
                    <a:pt x="136" y="169"/>
                    <a:pt x="134" y="169"/>
                  </a:cubicBezTo>
                  <a:cubicBezTo>
                    <a:pt x="132" y="169"/>
                    <a:pt x="130" y="169"/>
                    <a:pt x="129" y="169"/>
                  </a:cubicBezTo>
                  <a:cubicBezTo>
                    <a:pt x="128" y="168"/>
                    <a:pt x="128" y="168"/>
                    <a:pt x="127" y="168"/>
                  </a:cubicBezTo>
                  <a:cubicBezTo>
                    <a:pt x="127" y="168"/>
                    <a:pt x="126" y="168"/>
                    <a:pt x="126" y="168"/>
                  </a:cubicBezTo>
                  <a:cubicBezTo>
                    <a:pt x="125" y="168"/>
                    <a:pt x="124" y="167"/>
                    <a:pt x="123" y="167"/>
                  </a:cubicBezTo>
                  <a:cubicBezTo>
                    <a:pt x="122" y="166"/>
                    <a:pt x="120" y="166"/>
                    <a:pt x="119" y="164"/>
                  </a:cubicBezTo>
                  <a:cubicBezTo>
                    <a:pt x="118" y="163"/>
                    <a:pt x="117" y="162"/>
                    <a:pt x="116" y="161"/>
                  </a:cubicBezTo>
                  <a:cubicBezTo>
                    <a:pt x="116" y="160"/>
                    <a:pt x="115" y="160"/>
                    <a:pt x="115" y="159"/>
                  </a:cubicBezTo>
                  <a:cubicBezTo>
                    <a:pt x="114" y="158"/>
                    <a:pt x="114" y="157"/>
                    <a:pt x="114" y="156"/>
                  </a:cubicBezTo>
                  <a:cubicBezTo>
                    <a:pt x="113" y="154"/>
                    <a:pt x="113" y="152"/>
                    <a:pt x="113" y="150"/>
                  </a:cubicBezTo>
                  <a:cubicBezTo>
                    <a:pt x="113" y="148"/>
                    <a:pt x="113" y="147"/>
                    <a:pt x="114" y="145"/>
                  </a:cubicBezTo>
                  <a:cubicBezTo>
                    <a:pt x="114" y="142"/>
                    <a:pt x="115" y="140"/>
                    <a:pt x="116" y="138"/>
                  </a:cubicBezTo>
                  <a:cubicBezTo>
                    <a:pt x="116" y="137"/>
                    <a:pt x="116" y="136"/>
                    <a:pt x="117" y="134"/>
                  </a:cubicBezTo>
                  <a:cubicBezTo>
                    <a:pt x="117" y="133"/>
                    <a:pt x="118" y="131"/>
                    <a:pt x="118" y="130"/>
                  </a:cubicBezTo>
                  <a:cubicBezTo>
                    <a:pt x="118" y="128"/>
                    <a:pt x="119" y="127"/>
                    <a:pt x="119" y="126"/>
                  </a:cubicBezTo>
                  <a:cubicBezTo>
                    <a:pt x="119" y="125"/>
                    <a:pt x="120" y="124"/>
                    <a:pt x="120" y="124"/>
                  </a:cubicBezTo>
                  <a:cubicBezTo>
                    <a:pt x="120" y="122"/>
                    <a:pt x="121" y="120"/>
                    <a:pt x="122" y="118"/>
                  </a:cubicBezTo>
                  <a:cubicBezTo>
                    <a:pt x="122" y="115"/>
                    <a:pt x="123" y="113"/>
                    <a:pt x="123" y="111"/>
                  </a:cubicBezTo>
                  <a:cubicBezTo>
                    <a:pt x="124" y="108"/>
                    <a:pt x="124" y="106"/>
                    <a:pt x="124" y="103"/>
                  </a:cubicBezTo>
                  <a:cubicBezTo>
                    <a:pt x="124" y="100"/>
                    <a:pt x="123" y="99"/>
                    <a:pt x="122" y="96"/>
                  </a:cubicBezTo>
                  <a:cubicBezTo>
                    <a:pt x="122" y="94"/>
                    <a:pt x="120" y="92"/>
                    <a:pt x="119" y="90"/>
                  </a:cubicBezTo>
                  <a:cubicBezTo>
                    <a:pt x="118" y="89"/>
                    <a:pt x="117" y="89"/>
                    <a:pt x="116" y="88"/>
                  </a:cubicBezTo>
                  <a:cubicBezTo>
                    <a:pt x="115" y="88"/>
                    <a:pt x="114" y="87"/>
                    <a:pt x="113" y="87"/>
                  </a:cubicBezTo>
                  <a:cubicBezTo>
                    <a:pt x="111" y="86"/>
                    <a:pt x="109" y="86"/>
                    <a:pt x="106" y="86"/>
                  </a:cubicBezTo>
                  <a:cubicBezTo>
                    <a:pt x="104" y="86"/>
                    <a:pt x="101" y="87"/>
                    <a:pt x="98" y="89"/>
                  </a:cubicBezTo>
                  <a:cubicBezTo>
                    <a:pt x="97" y="89"/>
                    <a:pt x="97" y="89"/>
                    <a:pt x="96" y="90"/>
                  </a:cubicBezTo>
                  <a:cubicBezTo>
                    <a:pt x="95" y="91"/>
                    <a:pt x="93" y="93"/>
                    <a:pt x="92" y="94"/>
                  </a:cubicBezTo>
                  <a:cubicBezTo>
                    <a:pt x="91" y="95"/>
                    <a:pt x="90" y="96"/>
                    <a:pt x="90" y="97"/>
                  </a:cubicBezTo>
                  <a:cubicBezTo>
                    <a:pt x="87" y="101"/>
                    <a:pt x="86" y="104"/>
                    <a:pt x="85" y="108"/>
                  </a:cubicBezTo>
                  <a:cubicBezTo>
                    <a:pt x="85" y="110"/>
                    <a:pt x="85" y="112"/>
                    <a:pt x="85" y="115"/>
                  </a:cubicBezTo>
                  <a:cubicBezTo>
                    <a:pt x="85" y="117"/>
                    <a:pt x="85" y="119"/>
                    <a:pt x="85" y="121"/>
                  </a:cubicBezTo>
                  <a:cubicBezTo>
                    <a:pt x="85" y="123"/>
                    <a:pt x="85" y="124"/>
                    <a:pt x="85" y="127"/>
                  </a:cubicBezTo>
                  <a:cubicBezTo>
                    <a:pt x="86" y="129"/>
                    <a:pt x="87" y="132"/>
                    <a:pt x="88" y="135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8" y="136"/>
                    <a:pt x="88" y="136"/>
                    <a:pt x="88" y="137"/>
                  </a:cubicBezTo>
                  <a:cubicBezTo>
                    <a:pt x="88" y="137"/>
                    <a:pt x="88" y="138"/>
                    <a:pt x="88" y="138"/>
                  </a:cubicBezTo>
                  <a:cubicBezTo>
                    <a:pt x="88" y="139"/>
                    <a:pt x="87" y="139"/>
                    <a:pt x="87" y="140"/>
                  </a:cubicBezTo>
                  <a:cubicBezTo>
                    <a:pt x="87" y="140"/>
                    <a:pt x="87" y="141"/>
                    <a:pt x="87" y="141"/>
                  </a:cubicBezTo>
                  <a:cubicBezTo>
                    <a:pt x="87" y="142"/>
                    <a:pt x="87" y="142"/>
                    <a:pt x="87" y="143"/>
                  </a:cubicBezTo>
                  <a:cubicBezTo>
                    <a:pt x="86" y="143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6"/>
                    <a:pt x="86" y="146"/>
                    <a:pt x="86" y="147"/>
                  </a:cubicBezTo>
                  <a:cubicBezTo>
                    <a:pt x="86" y="147"/>
                    <a:pt x="86" y="147"/>
                    <a:pt x="86" y="148"/>
                  </a:cubicBezTo>
                  <a:cubicBezTo>
                    <a:pt x="85" y="148"/>
                    <a:pt x="85" y="150"/>
                    <a:pt x="85" y="151"/>
                  </a:cubicBezTo>
                  <a:cubicBezTo>
                    <a:pt x="85" y="151"/>
                    <a:pt x="84" y="151"/>
                    <a:pt x="85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52"/>
                    <a:pt x="84" y="152"/>
                    <a:pt x="84" y="153"/>
                  </a:cubicBezTo>
                  <a:cubicBezTo>
                    <a:pt x="84" y="153"/>
                    <a:pt x="84" y="154"/>
                    <a:pt x="84" y="154"/>
                  </a:cubicBezTo>
                  <a:cubicBezTo>
                    <a:pt x="84" y="154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6"/>
                  </a:cubicBezTo>
                  <a:cubicBezTo>
                    <a:pt x="84" y="156"/>
                    <a:pt x="84" y="156"/>
                    <a:pt x="84" y="156"/>
                  </a:cubicBezTo>
                  <a:cubicBezTo>
                    <a:pt x="83" y="156"/>
                    <a:pt x="83" y="157"/>
                    <a:pt x="83" y="157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3" y="159"/>
                    <a:pt x="83" y="160"/>
                    <a:pt x="83" y="160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82" y="162"/>
                    <a:pt x="82" y="164"/>
                    <a:pt x="81" y="166"/>
                  </a:cubicBezTo>
                  <a:cubicBezTo>
                    <a:pt x="81" y="167"/>
                    <a:pt x="81" y="169"/>
                    <a:pt x="80" y="170"/>
                  </a:cubicBezTo>
                  <a:cubicBezTo>
                    <a:pt x="80" y="171"/>
                    <a:pt x="80" y="173"/>
                    <a:pt x="79" y="174"/>
                  </a:cubicBezTo>
                  <a:cubicBezTo>
                    <a:pt x="79" y="175"/>
                    <a:pt x="79" y="175"/>
                    <a:pt x="79" y="177"/>
                  </a:cubicBezTo>
                  <a:cubicBezTo>
                    <a:pt x="79" y="177"/>
                    <a:pt x="79" y="178"/>
                    <a:pt x="79" y="178"/>
                  </a:cubicBezTo>
                  <a:cubicBezTo>
                    <a:pt x="78" y="180"/>
                    <a:pt x="78" y="182"/>
                    <a:pt x="77" y="183"/>
                  </a:cubicBezTo>
                  <a:cubicBezTo>
                    <a:pt x="77" y="185"/>
                    <a:pt x="76" y="187"/>
                    <a:pt x="76" y="189"/>
                  </a:cubicBezTo>
                  <a:cubicBezTo>
                    <a:pt x="75" y="191"/>
                    <a:pt x="75" y="193"/>
                    <a:pt x="74" y="195"/>
                  </a:cubicBezTo>
                  <a:cubicBezTo>
                    <a:pt x="74" y="197"/>
                    <a:pt x="73" y="199"/>
                    <a:pt x="73" y="201"/>
                  </a:cubicBezTo>
                  <a:cubicBezTo>
                    <a:pt x="73" y="202"/>
                    <a:pt x="73" y="203"/>
                    <a:pt x="72" y="204"/>
                  </a:cubicBezTo>
                  <a:cubicBezTo>
                    <a:pt x="72" y="206"/>
                    <a:pt x="72" y="207"/>
                    <a:pt x="72" y="209"/>
                  </a:cubicBezTo>
                  <a:cubicBezTo>
                    <a:pt x="71" y="211"/>
                    <a:pt x="71" y="213"/>
                    <a:pt x="71" y="215"/>
                  </a:cubicBezTo>
                  <a:cubicBezTo>
                    <a:pt x="71" y="216"/>
                    <a:pt x="71" y="218"/>
                    <a:pt x="71" y="220"/>
                  </a:cubicBezTo>
                  <a:cubicBezTo>
                    <a:pt x="71" y="222"/>
                    <a:pt x="71" y="223"/>
                    <a:pt x="71" y="225"/>
                  </a:cubicBezTo>
                  <a:cubicBezTo>
                    <a:pt x="71" y="226"/>
                    <a:pt x="71" y="226"/>
                    <a:pt x="71" y="227"/>
                  </a:cubicBezTo>
                  <a:cubicBezTo>
                    <a:pt x="71" y="227"/>
                    <a:pt x="71" y="228"/>
                    <a:pt x="70" y="227"/>
                  </a:cubicBezTo>
                  <a:cubicBezTo>
                    <a:pt x="70" y="227"/>
                    <a:pt x="69" y="227"/>
                    <a:pt x="68" y="226"/>
                  </a:cubicBezTo>
                  <a:cubicBezTo>
                    <a:pt x="66" y="225"/>
                    <a:pt x="64" y="224"/>
                    <a:pt x="62" y="223"/>
                  </a:cubicBezTo>
                  <a:cubicBezTo>
                    <a:pt x="62" y="223"/>
                    <a:pt x="61" y="222"/>
                    <a:pt x="60" y="222"/>
                  </a:cubicBezTo>
                  <a:cubicBezTo>
                    <a:pt x="59" y="221"/>
                    <a:pt x="58" y="221"/>
                    <a:pt x="56" y="220"/>
                  </a:cubicBezTo>
                  <a:cubicBezTo>
                    <a:pt x="55" y="219"/>
                    <a:pt x="55" y="219"/>
                    <a:pt x="54" y="218"/>
                  </a:cubicBezTo>
                  <a:cubicBezTo>
                    <a:pt x="54" y="218"/>
                    <a:pt x="54" y="218"/>
                    <a:pt x="54" y="218"/>
                  </a:cubicBezTo>
                  <a:cubicBezTo>
                    <a:pt x="53" y="218"/>
                    <a:pt x="52" y="217"/>
                    <a:pt x="51" y="217"/>
                  </a:cubicBezTo>
                  <a:cubicBezTo>
                    <a:pt x="50" y="216"/>
                    <a:pt x="49" y="215"/>
                    <a:pt x="48" y="214"/>
                  </a:cubicBezTo>
                  <a:cubicBezTo>
                    <a:pt x="47" y="213"/>
                    <a:pt x="45" y="212"/>
                    <a:pt x="44" y="211"/>
                  </a:cubicBezTo>
                  <a:cubicBezTo>
                    <a:pt x="43" y="210"/>
                    <a:pt x="41" y="208"/>
                    <a:pt x="39" y="207"/>
                  </a:cubicBezTo>
                  <a:cubicBezTo>
                    <a:pt x="39" y="206"/>
                    <a:pt x="38" y="206"/>
                    <a:pt x="37" y="205"/>
                  </a:cubicBezTo>
                  <a:cubicBezTo>
                    <a:pt x="37" y="204"/>
                    <a:pt x="36" y="204"/>
                    <a:pt x="36" y="203"/>
                  </a:cubicBezTo>
                  <a:cubicBezTo>
                    <a:pt x="36" y="203"/>
                    <a:pt x="35" y="203"/>
                    <a:pt x="35" y="203"/>
                  </a:cubicBezTo>
                  <a:cubicBezTo>
                    <a:pt x="35" y="203"/>
                    <a:pt x="35" y="203"/>
                    <a:pt x="35" y="203"/>
                  </a:cubicBezTo>
                  <a:cubicBezTo>
                    <a:pt x="35" y="203"/>
                    <a:pt x="34" y="202"/>
                    <a:pt x="33" y="201"/>
                  </a:cubicBezTo>
                  <a:cubicBezTo>
                    <a:pt x="33" y="201"/>
                    <a:pt x="32" y="200"/>
                    <a:pt x="32" y="200"/>
                  </a:cubicBezTo>
                  <a:cubicBezTo>
                    <a:pt x="32" y="200"/>
                    <a:pt x="32" y="199"/>
                    <a:pt x="32" y="199"/>
                  </a:cubicBezTo>
                  <a:cubicBezTo>
                    <a:pt x="31" y="198"/>
                    <a:pt x="30" y="198"/>
                    <a:pt x="29" y="197"/>
                  </a:cubicBezTo>
                  <a:cubicBezTo>
                    <a:pt x="28" y="196"/>
                    <a:pt x="28" y="195"/>
                    <a:pt x="27" y="194"/>
                  </a:cubicBezTo>
                  <a:cubicBezTo>
                    <a:pt x="27" y="194"/>
                    <a:pt x="27" y="194"/>
                    <a:pt x="26" y="193"/>
                  </a:cubicBezTo>
                  <a:cubicBezTo>
                    <a:pt x="26" y="193"/>
                    <a:pt x="26" y="192"/>
                    <a:pt x="25" y="191"/>
                  </a:cubicBezTo>
                  <a:cubicBezTo>
                    <a:pt x="24" y="191"/>
                    <a:pt x="24" y="190"/>
                    <a:pt x="23" y="189"/>
                  </a:cubicBezTo>
                  <a:cubicBezTo>
                    <a:pt x="23" y="189"/>
                    <a:pt x="23" y="189"/>
                    <a:pt x="23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2" y="187"/>
                    <a:pt x="22" y="186"/>
                    <a:pt x="21" y="186"/>
                  </a:cubicBezTo>
                  <a:cubicBezTo>
                    <a:pt x="21" y="186"/>
                    <a:pt x="21" y="185"/>
                    <a:pt x="21" y="185"/>
                  </a:cubicBezTo>
                  <a:cubicBezTo>
                    <a:pt x="21" y="185"/>
                    <a:pt x="21" y="185"/>
                    <a:pt x="21" y="185"/>
                  </a:cubicBezTo>
                  <a:cubicBezTo>
                    <a:pt x="21" y="185"/>
                    <a:pt x="21" y="185"/>
                    <a:pt x="20" y="185"/>
                  </a:cubicBezTo>
                  <a:cubicBezTo>
                    <a:pt x="20" y="184"/>
                    <a:pt x="19" y="183"/>
                    <a:pt x="19" y="183"/>
                  </a:cubicBezTo>
                  <a:cubicBezTo>
                    <a:pt x="19" y="182"/>
                    <a:pt x="18" y="182"/>
                    <a:pt x="18" y="181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7" y="180"/>
                    <a:pt x="17" y="179"/>
                    <a:pt x="16" y="179"/>
                  </a:cubicBezTo>
                  <a:cubicBezTo>
                    <a:pt x="16" y="178"/>
                    <a:pt x="15" y="177"/>
                    <a:pt x="15" y="176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3" y="173"/>
                    <a:pt x="13" y="172"/>
                    <a:pt x="12" y="171"/>
                  </a:cubicBezTo>
                  <a:cubicBezTo>
                    <a:pt x="12" y="171"/>
                    <a:pt x="12" y="170"/>
                    <a:pt x="12" y="170"/>
                  </a:cubicBezTo>
                  <a:cubicBezTo>
                    <a:pt x="12" y="170"/>
                    <a:pt x="12" y="170"/>
                    <a:pt x="12" y="169"/>
                  </a:cubicBezTo>
                  <a:cubicBezTo>
                    <a:pt x="12" y="169"/>
                    <a:pt x="11" y="169"/>
                    <a:pt x="11" y="168"/>
                  </a:cubicBezTo>
                  <a:cubicBezTo>
                    <a:pt x="11" y="168"/>
                    <a:pt x="11" y="168"/>
                    <a:pt x="11" y="167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66"/>
                    <a:pt x="10" y="165"/>
                    <a:pt x="9" y="165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8" y="162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0"/>
                    <a:pt x="8" y="160"/>
                    <a:pt x="7" y="159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7"/>
                    <a:pt x="6" y="157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5"/>
                    <a:pt x="6" y="155"/>
                  </a:cubicBezTo>
                  <a:cubicBezTo>
                    <a:pt x="6" y="155"/>
                    <a:pt x="6" y="155"/>
                    <a:pt x="6" y="154"/>
                  </a:cubicBezTo>
                  <a:cubicBezTo>
                    <a:pt x="6" y="154"/>
                    <a:pt x="5" y="154"/>
                    <a:pt x="5" y="154"/>
                  </a:cubicBezTo>
                  <a:cubicBezTo>
                    <a:pt x="5" y="154"/>
                    <a:pt x="5" y="153"/>
                    <a:pt x="5" y="153"/>
                  </a:cubicBezTo>
                  <a:cubicBezTo>
                    <a:pt x="5" y="153"/>
                    <a:pt x="5" y="152"/>
                    <a:pt x="5" y="152"/>
                  </a:cubicBezTo>
                  <a:cubicBezTo>
                    <a:pt x="5" y="152"/>
                    <a:pt x="5" y="152"/>
                    <a:pt x="5" y="151"/>
                  </a:cubicBezTo>
                  <a:cubicBezTo>
                    <a:pt x="4" y="151"/>
                    <a:pt x="4" y="150"/>
                    <a:pt x="4" y="150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4" y="147"/>
                    <a:pt x="3" y="147"/>
                    <a:pt x="3" y="146"/>
                  </a:cubicBezTo>
                  <a:cubicBezTo>
                    <a:pt x="3" y="146"/>
                    <a:pt x="3" y="145"/>
                    <a:pt x="3" y="144"/>
                  </a:cubicBezTo>
                  <a:cubicBezTo>
                    <a:pt x="3" y="144"/>
                    <a:pt x="3" y="144"/>
                    <a:pt x="3" y="143"/>
                  </a:cubicBezTo>
                  <a:cubicBezTo>
                    <a:pt x="3" y="143"/>
                    <a:pt x="3" y="143"/>
                    <a:pt x="3" y="142"/>
                  </a:cubicBezTo>
                  <a:cubicBezTo>
                    <a:pt x="3" y="142"/>
                    <a:pt x="2" y="142"/>
                    <a:pt x="2" y="142"/>
                  </a:cubicBezTo>
                  <a:cubicBezTo>
                    <a:pt x="2" y="142"/>
                    <a:pt x="2" y="141"/>
                    <a:pt x="2" y="141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38"/>
                    <a:pt x="1" y="137"/>
                    <a:pt x="1" y="136"/>
                  </a:cubicBezTo>
                  <a:cubicBezTo>
                    <a:pt x="1" y="136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29"/>
                    <a:pt x="1" y="129"/>
                  </a:cubicBezTo>
                  <a:cubicBezTo>
                    <a:pt x="1" y="129"/>
                    <a:pt x="1" y="129"/>
                    <a:pt x="1" y="128"/>
                  </a:cubicBezTo>
                  <a:cubicBezTo>
                    <a:pt x="1" y="128"/>
                    <a:pt x="1" y="128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6"/>
                    <a:pt x="0" y="126"/>
                    <a:pt x="0" y="125"/>
                  </a:cubicBezTo>
                  <a:cubicBezTo>
                    <a:pt x="1" y="125"/>
                    <a:pt x="0" y="124"/>
                    <a:pt x="0" y="124"/>
                  </a:cubicBezTo>
                  <a:cubicBezTo>
                    <a:pt x="0" y="122"/>
                    <a:pt x="0" y="120"/>
                    <a:pt x="0" y="119"/>
                  </a:cubicBezTo>
                  <a:cubicBezTo>
                    <a:pt x="0" y="118"/>
                    <a:pt x="0" y="118"/>
                    <a:pt x="0" y="117"/>
                  </a:cubicBezTo>
                  <a:cubicBezTo>
                    <a:pt x="0" y="116"/>
                    <a:pt x="0" y="115"/>
                    <a:pt x="0" y="114"/>
                  </a:cubicBezTo>
                  <a:cubicBezTo>
                    <a:pt x="0" y="113"/>
                    <a:pt x="0" y="112"/>
                    <a:pt x="0" y="112"/>
                  </a:cubicBezTo>
                  <a:cubicBezTo>
                    <a:pt x="0" y="111"/>
                    <a:pt x="1" y="111"/>
                    <a:pt x="0" y="110"/>
                  </a:cubicBezTo>
                  <a:cubicBezTo>
                    <a:pt x="0" y="110"/>
                    <a:pt x="0" y="110"/>
                    <a:pt x="0" y="109"/>
                  </a:cubicBezTo>
                  <a:cubicBezTo>
                    <a:pt x="1" y="109"/>
                    <a:pt x="1" y="109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7"/>
                  </a:cubicBezTo>
                  <a:cubicBezTo>
                    <a:pt x="1" y="107"/>
                    <a:pt x="1" y="107"/>
                    <a:pt x="1" y="106"/>
                  </a:cubicBezTo>
                  <a:cubicBezTo>
                    <a:pt x="1" y="105"/>
                    <a:pt x="1" y="105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3"/>
                    <a:pt x="1" y="103"/>
                  </a:cubicBezTo>
                  <a:cubicBezTo>
                    <a:pt x="2" y="100"/>
                    <a:pt x="2" y="97"/>
                    <a:pt x="3" y="94"/>
                  </a:cubicBezTo>
                  <a:cubicBezTo>
                    <a:pt x="3" y="91"/>
                    <a:pt x="4" y="89"/>
                    <a:pt x="5" y="87"/>
                  </a:cubicBezTo>
                  <a:cubicBezTo>
                    <a:pt x="5" y="86"/>
                    <a:pt x="5" y="85"/>
                    <a:pt x="5" y="85"/>
                  </a:cubicBezTo>
                  <a:cubicBezTo>
                    <a:pt x="5" y="85"/>
                    <a:pt x="5" y="84"/>
                    <a:pt x="6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3"/>
                    <a:pt x="6" y="81"/>
                    <a:pt x="7" y="80"/>
                  </a:cubicBezTo>
                  <a:cubicBezTo>
                    <a:pt x="7" y="78"/>
                    <a:pt x="8" y="76"/>
                    <a:pt x="9" y="74"/>
                  </a:cubicBezTo>
                  <a:cubicBezTo>
                    <a:pt x="9" y="73"/>
                    <a:pt x="10" y="71"/>
                    <a:pt x="11" y="70"/>
                  </a:cubicBezTo>
                  <a:cubicBezTo>
                    <a:pt x="12" y="68"/>
                    <a:pt x="12" y="66"/>
                    <a:pt x="13" y="64"/>
                  </a:cubicBezTo>
                  <a:cubicBezTo>
                    <a:pt x="14" y="63"/>
                    <a:pt x="15" y="62"/>
                    <a:pt x="15" y="61"/>
                  </a:cubicBezTo>
                  <a:cubicBezTo>
                    <a:pt x="16" y="59"/>
                    <a:pt x="17" y="58"/>
                    <a:pt x="18" y="56"/>
                  </a:cubicBezTo>
                  <a:cubicBezTo>
                    <a:pt x="19" y="55"/>
                    <a:pt x="20" y="54"/>
                    <a:pt x="21" y="52"/>
                  </a:cubicBezTo>
                  <a:cubicBezTo>
                    <a:pt x="22" y="51"/>
                    <a:pt x="23" y="49"/>
                    <a:pt x="24" y="48"/>
                  </a:cubicBezTo>
                  <a:cubicBezTo>
                    <a:pt x="24" y="47"/>
                    <a:pt x="25" y="47"/>
                    <a:pt x="25" y="46"/>
                  </a:cubicBezTo>
                  <a:cubicBezTo>
                    <a:pt x="26" y="46"/>
                    <a:pt x="26" y="45"/>
                    <a:pt x="27" y="44"/>
                  </a:cubicBezTo>
                  <a:cubicBezTo>
                    <a:pt x="28" y="43"/>
                    <a:pt x="29" y="41"/>
                    <a:pt x="31" y="40"/>
                  </a:cubicBezTo>
                  <a:cubicBezTo>
                    <a:pt x="31" y="39"/>
                    <a:pt x="32" y="38"/>
                    <a:pt x="33" y="37"/>
                  </a:cubicBezTo>
                  <a:cubicBezTo>
                    <a:pt x="35" y="35"/>
                    <a:pt x="36" y="34"/>
                    <a:pt x="38" y="32"/>
                  </a:cubicBezTo>
                  <a:cubicBezTo>
                    <a:pt x="39" y="31"/>
                    <a:pt x="40" y="30"/>
                    <a:pt x="42" y="29"/>
                  </a:cubicBezTo>
                  <a:cubicBezTo>
                    <a:pt x="43" y="28"/>
                    <a:pt x="45" y="26"/>
                    <a:pt x="46" y="25"/>
                  </a:cubicBezTo>
                  <a:cubicBezTo>
                    <a:pt x="48" y="24"/>
                    <a:pt x="50" y="22"/>
                    <a:pt x="52" y="21"/>
                  </a:cubicBezTo>
                  <a:cubicBezTo>
                    <a:pt x="52" y="21"/>
                    <a:pt x="52" y="21"/>
                    <a:pt x="53" y="20"/>
                  </a:cubicBezTo>
                  <a:cubicBezTo>
                    <a:pt x="55" y="19"/>
                    <a:pt x="57" y="18"/>
                    <a:pt x="58" y="17"/>
                  </a:cubicBezTo>
                  <a:cubicBezTo>
                    <a:pt x="59" y="16"/>
                    <a:pt x="60" y="16"/>
                    <a:pt x="61" y="15"/>
                  </a:cubicBezTo>
                  <a:cubicBezTo>
                    <a:pt x="63" y="14"/>
                    <a:pt x="65" y="13"/>
                    <a:pt x="67" y="13"/>
                  </a:cubicBezTo>
                  <a:cubicBezTo>
                    <a:pt x="68" y="12"/>
                    <a:pt x="69" y="11"/>
                    <a:pt x="71" y="11"/>
                  </a:cubicBezTo>
                  <a:cubicBezTo>
                    <a:pt x="72" y="10"/>
                    <a:pt x="73" y="9"/>
                    <a:pt x="75" y="9"/>
                  </a:cubicBezTo>
                  <a:cubicBezTo>
                    <a:pt x="76" y="8"/>
                    <a:pt x="77" y="8"/>
                    <a:pt x="79" y="7"/>
                  </a:cubicBezTo>
                  <a:cubicBezTo>
                    <a:pt x="80" y="7"/>
                    <a:pt x="81" y="6"/>
                    <a:pt x="83" y="6"/>
                  </a:cubicBezTo>
                  <a:cubicBezTo>
                    <a:pt x="85" y="5"/>
                    <a:pt x="86" y="5"/>
                    <a:pt x="88" y="5"/>
                  </a:cubicBezTo>
                  <a:cubicBezTo>
                    <a:pt x="89" y="4"/>
                    <a:pt x="91" y="4"/>
                    <a:pt x="92" y="3"/>
                  </a:cubicBezTo>
                  <a:cubicBezTo>
                    <a:pt x="94" y="3"/>
                    <a:pt x="95" y="2"/>
                    <a:pt x="97" y="2"/>
                  </a:cubicBezTo>
                  <a:cubicBezTo>
                    <a:pt x="98" y="2"/>
                    <a:pt x="99" y="2"/>
                    <a:pt x="100" y="2"/>
                  </a:cubicBezTo>
                  <a:cubicBezTo>
                    <a:pt x="101" y="2"/>
                    <a:pt x="102" y="2"/>
                    <a:pt x="103" y="1"/>
                  </a:cubicBezTo>
                  <a:cubicBezTo>
                    <a:pt x="104" y="1"/>
                    <a:pt x="104" y="1"/>
                    <a:pt x="105" y="1"/>
                  </a:cubicBezTo>
                  <a:cubicBezTo>
                    <a:pt x="108" y="1"/>
                    <a:pt x="110" y="1"/>
                    <a:pt x="113" y="1"/>
                  </a:cubicBezTo>
                  <a:cubicBezTo>
                    <a:pt x="115" y="1"/>
                    <a:pt x="116" y="1"/>
                    <a:pt x="117" y="1"/>
                  </a:cubicBezTo>
                  <a:cubicBezTo>
                    <a:pt x="119" y="0"/>
                    <a:pt x="120" y="0"/>
                    <a:pt x="122" y="0"/>
                  </a:cubicBezTo>
                  <a:cubicBezTo>
                    <a:pt x="124" y="1"/>
                    <a:pt x="126" y="1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30" y="1"/>
                    <a:pt x="132" y="1"/>
                    <a:pt x="133" y="1"/>
                  </a:cubicBezTo>
                  <a:cubicBezTo>
                    <a:pt x="136" y="1"/>
                    <a:pt x="138" y="2"/>
                    <a:pt x="141" y="2"/>
                  </a:cubicBezTo>
                  <a:cubicBezTo>
                    <a:pt x="142" y="3"/>
                    <a:pt x="144" y="3"/>
                    <a:pt x="145" y="3"/>
                  </a:cubicBezTo>
                  <a:cubicBezTo>
                    <a:pt x="147" y="4"/>
                    <a:pt x="148" y="4"/>
                    <a:pt x="149" y="4"/>
                  </a:cubicBezTo>
                  <a:cubicBezTo>
                    <a:pt x="151" y="5"/>
                    <a:pt x="152" y="5"/>
                    <a:pt x="154" y="5"/>
                  </a:cubicBezTo>
                  <a:cubicBezTo>
                    <a:pt x="155" y="6"/>
                    <a:pt x="156" y="6"/>
                    <a:pt x="157" y="7"/>
                  </a:cubicBezTo>
                  <a:cubicBezTo>
                    <a:pt x="158" y="7"/>
                    <a:pt x="159" y="7"/>
                    <a:pt x="160" y="7"/>
                  </a:cubicBezTo>
                  <a:cubicBezTo>
                    <a:pt x="160" y="8"/>
                    <a:pt x="160" y="8"/>
                    <a:pt x="161" y="8"/>
                  </a:cubicBezTo>
                  <a:cubicBezTo>
                    <a:pt x="161" y="8"/>
                    <a:pt x="161" y="8"/>
                    <a:pt x="162" y="8"/>
                  </a:cubicBezTo>
                  <a:cubicBezTo>
                    <a:pt x="163" y="9"/>
                    <a:pt x="164" y="9"/>
                    <a:pt x="165" y="10"/>
                  </a:cubicBezTo>
                  <a:cubicBezTo>
                    <a:pt x="166" y="10"/>
                    <a:pt x="167" y="11"/>
                    <a:pt x="168" y="11"/>
                  </a:cubicBezTo>
                  <a:cubicBezTo>
                    <a:pt x="169" y="11"/>
                    <a:pt x="170" y="11"/>
                    <a:pt x="170" y="12"/>
                  </a:cubicBezTo>
                  <a:cubicBezTo>
                    <a:pt x="172" y="13"/>
                    <a:pt x="173" y="13"/>
                    <a:pt x="175" y="14"/>
                  </a:cubicBezTo>
                  <a:cubicBezTo>
                    <a:pt x="175" y="14"/>
                    <a:pt x="175" y="15"/>
                    <a:pt x="175" y="15"/>
                  </a:cubicBezTo>
                  <a:cubicBezTo>
                    <a:pt x="178" y="16"/>
                    <a:pt x="180" y="17"/>
                    <a:pt x="183" y="19"/>
                  </a:cubicBezTo>
                  <a:cubicBezTo>
                    <a:pt x="184" y="20"/>
                    <a:pt x="185" y="21"/>
                    <a:pt x="187" y="22"/>
                  </a:cubicBezTo>
                  <a:cubicBezTo>
                    <a:pt x="189" y="23"/>
                    <a:pt x="191" y="25"/>
                    <a:pt x="194" y="27"/>
                  </a:cubicBezTo>
                  <a:cubicBezTo>
                    <a:pt x="195" y="28"/>
                    <a:pt x="197" y="29"/>
                    <a:pt x="198" y="31"/>
                  </a:cubicBezTo>
                  <a:cubicBezTo>
                    <a:pt x="200" y="32"/>
                    <a:pt x="201" y="33"/>
                    <a:pt x="202" y="34"/>
                  </a:cubicBezTo>
                  <a:cubicBezTo>
                    <a:pt x="203" y="35"/>
                    <a:pt x="204" y="36"/>
                    <a:pt x="205" y="37"/>
                  </a:cubicBezTo>
                  <a:cubicBezTo>
                    <a:pt x="206" y="39"/>
                    <a:pt x="207" y="40"/>
                    <a:pt x="209" y="42"/>
                  </a:cubicBezTo>
                  <a:cubicBezTo>
                    <a:pt x="210" y="43"/>
                    <a:pt x="211" y="44"/>
                    <a:pt x="212" y="46"/>
                  </a:cubicBezTo>
                  <a:cubicBezTo>
                    <a:pt x="213" y="47"/>
                    <a:pt x="214" y="48"/>
                    <a:pt x="215" y="49"/>
                  </a:cubicBezTo>
                  <a:cubicBezTo>
                    <a:pt x="216" y="51"/>
                    <a:pt x="218" y="53"/>
                    <a:pt x="219" y="56"/>
                  </a:cubicBezTo>
                  <a:cubicBezTo>
                    <a:pt x="220" y="58"/>
                    <a:pt x="222" y="60"/>
                    <a:pt x="223" y="62"/>
                  </a:cubicBezTo>
                  <a:cubicBezTo>
                    <a:pt x="224" y="63"/>
                    <a:pt x="224" y="64"/>
                    <a:pt x="225" y="66"/>
                  </a:cubicBezTo>
                  <a:cubicBezTo>
                    <a:pt x="226" y="68"/>
                    <a:pt x="227" y="69"/>
                    <a:pt x="227" y="71"/>
                  </a:cubicBezTo>
                  <a:cubicBezTo>
                    <a:pt x="228" y="73"/>
                    <a:pt x="229" y="74"/>
                    <a:pt x="229" y="76"/>
                  </a:cubicBezTo>
                  <a:cubicBezTo>
                    <a:pt x="230" y="76"/>
                    <a:pt x="230" y="77"/>
                    <a:pt x="230" y="78"/>
                  </a:cubicBezTo>
                  <a:cubicBezTo>
                    <a:pt x="231" y="79"/>
                    <a:pt x="231" y="81"/>
                    <a:pt x="232" y="82"/>
                  </a:cubicBezTo>
                  <a:cubicBezTo>
                    <a:pt x="232" y="84"/>
                    <a:pt x="233" y="85"/>
                    <a:pt x="233" y="87"/>
                  </a:cubicBezTo>
                  <a:cubicBezTo>
                    <a:pt x="234" y="88"/>
                    <a:pt x="234" y="88"/>
                    <a:pt x="234" y="89"/>
                  </a:cubicBezTo>
                  <a:cubicBezTo>
                    <a:pt x="235" y="92"/>
                    <a:pt x="235" y="96"/>
                    <a:pt x="236" y="99"/>
                  </a:cubicBezTo>
                  <a:cubicBezTo>
                    <a:pt x="236" y="101"/>
                    <a:pt x="237" y="103"/>
                    <a:pt x="237" y="105"/>
                  </a:cubicBezTo>
                  <a:cubicBezTo>
                    <a:pt x="237" y="107"/>
                    <a:pt x="237" y="108"/>
                    <a:pt x="237" y="110"/>
                  </a:cubicBezTo>
                  <a:cubicBezTo>
                    <a:pt x="237" y="111"/>
                    <a:pt x="237" y="112"/>
                    <a:pt x="237" y="113"/>
                  </a:cubicBezTo>
                  <a:cubicBezTo>
                    <a:pt x="238" y="116"/>
                    <a:pt x="238" y="119"/>
                    <a:pt x="238" y="122"/>
                  </a:cubicBezTo>
                  <a:cubicBezTo>
                    <a:pt x="238" y="124"/>
                    <a:pt x="237" y="127"/>
                    <a:pt x="237" y="129"/>
                  </a:cubicBezTo>
                  <a:cubicBezTo>
                    <a:pt x="237" y="130"/>
                    <a:pt x="237" y="132"/>
                    <a:pt x="237" y="133"/>
                  </a:cubicBezTo>
                  <a:cubicBezTo>
                    <a:pt x="237" y="134"/>
                    <a:pt x="237" y="136"/>
                    <a:pt x="236" y="137"/>
                  </a:cubicBezTo>
                  <a:cubicBezTo>
                    <a:pt x="236" y="138"/>
                    <a:pt x="236" y="140"/>
                    <a:pt x="236" y="141"/>
                  </a:cubicBezTo>
                  <a:cubicBezTo>
                    <a:pt x="235" y="143"/>
                    <a:pt x="235" y="145"/>
                    <a:pt x="235" y="146"/>
                  </a:cubicBezTo>
                  <a:cubicBezTo>
                    <a:pt x="234" y="147"/>
                    <a:pt x="234" y="148"/>
                    <a:pt x="234" y="149"/>
                  </a:cubicBezTo>
                  <a:cubicBezTo>
                    <a:pt x="233" y="150"/>
                    <a:pt x="233" y="152"/>
                    <a:pt x="233" y="153"/>
                  </a:cubicBezTo>
                  <a:cubicBezTo>
                    <a:pt x="232" y="155"/>
                    <a:pt x="231" y="156"/>
                    <a:pt x="231" y="158"/>
                  </a:cubicBezTo>
                  <a:cubicBezTo>
                    <a:pt x="230" y="160"/>
                    <a:pt x="230" y="161"/>
                    <a:pt x="229" y="162"/>
                  </a:cubicBezTo>
                  <a:cubicBezTo>
                    <a:pt x="229" y="164"/>
                    <a:pt x="228" y="165"/>
                    <a:pt x="228" y="166"/>
                  </a:cubicBezTo>
                  <a:cubicBezTo>
                    <a:pt x="227" y="167"/>
                    <a:pt x="227" y="168"/>
                    <a:pt x="226" y="169"/>
                  </a:cubicBezTo>
                  <a:cubicBezTo>
                    <a:pt x="226" y="171"/>
                    <a:pt x="225" y="172"/>
                    <a:pt x="225" y="173"/>
                  </a:cubicBezTo>
                  <a:cubicBezTo>
                    <a:pt x="224" y="174"/>
                    <a:pt x="224" y="174"/>
                    <a:pt x="223" y="175"/>
                  </a:cubicBezTo>
                  <a:cubicBezTo>
                    <a:pt x="223" y="175"/>
                    <a:pt x="223" y="176"/>
                    <a:pt x="222" y="177"/>
                  </a:cubicBezTo>
                  <a:cubicBezTo>
                    <a:pt x="222" y="177"/>
                    <a:pt x="222" y="178"/>
                    <a:pt x="222" y="178"/>
                  </a:cubicBezTo>
                  <a:cubicBezTo>
                    <a:pt x="221" y="180"/>
                    <a:pt x="220" y="181"/>
                    <a:pt x="219" y="183"/>
                  </a:cubicBezTo>
                  <a:cubicBezTo>
                    <a:pt x="218" y="184"/>
                    <a:pt x="217" y="185"/>
                    <a:pt x="217" y="186"/>
                  </a:cubicBezTo>
                  <a:cubicBezTo>
                    <a:pt x="216" y="187"/>
                    <a:pt x="215" y="188"/>
                    <a:pt x="215" y="189"/>
                  </a:cubicBezTo>
                  <a:cubicBezTo>
                    <a:pt x="215" y="189"/>
                    <a:pt x="215" y="189"/>
                    <a:pt x="215" y="190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13" y="192"/>
                    <a:pt x="212" y="193"/>
                    <a:pt x="210" y="195"/>
                  </a:cubicBezTo>
                  <a:cubicBezTo>
                    <a:pt x="210" y="195"/>
                    <a:pt x="210" y="195"/>
                    <a:pt x="209" y="196"/>
                  </a:cubicBezTo>
                  <a:cubicBezTo>
                    <a:pt x="208" y="197"/>
                    <a:pt x="207" y="199"/>
                    <a:pt x="205" y="200"/>
                  </a:cubicBezTo>
                  <a:cubicBezTo>
                    <a:pt x="205" y="201"/>
                    <a:pt x="204" y="201"/>
                    <a:pt x="204" y="202"/>
                  </a:cubicBezTo>
                  <a:cubicBezTo>
                    <a:pt x="204" y="202"/>
                    <a:pt x="204" y="202"/>
                    <a:pt x="203" y="202"/>
                  </a:cubicBezTo>
                  <a:cubicBezTo>
                    <a:pt x="203" y="202"/>
                    <a:pt x="203" y="203"/>
                    <a:pt x="203" y="202"/>
                  </a:cubicBezTo>
                  <a:cubicBezTo>
                    <a:pt x="203" y="202"/>
                    <a:pt x="203" y="202"/>
                    <a:pt x="203" y="203"/>
                  </a:cubicBezTo>
                  <a:cubicBezTo>
                    <a:pt x="203" y="203"/>
                    <a:pt x="202" y="203"/>
                    <a:pt x="202" y="204"/>
                  </a:cubicBezTo>
                  <a:cubicBezTo>
                    <a:pt x="201" y="204"/>
                    <a:pt x="201" y="205"/>
                    <a:pt x="200" y="205"/>
                  </a:cubicBezTo>
                  <a:cubicBezTo>
                    <a:pt x="199" y="207"/>
                    <a:pt x="198" y="208"/>
                    <a:pt x="196" y="209"/>
                  </a:cubicBezTo>
                  <a:cubicBezTo>
                    <a:pt x="195" y="210"/>
                    <a:pt x="193" y="211"/>
                    <a:pt x="192" y="212"/>
                  </a:cubicBezTo>
                  <a:cubicBezTo>
                    <a:pt x="191" y="213"/>
                    <a:pt x="189" y="215"/>
                    <a:pt x="188" y="215"/>
                  </a:cubicBezTo>
                  <a:cubicBezTo>
                    <a:pt x="187" y="216"/>
                    <a:pt x="186" y="217"/>
                    <a:pt x="185" y="217"/>
                  </a:cubicBezTo>
                  <a:cubicBezTo>
                    <a:pt x="185" y="218"/>
                    <a:pt x="184" y="218"/>
                    <a:pt x="184" y="218"/>
                  </a:cubicBezTo>
                  <a:cubicBezTo>
                    <a:pt x="184" y="219"/>
                    <a:pt x="183" y="219"/>
                    <a:pt x="183" y="219"/>
                  </a:cubicBezTo>
                  <a:cubicBezTo>
                    <a:pt x="180" y="221"/>
                    <a:pt x="177" y="222"/>
                    <a:pt x="175" y="224"/>
                  </a:cubicBezTo>
                  <a:cubicBezTo>
                    <a:pt x="171" y="225"/>
                    <a:pt x="169" y="227"/>
                    <a:pt x="166" y="228"/>
                  </a:cubicBezTo>
                  <a:cubicBezTo>
                    <a:pt x="164" y="229"/>
                    <a:pt x="162" y="230"/>
                    <a:pt x="160" y="230"/>
                  </a:cubicBezTo>
                  <a:cubicBezTo>
                    <a:pt x="158" y="231"/>
                    <a:pt x="156" y="231"/>
                    <a:pt x="155" y="232"/>
                  </a:cubicBezTo>
                  <a:cubicBezTo>
                    <a:pt x="154" y="232"/>
                    <a:pt x="154" y="232"/>
                    <a:pt x="153" y="233"/>
                  </a:cubicBezTo>
                  <a:cubicBezTo>
                    <a:pt x="151" y="233"/>
                    <a:pt x="149" y="234"/>
                    <a:pt x="147" y="234"/>
                  </a:cubicBezTo>
                  <a:cubicBezTo>
                    <a:pt x="144" y="235"/>
                    <a:pt x="142" y="235"/>
                    <a:pt x="139" y="236"/>
                  </a:cubicBezTo>
                  <a:cubicBezTo>
                    <a:pt x="137" y="236"/>
                    <a:pt x="135" y="236"/>
                    <a:pt x="132" y="237"/>
                  </a:cubicBezTo>
                  <a:cubicBezTo>
                    <a:pt x="130" y="237"/>
                    <a:pt x="128" y="238"/>
                    <a:pt x="126" y="238"/>
                  </a:cubicBezTo>
                  <a:cubicBezTo>
                    <a:pt x="123" y="238"/>
                    <a:pt x="120" y="238"/>
                    <a:pt x="117" y="238"/>
                  </a:cubicBezTo>
                  <a:cubicBezTo>
                    <a:pt x="117" y="238"/>
                    <a:pt x="116" y="238"/>
                    <a:pt x="116" y="238"/>
                  </a:cubicBezTo>
                  <a:cubicBezTo>
                    <a:pt x="116" y="238"/>
                    <a:pt x="115" y="238"/>
                    <a:pt x="114" y="238"/>
                  </a:cubicBezTo>
                  <a:cubicBezTo>
                    <a:pt x="114" y="238"/>
                    <a:pt x="114" y="238"/>
                    <a:pt x="114" y="238"/>
                  </a:cubicBezTo>
                  <a:cubicBezTo>
                    <a:pt x="112" y="238"/>
                    <a:pt x="110" y="238"/>
                    <a:pt x="108" y="237"/>
                  </a:cubicBezTo>
                  <a:cubicBezTo>
                    <a:pt x="107" y="237"/>
                    <a:pt x="106" y="237"/>
                    <a:pt x="104" y="237"/>
                  </a:cubicBezTo>
                  <a:cubicBezTo>
                    <a:pt x="103" y="236"/>
                    <a:pt x="102" y="236"/>
                    <a:pt x="101" y="236"/>
                  </a:cubicBezTo>
                  <a:cubicBezTo>
                    <a:pt x="99" y="236"/>
                    <a:pt x="98" y="236"/>
                    <a:pt x="97" y="236"/>
                  </a:cubicBezTo>
                  <a:cubicBezTo>
                    <a:pt x="96" y="235"/>
                    <a:pt x="95" y="235"/>
                    <a:pt x="94" y="235"/>
                  </a:cubicBezTo>
                  <a:cubicBezTo>
                    <a:pt x="93" y="235"/>
                    <a:pt x="93" y="235"/>
                    <a:pt x="92" y="234"/>
                  </a:cubicBezTo>
                  <a:cubicBezTo>
                    <a:pt x="90" y="234"/>
                    <a:pt x="89" y="234"/>
                    <a:pt x="87" y="233"/>
                  </a:cubicBezTo>
                  <a:cubicBezTo>
                    <a:pt x="87" y="233"/>
                    <a:pt x="86" y="233"/>
                    <a:pt x="86" y="233"/>
                  </a:cubicBezTo>
                  <a:cubicBezTo>
                    <a:pt x="86" y="233"/>
                    <a:pt x="85" y="233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7" y="231"/>
                    <a:pt x="87" y="230"/>
                    <a:pt x="88" y="229"/>
                  </a:cubicBezTo>
                  <a:cubicBezTo>
                    <a:pt x="89" y="227"/>
                    <a:pt x="90" y="225"/>
                    <a:pt x="91" y="222"/>
                  </a:cubicBezTo>
                  <a:cubicBezTo>
                    <a:pt x="93" y="220"/>
                    <a:pt x="94" y="218"/>
                    <a:pt x="95" y="215"/>
                  </a:cubicBezTo>
                  <a:cubicBezTo>
                    <a:pt x="96" y="213"/>
                    <a:pt x="97" y="210"/>
                    <a:pt x="97" y="208"/>
                  </a:cubicBezTo>
                  <a:cubicBezTo>
                    <a:pt x="97" y="207"/>
                    <a:pt x="97" y="207"/>
                    <a:pt x="97" y="207"/>
                  </a:cubicBezTo>
                  <a:cubicBezTo>
                    <a:pt x="98" y="206"/>
                    <a:pt x="98" y="205"/>
                    <a:pt x="98" y="204"/>
                  </a:cubicBezTo>
                  <a:cubicBezTo>
                    <a:pt x="99" y="203"/>
                    <a:pt x="99" y="202"/>
                    <a:pt x="99" y="201"/>
                  </a:cubicBezTo>
                  <a:cubicBezTo>
                    <a:pt x="99" y="200"/>
                    <a:pt x="100" y="198"/>
                    <a:pt x="100" y="197"/>
                  </a:cubicBezTo>
                  <a:cubicBezTo>
                    <a:pt x="101" y="195"/>
                    <a:pt x="101" y="194"/>
                    <a:pt x="101" y="192"/>
                  </a:cubicBezTo>
                  <a:cubicBezTo>
                    <a:pt x="102" y="191"/>
                    <a:pt x="102" y="189"/>
                    <a:pt x="103" y="187"/>
                  </a:cubicBezTo>
                  <a:cubicBezTo>
                    <a:pt x="103" y="186"/>
                    <a:pt x="104" y="184"/>
                    <a:pt x="104" y="183"/>
                  </a:cubicBezTo>
                  <a:cubicBezTo>
                    <a:pt x="104" y="182"/>
                    <a:pt x="104" y="181"/>
                    <a:pt x="104" y="180"/>
                  </a:cubicBezTo>
                  <a:cubicBezTo>
                    <a:pt x="105" y="179"/>
                    <a:pt x="105" y="179"/>
                    <a:pt x="105" y="178"/>
                  </a:cubicBezTo>
                  <a:cubicBezTo>
                    <a:pt x="105" y="177"/>
                    <a:pt x="106" y="177"/>
                    <a:pt x="106" y="175"/>
                  </a:cubicBezTo>
                  <a:cubicBezTo>
                    <a:pt x="106" y="177"/>
                    <a:pt x="107" y="177"/>
                    <a:pt x="108" y="178"/>
                  </a:cubicBezTo>
                  <a:cubicBezTo>
                    <a:pt x="108" y="178"/>
                    <a:pt x="108" y="179"/>
                    <a:pt x="108" y="179"/>
                  </a:cubicBezTo>
                  <a:cubicBezTo>
                    <a:pt x="111" y="182"/>
                    <a:pt x="114" y="183"/>
                    <a:pt x="116" y="185"/>
                  </a:cubicBezTo>
                  <a:cubicBezTo>
                    <a:pt x="118" y="186"/>
                    <a:pt x="119" y="186"/>
                    <a:pt x="120" y="187"/>
                  </a:cubicBezTo>
                  <a:cubicBezTo>
                    <a:pt x="121" y="187"/>
                    <a:pt x="122" y="187"/>
                    <a:pt x="122" y="188"/>
                  </a:cubicBezTo>
                  <a:cubicBezTo>
                    <a:pt x="124" y="188"/>
                    <a:pt x="126" y="189"/>
                    <a:pt x="128" y="189"/>
                  </a:cubicBezTo>
                  <a:cubicBezTo>
                    <a:pt x="130" y="190"/>
                    <a:pt x="131" y="190"/>
                    <a:pt x="132" y="190"/>
                  </a:cubicBezTo>
                  <a:cubicBezTo>
                    <a:pt x="134" y="190"/>
                    <a:pt x="137" y="190"/>
                    <a:pt x="139" y="190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41" y="190"/>
                    <a:pt x="143" y="189"/>
                    <a:pt x="145" y="189"/>
                  </a:cubicBezTo>
                  <a:cubicBezTo>
                    <a:pt x="146" y="189"/>
                    <a:pt x="148" y="188"/>
                    <a:pt x="150" y="188"/>
                  </a:cubicBezTo>
                  <a:cubicBezTo>
                    <a:pt x="152" y="187"/>
                    <a:pt x="153" y="187"/>
                    <a:pt x="155" y="186"/>
                  </a:cubicBezTo>
                  <a:cubicBezTo>
                    <a:pt x="156" y="185"/>
                    <a:pt x="158" y="185"/>
                    <a:pt x="159" y="185"/>
                  </a:cubicBezTo>
                  <a:cubicBezTo>
                    <a:pt x="161" y="184"/>
                    <a:pt x="162" y="183"/>
                    <a:pt x="164" y="182"/>
                  </a:cubicBezTo>
                  <a:cubicBezTo>
                    <a:pt x="166" y="181"/>
                    <a:pt x="168" y="179"/>
                    <a:pt x="170" y="177"/>
                  </a:cubicBezTo>
                  <a:cubicBezTo>
                    <a:pt x="173" y="175"/>
                    <a:pt x="175" y="173"/>
                    <a:pt x="178" y="171"/>
                  </a:cubicBezTo>
                  <a:cubicBezTo>
                    <a:pt x="178" y="170"/>
                    <a:pt x="179" y="169"/>
                    <a:pt x="179" y="169"/>
                  </a:cubicBezTo>
                  <a:cubicBezTo>
                    <a:pt x="180" y="168"/>
                    <a:pt x="180" y="167"/>
                    <a:pt x="181" y="167"/>
                  </a:cubicBezTo>
                  <a:cubicBezTo>
                    <a:pt x="181" y="167"/>
                    <a:pt x="181" y="167"/>
                    <a:pt x="181" y="166"/>
                  </a:cubicBezTo>
                  <a:cubicBezTo>
                    <a:pt x="181" y="166"/>
                    <a:pt x="181" y="166"/>
                    <a:pt x="181" y="166"/>
                  </a:cubicBezTo>
                  <a:cubicBezTo>
                    <a:pt x="182" y="165"/>
                    <a:pt x="183" y="164"/>
                    <a:pt x="184" y="162"/>
                  </a:cubicBezTo>
                  <a:cubicBezTo>
                    <a:pt x="184" y="162"/>
                    <a:pt x="184" y="162"/>
                    <a:pt x="184" y="162"/>
                  </a:cubicBezTo>
                  <a:cubicBezTo>
                    <a:pt x="185" y="161"/>
                    <a:pt x="186" y="160"/>
                    <a:pt x="186" y="159"/>
                  </a:cubicBezTo>
                  <a:cubicBezTo>
                    <a:pt x="186" y="159"/>
                    <a:pt x="186" y="159"/>
                    <a:pt x="186" y="158"/>
                  </a:cubicBezTo>
                  <a:cubicBezTo>
                    <a:pt x="187" y="158"/>
                    <a:pt x="187" y="157"/>
                    <a:pt x="188" y="156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89" y="154"/>
                    <a:pt x="190" y="152"/>
                    <a:pt x="190" y="150"/>
                  </a:cubicBezTo>
                  <a:cubicBezTo>
                    <a:pt x="191" y="150"/>
                    <a:pt x="191" y="150"/>
                    <a:pt x="191" y="151"/>
                  </a:cubicBezTo>
                  <a:cubicBezTo>
                    <a:pt x="191" y="150"/>
                    <a:pt x="191" y="150"/>
                    <a:pt x="191" y="150"/>
                  </a:cubicBezTo>
                  <a:cubicBezTo>
                    <a:pt x="191" y="148"/>
                    <a:pt x="192" y="147"/>
                    <a:pt x="192" y="145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3" y="145"/>
                    <a:pt x="193" y="145"/>
                    <a:pt x="193" y="146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4" y="143"/>
                    <a:pt x="194" y="141"/>
                    <a:pt x="195" y="139"/>
                  </a:cubicBezTo>
                  <a:cubicBezTo>
                    <a:pt x="195" y="137"/>
                    <a:pt x="196" y="135"/>
                    <a:pt x="196" y="133"/>
                  </a:cubicBezTo>
                  <a:cubicBezTo>
                    <a:pt x="196" y="132"/>
                    <a:pt x="196" y="132"/>
                    <a:pt x="196" y="131"/>
                  </a:cubicBezTo>
                  <a:cubicBezTo>
                    <a:pt x="197" y="131"/>
                    <a:pt x="197" y="130"/>
                    <a:pt x="197" y="130"/>
                  </a:cubicBezTo>
                  <a:cubicBezTo>
                    <a:pt x="197" y="129"/>
                    <a:pt x="197" y="129"/>
                    <a:pt x="197" y="128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7" y="128"/>
                    <a:pt x="197" y="128"/>
                    <a:pt x="198" y="128"/>
                  </a:cubicBezTo>
                  <a:cubicBezTo>
                    <a:pt x="198" y="128"/>
                    <a:pt x="198" y="128"/>
                    <a:pt x="198" y="128"/>
                  </a:cubicBezTo>
                  <a:cubicBezTo>
                    <a:pt x="198" y="128"/>
                    <a:pt x="198" y="128"/>
                    <a:pt x="198" y="128"/>
                  </a:cubicBezTo>
                  <a:cubicBezTo>
                    <a:pt x="198" y="127"/>
                    <a:pt x="197" y="127"/>
                    <a:pt x="197" y="127"/>
                  </a:cubicBezTo>
                  <a:cubicBezTo>
                    <a:pt x="198" y="126"/>
                    <a:pt x="198" y="125"/>
                    <a:pt x="198" y="124"/>
                  </a:cubicBezTo>
                  <a:cubicBezTo>
                    <a:pt x="198" y="124"/>
                    <a:pt x="198" y="124"/>
                    <a:pt x="198" y="124"/>
                  </a:cubicBezTo>
                  <a:cubicBezTo>
                    <a:pt x="198" y="124"/>
                    <a:pt x="198" y="124"/>
                    <a:pt x="198" y="123"/>
                  </a:cubicBezTo>
                  <a:cubicBezTo>
                    <a:pt x="198" y="123"/>
                    <a:pt x="198" y="123"/>
                    <a:pt x="198" y="123"/>
                  </a:cubicBezTo>
                  <a:cubicBezTo>
                    <a:pt x="198" y="122"/>
                    <a:pt x="198" y="122"/>
                    <a:pt x="198" y="122"/>
                  </a:cubicBez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8" y="120"/>
                    <a:pt x="198" y="120"/>
                    <a:pt x="198" y="119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99" y="118"/>
                    <a:pt x="199" y="118"/>
                    <a:pt x="199" y="117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199" y="113"/>
                    <a:pt x="199" y="110"/>
                    <a:pt x="199" y="107"/>
                  </a:cubicBezTo>
                  <a:cubicBezTo>
                    <a:pt x="199" y="105"/>
                    <a:pt x="199" y="104"/>
                    <a:pt x="199" y="102"/>
                  </a:cubicBezTo>
                  <a:cubicBezTo>
                    <a:pt x="198" y="100"/>
                    <a:pt x="198" y="98"/>
                    <a:pt x="198" y="96"/>
                  </a:cubicBezTo>
                  <a:cubicBezTo>
                    <a:pt x="198" y="95"/>
                    <a:pt x="197" y="94"/>
                    <a:pt x="197" y="93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91"/>
                    <a:pt x="196" y="91"/>
                    <a:pt x="196" y="91"/>
                  </a:cubicBezTo>
                  <a:cubicBezTo>
                    <a:pt x="196" y="89"/>
                    <a:pt x="195" y="88"/>
                    <a:pt x="195" y="86"/>
                  </a:cubicBezTo>
                  <a:cubicBezTo>
                    <a:pt x="195" y="86"/>
                    <a:pt x="195" y="86"/>
                    <a:pt x="195" y="85"/>
                  </a:cubicBezTo>
                  <a:cubicBezTo>
                    <a:pt x="194" y="85"/>
                    <a:pt x="194" y="85"/>
                    <a:pt x="194" y="84"/>
                  </a:cubicBezTo>
                  <a:cubicBezTo>
                    <a:pt x="194" y="84"/>
                    <a:pt x="194" y="83"/>
                    <a:pt x="193" y="82"/>
                  </a:cubicBezTo>
                  <a:cubicBezTo>
                    <a:pt x="192" y="80"/>
                    <a:pt x="192" y="78"/>
                    <a:pt x="190" y="77"/>
                  </a:cubicBezTo>
                  <a:cubicBezTo>
                    <a:pt x="189" y="75"/>
                    <a:pt x="188" y="72"/>
                    <a:pt x="187" y="71"/>
                  </a:cubicBezTo>
                  <a:cubicBezTo>
                    <a:pt x="186" y="69"/>
                    <a:pt x="184" y="67"/>
                    <a:pt x="183" y="66"/>
                  </a:cubicBezTo>
                  <a:cubicBezTo>
                    <a:pt x="183" y="66"/>
                    <a:pt x="182" y="65"/>
                    <a:pt x="182" y="65"/>
                  </a:cubicBezTo>
                  <a:cubicBezTo>
                    <a:pt x="182" y="64"/>
                    <a:pt x="181" y="64"/>
                    <a:pt x="181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0" y="62"/>
                    <a:pt x="179" y="61"/>
                    <a:pt x="177" y="60"/>
                  </a:cubicBezTo>
                  <a:cubicBezTo>
                    <a:pt x="177" y="60"/>
                    <a:pt x="177" y="59"/>
                    <a:pt x="176" y="59"/>
                  </a:cubicBezTo>
                  <a:cubicBezTo>
                    <a:pt x="175" y="58"/>
                    <a:pt x="174" y="56"/>
                    <a:pt x="173" y="56"/>
                  </a:cubicBezTo>
                  <a:cubicBezTo>
                    <a:pt x="171" y="55"/>
                    <a:pt x="170" y="54"/>
                    <a:pt x="169" y="53"/>
                  </a:cubicBezTo>
                  <a:cubicBezTo>
                    <a:pt x="167" y="52"/>
                    <a:pt x="166" y="51"/>
                    <a:pt x="164" y="50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1" y="49"/>
                    <a:pt x="159" y="48"/>
                    <a:pt x="157" y="47"/>
                  </a:cubicBezTo>
                  <a:cubicBezTo>
                    <a:pt x="154" y="46"/>
                    <a:pt x="152" y="45"/>
                    <a:pt x="150" y="44"/>
                  </a:cubicBezTo>
                  <a:cubicBezTo>
                    <a:pt x="147" y="43"/>
                    <a:pt x="145" y="43"/>
                    <a:pt x="143" y="42"/>
                  </a:cubicBezTo>
                  <a:cubicBezTo>
                    <a:pt x="141" y="42"/>
                    <a:pt x="139" y="41"/>
                    <a:pt x="137" y="41"/>
                  </a:cubicBezTo>
                  <a:cubicBezTo>
                    <a:pt x="136" y="41"/>
                    <a:pt x="134" y="41"/>
                    <a:pt x="133" y="40"/>
                  </a:cubicBezTo>
                  <a:cubicBezTo>
                    <a:pt x="133" y="40"/>
                    <a:pt x="132" y="40"/>
                    <a:pt x="132" y="40"/>
                  </a:cubicBezTo>
                  <a:cubicBezTo>
                    <a:pt x="131" y="40"/>
                    <a:pt x="130" y="40"/>
                    <a:pt x="130" y="40"/>
                  </a:cubicBezTo>
                  <a:cubicBezTo>
                    <a:pt x="129" y="40"/>
                    <a:pt x="128" y="40"/>
                    <a:pt x="127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3" y="40"/>
                    <a:pt x="121" y="40"/>
                    <a:pt x="118" y="40"/>
                  </a:cubicBezTo>
                  <a:cubicBezTo>
                    <a:pt x="118" y="40"/>
                    <a:pt x="117" y="40"/>
                    <a:pt x="116" y="4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5" y="40"/>
                    <a:pt x="115" y="40"/>
                    <a:pt x="114" y="40"/>
                  </a:cubicBezTo>
                  <a:cubicBezTo>
                    <a:pt x="114" y="41"/>
                    <a:pt x="113" y="40"/>
                    <a:pt x="113" y="41"/>
                  </a:cubicBezTo>
                  <a:cubicBezTo>
                    <a:pt x="112" y="40"/>
                    <a:pt x="112" y="41"/>
                    <a:pt x="112" y="41"/>
                  </a:cubicBezTo>
                  <a:cubicBezTo>
                    <a:pt x="112" y="41"/>
                    <a:pt x="111" y="41"/>
                    <a:pt x="111" y="41"/>
                  </a:cubicBezTo>
                  <a:cubicBezTo>
                    <a:pt x="110" y="41"/>
                    <a:pt x="110" y="41"/>
                    <a:pt x="109" y="41"/>
                  </a:cubicBezTo>
                  <a:cubicBezTo>
                    <a:pt x="109" y="41"/>
                    <a:pt x="108" y="41"/>
                    <a:pt x="108" y="41"/>
                  </a:cubicBezTo>
                  <a:cubicBezTo>
                    <a:pt x="108" y="41"/>
                    <a:pt x="107" y="41"/>
                    <a:pt x="107" y="41"/>
                  </a:cubicBezTo>
                  <a:cubicBezTo>
                    <a:pt x="106" y="41"/>
                    <a:pt x="106" y="41"/>
                    <a:pt x="105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1" y="42"/>
                    <a:pt x="100" y="43"/>
                    <a:pt x="98" y="43"/>
                  </a:cubicBezTo>
                  <a:cubicBezTo>
                    <a:pt x="98" y="43"/>
                    <a:pt x="98" y="43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7" y="43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43"/>
                    <a:pt x="96" y="43"/>
                    <a:pt x="95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1" y="45"/>
                    <a:pt x="89" y="46"/>
                    <a:pt x="87" y="47"/>
                  </a:cubicBezTo>
                  <a:cubicBezTo>
                    <a:pt x="86" y="47"/>
                    <a:pt x="85" y="48"/>
                    <a:pt x="84" y="48"/>
                  </a:cubicBezTo>
                  <a:cubicBezTo>
                    <a:pt x="83" y="48"/>
                    <a:pt x="82" y="49"/>
                    <a:pt x="80" y="50"/>
                  </a:cubicBezTo>
                  <a:cubicBezTo>
                    <a:pt x="79" y="50"/>
                    <a:pt x="78" y="51"/>
                    <a:pt x="76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5" y="52"/>
                    <a:pt x="75" y="53"/>
                    <a:pt x="74" y="53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5136456" y="2351655"/>
              <a:ext cx="677934" cy="6836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5366634" y="2466171"/>
              <a:ext cx="218726" cy="456918"/>
            </a:xfrm>
            <a:custGeom>
              <a:avLst/>
              <a:gdLst/>
              <a:ahLst/>
              <a:cxnLst/>
              <a:rect l="l" t="t" r="r" b="b"/>
              <a:pathLst>
                <a:path w="175" h="363" extrusionOk="0">
                  <a:moveTo>
                    <a:pt x="0" y="104"/>
                  </a:moveTo>
                  <a:cubicBezTo>
                    <a:pt x="38" y="104"/>
                    <a:pt x="38" y="104"/>
                    <a:pt x="38" y="104"/>
                  </a:cubicBezTo>
                  <a:cubicBezTo>
                    <a:pt x="38" y="85"/>
                    <a:pt x="38" y="85"/>
                    <a:pt x="38" y="85"/>
                  </a:cubicBezTo>
                  <a:cubicBezTo>
                    <a:pt x="38" y="63"/>
                    <a:pt x="40" y="47"/>
                    <a:pt x="45" y="36"/>
                  </a:cubicBezTo>
                  <a:cubicBezTo>
                    <a:pt x="49" y="25"/>
                    <a:pt x="58" y="17"/>
                    <a:pt x="70" y="10"/>
                  </a:cubicBezTo>
                  <a:cubicBezTo>
                    <a:pt x="83" y="3"/>
                    <a:pt x="98" y="0"/>
                    <a:pt x="117" y="0"/>
                  </a:cubicBezTo>
                  <a:cubicBezTo>
                    <a:pt x="137" y="0"/>
                    <a:pt x="156" y="3"/>
                    <a:pt x="175" y="9"/>
                  </a:cubicBezTo>
                  <a:cubicBezTo>
                    <a:pt x="165" y="56"/>
                    <a:pt x="165" y="56"/>
                    <a:pt x="165" y="56"/>
                  </a:cubicBezTo>
                  <a:cubicBezTo>
                    <a:pt x="154" y="54"/>
                    <a:pt x="144" y="52"/>
                    <a:pt x="134" y="52"/>
                  </a:cubicBezTo>
                  <a:cubicBezTo>
                    <a:pt x="124" y="52"/>
                    <a:pt x="117" y="55"/>
                    <a:pt x="113" y="59"/>
                  </a:cubicBezTo>
                  <a:cubicBezTo>
                    <a:pt x="108" y="64"/>
                    <a:pt x="106" y="73"/>
                    <a:pt x="106" y="86"/>
                  </a:cubicBezTo>
                  <a:cubicBezTo>
                    <a:pt x="106" y="104"/>
                    <a:pt x="106" y="104"/>
                    <a:pt x="106" y="104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57" y="158"/>
                    <a:pt x="157" y="158"/>
                    <a:pt x="157" y="158"/>
                  </a:cubicBezTo>
                  <a:cubicBezTo>
                    <a:pt x="106" y="158"/>
                    <a:pt x="106" y="158"/>
                    <a:pt x="106" y="158"/>
                  </a:cubicBezTo>
                  <a:cubicBezTo>
                    <a:pt x="106" y="363"/>
                    <a:pt x="106" y="363"/>
                    <a:pt x="106" y="363"/>
                  </a:cubicBezTo>
                  <a:cubicBezTo>
                    <a:pt x="38" y="363"/>
                    <a:pt x="38" y="363"/>
                    <a:pt x="38" y="363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0" y="158"/>
                    <a:pt x="0" y="158"/>
                    <a:pt x="0" y="158"/>
                  </a:cubicBezTo>
                  <a:lnTo>
                    <a:pt x="0" y="104"/>
                  </a:lnTo>
                  <a:close/>
                </a:path>
              </a:pathLst>
            </a:custGeom>
            <a:solidFill>
              <a:srgbClr val="F8F4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7409598" y="2174155"/>
              <a:ext cx="447758" cy="4511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5313956" y="4708392"/>
              <a:ext cx="375612" cy="3779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6349180" y="3751039"/>
              <a:ext cx="333242" cy="336677"/>
            </a:xfrm>
            <a:prstGeom prst="ellipse">
              <a:avLst/>
            </a:prstGeom>
            <a:solidFill>
              <a:srgbClr val="73D3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6717922" y="4829779"/>
              <a:ext cx="318354" cy="32178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7672985" y="4541199"/>
              <a:ext cx="223306" cy="225596"/>
            </a:xfrm>
            <a:prstGeom prst="ellipse">
              <a:avLst/>
            </a:prstGeom>
            <a:solidFill>
              <a:srgbClr val="9CC2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8157387" y="3243734"/>
              <a:ext cx="354999" cy="356144"/>
            </a:xfrm>
            <a:prstGeom prst="ellipse">
              <a:avLst/>
            </a:prstGeom>
            <a:solidFill>
              <a:srgbClr val="9CC2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6869083" y="3451007"/>
              <a:ext cx="219871" cy="222161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6887405" y="2862396"/>
              <a:ext cx="167193" cy="170628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7213775" y="2714670"/>
              <a:ext cx="272548" cy="274838"/>
            </a:xfrm>
            <a:prstGeom prst="ellipse">
              <a:avLst/>
            </a:prstGeom>
            <a:solidFill>
              <a:srgbClr val="73D3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6357196" y="2507396"/>
              <a:ext cx="258806" cy="261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5916310" y="2538316"/>
              <a:ext cx="372177" cy="375612"/>
            </a:xfrm>
            <a:prstGeom prst="ellipse">
              <a:avLst/>
            </a:prstGeom>
            <a:solidFill>
              <a:srgbClr val="8A10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6762583" y="1824881"/>
              <a:ext cx="237048" cy="241628"/>
            </a:xfrm>
            <a:prstGeom prst="ellipse">
              <a:avLst/>
            </a:prstGeom>
            <a:solidFill>
              <a:srgbClr val="BBD6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5073473" y="1924511"/>
              <a:ext cx="207274" cy="2095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4557006" y="3108605"/>
              <a:ext cx="243919" cy="245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5672391" y="3005541"/>
              <a:ext cx="360726" cy="364161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4952086" y="2856670"/>
              <a:ext cx="185516" cy="1889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4879941" y="2160413"/>
              <a:ext cx="321790" cy="3229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7240114" y="3668587"/>
              <a:ext cx="171774" cy="172919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5497182" y="4081990"/>
              <a:ext cx="184371" cy="185516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5636891" y="5181343"/>
              <a:ext cx="184371" cy="185516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5847601" y="3445282"/>
              <a:ext cx="184371" cy="185516"/>
            </a:xfrm>
            <a:prstGeom prst="ellipse">
              <a:avLst/>
            </a:pr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4473409" y="4338506"/>
              <a:ext cx="349274" cy="35270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6212906" y="5045069"/>
              <a:ext cx="349274" cy="351563"/>
            </a:xfrm>
            <a:prstGeom prst="ellipse">
              <a:avLst/>
            </a:prstGeom>
            <a:solidFill>
              <a:srgbClr val="8A10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4773441" y="4055651"/>
              <a:ext cx="183225" cy="185516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23"/>
          <p:cNvSpPr txBox="1"/>
          <p:nvPr/>
        </p:nvSpPr>
        <p:spPr>
          <a:xfrm>
            <a:off x="7158037" y="666510"/>
            <a:ext cx="4381500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  <a:ea typeface="Arial Narrow"/>
                <a:cs typeface="Arial Narrow"/>
                <a:sym typeface="Arial Narrow"/>
              </a:rPr>
              <a:t>Group Information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Tw Cen MT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  <a:ea typeface="Arial Narrow"/>
                <a:cs typeface="Arial Narrow"/>
                <a:sym typeface="Arial Narrow"/>
              </a:rPr>
              <a:t>Project Definition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Tw Cen MT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  <a:ea typeface="Arial Narrow"/>
                <a:cs typeface="Arial Narrow"/>
                <a:sym typeface="Arial Narrow"/>
              </a:rPr>
              <a:t>Proposed System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Tw Cen MT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  <a:ea typeface="Arial Narrow"/>
                <a:cs typeface="Arial Narrow"/>
                <a:sym typeface="Arial Narrow"/>
              </a:rPr>
              <a:t>Objectives of Proposed System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Tw Cen MT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  <a:ea typeface="Arial Narrow"/>
                <a:cs typeface="Arial Narrow"/>
                <a:sym typeface="Arial Narrow"/>
              </a:rPr>
              <a:t>Development Platform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Tw Cen MT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  <a:ea typeface="Arial Narrow"/>
                <a:cs typeface="Arial Narrow"/>
                <a:sym typeface="Arial Narrow"/>
              </a:rPr>
              <a:t>Use Case Diagram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Tw Cen MT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  <a:ea typeface="Arial Narrow"/>
                <a:cs typeface="Arial Narrow"/>
                <a:sym typeface="Arial Narrow"/>
              </a:rPr>
              <a:t>Class Diagram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Tw Cen MT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  <a:ea typeface="Arial Narrow"/>
                <a:cs typeface="Arial Narrow"/>
                <a:sym typeface="Arial Narrow"/>
              </a:rPr>
              <a:t>Activity Diagram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Tw Cen MT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  <a:ea typeface="Arial Narrow"/>
                <a:cs typeface="Arial Narrow"/>
                <a:sym typeface="Arial Narrow"/>
              </a:rPr>
              <a:t>Data Dictionary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Tw Cen MT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sz="2800" dirty="0">
              <a:solidFill>
                <a:schemeClr val="tx1">
                  <a:lumMod val="75000"/>
                  <a:lumOff val="25000"/>
                </a:schemeClr>
              </a:solidFill>
              <a:latin typeface="Tw Cen MT" pitchFamily="34" charset="0"/>
              <a:ea typeface="Arial Narrow"/>
              <a:cs typeface="Arial Narrow"/>
              <a:sym typeface="Arial Narrow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sz="2800" dirty="0">
              <a:solidFill>
                <a:schemeClr val="tx1">
                  <a:lumMod val="75000"/>
                  <a:lumOff val="25000"/>
                </a:schemeClr>
              </a:solidFill>
              <a:latin typeface="Tw Cen MT" pitchFamily="34" charset="0"/>
              <a:ea typeface="Arial Narrow"/>
              <a:cs typeface="Arial Narrow"/>
              <a:sym typeface="Arial Narrow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364236" y="263010"/>
            <a:ext cx="754253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595959"/>
                </a:solidFill>
                <a:latin typeface="Comic Sans MS" pitchFamily="66" charset="0"/>
                <a:ea typeface="Calibri"/>
                <a:cs typeface="Calibri"/>
                <a:sym typeface="Calibri"/>
              </a:rPr>
              <a:t>CONTENT</a:t>
            </a:r>
            <a:endParaRPr sz="4800" dirty="0">
              <a:solidFill>
                <a:srgbClr val="595959"/>
              </a:solidFill>
              <a:latin typeface="Comic Sans MS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412750" y="0"/>
            <a:ext cx="727281" cy="11868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1862" y="0"/>
            <a:ext cx="1100138" cy="83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4"/>
          <p:cNvSpPr/>
          <p:nvPr/>
        </p:nvSpPr>
        <p:spPr>
          <a:xfrm>
            <a:off x="325662" y="148710"/>
            <a:ext cx="7542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Comic Sans MS" pitchFamily="66" charset="0"/>
                <a:ea typeface="Calibri"/>
                <a:cs typeface="Calibri"/>
                <a:sym typeface="Calibri"/>
              </a:rPr>
              <a:t>DATA DICTIONARY</a:t>
            </a:r>
            <a:endParaRPr sz="3200" dirty="0">
              <a:solidFill>
                <a:srgbClr val="595959"/>
              </a:solidFill>
              <a:latin typeface="Comic Sans MS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44"/>
          <p:cNvSpPr/>
          <p:nvPr/>
        </p:nvSpPr>
        <p:spPr>
          <a:xfrm>
            <a:off x="412750" y="0"/>
            <a:ext cx="727200" cy="11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11" name="Google Shape;911;p44"/>
          <p:cNvGraphicFramePr/>
          <p:nvPr>
            <p:extLst>
              <p:ext uri="{D42A27DB-BD31-4B8C-83A1-F6EECF244321}">
                <p14:modId xmlns:p14="http://schemas.microsoft.com/office/powerpoint/2010/main" val="819736769"/>
              </p:ext>
            </p:extLst>
          </p:nvPr>
        </p:nvGraphicFramePr>
        <p:xfrm>
          <a:off x="2405925" y="2271925"/>
          <a:ext cx="8115300" cy="1993272"/>
        </p:xfrm>
        <a:graphic>
          <a:graphicData uri="http://schemas.openxmlformats.org/drawingml/2006/table">
            <a:tbl>
              <a:tblPr firstRow="1" firstCol="1">
                <a:tableStyleId>{22838BEF-8BB2-4498-84A7-C5851F593DF1}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Field name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Datatype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Constraints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Description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Like_id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Primary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like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User_id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Foreign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user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Post_id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Foreign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user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00288" y="1214438"/>
            <a:ext cx="8186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w Cen MT" pitchFamily="34" charset="0"/>
              </a:rPr>
              <a:t>POST LIKE</a:t>
            </a:r>
            <a:endParaRPr lang="en-IN" sz="4000" dirty="0">
              <a:latin typeface="Tw Cen MT" pitchFamily="34" charset="0"/>
            </a:endParaRPr>
          </a:p>
        </p:txBody>
      </p:sp>
      <p:pic>
        <p:nvPicPr>
          <p:cNvPr id="7" name="Google Shape;1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1862" y="0"/>
            <a:ext cx="1100138" cy="83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5"/>
          <p:cNvSpPr/>
          <p:nvPr/>
        </p:nvSpPr>
        <p:spPr>
          <a:xfrm>
            <a:off x="325662" y="148710"/>
            <a:ext cx="7542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Comic Sans MS" pitchFamily="66" charset="0"/>
                <a:ea typeface="Calibri"/>
                <a:cs typeface="Calibri"/>
                <a:sym typeface="Calibri"/>
              </a:rPr>
              <a:t>DATA DICTIONARY</a:t>
            </a:r>
            <a:endParaRPr sz="3200" dirty="0">
              <a:solidFill>
                <a:srgbClr val="595959"/>
              </a:solidFill>
              <a:latin typeface="Comic Sans MS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45"/>
          <p:cNvSpPr/>
          <p:nvPr/>
        </p:nvSpPr>
        <p:spPr>
          <a:xfrm>
            <a:off x="412750" y="0"/>
            <a:ext cx="727200" cy="11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19" name="Google Shape;919;p45"/>
          <p:cNvGraphicFramePr/>
          <p:nvPr>
            <p:extLst>
              <p:ext uri="{D42A27DB-BD31-4B8C-83A1-F6EECF244321}">
                <p14:modId xmlns:p14="http://schemas.microsoft.com/office/powerpoint/2010/main" val="4003519012"/>
              </p:ext>
            </p:extLst>
          </p:nvPr>
        </p:nvGraphicFramePr>
        <p:xfrm>
          <a:off x="2125750" y="2113550"/>
          <a:ext cx="8115300" cy="2989908"/>
        </p:xfrm>
        <a:graphic>
          <a:graphicData uri="http://schemas.openxmlformats.org/drawingml/2006/table">
            <a:tbl>
              <a:tblPr firstRow="1" firstCol="1">
                <a:tableStyleId>{22838BEF-8BB2-4498-84A7-C5851F593DF1}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Field name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Datatype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Constraints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Description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Comment_id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Primary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post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Body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Text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Not null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Body of comment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Date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DATETIME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Not null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Date of comment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Post_id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Foreign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post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User_id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Foreign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user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00263" y="1100138"/>
            <a:ext cx="8129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w Cen MT" pitchFamily="34" charset="0"/>
              </a:rPr>
              <a:t>POST COMMENT</a:t>
            </a:r>
            <a:endParaRPr lang="en-IN" sz="4000" dirty="0">
              <a:latin typeface="Tw Cen MT" pitchFamily="34" charset="0"/>
            </a:endParaRPr>
          </a:p>
        </p:txBody>
      </p:sp>
      <p:pic>
        <p:nvPicPr>
          <p:cNvPr id="6" name="Google Shape;1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1862" y="0"/>
            <a:ext cx="1100138" cy="83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6"/>
          <p:cNvSpPr/>
          <p:nvPr/>
        </p:nvSpPr>
        <p:spPr>
          <a:xfrm>
            <a:off x="325662" y="148710"/>
            <a:ext cx="7542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Comic Sans MS" pitchFamily="66" charset="0"/>
                <a:ea typeface="Calibri"/>
                <a:cs typeface="Calibri"/>
                <a:sym typeface="Calibri"/>
              </a:rPr>
              <a:t>DATA DICTIONARY</a:t>
            </a:r>
            <a:endParaRPr sz="3200" dirty="0">
              <a:solidFill>
                <a:srgbClr val="595959"/>
              </a:solidFill>
              <a:latin typeface="Comic Sans MS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46"/>
          <p:cNvSpPr/>
          <p:nvPr/>
        </p:nvSpPr>
        <p:spPr>
          <a:xfrm>
            <a:off x="412750" y="0"/>
            <a:ext cx="727200" cy="11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7" name="Google Shape;927;p46"/>
          <p:cNvGraphicFramePr/>
          <p:nvPr>
            <p:extLst>
              <p:ext uri="{D42A27DB-BD31-4B8C-83A1-F6EECF244321}">
                <p14:modId xmlns:p14="http://schemas.microsoft.com/office/powerpoint/2010/main" val="4159302851"/>
              </p:ext>
            </p:extLst>
          </p:nvPr>
        </p:nvGraphicFramePr>
        <p:xfrm>
          <a:off x="1959900" y="2214638"/>
          <a:ext cx="8115300" cy="2491590"/>
        </p:xfrm>
        <a:graphic>
          <a:graphicData uri="http://schemas.openxmlformats.org/drawingml/2006/table">
            <a:tbl>
              <a:tblPr firstRow="1" firstCol="1">
                <a:tableStyleId>{22838BEF-8BB2-4498-84A7-C5851F593DF1}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Field name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Datatype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Constraints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Description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Tag_id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Primary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tag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Tag_name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VARCHAR(45)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Not null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name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Post_id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Foreign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post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user_id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Foreign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post tag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71650" y="1171575"/>
            <a:ext cx="8172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w Cen MT" pitchFamily="34" charset="0"/>
              </a:rPr>
              <a:t>POST TAG</a:t>
            </a:r>
            <a:endParaRPr lang="en-IN" sz="4400" dirty="0">
              <a:latin typeface="Tw Cen MT" pitchFamily="34" charset="0"/>
            </a:endParaRPr>
          </a:p>
        </p:txBody>
      </p:sp>
      <p:pic>
        <p:nvPicPr>
          <p:cNvPr id="6" name="Google Shape;1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1862" y="0"/>
            <a:ext cx="1100138" cy="83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7"/>
          <p:cNvSpPr/>
          <p:nvPr/>
        </p:nvSpPr>
        <p:spPr>
          <a:xfrm>
            <a:off x="325662" y="148710"/>
            <a:ext cx="7542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Comic Sans MS" pitchFamily="66" charset="0"/>
                <a:ea typeface="Calibri"/>
                <a:cs typeface="Calibri"/>
                <a:sym typeface="Calibri"/>
              </a:rPr>
              <a:t>DATA DICTIONARY</a:t>
            </a:r>
            <a:endParaRPr sz="3200" dirty="0">
              <a:solidFill>
                <a:srgbClr val="595959"/>
              </a:solidFill>
              <a:latin typeface="Comic Sans MS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47"/>
          <p:cNvSpPr/>
          <p:nvPr/>
        </p:nvSpPr>
        <p:spPr>
          <a:xfrm>
            <a:off x="412750" y="0"/>
            <a:ext cx="727200" cy="11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35" name="Google Shape;935;p47"/>
          <p:cNvGraphicFramePr/>
          <p:nvPr>
            <p:extLst>
              <p:ext uri="{D42A27DB-BD31-4B8C-83A1-F6EECF244321}">
                <p14:modId xmlns:p14="http://schemas.microsoft.com/office/powerpoint/2010/main" val="3671982318"/>
              </p:ext>
            </p:extLst>
          </p:nvPr>
        </p:nvGraphicFramePr>
        <p:xfrm>
          <a:off x="1772500" y="2064825"/>
          <a:ext cx="8115300" cy="3488226"/>
        </p:xfrm>
        <a:graphic>
          <a:graphicData uri="http://schemas.openxmlformats.org/drawingml/2006/table">
            <a:tbl>
              <a:tblPr firstRow="1" firstCol="1">
                <a:tableStyleId>{22838BEF-8BB2-4498-84A7-C5851F593DF1}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Field name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Datatype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Constraints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Description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Msg_id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Primary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message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Date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DATETIME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Not noll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Date of message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Body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Text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Not null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Body of message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Is_read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Not null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Show message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receiver_id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Foreign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receiver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User_id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INT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Foreign key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ym typeface="Calibri"/>
                        </a:rPr>
                        <a:t>Id of user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43063" y="985838"/>
            <a:ext cx="8258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w Cen MT" pitchFamily="34" charset="0"/>
              </a:rPr>
              <a:t>MESSAGE</a:t>
            </a:r>
            <a:endParaRPr lang="en-IN" sz="4400" dirty="0">
              <a:latin typeface="Tw Cen MT" pitchFamily="34" charset="0"/>
            </a:endParaRPr>
          </a:p>
        </p:txBody>
      </p:sp>
      <p:pic>
        <p:nvPicPr>
          <p:cNvPr id="6" name="Google Shape;1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1862" y="0"/>
            <a:ext cx="1100138" cy="83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4"/>
          <p:cNvGrpSpPr/>
          <p:nvPr/>
        </p:nvGrpSpPr>
        <p:grpSpPr>
          <a:xfrm>
            <a:off x="6854464" y="927504"/>
            <a:ext cx="3513652" cy="3011948"/>
            <a:chOff x="8325075" y="2193496"/>
            <a:chExt cx="3130829" cy="3011948"/>
          </a:xfrm>
        </p:grpSpPr>
        <p:sp>
          <p:nvSpPr>
            <p:cNvPr id="248" name="Google Shape;248;p24"/>
            <p:cNvSpPr txBox="1"/>
            <p:nvPr/>
          </p:nvSpPr>
          <p:spPr>
            <a:xfrm>
              <a:off x="8325075" y="2193496"/>
              <a:ext cx="2492736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005878"/>
                  </a:solidFill>
                  <a:latin typeface="Calibri"/>
                  <a:ea typeface="Calibri"/>
                  <a:cs typeface="Calibri"/>
                  <a:sym typeface="Calibri"/>
                </a:rPr>
                <a:t>GROUP NO : 3</a:t>
              </a:r>
              <a:endParaRPr sz="3200" b="1" dirty="0">
                <a:solidFill>
                  <a:srgbClr val="00587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4"/>
            <p:cNvSpPr txBox="1"/>
            <p:nvPr/>
          </p:nvSpPr>
          <p:spPr>
            <a:xfrm>
              <a:off x="8325075" y="3081826"/>
              <a:ext cx="3130829" cy="2123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C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GROUP MEMBERS:</a:t>
              </a:r>
              <a:endParaRPr sz="2400" dirty="0">
                <a:solidFill>
                  <a:srgbClr val="C00000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Rohit Patel – B27</a:t>
              </a:r>
              <a:endParaRPr sz="18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Dipal Shah – B42</a:t>
              </a:r>
              <a:endParaRPr sz="18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Vrushika Shah – B50</a:t>
              </a:r>
              <a:endParaRPr sz="18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Khushi Sharma – B54</a:t>
              </a:r>
              <a:endParaRPr sz="18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Drashti Varaiya – B80</a:t>
              </a:r>
              <a:endParaRPr sz="1800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50" name="Google Shape;250;p24"/>
          <p:cNvGrpSpPr/>
          <p:nvPr/>
        </p:nvGrpSpPr>
        <p:grpSpPr>
          <a:xfrm>
            <a:off x="-3423117" y="914910"/>
            <a:ext cx="8413991" cy="5543947"/>
            <a:chOff x="1413825" y="2734750"/>
            <a:chExt cx="6316200" cy="4161325"/>
          </a:xfrm>
        </p:grpSpPr>
        <p:sp>
          <p:nvSpPr>
            <p:cNvPr id="251" name="Google Shape;251;p24"/>
            <p:cNvSpPr/>
            <p:nvPr/>
          </p:nvSpPr>
          <p:spPr>
            <a:xfrm>
              <a:off x="7497350" y="5086425"/>
              <a:ext cx="226025" cy="211850"/>
            </a:xfrm>
            <a:custGeom>
              <a:avLst/>
              <a:gdLst/>
              <a:ahLst/>
              <a:cxnLst/>
              <a:rect l="l" t="t" r="r" b="b"/>
              <a:pathLst>
                <a:path w="9041" h="8474" extrusionOk="0">
                  <a:moveTo>
                    <a:pt x="4537" y="1135"/>
                  </a:moveTo>
                  <a:cubicBezTo>
                    <a:pt x="5004" y="1135"/>
                    <a:pt x="5471" y="1201"/>
                    <a:pt x="5905" y="1335"/>
                  </a:cubicBezTo>
                  <a:cubicBezTo>
                    <a:pt x="6338" y="1502"/>
                    <a:pt x="6705" y="1702"/>
                    <a:pt x="7005" y="1935"/>
                  </a:cubicBezTo>
                  <a:cubicBezTo>
                    <a:pt x="7606" y="2402"/>
                    <a:pt x="7906" y="3036"/>
                    <a:pt x="7906" y="3670"/>
                  </a:cubicBezTo>
                  <a:cubicBezTo>
                    <a:pt x="7906" y="4304"/>
                    <a:pt x="7606" y="4904"/>
                    <a:pt x="7005" y="5371"/>
                  </a:cubicBezTo>
                  <a:cubicBezTo>
                    <a:pt x="6705" y="5638"/>
                    <a:pt x="6338" y="5838"/>
                    <a:pt x="5905" y="5972"/>
                  </a:cubicBezTo>
                  <a:cubicBezTo>
                    <a:pt x="5471" y="6138"/>
                    <a:pt x="5004" y="6205"/>
                    <a:pt x="4537" y="6205"/>
                  </a:cubicBezTo>
                  <a:cubicBezTo>
                    <a:pt x="4337" y="6205"/>
                    <a:pt x="4137" y="6205"/>
                    <a:pt x="3970" y="6172"/>
                  </a:cubicBezTo>
                  <a:lnTo>
                    <a:pt x="3836" y="6172"/>
                  </a:lnTo>
                  <a:cubicBezTo>
                    <a:pt x="3536" y="6172"/>
                    <a:pt x="3236" y="6272"/>
                    <a:pt x="3036" y="6472"/>
                  </a:cubicBezTo>
                  <a:cubicBezTo>
                    <a:pt x="2969" y="6539"/>
                    <a:pt x="2902" y="6605"/>
                    <a:pt x="2836" y="6672"/>
                  </a:cubicBezTo>
                  <a:cubicBezTo>
                    <a:pt x="2836" y="6572"/>
                    <a:pt x="2802" y="6439"/>
                    <a:pt x="2802" y="6338"/>
                  </a:cubicBezTo>
                  <a:cubicBezTo>
                    <a:pt x="2769" y="6038"/>
                    <a:pt x="2569" y="5738"/>
                    <a:pt x="2302" y="5571"/>
                  </a:cubicBezTo>
                  <a:cubicBezTo>
                    <a:pt x="1935" y="5338"/>
                    <a:pt x="1635" y="5004"/>
                    <a:pt x="1435" y="4671"/>
                  </a:cubicBezTo>
                  <a:cubicBezTo>
                    <a:pt x="1235" y="4370"/>
                    <a:pt x="1135" y="4003"/>
                    <a:pt x="1135" y="3670"/>
                  </a:cubicBezTo>
                  <a:cubicBezTo>
                    <a:pt x="1135" y="3036"/>
                    <a:pt x="1468" y="2402"/>
                    <a:pt x="2035" y="1935"/>
                  </a:cubicBezTo>
                  <a:cubicBezTo>
                    <a:pt x="2369" y="1702"/>
                    <a:pt x="2736" y="1502"/>
                    <a:pt x="3136" y="1335"/>
                  </a:cubicBezTo>
                  <a:cubicBezTo>
                    <a:pt x="3570" y="1201"/>
                    <a:pt x="4037" y="1135"/>
                    <a:pt x="4537" y="1135"/>
                  </a:cubicBezTo>
                  <a:close/>
                  <a:moveTo>
                    <a:pt x="4537" y="1"/>
                  </a:moveTo>
                  <a:cubicBezTo>
                    <a:pt x="2035" y="1"/>
                    <a:pt x="0" y="1635"/>
                    <a:pt x="0" y="3670"/>
                  </a:cubicBezTo>
                  <a:cubicBezTo>
                    <a:pt x="0" y="4804"/>
                    <a:pt x="668" y="5838"/>
                    <a:pt x="1668" y="6505"/>
                  </a:cubicBezTo>
                  <a:cubicBezTo>
                    <a:pt x="1702" y="6605"/>
                    <a:pt x="1702" y="6672"/>
                    <a:pt x="1702" y="6772"/>
                  </a:cubicBezTo>
                  <a:cubicBezTo>
                    <a:pt x="1702" y="7373"/>
                    <a:pt x="1168" y="7940"/>
                    <a:pt x="567" y="8206"/>
                  </a:cubicBezTo>
                  <a:lnTo>
                    <a:pt x="567" y="8473"/>
                  </a:lnTo>
                  <a:cubicBezTo>
                    <a:pt x="1702" y="8440"/>
                    <a:pt x="2836" y="8273"/>
                    <a:pt x="3836" y="7272"/>
                  </a:cubicBezTo>
                  <a:cubicBezTo>
                    <a:pt x="4037" y="7306"/>
                    <a:pt x="4270" y="7339"/>
                    <a:pt x="4537" y="7339"/>
                  </a:cubicBezTo>
                  <a:cubicBezTo>
                    <a:pt x="7039" y="7339"/>
                    <a:pt x="9040" y="5705"/>
                    <a:pt x="9040" y="3670"/>
                  </a:cubicBezTo>
                  <a:cubicBezTo>
                    <a:pt x="9040" y="1635"/>
                    <a:pt x="7039" y="1"/>
                    <a:pt x="4537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7340575" y="5203175"/>
              <a:ext cx="141775" cy="141800"/>
            </a:xfrm>
            <a:custGeom>
              <a:avLst/>
              <a:gdLst/>
              <a:ahLst/>
              <a:cxnLst/>
              <a:rect l="l" t="t" r="r" b="b"/>
              <a:pathLst>
                <a:path w="5671" h="5672" extrusionOk="0">
                  <a:moveTo>
                    <a:pt x="3169" y="1435"/>
                  </a:moveTo>
                  <a:cubicBezTo>
                    <a:pt x="3569" y="1435"/>
                    <a:pt x="3870" y="1735"/>
                    <a:pt x="3870" y="2135"/>
                  </a:cubicBezTo>
                  <a:cubicBezTo>
                    <a:pt x="3870" y="2502"/>
                    <a:pt x="3569" y="2836"/>
                    <a:pt x="3169" y="2836"/>
                  </a:cubicBezTo>
                  <a:cubicBezTo>
                    <a:pt x="2802" y="2836"/>
                    <a:pt x="2469" y="2502"/>
                    <a:pt x="2469" y="2135"/>
                  </a:cubicBezTo>
                  <a:cubicBezTo>
                    <a:pt x="2469" y="1735"/>
                    <a:pt x="2802" y="1435"/>
                    <a:pt x="3169" y="1435"/>
                  </a:cubicBezTo>
                  <a:close/>
                  <a:moveTo>
                    <a:pt x="3536" y="3170"/>
                  </a:moveTo>
                  <a:cubicBezTo>
                    <a:pt x="3936" y="3170"/>
                    <a:pt x="4237" y="3503"/>
                    <a:pt x="4237" y="3903"/>
                  </a:cubicBezTo>
                  <a:lnTo>
                    <a:pt x="4237" y="4237"/>
                  </a:lnTo>
                  <a:lnTo>
                    <a:pt x="2135" y="4237"/>
                  </a:lnTo>
                  <a:lnTo>
                    <a:pt x="2135" y="3903"/>
                  </a:lnTo>
                  <a:cubicBezTo>
                    <a:pt x="2135" y="3503"/>
                    <a:pt x="2435" y="3170"/>
                    <a:pt x="2836" y="3170"/>
                  </a:cubicBezTo>
                  <a:close/>
                  <a:moveTo>
                    <a:pt x="1401" y="368"/>
                  </a:moveTo>
                  <a:lnTo>
                    <a:pt x="1401" y="5304"/>
                  </a:lnTo>
                  <a:lnTo>
                    <a:pt x="1068" y="5304"/>
                  </a:lnTo>
                  <a:lnTo>
                    <a:pt x="1068" y="368"/>
                  </a:lnTo>
                  <a:close/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lnTo>
                    <a:pt x="0" y="5304"/>
                  </a:lnTo>
                  <a:cubicBezTo>
                    <a:pt x="0" y="5505"/>
                    <a:pt x="167" y="5671"/>
                    <a:pt x="367" y="5671"/>
                  </a:cubicBezTo>
                  <a:lnTo>
                    <a:pt x="4937" y="5671"/>
                  </a:lnTo>
                  <a:lnTo>
                    <a:pt x="4937" y="4237"/>
                  </a:lnTo>
                  <a:lnTo>
                    <a:pt x="5304" y="4237"/>
                  </a:lnTo>
                  <a:cubicBezTo>
                    <a:pt x="5504" y="4237"/>
                    <a:pt x="5671" y="4104"/>
                    <a:pt x="5671" y="3903"/>
                  </a:cubicBezTo>
                  <a:lnTo>
                    <a:pt x="5671" y="3203"/>
                  </a:lnTo>
                  <a:lnTo>
                    <a:pt x="4937" y="3203"/>
                  </a:lnTo>
                  <a:lnTo>
                    <a:pt x="4937" y="2836"/>
                  </a:lnTo>
                  <a:lnTo>
                    <a:pt x="5304" y="2836"/>
                  </a:lnTo>
                  <a:cubicBezTo>
                    <a:pt x="5504" y="2836"/>
                    <a:pt x="5671" y="2669"/>
                    <a:pt x="5671" y="2469"/>
                  </a:cubicBezTo>
                  <a:lnTo>
                    <a:pt x="5671" y="1769"/>
                  </a:lnTo>
                  <a:lnTo>
                    <a:pt x="4970" y="1769"/>
                  </a:lnTo>
                  <a:lnTo>
                    <a:pt x="4970" y="1435"/>
                  </a:lnTo>
                  <a:lnTo>
                    <a:pt x="5304" y="1435"/>
                  </a:lnTo>
                  <a:cubicBezTo>
                    <a:pt x="5504" y="1435"/>
                    <a:pt x="5638" y="1268"/>
                    <a:pt x="5638" y="1068"/>
                  </a:cubicBezTo>
                  <a:lnTo>
                    <a:pt x="5638" y="368"/>
                  </a:lnTo>
                  <a:lnTo>
                    <a:pt x="4937" y="368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7585750" y="4813725"/>
              <a:ext cx="120925" cy="121775"/>
            </a:xfrm>
            <a:custGeom>
              <a:avLst/>
              <a:gdLst/>
              <a:ahLst/>
              <a:cxnLst/>
              <a:rect l="l" t="t" r="r" b="b"/>
              <a:pathLst>
                <a:path w="4837" h="4871" extrusionOk="0">
                  <a:moveTo>
                    <a:pt x="2398" y="926"/>
                  </a:moveTo>
                  <a:cubicBezTo>
                    <a:pt x="2319" y="926"/>
                    <a:pt x="2235" y="951"/>
                    <a:pt x="2168" y="1001"/>
                  </a:cubicBezTo>
                  <a:lnTo>
                    <a:pt x="968" y="2236"/>
                  </a:lnTo>
                  <a:cubicBezTo>
                    <a:pt x="901" y="2269"/>
                    <a:pt x="868" y="2369"/>
                    <a:pt x="868" y="2436"/>
                  </a:cubicBezTo>
                  <a:cubicBezTo>
                    <a:pt x="868" y="2503"/>
                    <a:pt x="901" y="2603"/>
                    <a:pt x="968" y="2636"/>
                  </a:cubicBezTo>
                  <a:cubicBezTo>
                    <a:pt x="1034" y="2703"/>
                    <a:pt x="1109" y="2736"/>
                    <a:pt x="1184" y="2736"/>
                  </a:cubicBezTo>
                  <a:cubicBezTo>
                    <a:pt x="1259" y="2736"/>
                    <a:pt x="1335" y="2703"/>
                    <a:pt x="1401" y="2636"/>
                  </a:cubicBezTo>
                  <a:lnTo>
                    <a:pt x="2102" y="1969"/>
                  </a:lnTo>
                  <a:lnTo>
                    <a:pt x="2102" y="3637"/>
                  </a:lnTo>
                  <a:cubicBezTo>
                    <a:pt x="2102" y="3803"/>
                    <a:pt x="2235" y="3937"/>
                    <a:pt x="2402" y="3937"/>
                  </a:cubicBezTo>
                  <a:cubicBezTo>
                    <a:pt x="2569" y="3937"/>
                    <a:pt x="2702" y="3803"/>
                    <a:pt x="2702" y="3637"/>
                  </a:cubicBezTo>
                  <a:lnTo>
                    <a:pt x="2702" y="1969"/>
                  </a:lnTo>
                  <a:lnTo>
                    <a:pt x="3403" y="2636"/>
                  </a:lnTo>
                  <a:cubicBezTo>
                    <a:pt x="3469" y="2703"/>
                    <a:pt x="3544" y="2736"/>
                    <a:pt x="3619" y="2736"/>
                  </a:cubicBezTo>
                  <a:cubicBezTo>
                    <a:pt x="3695" y="2736"/>
                    <a:pt x="3770" y="2703"/>
                    <a:pt x="3836" y="2636"/>
                  </a:cubicBezTo>
                  <a:cubicBezTo>
                    <a:pt x="3936" y="2536"/>
                    <a:pt x="3936" y="2336"/>
                    <a:pt x="3836" y="2236"/>
                  </a:cubicBezTo>
                  <a:lnTo>
                    <a:pt x="2602" y="1001"/>
                  </a:lnTo>
                  <a:cubicBezTo>
                    <a:pt x="2552" y="951"/>
                    <a:pt x="2477" y="926"/>
                    <a:pt x="2398" y="926"/>
                  </a:cubicBezTo>
                  <a:close/>
                  <a:moveTo>
                    <a:pt x="2402" y="468"/>
                  </a:moveTo>
                  <a:cubicBezTo>
                    <a:pt x="3503" y="468"/>
                    <a:pt x="4370" y="1335"/>
                    <a:pt x="4370" y="2436"/>
                  </a:cubicBezTo>
                  <a:cubicBezTo>
                    <a:pt x="4370" y="3537"/>
                    <a:pt x="3503" y="4404"/>
                    <a:pt x="2402" y="4404"/>
                  </a:cubicBezTo>
                  <a:cubicBezTo>
                    <a:pt x="1301" y="4404"/>
                    <a:pt x="434" y="3537"/>
                    <a:pt x="434" y="2436"/>
                  </a:cubicBezTo>
                  <a:cubicBezTo>
                    <a:pt x="434" y="1335"/>
                    <a:pt x="1301" y="468"/>
                    <a:pt x="2402" y="468"/>
                  </a:cubicBezTo>
                  <a:close/>
                  <a:moveTo>
                    <a:pt x="2402" y="1"/>
                  </a:moveTo>
                  <a:cubicBezTo>
                    <a:pt x="1068" y="1"/>
                    <a:pt x="0" y="1102"/>
                    <a:pt x="0" y="2436"/>
                  </a:cubicBezTo>
                  <a:cubicBezTo>
                    <a:pt x="0" y="3770"/>
                    <a:pt x="1068" y="4871"/>
                    <a:pt x="2402" y="4871"/>
                  </a:cubicBezTo>
                  <a:cubicBezTo>
                    <a:pt x="3736" y="4871"/>
                    <a:pt x="4837" y="3770"/>
                    <a:pt x="4837" y="2436"/>
                  </a:cubicBezTo>
                  <a:cubicBezTo>
                    <a:pt x="4837" y="1102"/>
                    <a:pt x="3736" y="1"/>
                    <a:pt x="2402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7563225" y="4963000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2102" y="1735"/>
                  </a:moveTo>
                  <a:cubicBezTo>
                    <a:pt x="2169" y="1735"/>
                    <a:pt x="2202" y="1769"/>
                    <a:pt x="2202" y="1835"/>
                  </a:cubicBezTo>
                  <a:cubicBezTo>
                    <a:pt x="2202" y="1902"/>
                    <a:pt x="2169" y="1969"/>
                    <a:pt x="2102" y="1969"/>
                  </a:cubicBezTo>
                  <a:lnTo>
                    <a:pt x="1835" y="1969"/>
                  </a:lnTo>
                  <a:cubicBezTo>
                    <a:pt x="1769" y="1969"/>
                    <a:pt x="1735" y="1902"/>
                    <a:pt x="1735" y="1835"/>
                  </a:cubicBezTo>
                  <a:cubicBezTo>
                    <a:pt x="1735" y="1769"/>
                    <a:pt x="1769" y="1735"/>
                    <a:pt x="1835" y="1735"/>
                  </a:cubicBezTo>
                  <a:close/>
                  <a:moveTo>
                    <a:pt x="1335" y="3436"/>
                  </a:moveTo>
                  <a:cubicBezTo>
                    <a:pt x="1402" y="3436"/>
                    <a:pt x="1468" y="3503"/>
                    <a:pt x="1468" y="3570"/>
                  </a:cubicBezTo>
                  <a:cubicBezTo>
                    <a:pt x="1468" y="3637"/>
                    <a:pt x="1402" y="3670"/>
                    <a:pt x="1335" y="3670"/>
                  </a:cubicBezTo>
                  <a:lnTo>
                    <a:pt x="401" y="3670"/>
                  </a:lnTo>
                  <a:cubicBezTo>
                    <a:pt x="301" y="3670"/>
                    <a:pt x="267" y="3637"/>
                    <a:pt x="267" y="3570"/>
                  </a:cubicBezTo>
                  <a:cubicBezTo>
                    <a:pt x="267" y="3503"/>
                    <a:pt x="334" y="3436"/>
                    <a:pt x="401" y="3436"/>
                  </a:cubicBezTo>
                  <a:close/>
                  <a:moveTo>
                    <a:pt x="3536" y="3436"/>
                  </a:moveTo>
                  <a:cubicBezTo>
                    <a:pt x="3603" y="3436"/>
                    <a:pt x="3670" y="3503"/>
                    <a:pt x="3670" y="3570"/>
                  </a:cubicBezTo>
                  <a:cubicBezTo>
                    <a:pt x="3670" y="3637"/>
                    <a:pt x="3603" y="3670"/>
                    <a:pt x="3536" y="3670"/>
                  </a:cubicBezTo>
                  <a:lnTo>
                    <a:pt x="2602" y="3670"/>
                  </a:lnTo>
                  <a:cubicBezTo>
                    <a:pt x="2502" y="3670"/>
                    <a:pt x="2469" y="3637"/>
                    <a:pt x="2469" y="3570"/>
                  </a:cubicBezTo>
                  <a:cubicBezTo>
                    <a:pt x="2469" y="3503"/>
                    <a:pt x="2536" y="3436"/>
                    <a:pt x="2602" y="3436"/>
                  </a:cubicBezTo>
                  <a:close/>
                  <a:moveTo>
                    <a:pt x="267" y="1"/>
                  </a:moveTo>
                  <a:lnTo>
                    <a:pt x="267" y="268"/>
                  </a:lnTo>
                  <a:lnTo>
                    <a:pt x="501" y="268"/>
                  </a:lnTo>
                  <a:lnTo>
                    <a:pt x="501" y="1235"/>
                  </a:lnTo>
                  <a:lnTo>
                    <a:pt x="301" y="1235"/>
                  </a:lnTo>
                  <a:cubicBezTo>
                    <a:pt x="134" y="1235"/>
                    <a:pt x="1" y="1368"/>
                    <a:pt x="1" y="1502"/>
                  </a:cubicBezTo>
                  <a:lnTo>
                    <a:pt x="1" y="3670"/>
                  </a:lnTo>
                  <a:cubicBezTo>
                    <a:pt x="1" y="3803"/>
                    <a:pt x="134" y="3937"/>
                    <a:pt x="301" y="3937"/>
                  </a:cubicBezTo>
                  <a:lnTo>
                    <a:pt x="1435" y="3937"/>
                  </a:lnTo>
                  <a:cubicBezTo>
                    <a:pt x="1602" y="3937"/>
                    <a:pt x="1735" y="3803"/>
                    <a:pt x="1735" y="3670"/>
                  </a:cubicBezTo>
                  <a:lnTo>
                    <a:pt x="1735" y="2202"/>
                  </a:lnTo>
                  <a:lnTo>
                    <a:pt x="2202" y="2202"/>
                  </a:lnTo>
                  <a:lnTo>
                    <a:pt x="2202" y="3670"/>
                  </a:lnTo>
                  <a:cubicBezTo>
                    <a:pt x="2202" y="3803"/>
                    <a:pt x="2336" y="3937"/>
                    <a:pt x="2502" y="3937"/>
                  </a:cubicBezTo>
                  <a:lnTo>
                    <a:pt x="3637" y="3937"/>
                  </a:lnTo>
                  <a:cubicBezTo>
                    <a:pt x="3803" y="3937"/>
                    <a:pt x="3937" y="3803"/>
                    <a:pt x="3937" y="3670"/>
                  </a:cubicBezTo>
                  <a:lnTo>
                    <a:pt x="3937" y="1502"/>
                  </a:lnTo>
                  <a:cubicBezTo>
                    <a:pt x="3937" y="1368"/>
                    <a:pt x="3803" y="1235"/>
                    <a:pt x="3637" y="1235"/>
                  </a:cubicBezTo>
                  <a:lnTo>
                    <a:pt x="3436" y="1235"/>
                  </a:lnTo>
                  <a:lnTo>
                    <a:pt x="3436" y="268"/>
                  </a:lnTo>
                  <a:lnTo>
                    <a:pt x="3670" y="268"/>
                  </a:lnTo>
                  <a:lnTo>
                    <a:pt x="3670" y="1"/>
                  </a:lnTo>
                  <a:lnTo>
                    <a:pt x="2202" y="1"/>
                  </a:lnTo>
                  <a:lnTo>
                    <a:pt x="2202" y="268"/>
                  </a:lnTo>
                  <a:lnTo>
                    <a:pt x="2469" y="268"/>
                  </a:lnTo>
                  <a:lnTo>
                    <a:pt x="2469" y="1235"/>
                  </a:lnTo>
                  <a:lnTo>
                    <a:pt x="1468" y="1235"/>
                  </a:lnTo>
                  <a:lnTo>
                    <a:pt x="1468" y="268"/>
                  </a:lnTo>
                  <a:lnTo>
                    <a:pt x="1735" y="26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7388100" y="4983850"/>
              <a:ext cx="156800" cy="156800"/>
            </a:xfrm>
            <a:custGeom>
              <a:avLst/>
              <a:gdLst/>
              <a:ahLst/>
              <a:cxnLst/>
              <a:rect l="l" t="t" r="r" b="b"/>
              <a:pathLst>
                <a:path w="6272" h="6272" extrusionOk="0">
                  <a:moveTo>
                    <a:pt x="1969" y="1"/>
                  </a:moveTo>
                  <a:lnTo>
                    <a:pt x="1969" y="3136"/>
                  </a:lnTo>
                  <a:lnTo>
                    <a:pt x="1" y="3136"/>
                  </a:lnTo>
                  <a:lnTo>
                    <a:pt x="3136" y="6272"/>
                  </a:lnTo>
                  <a:lnTo>
                    <a:pt x="6272" y="3136"/>
                  </a:lnTo>
                  <a:lnTo>
                    <a:pt x="4304" y="3136"/>
                  </a:lnTo>
                  <a:lnTo>
                    <a:pt x="430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7569075" y="4632775"/>
              <a:ext cx="131775" cy="131775"/>
            </a:xfrm>
            <a:custGeom>
              <a:avLst/>
              <a:gdLst/>
              <a:ahLst/>
              <a:cxnLst/>
              <a:rect l="l" t="t" r="r" b="b"/>
              <a:pathLst>
                <a:path w="5271" h="5271" extrusionOk="0">
                  <a:moveTo>
                    <a:pt x="2635" y="401"/>
                  </a:moveTo>
                  <a:cubicBezTo>
                    <a:pt x="3202" y="401"/>
                    <a:pt x="3736" y="601"/>
                    <a:pt x="4136" y="968"/>
                  </a:cubicBezTo>
                  <a:cubicBezTo>
                    <a:pt x="4070" y="1034"/>
                    <a:pt x="3736" y="1468"/>
                    <a:pt x="2936" y="1768"/>
                  </a:cubicBezTo>
                  <a:cubicBezTo>
                    <a:pt x="2569" y="1101"/>
                    <a:pt x="2168" y="534"/>
                    <a:pt x="2102" y="467"/>
                  </a:cubicBezTo>
                  <a:cubicBezTo>
                    <a:pt x="2268" y="434"/>
                    <a:pt x="2435" y="401"/>
                    <a:pt x="2635" y="401"/>
                  </a:cubicBezTo>
                  <a:close/>
                  <a:moveTo>
                    <a:pt x="1668" y="601"/>
                  </a:moveTo>
                  <a:cubicBezTo>
                    <a:pt x="1735" y="701"/>
                    <a:pt x="2135" y="1234"/>
                    <a:pt x="2502" y="1902"/>
                  </a:cubicBezTo>
                  <a:cubicBezTo>
                    <a:pt x="1468" y="2202"/>
                    <a:pt x="534" y="2202"/>
                    <a:pt x="434" y="2202"/>
                  </a:cubicBezTo>
                  <a:cubicBezTo>
                    <a:pt x="567" y="1501"/>
                    <a:pt x="1034" y="901"/>
                    <a:pt x="1668" y="601"/>
                  </a:cubicBezTo>
                  <a:close/>
                  <a:moveTo>
                    <a:pt x="4370" y="1234"/>
                  </a:moveTo>
                  <a:cubicBezTo>
                    <a:pt x="4670" y="1601"/>
                    <a:pt x="4870" y="2102"/>
                    <a:pt x="4870" y="2635"/>
                  </a:cubicBezTo>
                  <a:cubicBezTo>
                    <a:pt x="4817" y="2609"/>
                    <a:pt x="4331" y="2517"/>
                    <a:pt x="3743" y="2517"/>
                  </a:cubicBezTo>
                  <a:cubicBezTo>
                    <a:pt x="3601" y="2517"/>
                    <a:pt x="3452" y="2522"/>
                    <a:pt x="3302" y="2535"/>
                  </a:cubicBezTo>
                  <a:cubicBezTo>
                    <a:pt x="3302" y="2502"/>
                    <a:pt x="3269" y="2469"/>
                    <a:pt x="3269" y="2435"/>
                  </a:cubicBezTo>
                  <a:cubicBezTo>
                    <a:pt x="3236" y="2335"/>
                    <a:pt x="3169" y="2202"/>
                    <a:pt x="3102" y="2102"/>
                  </a:cubicBezTo>
                  <a:cubicBezTo>
                    <a:pt x="3936" y="1768"/>
                    <a:pt x="4337" y="1301"/>
                    <a:pt x="4370" y="1234"/>
                  </a:cubicBezTo>
                  <a:close/>
                  <a:moveTo>
                    <a:pt x="2702" y="2269"/>
                  </a:moveTo>
                  <a:cubicBezTo>
                    <a:pt x="2769" y="2369"/>
                    <a:pt x="2835" y="2502"/>
                    <a:pt x="2869" y="2635"/>
                  </a:cubicBezTo>
                  <a:lnTo>
                    <a:pt x="2802" y="2669"/>
                  </a:lnTo>
                  <a:cubicBezTo>
                    <a:pt x="1635" y="3036"/>
                    <a:pt x="1001" y="4070"/>
                    <a:pt x="967" y="4137"/>
                  </a:cubicBezTo>
                  <a:cubicBezTo>
                    <a:pt x="601" y="3736"/>
                    <a:pt x="400" y="3236"/>
                    <a:pt x="400" y="2635"/>
                  </a:cubicBezTo>
                  <a:lnTo>
                    <a:pt x="400" y="2569"/>
                  </a:lnTo>
                  <a:cubicBezTo>
                    <a:pt x="417" y="2569"/>
                    <a:pt x="461" y="2570"/>
                    <a:pt x="527" y="2570"/>
                  </a:cubicBezTo>
                  <a:cubicBezTo>
                    <a:pt x="858" y="2570"/>
                    <a:pt x="1757" y="2547"/>
                    <a:pt x="2702" y="2269"/>
                  </a:cubicBezTo>
                  <a:close/>
                  <a:moveTo>
                    <a:pt x="3908" y="2871"/>
                  </a:moveTo>
                  <a:cubicBezTo>
                    <a:pt x="4414" y="2871"/>
                    <a:pt x="4785" y="2977"/>
                    <a:pt x="4837" y="3002"/>
                  </a:cubicBezTo>
                  <a:cubicBezTo>
                    <a:pt x="4737" y="3636"/>
                    <a:pt x="4403" y="4170"/>
                    <a:pt x="3903" y="4503"/>
                  </a:cubicBezTo>
                  <a:cubicBezTo>
                    <a:pt x="3870" y="4370"/>
                    <a:pt x="3736" y="3703"/>
                    <a:pt x="3436" y="2902"/>
                  </a:cubicBezTo>
                  <a:cubicBezTo>
                    <a:pt x="3602" y="2880"/>
                    <a:pt x="3760" y="2871"/>
                    <a:pt x="3908" y="2871"/>
                  </a:cubicBezTo>
                  <a:close/>
                  <a:moveTo>
                    <a:pt x="3036" y="3002"/>
                  </a:moveTo>
                  <a:cubicBezTo>
                    <a:pt x="3336" y="3836"/>
                    <a:pt x="3469" y="4503"/>
                    <a:pt x="3503" y="4704"/>
                  </a:cubicBezTo>
                  <a:cubicBezTo>
                    <a:pt x="3236" y="4837"/>
                    <a:pt x="2936" y="4904"/>
                    <a:pt x="2635" y="4904"/>
                  </a:cubicBezTo>
                  <a:cubicBezTo>
                    <a:pt x="2102" y="4904"/>
                    <a:pt x="1635" y="4704"/>
                    <a:pt x="1234" y="4403"/>
                  </a:cubicBezTo>
                  <a:cubicBezTo>
                    <a:pt x="1301" y="4337"/>
                    <a:pt x="1735" y="3469"/>
                    <a:pt x="3002" y="3002"/>
                  </a:cubicBezTo>
                  <a:close/>
                  <a:moveTo>
                    <a:pt x="2635" y="0"/>
                  </a:moveTo>
                  <a:cubicBezTo>
                    <a:pt x="1168" y="0"/>
                    <a:pt x="0" y="1201"/>
                    <a:pt x="0" y="2635"/>
                  </a:cubicBezTo>
                  <a:cubicBezTo>
                    <a:pt x="0" y="4103"/>
                    <a:pt x="1168" y="5271"/>
                    <a:pt x="2635" y="5271"/>
                  </a:cubicBezTo>
                  <a:cubicBezTo>
                    <a:pt x="4070" y="5271"/>
                    <a:pt x="5271" y="4103"/>
                    <a:pt x="5271" y="2635"/>
                  </a:cubicBezTo>
                  <a:cubicBezTo>
                    <a:pt x="5271" y="1201"/>
                    <a:pt x="4070" y="0"/>
                    <a:pt x="2635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7438150" y="4831250"/>
              <a:ext cx="125100" cy="110100"/>
            </a:xfrm>
            <a:custGeom>
              <a:avLst/>
              <a:gdLst/>
              <a:ahLst/>
              <a:cxnLst/>
              <a:rect l="l" t="t" r="r" b="b"/>
              <a:pathLst>
                <a:path w="5004" h="4404" extrusionOk="0">
                  <a:moveTo>
                    <a:pt x="3936" y="334"/>
                  </a:moveTo>
                  <a:lnTo>
                    <a:pt x="4236" y="634"/>
                  </a:lnTo>
                  <a:lnTo>
                    <a:pt x="734" y="634"/>
                  </a:lnTo>
                  <a:lnTo>
                    <a:pt x="1067" y="334"/>
                  </a:lnTo>
                  <a:close/>
                  <a:moveTo>
                    <a:pt x="2502" y="1568"/>
                  </a:moveTo>
                  <a:lnTo>
                    <a:pt x="4070" y="2836"/>
                  </a:lnTo>
                  <a:lnTo>
                    <a:pt x="3136" y="2836"/>
                  </a:lnTo>
                  <a:lnTo>
                    <a:pt x="3136" y="3770"/>
                  </a:lnTo>
                  <a:lnTo>
                    <a:pt x="1868" y="3770"/>
                  </a:lnTo>
                  <a:lnTo>
                    <a:pt x="1868" y="2836"/>
                  </a:lnTo>
                  <a:lnTo>
                    <a:pt x="934" y="2836"/>
                  </a:lnTo>
                  <a:lnTo>
                    <a:pt x="2502" y="1568"/>
                  </a:lnTo>
                  <a:close/>
                  <a:moveTo>
                    <a:pt x="934" y="0"/>
                  </a:moveTo>
                  <a:lnTo>
                    <a:pt x="0" y="934"/>
                  </a:lnTo>
                  <a:lnTo>
                    <a:pt x="0" y="4237"/>
                  </a:lnTo>
                  <a:cubicBezTo>
                    <a:pt x="0" y="4337"/>
                    <a:pt x="67" y="4403"/>
                    <a:pt x="167" y="4403"/>
                  </a:cubicBezTo>
                  <a:lnTo>
                    <a:pt x="4870" y="4403"/>
                  </a:lnTo>
                  <a:cubicBezTo>
                    <a:pt x="4937" y="4403"/>
                    <a:pt x="5004" y="4337"/>
                    <a:pt x="5004" y="4237"/>
                  </a:cubicBezTo>
                  <a:lnTo>
                    <a:pt x="5004" y="93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7170450" y="5043900"/>
              <a:ext cx="200175" cy="174975"/>
            </a:xfrm>
            <a:custGeom>
              <a:avLst/>
              <a:gdLst/>
              <a:ahLst/>
              <a:cxnLst/>
              <a:rect l="l" t="t" r="r" b="b"/>
              <a:pathLst>
                <a:path w="8007" h="6999" extrusionOk="0">
                  <a:moveTo>
                    <a:pt x="6739" y="1935"/>
                  </a:moveTo>
                  <a:cubicBezTo>
                    <a:pt x="6739" y="1935"/>
                    <a:pt x="6705" y="1935"/>
                    <a:pt x="6672" y="1968"/>
                  </a:cubicBezTo>
                  <a:cubicBezTo>
                    <a:pt x="6638" y="2002"/>
                    <a:pt x="6605" y="2068"/>
                    <a:pt x="6572" y="2169"/>
                  </a:cubicBezTo>
                  <a:cubicBezTo>
                    <a:pt x="6505" y="2335"/>
                    <a:pt x="6472" y="2602"/>
                    <a:pt x="6472" y="2869"/>
                  </a:cubicBezTo>
                  <a:cubicBezTo>
                    <a:pt x="6472" y="3136"/>
                    <a:pt x="6505" y="3369"/>
                    <a:pt x="6572" y="3536"/>
                  </a:cubicBezTo>
                  <a:cubicBezTo>
                    <a:pt x="6605" y="3636"/>
                    <a:pt x="6638" y="3703"/>
                    <a:pt x="6672" y="3736"/>
                  </a:cubicBezTo>
                  <a:cubicBezTo>
                    <a:pt x="6705" y="3770"/>
                    <a:pt x="6739" y="3803"/>
                    <a:pt x="6739" y="3803"/>
                  </a:cubicBezTo>
                  <a:cubicBezTo>
                    <a:pt x="6772" y="3803"/>
                    <a:pt x="6805" y="3770"/>
                    <a:pt x="6839" y="3736"/>
                  </a:cubicBezTo>
                  <a:cubicBezTo>
                    <a:pt x="6872" y="3703"/>
                    <a:pt x="6905" y="3636"/>
                    <a:pt x="6939" y="3536"/>
                  </a:cubicBezTo>
                  <a:cubicBezTo>
                    <a:pt x="7005" y="3369"/>
                    <a:pt x="7039" y="3136"/>
                    <a:pt x="7039" y="2869"/>
                  </a:cubicBezTo>
                  <a:cubicBezTo>
                    <a:pt x="7039" y="2602"/>
                    <a:pt x="7005" y="2335"/>
                    <a:pt x="6939" y="2169"/>
                  </a:cubicBezTo>
                  <a:cubicBezTo>
                    <a:pt x="6905" y="2068"/>
                    <a:pt x="6872" y="2002"/>
                    <a:pt x="6839" y="1968"/>
                  </a:cubicBezTo>
                  <a:cubicBezTo>
                    <a:pt x="6805" y="1935"/>
                    <a:pt x="6772" y="1935"/>
                    <a:pt x="6739" y="1935"/>
                  </a:cubicBezTo>
                  <a:close/>
                  <a:moveTo>
                    <a:pt x="2069" y="1702"/>
                  </a:moveTo>
                  <a:lnTo>
                    <a:pt x="2069" y="1702"/>
                  </a:lnTo>
                  <a:cubicBezTo>
                    <a:pt x="1668" y="1735"/>
                    <a:pt x="1368" y="1768"/>
                    <a:pt x="968" y="1768"/>
                  </a:cubicBezTo>
                  <a:lnTo>
                    <a:pt x="434" y="1768"/>
                  </a:lnTo>
                  <a:lnTo>
                    <a:pt x="0" y="2502"/>
                  </a:lnTo>
                  <a:lnTo>
                    <a:pt x="0" y="3203"/>
                  </a:lnTo>
                  <a:lnTo>
                    <a:pt x="434" y="3937"/>
                  </a:lnTo>
                  <a:lnTo>
                    <a:pt x="968" y="3937"/>
                  </a:lnTo>
                  <a:cubicBezTo>
                    <a:pt x="1368" y="3937"/>
                    <a:pt x="1668" y="3970"/>
                    <a:pt x="2069" y="4003"/>
                  </a:cubicBezTo>
                  <a:cubicBezTo>
                    <a:pt x="2002" y="3670"/>
                    <a:pt x="1968" y="3269"/>
                    <a:pt x="1968" y="2869"/>
                  </a:cubicBezTo>
                  <a:cubicBezTo>
                    <a:pt x="1968" y="2469"/>
                    <a:pt x="2002" y="2068"/>
                    <a:pt x="2069" y="1702"/>
                  </a:cubicBezTo>
                  <a:close/>
                  <a:moveTo>
                    <a:pt x="6739" y="434"/>
                  </a:moveTo>
                  <a:cubicBezTo>
                    <a:pt x="6839" y="434"/>
                    <a:pt x="6905" y="501"/>
                    <a:pt x="6939" y="567"/>
                  </a:cubicBezTo>
                  <a:cubicBezTo>
                    <a:pt x="7039" y="667"/>
                    <a:pt x="7139" y="834"/>
                    <a:pt x="7239" y="1068"/>
                  </a:cubicBezTo>
                  <a:cubicBezTo>
                    <a:pt x="7406" y="1535"/>
                    <a:pt x="7506" y="2169"/>
                    <a:pt x="7506" y="2869"/>
                  </a:cubicBezTo>
                  <a:cubicBezTo>
                    <a:pt x="7506" y="3536"/>
                    <a:pt x="7406" y="4170"/>
                    <a:pt x="7239" y="4670"/>
                  </a:cubicBezTo>
                  <a:cubicBezTo>
                    <a:pt x="7139" y="4871"/>
                    <a:pt x="7039" y="5037"/>
                    <a:pt x="6939" y="5171"/>
                  </a:cubicBezTo>
                  <a:cubicBezTo>
                    <a:pt x="6905" y="5204"/>
                    <a:pt x="6839" y="5271"/>
                    <a:pt x="6739" y="5271"/>
                  </a:cubicBezTo>
                  <a:cubicBezTo>
                    <a:pt x="6672" y="5271"/>
                    <a:pt x="6605" y="5204"/>
                    <a:pt x="6572" y="5171"/>
                  </a:cubicBezTo>
                  <a:cubicBezTo>
                    <a:pt x="6472" y="5037"/>
                    <a:pt x="6372" y="4871"/>
                    <a:pt x="6272" y="4670"/>
                  </a:cubicBezTo>
                  <a:cubicBezTo>
                    <a:pt x="6105" y="4170"/>
                    <a:pt x="6005" y="3536"/>
                    <a:pt x="6005" y="2869"/>
                  </a:cubicBezTo>
                  <a:cubicBezTo>
                    <a:pt x="6005" y="2169"/>
                    <a:pt x="6105" y="1535"/>
                    <a:pt x="6272" y="1068"/>
                  </a:cubicBezTo>
                  <a:cubicBezTo>
                    <a:pt x="6372" y="834"/>
                    <a:pt x="6472" y="667"/>
                    <a:pt x="6572" y="567"/>
                  </a:cubicBezTo>
                  <a:cubicBezTo>
                    <a:pt x="6605" y="501"/>
                    <a:pt x="6672" y="434"/>
                    <a:pt x="6739" y="434"/>
                  </a:cubicBezTo>
                  <a:close/>
                  <a:moveTo>
                    <a:pt x="6338" y="0"/>
                  </a:moveTo>
                  <a:cubicBezTo>
                    <a:pt x="6338" y="0"/>
                    <a:pt x="4804" y="1134"/>
                    <a:pt x="2636" y="1601"/>
                  </a:cubicBezTo>
                  <a:cubicBezTo>
                    <a:pt x="2569" y="1968"/>
                    <a:pt x="2502" y="2369"/>
                    <a:pt x="2502" y="2869"/>
                  </a:cubicBezTo>
                  <a:cubicBezTo>
                    <a:pt x="2502" y="3336"/>
                    <a:pt x="2569" y="3770"/>
                    <a:pt x="2636" y="4137"/>
                  </a:cubicBezTo>
                  <a:cubicBezTo>
                    <a:pt x="4804" y="4570"/>
                    <a:pt x="6338" y="5704"/>
                    <a:pt x="6338" y="5704"/>
                  </a:cubicBezTo>
                  <a:lnTo>
                    <a:pt x="6972" y="5704"/>
                  </a:lnTo>
                  <a:cubicBezTo>
                    <a:pt x="7539" y="5704"/>
                    <a:pt x="8006" y="4437"/>
                    <a:pt x="8006" y="2869"/>
                  </a:cubicBezTo>
                  <a:cubicBezTo>
                    <a:pt x="8006" y="1301"/>
                    <a:pt x="7539" y="0"/>
                    <a:pt x="6972" y="0"/>
                  </a:cubicBezTo>
                  <a:close/>
                  <a:moveTo>
                    <a:pt x="1868" y="4337"/>
                  </a:moveTo>
                  <a:lnTo>
                    <a:pt x="2502" y="6839"/>
                  </a:lnTo>
                  <a:cubicBezTo>
                    <a:pt x="2527" y="6936"/>
                    <a:pt x="2605" y="6998"/>
                    <a:pt x="2697" y="6998"/>
                  </a:cubicBezTo>
                  <a:cubicBezTo>
                    <a:pt x="2731" y="6998"/>
                    <a:pt x="2767" y="6990"/>
                    <a:pt x="2802" y="6972"/>
                  </a:cubicBezTo>
                  <a:lnTo>
                    <a:pt x="3736" y="6605"/>
                  </a:lnTo>
                  <a:cubicBezTo>
                    <a:pt x="3836" y="6572"/>
                    <a:pt x="3903" y="6438"/>
                    <a:pt x="3836" y="6305"/>
                  </a:cubicBezTo>
                  <a:lnTo>
                    <a:pt x="2869" y="4537"/>
                  </a:lnTo>
                  <a:lnTo>
                    <a:pt x="1868" y="4337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7517350" y="4772025"/>
              <a:ext cx="105100" cy="40900"/>
            </a:xfrm>
            <a:custGeom>
              <a:avLst/>
              <a:gdLst/>
              <a:ahLst/>
              <a:cxnLst/>
              <a:rect l="l" t="t" r="r" b="b"/>
              <a:pathLst>
                <a:path w="4204" h="1636" extrusionOk="0">
                  <a:moveTo>
                    <a:pt x="802" y="1"/>
                  </a:moveTo>
                  <a:cubicBezTo>
                    <a:pt x="368" y="1"/>
                    <a:pt x="1" y="368"/>
                    <a:pt x="1" y="801"/>
                  </a:cubicBezTo>
                  <a:lnTo>
                    <a:pt x="1" y="835"/>
                  </a:lnTo>
                  <a:cubicBezTo>
                    <a:pt x="1" y="1268"/>
                    <a:pt x="368" y="1635"/>
                    <a:pt x="802" y="1635"/>
                  </a:cubicBezTo>
                  <a:lnTo>
                    <a:pt x="1836" y="1635"/>
                  </a:lnTo>
                  <a:cubicBezTo>
                    <a:pt x="2303" y="1635"/>
                    <a:pt x="2670" y="1268"/>
                    <a:pt x="2670" y="835"/>
                  </a:cubicBezTo>
                  <a:lnTo>
                    <a:pt x="2670" y="801"/>
                  </a:lnTo>
                  <a:cubicBezTo>
                    <a:pt x="2670" y="768"/>
                    <a:pt x="2670" y="735"/>
                    <a:pt x="2670" y="701"/>
                  </a:cubicBezTo>
                  <a:lnTo>
                    <a:pt x="2303" y="701"/>
                  </a:lnTo>
                  <a:cubicBezTo>
                    <a:pt x="2303" y="735"/>
                    <a:pt x="2303" y="768"/>
                    <a:pt x="2303" y="801"/>
                  </a:cubicBezTo>
                  <a:lnTo>
                    <a:pt x="2303" y="835"/>
                  </a:lnTo>
                  <a:cubicBezTo>
                    <a:pt x="2303" y="1068"/>
                    <a:pt x="2102" y="1268"/>
                    <a:pt x="1869" y="1268"/>
                  </a:cubicBezTo>
                  <a:lnTo>
                    <a:pt x="835" y="1268"/>
                  </a:lnTo>
                  <a:cubicBezTo>
                    <a:pt x="568" y="1268"/>
                    <a:pt x="368" y="1068"/>
                    <a:pt x="368" y="835"/>
                  </a:cubicBezTo>
                  <a:lnTo>
                    <a:pt x="368" y="801"/>
                  </a:lnTo>
                  <a:cubicBezTo>
                    <a:pt x="368" y="568"/>
                    <a:pt x="568" y="368"/>
                    <a:pt x="835" y="368"/>
                  </a:cubicBezTo>
                  <a:lnTo>
                    <a:pt x="1302" y="368"/>
                  </a:lnTo>
                  <a:cubicBezTo>
                    <a:pt x="1335" y="234"/>
                    <a:pt x="1435" y="101"/>
                    <a:pt x="1535" y="1"/>
                  </a:cubicBezTo>
                  <a:close/>
                  <a:moveTo>
                    <a:pt x="2336" y="1"/>
                  </a:moveTo>
                  <a:cubicBezTo>
                    <a:pt x="1902" y="1"/>
                    <a:pt x="1535" y="368"/>
                    <a:pt x="1535" y="801"/>
                  </a:cubicBezTo>
                  <a:lnTo>
                    <a:pt x="1535" y="835"/>
                  </a:lnTo>
                  <a:cubicBezTo>
                    <a:pt x="1535" y="868"/>
                    <a:pt x="1535" y="902"/>
                    <a:pt x="1535" y="935"/>
                  </a:cubicBezTo>
                  <a:lnTo>
                    <a:pt x="1902" y="935"/>
                  </a:lnTo>
                  <a:cubicBezTo>
                    <a:pt x="1902" y="902"/>
                    <a:pt x="1902" y="868"/>
                    <a:pt x="1902" y="835"/>
                  </a:cubicBezTo>
                  <a:lnTo>
                    <a:pt x="1902" y="801"/>
                  </a:lnTo>
                  <a:cubicBezTo>
                    <a:pt x="1902" y="568"/>
                    <a:pt x="2102" y="368"/>
                    <a:pt x="2336" y="368"/>
                  </a:cubicBezTo>
                  <a:lnTo>
                    <a:pt x="3370" y="368"/>
                  </a:lnTo>
                  <a:cubicBezTo>
                    <a:pt x="3637" y="368"/>
                    <a:pt x="3837" y="568"/>
                    <a:pt x="3837" y="801"/>
                  </a:cubicBezTo>
                  <a:lnTo>
                    <a:pt x="3837" y="835"/>
                  </a:lnTo>
                  <a:cubicBezTo>
                    <a:pt x="3837" y="1068"/>
                    <a:pt x="3637" y="1268"/>
                    <a:pt x="3370" y="1268"/>
                  </a:cubicBezTo>
                  <a:lnTo>
                    <a:pt x="2903" y="1268"/>
                  </a:lnTo>
                  <a:cubicBezTo>
                    <a:pt x="2870" y="1402"/>
                    <a:pt x="2770" y="1535"/>
                    <a:pt x="2670" y="1635"/>
                  </a:cubicBezTo>
                  <a:lnTo>
                    <a:pt x="3370" y="1635"/>
                  </a:lnTo>
                  <a:cubicBezTo>
                    <a:pt x="3837" y="1635"/>
                    <a:pt x="4204" y="1268"/>
                    <a:pt x="4204" y="835"/>
                  </a:cubicBezTo>
                  <a:lnTo>
                    <a:pt x="4204" y="801"/>
                  </a:lnTo>
                  <a:cubicBezTo>
                    <a:pt x="4204" y="368"/>
                    <a:pt x="3837" y="1"/>
                    <a:pt x="337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7616600" y="4316700"/>
              <a:ext cx="113425" cy="112600"/>
            </a:xfrm>
            <a:custGeom>
              <a:avLst/>
              <a:gdLst/>
              <a:ahLst/>
              <a:cxnLst/>
              <a:rect l="l" t="t" r="r" b="b"/>
              <a:pathLst>
                <a:path w="4537" h="4504" extrusionOk="0">
                  <a:moveTo>
                    <a:pt x="2202" y="835"/>
                  </a:moveTo>
                  <a:lnTo>
                    <a:pt x="2102" y="2836"/>
                  </a:lnTo>
                  <a:cubicBezTo>
                    <a:pt x="2035" y="2836"/>
                    <a:pt x="2002" y="2903"/>
                    <a:pt x="2002" y="2970"/>
                  </a:cubicBezTo>
                  <a:lnTo>
                    <a:pt x="2002" y="3237"/>
                  </a:lnTo>
                  <a:cubicBezTo>
                    <a:pt x="2002" y="3337"/>
                    <a:pt x="2035" y="3403"/>
                    <a:pt x="2135" y="3403"/>
                  </a:cubicBezTo>
                  <a:lnTo>
                    <a:pt x="2402" y="3403"/>
                  </a:lnTo>
                  <a:cubicBezTo>
                    <a:pt x="2502" y="3403"/>
                    <a:pt x="2536" y="3337"/>
                    <a:pt x="2536" y="3237"/>
                  </a:cubicBezTo>
                  <a:lnTo>
                    <a:pt x="2536" y="2970"/>
                  </a:lnTo>
                  <a:cubicBezTo>
                    <a:pt x="2536" y="2903"/>
                    <a:pt x="2502" y="2836"/>
                    <a:pt x="2436" y="2836"/>
                  </a:cubicBezTo>
                  <a:lnTo>
                    <a:pt x="2335" y="835"/>
                  </a:lnTo>
                  <a:close/>
                  <a:moveTo>
                    <a:pt x="2269" y="568"/>
                  </a:moveTo>
                  <a:cubicBezTo>
                    <a:pt x="2736" y="568"/>
                    <a:pt x="3136" y="735"/>
                    <a:pt x="3470" y="1068"/>
                  </a:cubicBezTo>
                  <a:cubicBezTo>
                    <a:pt x="3736" y="1335"/>
                    <a:pt x="3903" y="1669"/>
                    <a:pt x="3937" y="2036"/>
                  </a:cubicBezTo>
                  <a:cubicBezTo>
                    <a:pt x="3470" y="2236"/>
                    <a:pt x="3103" y="2703"/>
                    <a:pt x="3103" y="3237"/>
                  </a:cubicBezTo>
                  <a:cubicBezTo>
                    <a:pt x="3103" y="3403"/>
                    <a:pt x="3136" y="3537"/>
                    <a:pt x="3203" y="3670"/>
                  </a:cubicBezTo>
                  <a:cubicBezTo>
                    <a:pt x="2903" y="3870"/>
                    <a:pt x="2602" y="3937"/>
                    <a:pt x="2269" y="3937"/>
                  </a:cubicBezTo>
                  <a:cubicBezTo>
                    <a:pt x="1935" y="3937"/>
                    <a:pt x="1602" y="3870"/>
                    <a:pt x="1335" y="3670"/>
                  </a:cubicBezTo>
                  <a:cubicBezTo>
                    <a:pt x="1401" y="3537"/>
                    <a:pt x="1435" y="3403"/>
                    <a:pt x="1435" y="3237"/>
                  </a:cubicBezTo>
                  <a:cubicBezTo>
                    <a:pt x="1435" y="2703"/>
                    <a:pt x="1068" y="2236"/>
                    <a:pt x="601" y="2036"/>
                  </a:cubicBezTo>
                  <a:cubicBezTo>
                    <a:pt x="634" y="1669"/>
                    <a:pt x="801" y="1335"/>
                    <a:pt x="1068" y="1068"/>
                  </a:cubicBezTo>
                  <a:cubicBezTo>
                    <a:pt x="1401" y="735"/>
                    <a:pt x="1802" y="568"/>
                    <a:pt x="2269" y="568"/>
                  </a:cubicBezTo>
                  <a:close/>
                  <a:moveTo>
                    <a:pt x="2269" y="1"/>
                  </a:moveTo>
                  <a:cubicBezTo>
                    <a:pt x="1035" y="1"/>
                    <a:pt x="0" y="1002"/>
                    <a:pt x="0" y="2269"/>
                  </a:cubicBezTo>
                  <a:cubicBezTo>
                    <a:pt x="0" y="3503"/>
                    <a:pt x="1035" y="4504"/>
                    <a:pt x="2269" y="4504"/>
                  </a:cubicBezTo>
                  <a:cubicBezTo>
                    <a:pt x="3503" y="4504"/>
                    <a:pt x="4537" y="3503"/>
                    <a:pt x="4537" y="2269"/>
                  </a:cubicBezTo>
                  <a:cubicBezTo>
                    <a:pt x="4537" y="1002"/>
                    <a:pt x="3503" y="1"/>
                    <a:pt x="22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7600750" y="4441800"/>
              <a:ext cx="100100" cy="79250"/>
            </a:xfrm>
            <a:custGeom>
              <a:avLst/>
              <a:gdLst/>
              <a:ahLst/>
              <a:cxnLst/>
              <a:rect l="l" t="t" r="r" b="b"/>
              <a:pathLst>
                <a:path w="4004" h="3170" extrusionOk="0">
                  <a:moveTo>
                    <a:pt x="3236" y="401"/>
                  </a:moveTo>
                  <a:lnTo>
                    <a:pt x="3570" y="768"/>
                  </a:lnTo>
                  <a:lnTo>
                    <a:pt x="1535" y="2736"/>
                  </a:lnTo>
                  <a:lnTo>
                    <a:pt x="401" y="1635"/>
                  </a:lnTo>
                  <a:lnTo>
                    <a:pt x="768" y="1301"/>
                  </a:lnTo>
                  <a:lnTo>
                    <a:pt x="1535" y="2069"/>
                  </a:lnTo>
                  <a:lnTo>
                    <a:pt x="3236" y="401"/>
                  </a:lnTo>
                  <a:close/>
                  <a:moveTo>
                    <a:pt x="3236" y="0"/>
                  </a:moveTo>
                  <a:lnTo>
                    <a:pt x="1535" y="1635"/>
                  </a:lnTo>
                  <a:lnTo>
                    <a:pt x="768" y="868"/>
                  </a:lnTo>
                  <a:lnTo>
                    <a:pt x="1" y="1635"/>
                  </a:lnTo>
                  <a:lnTo>
                    <a:pt x="1535" y="3169"/>
                  </a:lnTo>
                  <a:lnTo>
                    <a:pt x="4004" y="768"/>
                  </a:lnTo>
                  <a:lnTo>
                    <a:pt x="3236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7432300" y="4598575"/>
              <a:ext cx="117600" cy="156800"/>
            </a:xfrm>
            <a:custGeom>
              <a:avLst/>
              <a:gdLst/>
              <a:ahLst/>
              <a:cxnLst/>
              <a:rect l="l" t="t" r="r" b="b"/>
              <a:pathLst>
                <a:path w="4704" h="6272" extrusionOk="0">
                  <a:moveTo>
                    <a:pt x="2736" y="368"/>
                  </a:moveTo>
                  <a:lnTo>
                    <a:pt x="2736" y="768"/>
                  </a:lnTo>
                  <a:lnTo>
                    <a:pt x="1935" y="768"/>
                  </a:lnTo>
                  <a:lnTo>
                    <a:pt x="1935" y="368"/>
                  </a:lnTo>
                  <a:close/>
                  <a:moveTo>
                    <a:pt x="1935" y="1"/>
                  </a:moveTo>
                  <a:cubicBezTo>
                    <a:pt x="1735" y="1"/>
                    <a:pt x="1568" y="167"/>
                    <a:pt x="1568" y="368"/>
                  </a:cubicBezTo>
                  <a:lnTo>
                    <a:pt x="1568" y="768"/>
                  </a:lnTo>
                  <a:lnTo>
                    <a:pt x="768" y="768"/>
                  </a:lnTo>
                  <a:lnTo>
                    <a:pt x="768" y="1568"/>
                  </a:lnTo>
                  <a:lnTo>
                    <a:pt x="3903" y="1568"/>
                  </a:lnTo>
                  <a:lnTo>
                    <a:pt x="3903" y="768"/>
                  </a:lnTo>
                  <a:lnTo>
                    <a:pt x="3136" y="768"/>
                  </a:lnTo>
                  <a:lnTo>
                    <a:pt x="3136" y="368"/>
                  </a:lnTo>
                  <a:cubicBezTo>
                    <a:pt x="3136" y="167"/>
                    <a:pt x="2936" y="1"/>
                    <a:pt x="2736" y="1"/>
                  </a:cubicBezTo>
                  <a:close/>
                  <a:moveTo>
                    <a:pt x="4304" y="4704"/>
                  </a:moveTo>
                  <a:lnTo>
                    <a:pt x="3136" y="5871"/>
                  </a:lnTo>
                  <a:lnTo>
                    <a:pt x="3136" y="4704"/>
                  </a:lnTo>
                  <a:close/>
                  <a:moveTo>
                    <a:pt x="201" y="768"/>
                  </a:moveTo>
                  <a:cubicBezTo>
                    <a:pt x="67" y="768"/>
                    <a:pt x="1" y="868"/>
                    <a:pt x="1" y="968"/>
                  </a:cubicBezTo>
                  <a:lnTo>
                    <a:pt x="1" y="6072"/>
                  </a:lnTo>
                  <a:cubicBezTo>
                    <a:pt x="1" y="6172"/>
                    <a:pt x="67" y="6272"/>
                    <a:pt x="201" y="6272"/>
                  </a:cubicBezTo>
                  <a:lnTo>
                    <a:pt x="3270" y="6272"/>
                  </a:lnTo>
                  <a:lnTo>
                    <a:pt x="4704" y="4837"/>
                  </a:lnTo>
                  <a:lnTo>
                    <a:pt x="4704" y="968"/>
                  </a:lnTo>
                  <a:cubicBezTo>
                    <a:pt x="4704" y="868"/>
                    <a:pt x="4604" y="768"/>
                    <a:pt x="4504" y="768"/>
                  </a:cubicBezTo>
                  <a:lnTo>
                    <a:pt x="4103" y="768"/>
                  </a:lnTo>
                  <a:lnTo>
                    <a:pt x="4103" y="1168"/>
                  </a:lnTo>
                  <a:lnTo>
                    <a:pt x="4304" y="1168"/>
                  </a:lnTo>
                  <a:lnTo>
                    <a:pt x="4304" y="4304"/>
                  </a:lnTo>
                  <a:lnTo>
                    <a:pt x="2736" y="4304"/>
                  </a:lnTo>
                  <a:lnTo>
                    <a:pt x="2736" y="5871"/>
                  </a:lnTo>
                  <a:lnTo>
                    <a:pt x="367" y="5871"/>
                  </a:lnTo>
                  <a:lnTo>
                    <a:pt x="367" y="1168"/>
                  </a:lnTo>
                  <a:lnTo>
                    <a:pt x="568" y="1168"/>
                  </a:lnTo>
                  <a:lnTo>
                    <a:pt x="568" y="768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7002000" y="4783700"/>
              <a:ext cx="401125" cy="226025"/>
            </a:xfrm>
            <a:custGeom>
              <a:avLst/>
              <a:gdLst/>
              <a:ahLst/>
              <a:cxnLst/>
              <a:rect l="l" t="t" r="r" b="b"/>
              <a:pathLst>
                <a:path w="16045" h="9041" extrusionOk="0">
                  <a:moveTo>
                    <a:pt x="10241" y="1"/>
                  </a:moveTo>
                  <a:cubicBezTo>
                    <a:pt x="9040" y="1"/>
                    <a:pt x="7973" y="535"/>
                    <a:pt x="7305" y="1402"/>
                  </a:cubicBezTo>
                  <a:cubicBezTo>
                    <a:pt x="6905" y="935"/>
                    <a:pt x="6305" y="601"/>
                    <a:pt x="5638" y="601"/>
                  </a:cubicBezTo>
                  <a:cubicBezTo>
                    <a:pt x="4470" y="601"/>
                    <a:pt x="3536" y="1535"/>
                    <a:pt x="3536" y="2703"/>
                  </a:cubicBezTo>
                  <a:cubicBezTo>
                    <a:pt x="3536" y="2803"/>
                    <a:pt x="3569" y="2903"/>
                    <a:pt x="3569" y="3003"/>
                  </a:cubicBezTo>
                  <a:cubicBezTo>
                    <a:pt x="3403" y="2970"/>
                    <a:pt x="3202" y="2936"/>
                    <a:pt x="3036" y="2936"/>
                  </a:cubicBezTo>
                  <a:cubicBezTo>
                    <a:pt x="1334" y="2936"/>
                    <a:pt x="0" y="4304"/>
                    <a:pt x="0" y="5972"/>
                  </a:cubicBezTo>
                  <a:cubicBezTo>
                    <a:pt x="0" y="7673"/>
                    <a:pt x="1334" y="9041"/>
                    <a:pt x="3036" y="9041"/>
                  </a:cubicBezTo>
                  <a:lnTo>
                    <a:pt x="13310" y="9041"/>
                  </a:lnTo>
                  <a:cubicBezTo>
                    <a:pt x="14844" y="9041"/>
                    <a:pt x="16045" y="7806"/>
                    <a:pt x="16045" y="6305"/>
                  </a:cubicBezTo>
                  <a:cubicBezTo>
                    <a:pt x="16045" y="5004"/>
                    <a:pt x="15178" y="3937"/>
                    <a:pt x="13977" y="3637"/>
                  </a:cubicBezTo>
                  <a:cubicBezTo>
                    <a:pt x="13910" y="1602"/>
                    <a:pt x="12276" y="1"/>
                    <a:pt x="10241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7427300" y="4196900"/>
              <a:ext cx="193500" cy="204900"/>
            </a:xfrm>
            <a:custGeom>
              <a:avLst/>
              <a:gdLst/>
              <a:ahLst/>
              <a:cxnLst/>
              <a:rect l="l" t="t" r="r" b="b"/>
              <a:pathLst>
                <a:path w="7740" h="8196" extrusionOk="0">
                  <a:moveTo>
                    <a:pt x="2570" y="0"/>
                  </a:moveTo>
                  <a:cubicBezTo>
                    <a:pt x="2358" y="0"/>
                    <a:pt x="2142" y="40"/>
                    <a:pt x="1935" y="123"/>
                  </a:cubicBezTo>
                  <a:cubicBezTo>
                    <a:pt x="1135" y="490"/>
                    <a:pt x="768" y="1457"/>
                    <a:pt x="1135" y="2291"/>
                  </a:cubicBezTo>
                  <a:cubicBezTo>
                    <a:pt x="1301" y="2725"/>
                    <a:pt x="1668" y="3058"/>
                    <a:pt x="2069" y="3192"/>
                  </a:cubicBezTo>
                  <a:cubicBezTo>
                    <a:pt x="2402" y="3325"/>
                    <a:pt x="2936" y="3659"/>
                    <a:pt x="3203" y="4026"/>
                  </a:cubicBezTo>
                  <a:cubicBezTo>
                    <a:pt x="2936" y="3992"/>
                    <a:pt x="2669" y="3926"/>
                    <a:pt x="2502" y="3859"/>
                  </a:cubicBezTo>
                  <a:cubicBezTo>
                    <a:pt x="2293" y="3772"/>
                    <a:pt x="2066" y="3721"/>
                    <a:pt x="1834" y="3721"/>
                  </a:cubicBezTo>
                  <a:cubicBezTo>
                    <a:pt x="1623" y="3721"/>
                    <a:pt x="1408" y="3763"/>
                    <a:pt x="1201" y="3859"/>
                  </a:cubicBezTo>
                  <a:cubicBezTo>
                    <a:pt x="367" y="4226"/>
                    <a:pt x="0" y="5193"/>
                    <a:pt x="367" y="6027"/>
                  </a:cubicBezTo>
                  <a:cubicBezTo>
                    <a:pt x="641" y="6650"/>
                    <a:pt x="1250" y="7031"/>
                    <a:pt x="1889" y="7031"/>
                  </a:cubicBezTo>
                  <a:cubicBezTo>
                    <a:pt x="2105" y="7031"/>
                    <a:pt x="2324" y="6987"/>
                    <a:pt x="2536" y="6894"/>
                  </a:cubicBezTo>
                  <a:cubicBezTo>
                    <a:pt x="2969" y="6728"/>
                    <a:pt x="3269" y="6361"/>
                    <a:pt x="3403" y="5960"/>
                  </a:cubicBezTo>
                  <a:cubicBezTo>
                    <a:pt x="3470" y="5760"/>
                    <a:pt x="3636" y="5527"/>
                    <a:pt x="3803" y="5260"/>
                  </a:cubicBezTo>
                  <a:lnTo>
                    <a:pt x="3803" y="5260"/>
                  </a:lnTo>
                  <a:cubicBezTo>
                    <a:pt x="4237" y="6361"/>
                    <a:pt x="4070" y="7361"/>
                    <a:pt x="3703" y="7895"/>
                  </a:cubicBezTo>
                  <a:lnTo>
                    <a:pt x="3803" y="8195"/>
                  </a:lnTo>
                  <a:lnTo>
                    <a:pt x="5204" y="7562"/>
                  </a:lnTo>
                  <a:lnTo>
                    <a:pt x="6605" y="6961"/>
                  </a:lnTo>
                  <a:lnTo>
                    <a:pt x="6472" y="6694"/>
                  </a:lnTo>
                  <a:cubicBezTo>
                    <a:pt x="5805" y="6594"/>
                    <a:pt x="4971" y="6027"/>
                    <a:pt x="4470" y="4960"/>
                  </a:cubicBezTo>
                  <a:lnTo>
                    <a:pt x="4470" y="4960"/>
                  </a:lnTo>
                  <a:cubicBezTo>
                    <a:pt x="4770" y="4993"/>
                    <a:pt x="5037" y="5060"/>
                    <a:pt x="5237" y="5160"/>
                  </a:cubicBezTo>
                  <a:cubicBezTo>
                    <a:pt x="5438" y="5243"/>
                    <a:pt x="5654" y="5285"/>
                    <a:pt x="5871" y="5285"/>
                  </a:cubicBezTo>
                  <a:cubicBezTo>
                    <a:pt x="6088" y="5285"/>
                    <a:pt x="6305" y="5243"/>
                    <a:pt x="6505" y="5160"/>
                  </a:cubicBezTo>
                  <a:cubicBezTo>
                    <a:pt x="7339" y="4793"/>
                    <a:pt x="7739" y="3826"/>
                    <a:pt x="7372" y="2958"/>
                  </a:cubicBezTo>
                  <a:cubicBezTo>
                    <a:pt x="7073" y="2335"/>
                    <a:pt x="6458" y="1954"/>
                    <a:pt x="5818" y="1954"/>
                  </a:cubicBezTo>
                  <a:cubicBezTo>
                    <a:pt x="5601" y="1954"/>
                    <a:pt x="5382" y="1998"/>
                    <a:pt x="5171" y="2091"/>
                  </a:cubicBezTo>
                  <a:cubicBezTo>
                    <a:pt x="4770" y="2291"/>
                    <a:pt x="4437" y="2625"/>
                    <a:pt x="4303" y="3058"/>
                  </a:cubicBezTo>
                  <a:cubicBezTo>
                    <a:pt x="4237" y="3225"/>
                    <a:pt x="4103" y="3459"/>
                    <a:pt x="3937" y="3692"/>
                  </a:cubicBezTo>
                  <a:cubicBezTo>
                    <a:pt x="3870" y="3258"/>
                    <a:pt x="3970" y="2625"/>
                    <a:pt x="4103" y="2291"/>
                  </a:cubicBezTo>
                  <a:cubicBezTo>
                    <a:pt x="4270" y="1891"/>
                    <a:pt x="4270" y="1424"/>
                    <a:pt x="4103" y="990"/>
                  </a:cubicBezTo>
                  <a:cubicBezTo>
                    <a:pt x="3827" y="363"/>
                    <a:pt x="3213" y="0"/>
                    <a:pt x="2570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7313050" y="4694475"/>
              <a:ext cx="98425" cy="102600"/>
            </a:xfrm>
            <a:custGeom>
              <a:avLst/>
              <a:gdLst/>
              <a:ahLst/>
              <a:cxnLst/>
              <a:rect l="l" t="t" r="r" b="b"/>
              <a:pathLst>
                <a:path w="3937" h="4104" extrusionOk="0">
                  <a:moveTo>
                    <a:pt x="1969" y="1235"/>
                  </a:moveTo>
                  <a:cubicBezTo>
                    <a:pt x="2402" y="1235"/>
                    <a:pt x="2769" y="1602"/>
                    <a:pt x="2769" y="2069"/>
                  </a:cubicBezTo>
                  <a:cubicBezTo>
                    <a:pt x="2769" y="2502"/>
                    <a:pt x="2402" y="2903"/>
                    <a:pt x="1969" y="2903"/>
                  </a:cubicBezTo>
                  <a:cubicBezTo>
                    <a:pt x="1502" y="2903"/>
                    <a:pt x="1135" y="2502"/>
                    <a:pt x="1135" y="2069"/>
                  </a:cubicBezTo>
                  <a:cubicBezTo>
                    <a:pt x="1135" y="1602"/>
                    <a:pt x="1502" y="1235"/>
                    <a:pt x="1969" y="1235"/>
                  </a:cubicBezTo>
                  <a:close/>
                  <a:moveTo>
                    <a:pt x="1568" y="1"/>
                  </a:moveTo>
                  <a:cubicBezTo>
                    <a:pt x="1568" y="167"/>
                    <a:pt x="1535" y="268"/>
                    <a:pt x="1468" y="401"/>
                  </a:cubicBezTo>
                  <a:cubicBezTo>
                    <a:pt x="1308" y="652"/>
                    <a:pt x="1039" y="794"/>
                    <a:pt x="767" y="794"/>
                  </a:cubicBezTo>
                  <a:cubicBezTo>
                    <a:pt x="642" y="794"/>
                    <a:pt x="516" y="764"/>
                    <a:pt x="401" y="701"/>
                  </a:cubicBezTo>
                  <a:lnTo>
                    <a:pt x="0" y="1402"/>
                  </a:lnTo>
                  <a:cubicBezTo>
                    <a:pt x="101" y="1468"/>
                    <a:pt x="201" y="1535"/>
                    <a:pt x="267" y="1669"/>
                  </a:cubicBezTo>
                  <a:cubicBezTo>
                    <a:pt x="501" y="2035"/>
                    <a:pt x="367" y="2502"/>
                    <a:pt x="0" y="2736"/>
                  </a:cubicBezTo>
                  <a:lnTo>
                    <a:pt x="401" y="3436"/>
                  </a:lnTo>
                  <a:cubicBezTo>
                    <a:pt x="501" y="3370"/>
                    <a:pt x="634" y="3336"/>
                    <a:pt x="768" y="3336"/>
                  </a:cubicBezTo>
                  <a:cubicBezTo>
                    <a:pt x="1201" y="3336"/>
                    <a:pt x="1568" y="3670"/>
                    <a:pt x="1568" y="4104"/>
                  </a:cubicBezTo>
                  <a:lnTo>
                    <a:pt x="2369" y="4104"/>
                  </a:lnTo>
                  <a:cubicBezTo>
                    <a:pt x="2369" y="3970"/>
                    <a:pt x="2402" y="3837"/>
                    <a:pt x="2469" y="3703"/>
                  </a:cubicBezTo>
                  <a:cubicBezTo>
                    <a:pt x="2601" y="3461"/>
                    <a:pt x="2849" y="3335"/>
                    <a:pt x="3118" y="3335"/>
                  </a:cubicBezTo>
                  <a:cubicBezTo>
                    <a:pt x="3257" y="3335"/>
                    <a:pt x="3400" y="3368"/>
                    <a:pt x="3536" y="3436"/>
                  </a:cubicBezTo>
                  <a:lnTo>
                    <a:pt x="3937" y="2736"/>
                  </a:lnTo>
                  <a:cubicBezTo>
                    <a:pt x="3803" y="2669"/>
                    <a:pt x="3703" y="2569"/>
                    <a:pt x="3636" y="2469"/>
                  </a:cubicBezTo>
                  <a:cubicBezTo>
                    <a:pt x="3436" y="2069"/>
                    <a:pt x="3570" y="1602"/>
                    <a:pt x="3937" y="1402"/>
                  </a:cubicBezTo>
                  <a:lnTo>
                    <a:pt x="3536" y="701"/>
                  </a:lnTo>
                  <a:cubicBezTo>
                    <a:pt x="3403" y="768"/>
                    <a:pt x="3269" y="801"/>
                    <a:pt x="3136" y="801"/>
                  </a:cubicBezTo>
                  <a:cubicBezTo>
                    <a:pt x="2702" y="801"/>
                    <a:pt x="2369" y="434"/>
                    <a:pt x="23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7396450" y="4429300"/>
              <a:ext cx="148450" cy="146775"/>
            </a:xfrm>
            <a:custGeom>
              <a:avLst/>
              <a:gdLst/>
              <a:ahLst/>
              <a:cxnLst/>
              <a:rect l="l" t="t" r="r" b="b"/>
              <a:pathLst>
                <a:path w="5938" h="5871" extrusionOk="0">
                  <a:moveTo>
                    <a:pt x="5204" y="0"/>
                  </a:moveTo>
                  <a:lnTo>
                    <a:pt x="2068" y="1268"/>
                  </a:lnTo>
                  <a:lnTo>
                    <a:pt x="1101" y="300"/>
                  </a:lnTo>
                  <a:cubicBezTo>
                    <a:pt x="916" y="115"/>
                    <a:pt x="693" y="19"/>
                    <a:pt x="503" y="19"/>
                  </a:cubicBezTo>
                  <a:cubicBezTo>
                    <a:pt x="384" y="19"/>
                    <a:pt x="277" y="57"/>
                    <a:pt x="200" y="134"/>
                  </a:cubicBezTo>
                  <a:cubicBezTo>
                    <a:pt x="0" y="334"/>
                    <a:pt x="67" y="734"/>
                    <a:pt x="367" y="1034"/>
                  </a:cubicBezTo>
                  <a:lnTo>
                    <a:pt x="1334" y="2002"/>
                  </a:lnTo>
                  <a:lnTo>
                    <a:pt x="67" y="5137"/>
                  </a:lnTo>
                  <a:lnTo>
                    <a:pt x="801" y="5871"/>
                  </a:lnTo>
                  <a:lnTo>
                    <a:pt x="2702" y="3369"/>
                  </a:lnTo>
                  <a:lnTo>
                    <a:pt x="3736" y="4403"/>
                  </a:lnTo>
                  <a:lnTo>
                    <a:pt x="3736" y="5871"/>
                  </a:lnTo>
                  <a:lnTo>
                    <a:pt x="4470" y="5871"/>
                  </a:lnTo>
                  <a:lnTo>
                    <a:pt x="4837" y="4770"/>
                  </a:lnTo>
                  <a:lnTo>
                    <a:pt x="5938" y="4403"/>
                  </a:lnTo>
                  <a:lnTo>
                    <a:pt x="5938" y="3669"/>
                  </a:lnTo>
                  <a:lnTo>
                    <a:pt x="4470" y="3669"/>
                  </a:lnTo>
                  <a:lnTo>
                    <a:pt x="3436" y="2635"/>
                  </a:lnTo>
                  <a:lnTo>
                    <a:pt x="5938" y="767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7578250" y="4524675"/>
              <a:ext cx="50875" cy="92525"/>
            </a:xfrm>
            <a:custGeom>
              <a:avLst/>
              <a:gdLst/>
              <a:ahLst/>
              <a:cxnLst/>
              <a:rect l="l" t="t" r="r" b="b"/>
              <a:pathLst>
                <a:path w="2035" h="3701" extrusionOk="0">
                  <a:moveTo>
                    <a:pt x="836" y="0"/>
                  </a:moveTo>
                  <a:cubicBezTo>
                    <a:pt x="781" y="0"/>
                    <a:pt x="724" y="7"/>
                    <a:pt x="667" y="21"/>
                  </a:cubicBezTo>
                  <a:cubicBezTo>
                    <a:pt x="267" y="88"/>
                    <a:pt x="0" y="488"/>
                    <a:pt x="67" y="888"/>
                  </a:cubicBezTo>
                  <a:lnTo>
                    <a:pt x="267" y="1789"/>
                  </a:lnTo>
                  <a:cubicBezTo>
                    <a:pt x="326" y="2144"/>
                    <a:pt x="621" y="2367"/>
                    <a:pt x="966" y="2367"/>
                  </a:cubicBezTo>
                  <a:cubicBezTo>
                    <a:pt x="1010" y="2367"/>
                    <a:pt x="1055" y="2364"/>
                    <a:pt x="1101" y="2356"/>
                  </a:cubicBezTo>
                  <a:lnTo>
                    <a:pt x="1134" y="2356"/>
                  </a:lnTo>
                  <a:cubicBezTo>
                    <a:pt x="1168" y="2356"/>
                    <a:pt x="1201" y="2323"/>
                    <a:pt x="1234" y="2323"/>
                  </a:cubicBezTo>
                  <a:lnTo>
                    <a:pt x="1168" y="1989"/>
                  </a:lnTo>
                  <a:cubicBezTo>
                    <a:pt x="1134" y="2023"/>
                    <a:pt x="1101" y="2023"/>
                    <a:pt x="1067" y="2023"/>
                  </a:cubicBezTo>
                  <a:lnTo>
                    <a:pt x="1034" y="2023"/>
                  </a:lnTo>
                  <a:cubicBezTo>
                    <a:pt x="1013" y="2026"/>
                    <a:pt x="993" y="2028"/>
                    <a:pt x="972" y="2028"/>
                  </a:cubicBezTo>
                  <a:cubicBezTo>
                    <a:pt x="794" y="2028"/>
                    <a:pt x="627" y="1902"/>
                    <a:pt x="567" y="1722"/>
                  </a:cubicBezTo>
                  <a:lnTo>
                    <a:pt x="400" y="822"/>
                  </a:lnTo>
                  <a:cubicBezTo>
                    <a:pt x="367" y="588"/>
                    <a:pt x="500" y="388"/>
                    <a:pt x="734" y="355"/>
                  </a:cubicBezTo>
                  <a:cubicBezTo>
                    <a:pt x="764" y="345"/>
                    <a:pt x="796" y="340"/>
                    <a:pt x="827" y="340"/>
                  </a:cubicBezTo>
                  <a:cubicBezTo>
                    <a:pt x="1001" y="340"/>
                    <a:pt x="1173" y="485"/>
                    <a:pt x="1201" y="655"/>
                  </a:cubicBezTo>
                  <a:lnTo>
                    <a:pt x="1268" y="1055"/>
                  </a:lnTo>
                  <a:cubicBezTo>
                    <a:pt x="1401" y="1089"/>
                    <a:pt x="1534" y="1155"/>
                    <a:pt x="1635" y="1222"/>
                  </a:cubicBezTo>
                  <a:lnTo>
                    <a:pt x="1534" y="588"/>
                  </a:lnTo>
                  <a:cubicBezTo>
                    <a:pt x="1449" y="245"/>
                    <a:pt x="1167" y="0"/>
                    <a:pt x="836" y="0"/>
                  </a:cubicBezTo>
                  <a:close/>
                  <a:moveTo>
                    <a:pt x="1103" y="1334"/>
                  </a:moveTo>
                  <a:cubicBezTo>
                    <a:pt x="1048" y="1334"/>
                    <a:pt x="991" y="1341"/>
                    <a:pt x="934" y="1355"/>
                  </a:cubicBezTo>
                  <a:lnTo>
                    <a:pt x="901" y="1355"/>
                  </a:lnTo>
                  <a:cubicBezTo>
                    <a:pt x="867" y="1355"/>
                    <a:pt x="834" y="1355"/>
                    <a:pt x="834" y="1389"/>
                  </a:cubicBezTo>
                  <a:lnTo>
                    <a:pt x="901" y="1722"/>
                  </a:lnTo>
                  <a:cubicBezTo>
                    <a:pt x="901" y="1689"/>
                    <a:pt x="934" y="1689"/>
                    <a:pt x="967" y="1689"/>
                  </a:cubicBezTo>
                  <a:lnTo>
                    <a:pt x="1001" y="1656"/>
                  </a:lnTo>
                  <a:cubicBezTo>
                    <a:pt x="1021" y="1652"/>
                    <a:pt x="1042" y="1651"/>
                    <a:pt x="1063" y="1651"/>
                  </a:cubicBezTo>
                  <a:cubicBezTo>
                    <a:pt x="1246" y="1651"/>
                    <a:pt x="1438" y="1780"/>
                    <a:pt x="1468" y="1989"/>
                  </a:cubicBezTo>
                  <a:lnTo>
                    <a:pt x="1635" y="2890"/>
                  </a:lnTo>
                  <a:cubicBezTo>
                    <a:pt x="1668" y="3090"/>
                    <a:pt x="1534" y="3324"/>
                    <a:pt x="1334" y="3357"/>
                  </a:cubicBezTo>
                  <a:lnTo>
                    <a:pt x="1301" y="3357"/>
                  </a:lnTo>
                  <a:cubicBezTo>
                    <a:pt x="1280" y="3360"/>
                    <a:pt x="1260" y="3362"/>
                    <a:pt x="1239" y="3362"/>
                  </a:cubicBezTo>
                  <a:cubicBezTo>
                    <a:pt x="1061" y="3362"/>
                    <a:pt x="894" y="3236"/>
                    <a:pt x="834" y="3057"/>
                  </a:cubicBezTo>
                  <a:lnTo>
                    <a:pt x="767" y="2623"/>
                  </a:lnTo>
                  <a:cubicBezTo>
                    <a:pt x="634" y="2623"/>
                    <a:pt x="500" y="2556"/>
                    <a:pt x="400" y="2490"/>
                  </a:cubicBezTo>
                  <a:lnTo>
                    <a:pt x="400" y="2490"/>
                  </a:lnTo>
                  <a:lnTo>
                    <a:pt x="500" y="3123"/>
                  </a:lnTo>
                  <a:cubicBezTo>
                    <a:pt x="590" y="3452"/>
                    <a:pt x="894" y="3701"/>
                    <a:pt x="1244" y="3701"/>
                  </a:cubicBezTo>
                  <a:cubicBezTo>
                    <a:pt x="1285" y="3701"/>
                    <a:pt x="1326" y="3697"/>
                    <a:pt x="1368" y="3690"/>
                  </a:cubicBezTo>
                  <a:cubicBezTo>
                    <a:pt x="1768" y="3624"/>
                    <a:pt x="2035" y="3223"/>
                    <a:pt x="1968" y="2823"/>
                  </a:cubicBezTo>
                  <a:lnTo>
                    <a:pt x="1768" y="1923"/>
                  </a:lnTo>
                  <a:cubicBezTo>
                    <a:pt x="1711" y="1579"/>
                    <a:pt x="1433" y="1334"/>
                    <a:pt x="1103" y="133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7176275" y="4499350"/>
              <a:ext cx="194350" cy="194325"/>
            </a:xfrm>
            <a:custGeom>
              <a:avLst/>
              <a:gdLst/>
              <a:ahLst/>
              <a:cxnLst/>
              <a:rect l="l" t="t" r="r" b="b"/>
              <a:pathLst>
                <a:path w="7774" h="7773" extrusionOk="0">
                  <a:moveTo>
                    <a:pt x="7773" y="0"/>
                  </a:moveTo>
                  <a:lnTo>
                    <a:pt x="2403" y="1468"/>
                  </a:lnTo>
                  <a:lnTo>
                    <a:pt x="2403" y="2902"/>
                  </a:lnTo>
                  <a:lnTo>
                    <a:pt x="2403" y="5471"/>
                  </a:lnTo>
                  <a:cubicBezTo>
                    <a:pt x="2202" y="5404"/>
                    <a:pt x="1936" y="5337"/>
                    <a:pt x="1702" y="5337"/>
                  </a:cubicBezTo>
                  <a:cubicBezTo>
                    <a:pt x="735" y="5337"/>
                    <a:pt x="1" y="5904"/>
                    <a:pt x="1" y="6571"/>
                  </a:cubicBezTo>
                  <a:cubicBezTo>
                    <a:pt x="1" y="7239"/>
                    <a:pt x="735" y="7772"/>
                    <a:pt x="1702" y="7772"/>
                  </a:cubicBezTo>
                  <a:cubicBezTo>
                    <a:pt x="2636" y="7772"/>
                    <a:pt x="3403" y="7239"/>
                    <a:pt x="3403" y="6571"/>
                  </a:cubicBezTo>
                  <a:lnTo>
                    <a:pt x="3403" y="2936"/>
                  </a:lnTo>
                  <a:lnTo>
                    <a:pt x="6806" y="2002"/>
                  </a:lnTo>
                  <a:lnTo>
                    <a:pt x="6806" y="4503"/>
                  </a:lnTo>
                  <a:cubicBezTo>
                    <a:pt x="6572" y="4437"/>
                    <a:pt x="6339" y="4370"/>
                    <a:pt x="6072" y="4370"/>
                  </a:cubicBezTo>
                  <a:cubicBezTo>
                    <a:pt x="5138" y="4370"/>
                    <a:pt x="4371" y="4937"/>
                    <a:pt x="4371" y="5604"/>
                  </a:cubicBezTo>
                  <a:cubicBezTo>
                    <a:pt x="4371" y="6271"/>
                    <a:pt x="5138" y="6805"/>
                    <a:pt x="6072" y="6805"/>
                  </a:cubicBezTo>
                  <a:cubicBezTo>
                    <a:pt x="7006" y="6805"/>
                    <a:pt x="7773" y="6271"/>
                    <a:pt x="7773" y="5604"/>
                  </a:cubicBezTo>
                  <a:lnTo>
                    <a:pt x="7773" y="1468"/>
                  </a:lnTo>
                  <a:lnTo>
                    <a:pt x="7773" y="500"/>
                  </a:lnTo>
                  <a:lnTo>
                    <a:pt x="7773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7333900" y="4071525"/>
              <a:ext cx="136775" cy="192675"/>
            </a:xfrm>
            <a:custGeom>
              <a:avLst/>
              <a:gdLst/>
              <a:ahLst/>
              <a:cxnLst/>
              <a:rect l="l" t="t" r="r" b="b"/>
              <a:pathLst>
                <a:path w="5471" h="7707" extrusionOk="0">
                  <a:moveTo>
                    <a:pt x="5071" y="3503"/>
                  </a:moveTo>
                  <a:cubicBezTo>
                    <a:pt x="4871" y="3503"/>
                    <a:pt x="4704" y="3670"/>
                    <a:pt x="4704" y="3904"/>
                  </a:cubicBezTo>
                  <a:cubicBezTo>
                    <a:pt x="4670" y="4104"/>
                    <a:pt x="4871" y="4271"/>
                    <a:pt x="5071" y="4304"/>
                  </a:cubicBezTo>
                  <a:cubicBezTo>
                    <a:pt x="5304" y="4304"/>
                    <a:pt x="5471" y="4104"/>
                    <a:pt x="5471" y="3904"/>
                  </a:cubicBezTo>
                  <a:cubicBezTo>
                    <a:pt x="5471" y="3703"/>
                    <a:pt x="5304" y="3503"/>
                    <a:pt x="5071" y="3503"/>
                  </a:cubicBezTo>
                  <a:close/>
                  <a:moveTo>
                    <a:pt x="3836" y="2236"/>
                  </a:moveTo>
                  <a:cubicBezTo>
                    <a:pt x="3403" y="2636"/>
                    <a:pt x="3136" y="3236"/>
                    <a:pt x="3136" y="3870"/>
                  </a:cubicBezTo>
                  <a:cubicBezTo>
                    <a:pt x="3103" y="4504"/>
                    <a:pt x="3369" y="5104"/>
                    <a:pt x="3803" y="5538"/>
                  </a:cubicBezTo>
                  <a:lnTo>
                    <a:pt x="4337" y="5004"/>
                  </a:lnTo>
                  <a:cubicBezTo>
                    <a:pt x="4070" y="4704"/>
                    <a:pt x="3903" y="4304"/>
                    <a:pt x="3903" y="3870"/>
                  </a:cubicBezTo>
                  <a:cubicBezTo>
                    <a:pt x="3903" y="3437"/>
                    <a:pt x="4103" y="3070"/>
                    <a:pt x="4370" y="2769"/>
                  </a:cubicBezTo>
                  <a:lnTo>
                    <a:pt x="3836" y="2236"/>
                  </a:lnTo>
                  <a:close/>
                  <a:moveTo>
                    <a:pt x="2736" y="1102"/>
                  </a:moveTo>
                  <a:cubicBezTo>
                    <a:pt x="2002" y="1835"/>
                    <a:pt x="1568" y="2803"/>
                    <a:pt x="1568" y="3870"/>
                  </a:cubicBezTo>
                  <a:cubicBezTo>
                    <a:pt x="1568" y="4904"/>
                    <a:pt x="1935" y="5872"/>
                    <a:pt x="2669" y="6639"/>
                  </a:cubicBezTo>
                  <a:lnTo>
                    <a:pt x="3236" y="6072"/>
                  </a:lnTo>
                  <a:cubicBezTo>
                    <a:pt x="2636" y="5505"/>
                    <a:pt x="2335" y="4704"/>
                    <a:pt x="2335" y="3870"/>
                  </a:cubicBezTo>
                  <a:cubicBezTo>
                    <a:pt x="2369" y="3036"/>
                    <a:pt x="2702" y="2269"/>
                    <a:pt x="3303" y="1669"/>
                  </a:cubicBezTo>
                  <a:lnTo>
                    <a:pt x="2736" y="1102"/>
                  </a:lnTo>
                  <a:close/>
                  <a:moveTo>
                    <a:pt x="1668" y="1"/>
                  </a:moveTo>
                  <a:cubicBezTo>
                    <a:pt x="1135" y="501"/>
                    <a:pt x="734" y="1068"/>
                    <a:pt x="467" y="1702"/>
                  </a:cubicBezTo>
                  <a:cubicBezTo>
                    <a:pt x="167" y="2369"/>
                    <a:pt x="0" y="3103"/>
                    <a:pt x="0" y="3837"/>
                  </a:cubicBezTo>
                  <a:cubicBezTo>
                    <a:pt x="0" y="4571"/>
                    <a:pt x="134" y="5305"/>
                    <a:pt x="401" y="5972"/>
                  </a:cubicBezTo>
                  <a:cubicBezTo>
                    <a:pt x="668" y="6639"/>
                    <a:pt x="1068" y="7206"/>
                    <a:pt x="1568" y="7706"/>
                  </a:cubicBezTo>
                  <a:lnTo>
                    <a:pt x="2135" y="7173"/>
                  </a:lnTo>
                  <a:cubicBezTo>
                    <a:pt x="1235" y="6272"/>
                    <a:pt x="768" y="5104"/>
                    <a:pt x="801" y="3837"/>
                  </a:cubicBezTo>
                  <a:cubicBezTo>
                    <a:pt x="801" y="2603"/>
                    <a:pt x="1301" y="1435"/>
                    <a:pt x="2202" y="5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7283025" y="4279175"/>
              <a:ext cx="131775" cy="132625"/>
            </a:xfrm>
            <a:custGeom>
              <a:avLst/>
              <a:gdLst/>
              <a:ahLst/>
              <a:cxnLst/>
              <a:rect l="l" t="t" r="r" b="b"/>
              <a:pathLst>
                <a:path w="5271" h="5305" extrusionOk="0">
                  <a:moveTo>
                    <a:pt x="1001" y="468"/>
                  </a:moveTo>
                  <a:lnTo>
                    <a:pt x="1001" y="1002"/>
                  </a:lnTo>
                  <a:lnTo>
                    <a:pt x="468" y="1002"/>
                  </a:lnTo>
                  <a:lnTo>
                    <a:pt x="1001" y="468"/>
                  </a:lnTo>
                  <a:close/>
                  <a:moveTo>
                    <a:pt x="2969" y="1802"/>
                  </a:moveTo>
                  <a:lnTo>
                    <a:pt x="2969" y="2336"/>
                  </a:lnTo>
                  <a:lnTo>
                    <a:pt x="2436" y="2336"/>
                  </a:lnTo>
                  <a:lnTo>
                    <a:pt x="2969" y="1802"/>
                  </a:lnTo>
                  <a:close/>
                  <a:moveTo>
                    <a:pt x="1335" y="334"/>
                  </a:moveTo>
                  <a:lnTo>
                    <a:pt x="2969" y="368"/>
                  </a:lnTo>
                  <a:lnTo>
                    <a:pt x="2969" y="1335"/>
                  </a:lnTo>
                  <a:lnTo>
                    <a:pt x="1969" y="2302"/>
                  </a:lnTo>
                  <a:lnTo>
                    <a:pt x="1969" y="3637"/>
                  </a:lnTo>
                  <a:lnTo>
                    <a:pt x="334" y="3603"/>
                  </a:lnTo>
                  <a:lnTo>
                    <a:pt x="334" y="1302"/>
                  </a:lnTo>
                  <a:lnTo>
                    <a:pt x="1335" y="1335"/>
                  </a:lnTo>
                  <a:lnTo>
                    <a:pt x="1335" y="334"/>
                  </a:lnTo>
                  <a:close/>
                  <a:moveTo>
                    <a:pt x="4937" y="1669"/>
                  </a:moveTo>
                  <a:lnTo>
                    <a:pt x="4904" y="4971"/>
                  </a:lnTo>
                  <a:lnTo>
                    <a:pt x="2269" y="4938"/>
                  </a:lnTo>
                  <a:lnTo>
                    <a:pt x="2302" y="2636"/>
                  </a:lnTo>
                  <a:lnTo>
                    <a:pt x="3270" y="2636"/>
                  </a:lnTo>
                  <a:lnTo>
                    <a:pt x="3303" y="1669"/>
                  </a:lnTo>
                  <a:close/>
                  <a:moveTo>
                    <a:pt x="1001" y="1"/>
                  </a:moveTo>
                  <a:lnTo>
                    <a:pt x="1" y="968"/>
                  </a:lnTo>
                  <a:lnTo>
                    <a:pt x="1" y="3937"/>
                  </a:lnTo>
                  <a:lnTo>
                    <a:pt x="1969" y="3937"/>
                  </a:lnTo>
                  <a:lnTo>
                    <a:pt x="1935" y="5271"/>
                  </a:lnTo>
                  <a:lnTo>
                    <a:pt x="5238" y="5305"/>
                  </a:lnTo>
                  <a:lnTo>
                    <a:pt x="5271" y="1368"/>
                  </a:lnTo>
                  <a:lnTo>
                    <a:pt x="3303" y="1335"/>
                  </a:lnTo>
                  <a:lnTo>
                    <a:pt x="3303" y="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7110400" y="5236425"/>
              <a:ext cx="216025" cy="180000"/>
            </a:xfrm>
            <a:custGeom>
              <a:avLst/>
              <a:gdLst/>
              <a:ahLst/>
              <a:cxnLst/>
              <a:rect l="l" t="t" r="r" b="b"/>
              <a:pathLst>
                <a:path w="8641" h="7200" extrusionOk="0">
                  <a:moveTo>
                    <a:pt x="6674" y="463"/>
                  </a:moveTo>
                  <a:cubicBezTo>
                    <a:pt x="6782" y="463"/>
                    <a:pt x="6878" y="528"/>
                    <a:pt x="6906" y="639"/>
                  </a:cubicBezTo>
                  <a:lnTo>
                    <a:pt x="7106" y="1306"/>
                  </a:lnTo>
                  <a:lnTo>
                    <a:pt x="768" y="3174"/>
                  </a:lnTo>
                  <a:lnTo>
                    <a:pt x="568" y="2473"/>
                  </a:lnTo>
                  <a:cubicBezTo>
                    <a:pt x="534" y="2373"/>
                    <a:pt x="601" y="2240"/>
                    <a:pt x="735" y="2206"/>
                  </a:cubicBezTo>
                  <a:lnTo>
                    <a:pt x="6605" y="472"/>
                  </a:lnTo>
                  <a:cubicBezTo>
                    <a:pt x="6628" y="466"/>
                    <a:pt x="6651" y="463"/>
                    <a:pt x="6674" y="463"/>
                  </a:cubicBezTo>
                  <a:close/>
                  <a:moveTo>
                    <a:pt x="4137" y="4608"/>
                  </a:moveTo>
                  <a:lnTo>
                    <a:pt x="3703" y="4775"/>
                  </a:lnTo>
                  <a:lnTo>
                    <a:pt x="3937" y="5676"/>
                  </a:lnTo>
                  <a:lnTo>
                    <a:pt x="4404" y="5542"/>
                  </a:lnTo>
                  <a:lnTo>
                    <a:pt x="4137" y="4608"/>
                  </a:lnTo>
                  <a:close/>
                  <a:moveTo>
                    <a:pt x="3236" y="4908"/>
                  </a:moveTo>
                  <a:lnTo>
                    <a:pt x="2769" y="5042"/>
                  </a:lnTo>
                  <a:lnTo>
                    <a:pt x="3036" y="5942"/>
                  </a:lnTo>
                  <a:lnTo>
                    <a:pt x="3503" y="5809"/>
                  </a:lnTo>
                  <a:lnTo>
                    <a:pt x="3236" y="4908"/>
                  </a:lnTo>
                  <a:close/>
                  <a:moveTo>
                    <a:pt x="2336" y="5142"/>
                  </a:moveTo>
                  <a:lnTo>
                    <a:pt x="1869" y="5275"/>
                  </a:lnTo>
                  <a:lnTo>
                    <a:pt x="2136" y="6209"/>
                  </a:lnTo>
                  <a:lnTo>
                    <a:pt x="2603" y="6043"/>
                  </a:lnTo>
                  <a:lnTo>
                    <a:pt x="2336" y="5142"/>
                  </a:lnTo>
                  <a:close/>
                  <a:moveTo>
                    <a:pt x="7473" y="2673"/>
                  </a:moveTo>
                  <a:lnTo>
                    <a:pt x="8073" y="4708"/>
                  </a:lnTo>
                  <a:cubicBezTo>
                    <a:pt x="8106" y="4808"/>
                    <a:pt x="8040" y="4942"/>
                    <a:pt x="7940" y="5008"/>
                  </a:cubicBezTo>
                  <a:lnTo>
                    <a:pt x="2035" y="6710"/>
                  </a:lnTo>
                  <a:cubicBezTo>
                    <a:pt x="2018" y="6715"/>
                    <a:pt x="2000" y="6718"/>
                    <a:pt x="1982" y="6718"/>
                  </a:cubicBezTo>
                  <a:cubicBezTo>
                    <a:pt x="1893" y="6718"/>
                    <a:pt x="1796" y="6653"/>
                    <a:pt x="1769" y="6543"/>
                  </a:cubicBezTo>
                  <a:lnTo>
                    <a:pt x="1168" y="4508"/>
                  </a:lnTo>
                  <a:lnTo>
                    <a:pt x="7473" y="2673"/>
                  </a:lnTo>
                  <a:close/>
                  <a:moveTo>
                    <a:pt x="6687" y="0"/>
                  </a:moveTo>
                  <a:cubicBezTo>
                    <a:pt x="6615" y="0"/>
                    <a:pt x="6543" y="12"/>
                    <a:pt x="6472" y="38"/>
                  </a:cubicBezTo>
                  <a:lnTo>
                    <a:pt x="601" y="1739"/>
                  </a:lnTo>
                  <a:cubicBezTo>
                    <a:pt x="234" y="1840"/>
                    <a:pt x="1" y="2240"/>
                    <a:pt x="101" y="2607"/>
                  </a:cubicBezTo>
                  <a:lnTo>
                    <a:pt x="1302" y="6676"/>
                  </a:lnTo>
                  <a:cubicBezTo>
                    <a:pt x="1386" y="6985"/>
                    <a:pt x="1683" y="7200"/>
                    <a:pt x="1994" y="7200"/>
                  </a:cubicBezTo>
                  <a:cubicBezTo>
                    <a:pt x="2052" y="7200"/>
                    <a:pt x="2111" y="7192"/>
                    <a:pt x="2169" y="7177"/>
                  </a:cubicBezTo>
                  <a:lnTo>
                    <a:pt x="8040" y="5442"/>
                  </a:lnTo>
                  <a:cubicBezTo>
                    <a:pt x="8440" y="5342"/>
                    <a:pt x="8640" y="4942"/>
                    <a:pt x="8540" y="4575"/>
                  </a:cubicBezTo>
                  <a:lnTo>
                    <a:pt x="7339" y="505"/>
                  </a:lnTo>
                  <a:cubicBezTo>
                    <a:pt x="7259" y="209"/>
                    <a:pt x="6983" y="0"/>
                    <a:pt x="6687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7191300" y="3897250"/>
              <a:ext cx="192775" cy="202650"/>
            </a:xfrm>
            <a:custGeom>
              <a:avLst/>
              <a:gdLst/>
              <a:ahLst/>
              <a:cxnLst/>
              <a:rect l="l" t="t" r="r" b="b"/>
              <a:pathLst>
                <a:path w="7711" h="8106" extrusionOk="0">
                  <a:moveTo>
                    <a:pt x="3036" y="0"/>
                  </a:moveTo>
                  <a:lnTo>
                    <a:pt x="0" y="3036"/>
                  </a:lnTo>
                  <a:lnTo>
                    <a:pt x="3036" y="6071"/>
                  </a:lnTo>
                  <a:lnTo>
                    <a:pt x="3036" y="4070"/>
                  </a:lnTo>
                  <a:cubicBezTo>
                    <a:pt x="3083" y="4069"/>
                    <a:pt x="3129" y="4068"/>
                    <a:pt x="3175" y="4068"/>
                  </a:cubicBezTo>
                  <a:cubicBezTo>
                    <a:pt x="6567" y="4068"/>
                    <a:pt x="6393" y="6493"/>
                    <a:pt x="5504" y="8106"/>
                  </a:cubicBezTo>
                  <a:cubicBezTo>
                    <a:pt x="7710" y="5735"/>
                    <a:pt x="7284" y="1966"/>
                    <a:pt x="3197" y="1966"/>
                  </a:cubicBezTo>
                  <a:cubicBezTo>
                    <a:pt x="3144" y="1966"/>
                    <a:pt x="3090" y="1967"/>
                    <a:pt x="3036" y="1968"/>
                  </a:cubicBezTo>
                  <a:lnTo>
                    <a:pt x="3036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7135425" y="4051525"/>
              <a:ext cx="180150" cy="127300"/>
            </a:xfrm>
            <a:custGeom>
              <a:avLst/>
              <a:gdLst/>
              <a:ahLst/>
              <a:cxnLst/>
              <a:rect l="l" t="t" r="r" b="b"/>
              <a:pathLst>
                <a:path w="7206" h="5092" extrusionOk="0">
                  <a:moveTo>
                    <a:pt x="1435" y="434"/>
                  </a:moveTo>
                  <a:lnTo>
                    <a:pt x="3803" y="1735"/>
                  </a:lnTo>
                  <a:lnTo>
                    <a:pt x="3603" y="2068"/>
                  </a:lnTo>
                  <a:lnTo>
                    <a:pt x="1235" y="801"/>
                  </a:lnTo>
                  <a:lnTo>
                    <a:pt x="1435" y="434"/>
                  </a:lnTo>
                  <a:close/>
                  <a:moveTo>
                    <a:pt x="5992" y="1922"/>
                  </a:moveTo>
                  <a:cubicBezTo>
                    <a:pt x="6019" y="1922"/>
                    <a:pt x="6046" y="1927"/>
                    <a:pt x="6071" y="1935"/>
                  </a:cubicBezTo>
                  <a:lnTo>
                    <a:pt x="6405" y="2135"/>
                  </a:lnTo>
                  <a:cubicBezTo>
                    <a:pt x="6505" y="2168"/>
                    <a:pt x="6538" y="2302"/>
                    <a:pt x="6505" y="2402"/>
                  </a:cubicBezTo>
                  <a:lnTo>
                    <a:pt x="5371" y="4470"/>
                  </a:lnTo>
                  <a:cubicBezTo>
                    <a:pt x="5328" y="4535"/>
                    <a:pt x="5271" y="4572"/>
                    <a:pt x="5209" y="4572"/>
                  </a:cubicBezTo>
                  <a:cubicBezTo>
                    <a:pt x="5175" y="4572"/>
                    <a:pt x="5139" y="4560"/>
                    <a:pt x="5104" y="4537"/>
                  </a:cubicBezTo>
                  <a:lnTo>
                    <a:pt x="4770" y="4370"/>
                  </a:lnTo>
                  <a:cubicBezTo>
                    <a:pt x="4670" y="4303"/>
                    <a:pt x="4637" y="4170"/>
                    <a:pt x="4670" y="4103"/>
                  </a:cubicBezTo>
                  <a:lnTo>
                    <a:pt x="5805" y="2035"/>
                  </a:lnTo>
                  <a:cubicBezTo>
                    <a:pt x="5830" y="1960"/>
                    <a:pt x="5911" y="1922"/>
                    <a:pt x="5992" y="1922"/>
                  </a:cubicBezTo>
                  <a:close/>
                  <a:moveTo>
                    <a:pt x="1368" y="0"/>
                  </a:moveTo>
                  <a:lnTo>
                    <a:pt x="0" y="200"/>
                  </a:lnTo>
                  <a:lnTo>
                    <a:pt x="334" y="1335"/>
                  </a:lnTo>
                  <a:lnTo>
                    <a:pt x="701" y="1201"/>
                  </a:lnTo>
                  <a:lnTo>
                    <a:pt x="934" y="1968"/>
                  </a:lnTo>
                  <a:lnTo>
                    <a:pt x="1668" y="1735"/>
                  </a:lnTo>
                  <a:lnTo>
                    <a:pt x="1902" y="2502"/>
                  </a:lnTo>
                  <a:lnTo>
                    <a:pt x="2636" y="2269"/>
                  </a:lnTo>
                  <a:lnTo>
                    <a:pt x="2869" y="3036"/>
                  </a:lnTo>
                  <a:lnTo>
                    <a:pt x="3303" y="2902"/>
                  </a:lnTo>
                  <a:lnTo>
                    <a:pt x="3303" y="2902"/>
                  </a:lnTo>
                  <a:cubicBezTo>
                    <a:pt x="3269" y="2936"/>
                    <a:pt x="3269" y="3002"/>
                    <a:pt x="3269" y="3036"/>
                  </a:cubicBezTo>
                  <a:lnTo>
                    <a:pt x="3103" y="3970"/>
                  </a:lnTo>
                  <a:cubicBezTo>
                    <a:pt x="3036" y="4203"/>
                    <a:pt x="3203" y="4403"/>
                    <a:pt x="3403" y="4470"/>
                  </a:cubicBezTo>
                  <a:lnTo>
                    <a:pt x="5338" y="5071"/>
                  </a:lnTo>
                  <a:cubicBezTo>
                    <a:pt x="5380" y="5085"/>
                    <a:pt x="5426" y="5091"/>
                    <a:pt x="5473" y="5091"/>
                  </a:cubicBezTo>
                  <a:cubicBezTo>
                    <a:pt x="5644" y="5091"/>
                    <a:pt x="5826" y="5002"/>
                    <a:pt x="5905" y="4870"/>
                  </a:cubicBezTo>
                  <a:lnTo>
                    <a:pt x="6305" y="4070"/>
                  </a:lnTo>
                  <a:cubicBezTo>
                    <a:pt x="6405" y="3903"/>
                    <a:pt x="6572" y="3603"/>
                    <a:pt x="6705" y="3403"/>
                  </a:cubicBezTo>
                  <a:lnTo>
                    <a:pt x="7105" y="2635"/>
                  </a:lnTo>
                  <a:cubicBezTo>
                    <a:pt x="7206" y="2435"/>
                    <a:pt x="7172" y="2168"/>
                    <a:pt x="7005" y="2035"/>
                  </a:cubicBezTo>
                  <a:lnTo>
                    <a:pt x="5438" y="734"/>
                  </a:lnTo>
                  <a:cubicBezTo>
                    <a:pt x="5354" y="667"/>
                    <a:pt x="5246" y="634"/>
                    <a:pt x="5137" y="634"/>
                  </a:cubicBezTo>
                  <a:cubicBezTo>
                    <a:pt x="5029" y="634"/>
                    <a:pt x="4921" y="667"/>
                    <a:pt x="4837" y="734"/>
                  </a:cubicBezTo>
                  <a:lnTo>
                    <a:pt x="4137" y="1401"/>
                  </a:lnTo>
                  <a:cubicBezTo>
                    <a:pt x="4137" y="1435"/>
                    <a:pt x="4103" y="1435"/>
                    <a:pt x="4070" y="1468"/>
                  </a:cubicBezTo>
                  <a:lnTo>
                    <a:pt x="136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7007000" y="5122275"/>
              <a:ext cx="145125" cy="126800"/>
            </a:xfrm>
            <a:custGeom>
              <a:avLst/>
              <a:gdLst/>
              <a:ahLst/>
              <a:cxnLst/>
              <a:rect l="l" t="t" r="r" b="b"/>
              <a:pathLst>
                <a:path w="5805" h="5072" extrusionOk="0">
                  <a:moveTo>
                    <a:pt x="4570" y="368"/>
                  </a:moveTo>
                  <a:lnTo>
                    <a:pt x="4937" y="735"/>
                  </a:lnTo>
                  <a:lnTo>
                    <a:pt x="901" y="735"/>
                  </a:lnTo>
                  <a:lnTo>
                    <a:pt x="1235" y="368"/>
                  </a:lnTo>
                  <a:close/>
                  <a:moveTo>
                    <a:pt x="3636" y="1802"/>
                  </a:moveTo>
                  <a:lnTo>
                    <a:pt x="3636" y="2903"/>
                  </a:lnTo>
                  <a:lnTo>
                    <a:pt x="4737" y="2903"/>
                  </a:lnTo>
                  <a:lnTo>
                    <a:pt x="2902" y="4337"/>
                  </a:lnTo>
                  <a:lnTo>
                    <a:pt x="1101" y="2903"/>
                  </a:lnTo>
                  <a:lnTo>
                    <a:pt x="2202" y="2903"/>
                  </a:lnTo>
                  <a:lnTo>
                    <a:pt x="2202" y="1802"/>
                  </a:lnTo>
                  <a:close/>
                  <a:moveTo>
                    <a:pt x="1101" y="1"/>
                  </a:moveTo>
                  <a:lnTo>
                    <a:pt x="0" y="1102"/>
                  </a:lnTo>
                  <a:lnTo>
                    <a:pt x="0" y="4904"/>
                  </a:lnTo>
                  <a:cubicBezTo>
                    <a:pt x="0" y="5005"/>
                    <a:pt x="100" y="5071"/>
                    <a:pt x="200" y="5071"/>
                  </a:cubicBezTo>
                  <a:lnTo>
                    <a:pt x="5638" y="5071"/>
                  </a:lnTo>
                  <a:cubicBezTo>
                    <a:pt x="5738" y="5071"/>
                    <a:pt x="5805" y="5005"/>
                    <a:pt x="5805" y="4904"/>
                  </a:cubicBezTo>
                  <a:lnTo>
                    <a:pt x="5805" y="1102"/>
                  </a:lnTo>
                  <a:lnTo>
                    <a:pt x="4737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7209650" y="3717125"/>
              <a:ext cx="121775" cy="163450"/>
            </a:xfrm>
            <a:custGeom>
              <a:avLst/>
              <a:gdLst/>
              <a:ahLst/>
              <a:cxnLst/>
              <a:rect l="l" t="t" r="r" b="b"/>
              <a:pathLst>
                <a:path w="4871" h="6538" extrusionOk="0">
                  <a:moveTo>
                    <a:pt x="3669" y="2735"/>
                  </a:moveTo>
                  <a:cubicBezTo>
                    <a:pt x="3903" y="3202"/>
                    <a:pt x="4070" y="3636"/>
                    <a:pt x="4070" y="4036"/>
                  </a:cubicBezTo>
                  <a:lnTo>
                    <a:pt x="4070" y="4070"/>
                  </a:lnTo>
                  <a:cubicBezTo>
                    <a:pt x="4070" y="4103"/>
                    <a:pt x="4070" y="4103"/>
                    <a:pt x="4070" y="4103"/>
                  </a:cubicBezTo>
                  <a:cubicBezTo>
                    <a:pt x="4070" y="4537"/>
                    <a:pt x="3870" y="4937"/>
                    <a:pt x="3569" y="5237"/>
                  </a:cubicBezTo>
                  <a:cubicBezTo>
                    <a:pt x="3269" y="5537"/>
                    <a:pt x="2869" y="5704"/>
                    <a:pt x="2435" y="5704"/>
                  </a:cubicBezTo>
                  <a:lnTo>
                    <a:pt x="2202" y="5704"/>
                  </a:lnTo>
                  <a:cubicBezTo>
                    <a:pt x="3102" y="5170"/>
                    <a:pt x="3669" y="4203"/>
                    <a:pt x="3669" y="3102"/>
                  </a:cubicBezTo>
                  <a:cubicBezTo>
                    <a:pt x="3669" y="2969"/>
                    <a:pt x="3669" y="2835"/>
                    <a:pt x="3669" y="2735"/>
                  </a:cubicBezTo>
                  <a:close/>
                  <a:moveTo>
                    <a:pt x="2435" y="0"/>
                  </a:moveTo>
                  <a:cubicBezTo>
                    <a:pt x="2435" y="0"/>
                    <a:pt x="34" y="2001"/>
                    <a:pt x="0" y="4003"/>
                  </a:cubicBezTo>
                  <a:lnTo>
                    <a:pt x="0" y="4036"/>
                  </a:lnTo>
                  <a:lnTo>
                    <a:pt x="0" y="4103"/>
                  </a:lnTo>
                  <a:lnTo>
                    <a:pt x="0" y="4136"/>
                  </a:lnTo>
                  <a:cubicBezTo>
                    <a:pt x="0" y="5471"/>
                    <a:pt x="1101" y="6538"/>
                    <a:pt x="2435" y="6538"/>
                  </a:cubicBezTo>
                  <a:cubicBezTo>
                    <a:pt x="3770" y="6538"/>
                    <a:pt x="4837" y="5471"/>
                    <a:pt x="4870" y="4136"/>
                  </a:cubicBezTo>
                  <a:lnTo>
                    <a:pt x="4870" y="4103"/>
                  </a:lnTo>
                  <a:lnTo>
                    <a:pt x="4870" y="4036"/>
                  </a:lnTo>
                  <a:lnTo>
                    <a:pt x="4870" y="4003"/>
                  </a:lnTo>
                  <a:cubicBezTo>
                    <a:pt x="4804" y="2001"/>
                    <a:pt x="2435" y="0"/>
                    <a:pt x="2435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7082050" y="3601150"/>
              <a:ext cx="186825" cy="175250"/>
            </a:xfrm>
            <a:custGeom>
              <a:avLst/>
              <a:gdLst/>
              <a:ahLst/>
              <a:cxnLst/>
              <a:rect l="l" t="t" r="r" b="b"/>
              <a:pathLst>
                <a:path w="7473" h="7010" extrusionOk="0">
                  <a:moveTo>
                    <a:pt x="4637" y="836"/>
                  </a:moveTo>
                  <a:lnTo>
                    <a:pt x="6305" y="3271"/>
                  </a:lnTo>
                  <a:lnTo>
                    <a:pt x="4304" y="3171"/>
                  </a:lnTo>
                  <a:lnTo>
                    <a:pt x="4637" y="836"/>
                  </a:lnTo>
                  <a:close/>
                  <a:moveTo>
                    <a:pt x="4404" y="1003"/>
                  </a:moveTo>
                  <a:lnTo>
                    <a:pt x="3603" y="3338"/>
                  </a:lnTo>
                  <a:lnTo>
                    <a:pt x="1135" y="3238"/>
                  </a:lnTo>
                  <a:lnTo>
                    <a:pt x="4404" y="1003"/>
                  </a:lnTo>
                  <a:close/>
                  <a:moveTo>
                    <a:pt x="934" y="3438"/>
                  </a:moveTo>
                  <a:lnTo>
                    <a:pt x="3203" y="3905"/>
                  </a:lnTo>
                  <a:lnTo>
                    <a:pt x="2602" y="5840"/>
                  </a:lnTo>
                  <a:lnTo>
                    <a:pt x="934" y="3438"/>
                  </a:lnTo>
                  <a:close/>
                  <a:moveTo>
                    <a:pt x="4304" y="3238"/>
                  </a:moveTo>
                  <a:lnTo>
                    <a:pt x="6205" y="3838"/>
                  </a:lnTo>
                  <a:lnTo>
                    <a:pt x="3203" y="5940"/>
                  </a:lnTo>
                  <a:lnTo>
                    <a:pt x="3303" y="3939"/>
                  </a:lnTo>
                  <a:lnTo>
                    <a:pt x="4170" y="4139"/>
                  </a:lnTo>
                  <a:lnTo>
                    <a:pt x="4304" y="3238"/>
                  </a:lnTo>
                  <a:close/>
                  <a:moveTo>
                    <a:pt x="4679" y="1"/>
                  </a:moveTo>
                  <a:cubicBezTo>
                    <a:pt x="4563" y="1"/>
                    <a:pt x="4445" y="35"/>
                    <a:pt x="4337" y="102"/>
                  </a:cubicBezTo>
                  <a:lnTo>
                    <a:pt x="334" y="2904"/>
                  </a:lnTo>
                  <a:cubicBezTo>
                    <a:pt x="67" y="3071"/>
                    <a:pt x="0" y="3438"/>
                    <a:pt x="167" y="3672"/>
                  </a:cubicBezTo>
                  <a:lnTo>
                    <a:pt x="2336" y="6774"/>
                  </a:lnTo>
                  <a:cubicBezTo>
                    <a:pt x="2435" y="6933"/>
                    <a:pt x="2606" y="7009"/>
                    <a:pt x="2784" y="7009"/>
                  </a:cubicBezTo>
                  <a:cubicBezTo>
                    <a:pt x="2905" y="7009"/>
                    <a:pt x="3028" y="6975"/>
                    <a:pt x="3136" y="6907"/>
                  </a:cubicBezTo>
                  <a:lnTo>
                    <a:pt x="7139" y="4105"/>
                  </a:lnTo>
                  <a:cubicBezTo>
                    <a:pt x="7406" y="3939"/>
                    <a:pt x="7473" y="3572"/>
                    <a:pt x="7272" y="3338"/>
                  </a:cubicBezTo>
                  <a:lnTo>
                    <a:pt x="5138" y="236"/>
                  </a:lnTo>
                  <a:cubicBezTo>
                    <a:pt x="5018" y="77"/>
                    <a:pt x="4851" y="1"/>
                    <a:pt x="4679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7007825" y="3495300"/>
              <a:ext cx="144300" cy="145125"/>
            </a:xfrm>
            <a:custGeom>
              <a:avLst/>
              <a:gdLst/>
              <a:ahLst/>
              <a:cxnLst/>
              <a:rect l="l" t="t" r="r" b="b"/>
              <a:pathLst>
                <a:path w="5772" h="5805" extrusionOk="0">
                  <a:moveTo>
                    <a:pt x="1802" y="2001"/>
                  </a:moveTo>
                  <a:lnTo>
                    <a:pt x="1802" y="3803"/>
                  </a:lnTo>
                  <a:lnTo>
                    <a:pt x="3070" y="2902"/>
                  </a:lnTo>
                  <a:lnTo>
                    <a:pt x="1802" y="2001"/>
                  </a:lnTo>
                  <a:close/>
                  <a:moveTo>
                    <a:pt x="3236" y="2001"/>
                  </a:moveTo>
                  <a:lnTo>
                    <a:pt x="3236" y="3803"/>
                  </a:lnTo>
                  <a:lnTo>
                    <a:pt x="4504" y="2902"/>
                  </a:lnTo>
                  <a:lnTo>
                    <a:pt x="3236" y="2001"/>
                  </a:lnTo>
                  <a:close/>
                  <a:moveTo>
                    <a:pt x="2869" y="534"/>
                  </a:moveTo>
                  <a:cubicBezTo>
                    <a:pt x="4170" y="534"/>
                    <a:pt x="5238" y="1601"/>
                    <a:pt x="5238" y="2902"/>
                  </a:cubicBezTo>
                  <a:cubicBezTo>
                    <a:pt x="5238" y="4203"/>
                    <a:pt x="4170" y="5237"/>
                    <a:pt x="2869" y="5237"/>
                  </a:cubicBezTo>
                  <a:cubicBezTo>
                    <a:pt x="1568" y="5237"/>
                    <a:pt x="534" y="4203"/>
                    <a:pt x="534" y="2902"/>
                  </a:cubicBezTo>
                  <a:cubicBezTo>
                    <a:pt x="534" y="1601"/>
                    <a:pt x="1568" y="534"/>
                    <a:pt x="2869" y="534"/>
                  </a:cubicBezTo>
                  <a:close/>
                  <a:moveTo>
                    <a:pt x="2869" y="0"/>
                  </a:moveTo>
                  <a:cubicBezTo>
                    <a:pt x="1268" y="0"/>
                    <a:pt x="1" y="1301"/>
                    <a:pt x="1" y="2902"/>
                  </a:cubicBezTo>
                  <a:cubicBezTo>
                    <a:pt x="1" y="4503"/>
                    <a:pt x="1268" y="5804"/>
                    <a:pt x="2869" y="5804"/>
                  </a:cubicBezTo>
                  <a:cubicBezTo>
                    <a:pt x="4471" y="5804"/>
                    <a:pt x="5772" y="4503"/>
                    <a:pt x="5772" y="2902"/>
                  </a:cubicBezTo>
                  <a:cubicBezTo>
                    <a:pt x="5772" y="1301"/>
                    <a:pt x="4471" y="0"/>
                    <a:pt x="2869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7072875" y="3803850"/>
              <a:ext cx="113450" cy="130100"/>
            </a:xfrm>
            <a:custGeom>
              <a:avLst/>
              <a:gdLst/>
              <a:ahLst/>
              <a:cxnLst/>
              <a:rect l="l" t="t" r="r" b="b"/>
              <a:pathLst>
                <a:path w="4538" h="5204" extrusionOk="0">
                  <a:moveTo>
                    <a:pt x="2969" y="701"/>
                  </a:moveTo>
                  <a:cubicBezTo>
                    <a:pt x="3036" y="734"/>
                    <a:pt x="3103" y="801"/>
                    <a:pt x="3136" y="801"/>
                  </a:cubicBezTo>
                  <a:lnTo>
                    <a:pt x="3737" y="1435"/>
                  </a:lnTo>
                  <a:cubicBezTo>
                    <a:pt x="3770" y="1435"/>
                    <a:pt x="3803" y="1501"/>
                    <a:pt x="3837" y="1601"/>
                  </a:cubicBezTo>
                  <a:cubicBezTo>
                    <a:pt x="3837" y="1601"/>
                    <a:pt x="3837" y="1635"/>
                    <a:pt x="3837" y="1635"/>
                  </a:cubicBezTo>
                  <a:lnTo>
                    <a:pt x="2903" y="1635"/>
                  </a:lnTo>
                  <a:lnTo>
                    <a:pt x="2903" y="701"/>
                  </a:lnTo>
                  <a:close/>
                  <a:moveTo>
                    <a:pt x="2602" y="667"/>
                  </a:moveTo>
                  <a:lnTo>
                    <a:pt x="2602" y="1968"/>
                  </a:lnTo>
                  <a:lnTo>
                    <a:pt x="3903" y="1968"/>
                  </a:lnTo>
                  <a:lnTo>
                    <a:pt x="3903" y="4537"/>
                  </a:lnTo>
                  <a:lnTo>
                    <a:pt x="668" y="4537"/>
                  </a:lnTo>
                  <a:lnTo>
                    <a:pt x="668" y="667"/>
                  </a:lnTo>
                  <a:close/>
                  <a:moveTo>
                    <a:pt x="501" y="0"/>
                  </a:moveTo>
                  <a:cubicBezTo>
                    <a:pt x="234" y="0"/>
                    <a:pt x="1" y="234"/>
                    <a:pt x="1" y="501"/>
                  </a:cubicBezTo>
                  <a:lnTo>
                    <a:pt x="1" y="4704"/>
                  </a:lnTo>
                  <a:cubicBezTo>
                    <a:pt x="1" y="4970"/>
                    <a:pt x="234" y="5204"/>
                    <a:pt x="501" y="5204"/>
                  </a:cubicBezTo>
                  <a:lnTo>
                    <a:pt x="4070" y="5204"/>
                  </a:lnTo>
                  <a:cubicBezTo>
                    <a:pt x="4337" y="5204"/>
                    <a:pt x="4537" y="4970"/>
                    <a:pt x="4537" y="4704"/>
                  </a:cubicBezTo>
                  <a:lnTo>
                    <a:pt x="4537" y="1801"/>
                  </a:lnTo>
                  <a:cubicBezTo>
                    <a:pt x="4537" y="1535"/>
                    <a:pt x="4370" y="1168"/>
                    <a:pt x="4204" y="968"/>
                  </a:cubicBezTo>
                  <a:lnTo>
                    <a:pt x="3603" y="367"/>
                  </a:lnTo>
                  <a:cubicBezTo>
                    <a:pt x="3403" y="167"/>
                    <a:pt x="3036" y="0"/>
                    <a:pt x="27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7064525" y="4196625"/>
              <a:ext cx="183500" cy="196000"/>
            </a:xfrm>
            <a:custGeom>
              <a:avLst/>
              <a:gdLst/>
              <a:ahLst/>
              <a:cxnLst/>
              <a:rect l="l" t="t" r="r" b="b"/>
              <a:pathLst>
                <a:path w="7340" h="7840" extrusionOk="0">
                  <a:moveTo>
                    <a:pt x="1936" y="2436"/>
                  </a:moveTo>
                  <a:lnTo>
                    <a:pt x="1936" y="2936"/>
                  </a:lnTo>
                  <a:lnTo>
                    <a:pt x="5372" y="2936"/>
                  </a:lnTo>
                  <a:lnTo>
                    <a:pt x="5372" y="2436"/>
                  </a:lnTo>
                  <a:close/>
                  <a:moveTo>
                    <a:pt x="1936" y="3403"/>
                  </a:moveTo>
                  <a:lnTo>
                    <a:pt x="1936" y="3903"/>
                  </a:lnTo>
                  <a:lnTo>
                    <a:pt x="5372" y="3903"/>
                  </a:lnTo>
                  <a:lnTo>
                    <a:pt x="5372" y="3403"/>
                  </a:lnTo>
                  <a:close/>
                  <a:moveTo>
                    <a:pt x="1936" y="4404"/>
                  </a:moveTo>
                  <a:lnTo>
                    <a:pt x="1936" y="4871"/>
                  </a:lnTo>
                  <a:lnTo>
                    <a:pt x="5372" y="4871"/>
                  </a:lnTo>
                  <a:lnTo>
                    <a:pt x="5372" y="4404"/>
                  </a:lnTo>
                  <a:close/>
                  <a:moveTo>
                    <a:pt x="1936" y="5371"/>
                  </a:moveTo>
                  <a:lnTo>
                    <a:pt x="1936" y="5871"/>
                  </a:lnTo>
                  <a:lnTo>
                    <a:pt x="5372" y="5871"/>
                  </a:lnTo>
                  <a:lnTo>
                    <a:pt x="5372" y="5371"/>
                  </a:lnTo>
                  <a:close/>
                  <a:moveTo>
                    <a:pt x="6372" y="968"/>
                  </a:moveTo>
                  <a:lnTo>
                    <a:pt x="6372" y="6839"/>
                  </a:lnTo>
                  <a:lnTo>
                    <a:pt x="968" y="6839"/>
                  </a:lnTo>
                  <a:lnTo>
                    <a:pt x="968" y="968"/>
                  </a:lnTo>
                  <a:close/>
                  <a:moveTo>
                    <a:pt x="735" y="0"/>
                  </a:moveTo>
                  <a:cubicBezTo>
                    <a:pt x="335" y="0"/>
                    <a:pt x="1" y="334"/>
                    <a:pt x="1" y="734"/>
                  </a:cubicBezTo>
                  <a:lnTo>
                    <a:pt x="1" y="7106"/>
                  </a:lnTo>
                  <a:cubicBezTo>
                    <a:pt x="1" y="7506"/>
                    <a:pt x="335" y="7839"/>
                    <a:pt x="735" y="7839"/>
                  </a:cubicBezTo>
                  <a:lnTo>
                    <a:pt x="6606" y="7839"/>
                  </a:lnTo>
                  <a:cubicBezTo>
                    <a:pt x="7006" y="7839"/>
                    <a:pt x="7340" y="7506"/>
                    <a:pt x="7340" y="7106"/>
                  </a:cubicBezTo>
                  <a:lnTo>
                    <a:pt x="7340" y="734"/>
                  </a:lnTo>
                  <a:cubicBezTo>
                    <a:pt x="7340" y="334"/>
                    <a:pt x="7006" y="0"/>
                    <a:pt x="6606" y="0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7030350" y="4431800"/>
              <a:ext cx="174300" cy="130100"/>
            </a:xfrm>
            <a:custGeom>
              <a:avLst/>
              <a:gdLst/>
              <a:ahLst/>
              <a:cxnLst/>
              <a:rect l="l" t="t" r="r" b="b"/>
              <a:pathLst>
                <a:path w="6972" h="5204" extrusionOk="0">
                  <a:moveTo>
                    <a:pt x="1301" y="434"/>
                  </a:moveTo>
                  <a:lnTo>
                    <a:pt x="1301" y="1301"/>
                  </a:lnTo>
                  <a:lnTo>
                    <a:pt x="434" y="1301"/>
                  </a:lnTo>
                  <a:lnTo>
                    <a:pt x="434" y="434"/>
                  </a:lnTo>
                  <a:close/>
                  <a:moveTo>
                    <a:pt x="6538" y="434"/>
                  </a:moveTo>
                  <a:lnTo>
                    <a:pt x="6538" y="1301"/>
                  </a:lnTo>
                  <a:lnTo>
                    <a:pt x="5671" y="1301"/>
                  </a:lnTo>
                  <a:lnTo>
                    <a:pt x="5671" y="434"/>
                  </a:lnTo>
                  <a:close/>
                  <a:moveTo>
                    <a:pt x="1301" y="2168"/>
                  </a:moveTo>
                  <a:lnTo>
                    <a:pt x="1301" y="3036"/>
                  </a:lnTo>
                  <a:lnTo>
                    <a:pt x="434" y="3036"/>
                  </a:lnTo>
                  <a:lnTo>
                    <a:pt x="434" y="2168"/>
                  </a:lnTo>
                  <a:close/>
                  <a:moveTo>
                    <a:pt x="6538" y="2168"/>
                  </a:moveTo>
                  <a:lnTo>
                    <a:pt x="6538" y="3036"/>
                  </a:lnTo>
                  <a:lnTo>
                    <a:pt x="5671" y="3036"/>
                  </a:lnTo>
                  <a:lnTo>
                    <a:pt x="5671" y="2168"/>
                  </a:lnTo>
                  <a:close/>
                  <a:moveTo>
                    <a:pt x="2602" y="1301"/>
                  </a:moveTo>
                  <a:lnTo>
                    <a:pt x="2602" y="3903"/>
                  </a:lnTo>
                  <a:lnTo>
                    <a:pt x="4337" y="2602"/>
                  </a:lnTo>
                  <a:lnTo>
                    <a:pt x="2602" y="1301"/>
                  </a:lnTo>
                  <a:close/>
                  <a:moveTo>
                    <a:pt x="1301" y="3903"/>
                  </a:moveTo>
                  <a:lnTo>
                    <a:pt x="1301" y="4770"/>
                  </a:lnTo>
                  <a:lnTo>
                    <a:pt x="434" y="4770"/>
                  </a:lnTo>
                  <a:lnTo>
                    <a:pt x="434" y="3903"/>
                  </a:lnTo>
                  <a:close/>
                  <a:moveTo>
                    <a:pt x="5237" y="434"/>
                  </a:moveTo>
                  <a:lnTo>
                    <a:pt x="5237" y="4770"/>
                  </a:lnTo>
                  <a:lnTo>
                    <a:pt x="1735" y="4770"/>
                  </a:lnTo>
                  <a:lnTo>
                    <a:pt x="1735" y="434"/>
                  </a:lnTo>
                  <a:close/>
                  <a:moveTo>
                    <a:pt x="6538" y="3903"/>
                  </a:moveTo>
                  <a:lnTo>
                    <a:pt x="6538" y="4770"/>
                  </a:lnTo>
                  <a:lnTo>
                    <a:pt x="5671" y="4770"/>
                  </a:lnTo>
                  <a:lnTo>
                    <a:pt x="5671" y="3903"/>
                  </a:lnTo>
                  <a:close/>
                  <a:moveTo>
                    <a:pt x="0" y="0"/>
                  </a:moveTo>
                  <a:lnTo>
                    <a:pt x="0" y="5204"/>
                  </a:lnTo>
                  <a:lnTo>
                    <a:pt x="6972" y="5204"/>
                  </a:lnTo>
                  <a:lnTo>
                    <a:pt x="6972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7229650" y="4392600"/>
              <a:ext cx="103425" cy="98425"/>
            </a:xfrm>
            <a:custGeom>
              <a:avLst/>
              <a:gdLst/>
              <a:ahLst/>
              <a:cxnLst/>
              <a:rect l="l" t="t" r="r" b="b"/>
              <a:pathLst>
                <a:path w="4137" h="3937" extrusionOk="0">
                  <a:moveTo>
                    <a:pt x="2069" y="634"/>
                  </a:moveTo>
                  <a:lnTo>
                    <a:pt x="2503" y="1568"/>
                  </a:lnTo>
                  <a:lnTo>
                    <a:pt x="3503" y="1702"/>
                  </a:lnTo>
                  <a:lnTo>
                    <a:pt x="2803" y="2402"/>
                  </a:lnTo>
                  <a:lnTo>
                    <a:pt x="2970" y="3403"/>
                  </a:lnTo>
                  <a:lnTo>
                    <a:pt x="2069" y="2936"/>
                  </a:lnTo>
                  <a:lnTo>
                    <a:pt x="1168" y="3403"/>
                  </a:lnTo>
                  <a:lnTo>
                    <a:pt x="1335" y="2402"/>
                  </a:lnTo>
                  <a:lnTo>
                    <a:pt x="601" y="1702"/>
                  </a:lnTo>
                  <a:lnTo>
                    <a:pt x="1602" y="1568"/>
                  </a:lnTo>
                  <a:lnTo>
                    <a:pt x="2069" y="634"/>
                  </a:lnTo>
                  <a:close/>
                  <a:moveTo>
                    <a:pt x="2069" y="0"/>
                  </a:moveTo>
                  <a:lnTo>
                    <a:pt x="1435" y="1301"/>
                  </a:lnTo>
                  <a:lnTo>
                    <a:pt x="1" y="1501"/>
                  </a:lnTo>
                  <a:lnTo>
                    <a:pt x="1035" y="2502"/>
                  </a:lnTo>
                  <a:lnTo>
                    <a:pt x="768" y="3937"/>
                  </a:lnTo>
                  <a:lnTo>
                    <a:pt x="768" y="3937"/>
                  </a:lnTo>
                  <a:lnTo>
                    <a:pt x="2069" y="3269"/>
                  </a:lnTo>
                  <a:lnTo>
                    <a:pt x="3336" y="3937"/>
                  </a:lnTo>
                  <a:lnTo>
                    <a:pt x="3336" y="3937"/>
                  </a:lnTo>
                  <a:lnTo>
                    <a:pt x="3103" y="2502"/>
                  </a:lnTo>
                  <a:lnTo>
                    <a:pt x="4137" y="1501"/>
                  </a:lnTo>
                  <a:lnTo>
                    <a:pt x="2703" y="1301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6887750" y="3401050"/>
              <a:ext cx="129275" cy="136800"/>
            </a:xfrm>
            <a:custGeom>
              <a:avLst/>
              <a:gdLst/>
              <a:ahLst/>
              <a:cxnLst/>
              <a:rect l="l" t="t" r="r" b="b"/>
              <a:pathLst>
                <a:path w="5171" h="5472" extrusionOk="0">
                  <a:moveTo>
                    <a:pt x="2068" y="334"/>
                  </a:moveTo>
                  <a:cubicBezTo>
                    <a:pt x="1668" y="334"/>
                    <a:pt x="1301" y="534"/>
                    <a:pt x="1034" y="701"/>
                  </a:cubicBezTo>
                  <a:lnTo>
                    <a:pt x="1034" y="3903"/>
                  </a:lnTo>
                  <a:cubicBezTo>
                    <a:pt x="1301" y="3737"/>
                    <a:pt x="1668" y="3537"/>
                    <a:pt x="2068" y="3537"/>
                  </a:cubicBezTo>
                  <a:cubicBezTo>
                    <a:pt x="2469" y="3537"/>
                    <a:pt x="2836" y="3637"/>
                    <a:pt x="3102" y="3803"/>
                  </a:cubicBezTo>
                  <a:cubicBezTo>
                    <a:pt x="3336" y="3970"/>
                    <a:pt x="3736" y="4104"/>
                    <a:pt x="4137" y="4104"/>
                  </a:cubicBezTo>
                  <a:cubicBezTo>
                    <a:pt x="4537" y="4104"/>
                    <a:pt x="4904" y="3870"/>
                    <a:pt x="5171" y="3703"/>
                  </a:cubicBezTo>
                  <a:lnTo>
                    <a:pt x="5171" y="534"/>
                  </a:lnTo>
                  <a:cubicBezTo>
                    <a:pt x="4904" y="701"/>
                    <a:pt x="4537" y="901"/>
                    <a:pt x="4137" y="901"/>
                  </a:cubicBezTo>
                  <a:cubicBezTo>
                    <a:pt x="3703" y="901"/>
                    <a:pt x="3336" y="801"/>
                    <a:pt x="3102" y="634"/>
                  </a:cubicBezTo>
                  <a:cubicBezTo>
                    <a:pt x="2836" y="434"/>
                    <a:pt x="2469" y="334"/>
                    <a:pt x="2068" y="334"/>
                  </a:cubicBezTo>
                  <a:close/>
                  <a:moveTo>
                    <a:pt x="367" y="1"/>
                  </a:moveTo>
                  <a:cubicBezTo>
                    <a:pt x="167" y="1"/>
                    <a:pt x="0" y="134"/>
                    <a:pt x="0" y="334"/>
                  </a:cubicBezTo>
                  <a:lnTo>
                    <a:pt x="0" y="5471"/>
                  </a:lnTo>
                  <a:lnTo>
                    <a:pt x="701" y="5471"/>
                  </a:lnTo>
                  <a:lnTo>
                    <a:pt x="701" y="334"/>
                  </a:lnTo>
                  <a:cubicBezTo>
                    <a:pt x="701" y="134"/>
                    <a:pt x="534" y="1"/>
                    <a:pt x="367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6727625" y="3335175"/>
              <a:ext cx="136800" cy="136775"/>
            </a:xfrm>
            <a:custGeom>
              <a:avLst/>
              <a:gdLst/>
              <a:ahLst/>
              <a:cxnLst/>
              <a:rect l="l" t="t" r="r" b="b"/>
              <a:pathLst>
                <a:path w="5472" h="5471" extrusionOk="0">
                  <a:moveTo>
                    <a:pt x="167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1368"/>
                  </a:lnTo>
                  <a:lnTo>
                    <a:pt x="1" y="1702"/>
                  </a:lnTo>
                  <a:cubicBezTo>
                    <a:pt x="1" y="1835"/>
                    <a:pt x="134" y="1935"/>
                    <a:pt x="268" y="2035"/>
                  </a:cubicBezTo>
                  <a:cubicBezTo>
                    <a:pt x="468" y="2169"/>
                    <a:pt x="668" y="2335"/>
                    <a:pt x="668" y="2736"/>
                  </a:cubicBezTo>
                  <a:lnTo>
                    <a:pt x="668" y="5471"/>
                  </a:lnTo>
                  <a:lnTo>
                    <a:pt x="1702" y="5471"/>
                  </a:lnTo>
                  <a:lnTo>
                    <a:pt x="1702" y="2736"/>
                  </a:lnTo>
                  <a:cubicBezTo>
                    <a:pt x="1702" y="2335"/>
                    <a:pt x="1902" y="2169"/>
                    <a:pt x="2102" y="2035"/>
                  </a:cubicBezTo>
                  <a:cubicBezTo>
                    <a:pt x="2236" y="1935"/>
                    <a:pt x="2369" y="1835"/>
                    <a:pt x="2369" y="1702"/>
                  </a:cubicBezTo>
                  <a:lnTo>
                    <a:pt x="2369" y="1368"/>
                  </a:lnTo>
                  <a:lnTo>
                    <a:pt x="2369" y="167"/>
                  </a:lnTo>
                  <a:cubicBezTo>
                    <a:pt x="2369" y="67"/>
                    <a:pt x="2302" y="0"/>
                    <a:pt x="2202" y="0"/>
                  </a:cubicBezTo>
                  <a:cubicBezTo>
                    <a:pt x="2102" y="0"/>
                    <a:pt x="2035" y="67"/>
                    <a:pt x="2035" y="167"/>
                  </a:cubicBezTo>
                  <a:lnTo>
                    <a:pt x="2035" y="1368"/>
                  </a:lnTo>
                  <a:cubicBezTo>
                    <a:pt x="2035" y="1401"/>
                    <a:pt x="1969" y="1435"/>
                    <a:pt x="1869" y="1435"/>
                  </a:cubicBezTo>
                  <a:cubicBezTo>
                    <a:pt x="1769" y="1435"/>
                    <a:pt x="1702" y="1401"/>
                    <a:pt x="1702" y="1368"/>
                  </a:cubicBezTo>
                  <a:lnTo>
                    <a:pt x="1702" y="167"/>
                  </a:lnTo>
                  <a:cubicBezTo>
                    <a:pt x="1702" y="67"/>
                    <a:pt x="1635" y="0"/>
                    <a:pt x="1535" y="0"/>
                  </a:cubicBezTo>
                  <a:cubicBezTo>
                    <a:pt x="1435" y="0"/>
                    <a:pt x="1368" y="67"/>
                    <a:pt x="1368" y="167"/>
                  </a:cubicBezTo>
                  <a:lnTo>
                    <a:pt x="1368" y="1368"/>
                  </a:lnTo>
                  <a:cubicBezTo>
                    <a:pt x="1368" y="1401"/>
                    <a:pt x="1268" y="1435"/>
                    <a:pt x="1202" y="1435"/>
                  </a:cubicBezTo>
                  <a:cubicBezTo>
                    <a:pt x="1101" y="1435"/>
                    <a:pt x="1001" y="1401"/>
                    <a:pt x="1001" y="1368"/>
                  </a:cubicBezTo>
                  <a:lnTo>
                    <a:pt x="1001" y="167"/>
                  </a:lnTo>
                  <a:cubicBezTo>
                    <a:pt x="1001" y="67"/>
                    <a:pt x="935" y="0"/>
                    <a:pt x="835" y="0"/>
                  </a:cubicBezTo>
                  <a:cubicBezTo>
                    <a:pt x="735" y="0"/>
                    <a:pt x="668" y="67"/>
                    <a:pt x="668" y="167"/>
                  </a:cubicBezTo>
                  <a:lnTo>
                    <a:pt x="668" y="1368"/>
                  </a:lnTo>
                  <a:cubicBezTo>
                    <a:pt x="668" y="1401"/>
                    <a:pt x="601" y="1435"/>
                    <a:pt x="501" y="1435"/>
                  </a:cubicBezTo>
                  <a:cubicBezTo>
                    <a:pt x="401" y="1435"/>
                    <a:pt x="334" y="1401"/>
                    <a:pt x="334" y="1368"/>
                  </a:cubicBezTo>
                  <a:lnTo>
                    <a:pt x="334" y="167"/>
                  </a:lnTo>
                  <a:cubicBezTo>
                    <a:pt x="334" y="67"/>
                    <a:pt x="268" y="0"/>
                    <a:pt x="167" y="0"/>
                  </a:cubicBezTo>
                  <a:close/>
                  <a:moveTo>
                    <a:pt x="4604" y="0"/>
                  </a:moveTo>
                  <a:cubicBezTo>
                    <a:pt x="4137" y="0"/>
                    <a:pt x="3770" y="367"/>
                    <a:pt x="3770" y="834"/>
                  </a:cubicBezTo>
                  <a:lnTo>
                    <a:pt x="3770" y="3403"/>
                  </a:lnTo>
                  <a:lnTo>
                    <a:pt x="4437" y="3403"/>
                  </a:lnTo>
                  <a:lnTo>
                    <a:pt x="4437" y="5471"/>
                  </a:lnTo>
                  <a:lnTo>
                    <a:pt x="5471" y="5471"/>
                  </a:lnTo>
                  <a:lnTo>
                    <a:pt x="5471" y="834"/>
                  </a:lnTo>
                  <a:cubicBezTo>
                    <a:pt x="5471" y="367"/>
                    <a:pt x="5071" y="0"/>
                    <a:pt x="4604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6995325" y="4591900"/>
              <a:ext cx="155975" cy="175975"/>
            </a:xfrm>
            <a:custGeom>
              <a:avLst/>
              <a:gdLst/>
              <a:ahLst/>
              <a:cxnLst/>
              <a:rect l="l" t="t" r="r" b="b"/>
              <a:pathLst>
                <a:path w="6239" h="7039" extrusionOk="0">
                  <a:moveTo>
                    <a:pt x="1501" y="701"/>
                  </a:moveTo>
                  <a:cubicBezTo>
                    <a:pt x="1635" y="701"/>
                    <a:pt x="1802" y="768"/>
                    <a:pt x="1902" y="868"/>
                  </a:cubicBezTo>
                  <a:cubicBezTo>
                    <a:pt x="2135" y="1102"/>
                    <a:pt x="2335" y="1502"/>
                    <a:pt x="2469" y="1969"/>
                  </a:cubicBezTo>
                  <a:cubicBezTo>
                    <a:pt x="2469" y="1969"/>
                    <a:pt x="2502" y="2002"/>
                    <a:pt x="2502" y="2002"/>
                  </a:cubicBezTo>
                  <a:lnTo>
                    <a:pt x="2435" y="2002"/>
                  </a:lnTo>
                  <a:cubicBezTo>
                    <a:pt x="1968" y="1869"/>
                    <a:pt x="1601" y="1669"/>
                    <a:pt x="1368" y="1435"/>
                  </a:cubicBezTo>
                  <a:cubicBezTo>
                    <a:pt x="1268" y="1302"/>
                    <a:pt x="1201" y="1168"/>
                    <a:pt x="1168" y="1035"/>
                  </a:cubicBezTo>
                  <a:cubicBezTo>
                    <a:pt x="1168" y="968"/>
                    <a:pt x="1168" y="868"/>
                    <a:pt x="1268" y="768"/>
                  </a:cubicBezTo>
                  <a:cubicBezTo>
                    <a:pt x="1335" y="701"/>
                    <a:pt x="1435" y="701"/>
                    <a:pt x="1501" y="701"/>
                  </a:cubicBezTo>
                  <a:close/>
                  <a:moveTo>
                    <a:pt x="4871" y="501"/>
                  </a:moveTo>
                  <a:cubicBezTo>
                    <a:pt x="4971" y="501"/>
                    <a:pt x="5071" y="534"/>
                    <a:pt x="5137" y="601"/>
                  </a:cubicBezTo>
                  <a:cubicBezTo>
                    <a:pt x="5304" y="768"/>
                    <a:pt x="5204" y="1202"/>
                    <a:pt x="4904" y="1502"/>
                  </a:cubicBezTo>
                  <a:cubicBezTo>
                    <a:pt x="4604" y="1802"/>
                    <a:pt x="4203" y="2002"/>
                    <a:pt x="3836" y="2136"/>
                  </a:cubicBezTo>
                  <a:lnTo>
                    <a:pt x="3503" y="2136"/>
                  </a:lnTo>
                  <a:cubicBezTo>
                    <a:pt x="3603" y="1735"/>
                    <a:pt x="3836" y="1202"/>
                    <a:pt x="4237" y="801"/>
                  </a:cubicBezTo>
                  <a:cubicBezTo>
                    <a:pt x="4437" y="635"/>
                    <a:pt x="4670" y="501"/>
                    <a:pt x="4871" y="501"/>
                  </a:cubicBezTo>
                  <a:close/>
                  <a:moveTo>
                    <a:pt x="2669" y="2603"/>
                  </a:moveTo>
                  <a:lnTo>
                    <a:pt x="2669" y="3470"/>
                  </a:lnTo>
                  <a:lnTo>
                    <a:pt x="434" y="3470"/>
                  </a:lnTo>
                  <a:lnTo>
                    <a:pt x="434" y="2603"/>
                  </a:lnTo>
                  <a:close/>
                  <a:moveTo>
                    <a:pt x="5771" y="2603"/>
                  </a:moveTo>
                  <a:lnTo>
                    <a:pt x="5771" y="3470"/>
                  </a:lnTo>
                  <a:lnTo>
                    <a:pt x="3536" y="3470"/>
                  </a:lnTo>
                  <a:lnTo>
                    <a:pt x="3536" y="2603"/>
                  </a:lnTo>
                  <a:close/>
                  <a:moveTo>
                    <a:pt x="2669" y="3703"/>
                  </a:moveTo>
                  <a:lnTo>
                    <a:pt x="2669" y="6605"/>
                  </a:lnTo>
                  <a:lnTo>
                    <a:pt x="868" y="6605"/>
                  </a:lnTo>
                  <a:lnTo>
                    <a:pt x="868" y="3703"/>
                  </a:lnTo>
                  <a:close/>
                  <a:moveTo>
                    <a:pt x="5338" y="3703"/>
                  </a:moveTo>
                  <a:lnTo>
                    <a:pt x="5338" y="6605"/>
                  </a:lnTo>
                  <a:lnTo>
                    <a:pt x="3536" y="6605"/>
                  </a:lnTo>
                  <a:lnTo>
                    <a:pt x="3536" y="3703"/>
                  </a:lnTo>
                  <a:close/>
                  <a:moveTo>
                    <a:pt x="4871" y="1"/>
                  </a:moveTo>
                  <a:cubicBezTo>
                    <a:pt x="4537" y="1"/>
                    <a:pt x="4170" y="168"/>
                    <a:pt x="3870" y="468"/>
                  </a:cubicBezTo>
                  <a:cubicBezTo>
                    <a:pt x="3436" y="935"/>
                    <a:pt x="3169" y="1569"/>
                    <a:pt x="3002" y="2002"/>
                  </a:cubicBezTo>
                  <a:cubicBezTo>
                    <a:pt x="2902" y="1569"/>
                    <a:pt x="2702" y="935"/>
                    <a:pt x="2269" y="534"/>
                  </a:cubicBezTo>
                  <a:cubicBezTo>
                    <a:pt x="2035" y="301"/>
                    <a:pt x="1768" y="168"/>
                    <a:pt x="1501" y="168"/>
                  </a:cubicBezTo>
                  <a:cubicBezTo>
                    <a:pt x="1268" y="168"/>
                    <a:pt x="1068" y="268"/>
                    <a:pt x="901" y="401"/>
                  </a:cubicBezTo>
                  <a:cubicBezTo>
                    <a:pt x="567" y="768"/>
                    <a:pt x="601" y="1368"/>
                    <a:pt x="1001" y="1769"/>
                  </a:cubicBezTo>
                  <a:cubicBezTo>
                    <a:pt x="1168" y="1935"/>
                    <a:pt x="1335" y="2036"/>
                    <a:pt x="1501" y="2136"/>
                  </a:cubicBezTo>
                  <a:lnTo>
                    <a:pt x="0" y="2136"/>
                  </a:lnTo>
                  <a:lnTo>
                    <a:pt x="0" y="3937"/>
                  </a:lnTo>
                  <a:lnTo>
                    <a:pt x="434" y="3937"/>
                  </a:lnTo>
                  <a:lnTo>
                    <a:pt x="434" y="7039"/>
                  </a:lnTo>
                  <a:lnTo>
                    <a:pt x="5771" y="7039"/>
                  </a:lnTo>
                  <a:lnTo>
                    <a:pt x="5771" y="3937"/>
                  </a:lnTo>
                  <a:lnTo>
                    <a:pt x="6238" y="3937"/>
                  </a:lnTo>
                  <a:lnTo>
                    <a:pt x="6238" y="2136"/>
                  </a:lnTo>
                  <a:lnTo>
                    <a:pt x="4904" y="2136"/>
                  </a:lnTo>
                  <a:cubicBezTo>
                    <a:pt x="5037" y="2069"/>
                    <a:pt x="5171" y="1969"/>
                    <a:pt x="5271" y="1835"/>
                  </a:cubicBezTo>
                  <a:cubicBezTo>
                    <a:pt x="5504" y="1602"/>
                    <a:pt x="5671" y="1335"/>
                    <a:pt x="5704" y="1035"/>
                  </a:cubicBezTo>
                  <a:cubicBezTo>
                    <a:pt x="5771" y="735"/>
                    <a:pt x="5671" y="434"/>
                    <a:pt x="5504" y="234"/>
                  </a:cubicBezTo>
                  <a:cubicBezTo>
                    <a:pt x="5338" y="101"/>
                    <a:pt x="5137" y="1"/>
                    <a:pt x="4871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6947775" y="5384975"/>
              <a:ext cx="163475" cy="132625"/>
            </a:xfrm>
            <a:custGeom>
              <a:avLst/>
              <a:gdLst/>
              <a:ahLst/>
              <a:cxnLst/>
              <a:rect l="l" t="t" r="r" b="b"/>
              <a:pathLst>
                <a:path w="6539" h="5305" extrusionOk="0">
                  <a:moveTo>
                    <a:pt x="2036" y="2836"/>
                  </a:moveTo>
                  <a:cubicBezTo>
                    <a:pt x="1802" y="2836"/>
                    <a:pt x="1635" y="3136"/>
                    <a:pt x="1635" y="3470"/>
                  </a:cubicBezTo>
                  <a:cubicBezTo>
                    <a:pt x="1635" y="3803"/>
                    <a:pt x="1802" y="4070"/>
                    <a:pt x="2036" y="4070"/>
                  </a:cubicBezTo>
                  <a:cubicBezTo>
                    <a:pt x="2269" y="4070"/>
                    <a:pt x="2436" y="3803"/>
                    <a:pt x="2436" y="3470"/>
                  </a:cubicBezTo>
                  <a:cubicBezTo>
                    <a:pt x="2436" y="3136"/>
                    <a:pt x="2269" y="2836"/>
                    <a:pt x="2036" y="2836"/>
                  </a:cubicBezTo>
                  <a:close/>
                  <a:moveTo>
                    <a:pt x="4471" y="2836"/>
                  </a:moveTo>
                  <a:cubicBezTo>
                    <a:pt x="4237" y="2869"/>
                    <a:pt x="4071" y="3136"/>
                    <a:pt x="4071" y="3470"/>
                  </a:cubicBezTo>
                  <a:cubicBezTo>
                    <a:pt x="4071" y="3803"/>
                    <a:pt x="4271" y="4070"/>
                    <a:pt x="4471" y="4070"/>
                  </a:cubicBezTo>
                  <a:cubicBezTo>
                    <a:pt x="4704" y="4070"/>
                    <a:pt x="4871" y="3803"/>
                    <a:pt x="4871" y="3470"/>
                  </a:cubicBezTo>
                  <a:cubicBezTo>
                    <a:pt x="4871" y="3136"/>
                    <a:pt x="4704" y="2836"/>
                    <a:pt x="4471" y="2836"/>
                  </a:cubicBezTo>
                  <a:close/>
                  <a:moveTo>
                    <a:pt x="4571" y="2436"/>
                  </a:moveTo>
                  <a:cubicBezTo>
                    <a:pt x="4738" y="2436"/>
                    <a:pt x="4838" y="2469"/>
                    <a:pt x="4971" y="2502"/>
                  </a:cubicBezTo>
                  <a:cubicBezTo>
                    <a:pt x="5071" y="2536"/>
                    <a:pt x="5171" y="2602"/>
                    <a:pt x="5238" y="2702"/>
                  </a:cubicBezTo>
                  <a:cubicBezTo>
                    <a:pt x="5538" y="2936"/>
                    <a:pt x="5672" y="3236"/>
                    <a:pt x="5672" y="3536"/>
                  </a:cubicBezTo>
                  <a:cubicBezTo>
                    <a:pt x="5672" y="3703"/>
                    <a:pt x="5638" y="3870"/>
                    <a:pt x="5605" y="4003"/>
                  </a:cubicBezTo>
                  <a:cubicBezTo>
                    <a:pt x="5572" y="4170"/>
                    <a:pt x="5505" y="4270"/>
                    <a:pt x="5438" y="4370"/>
                  </a:cubicBezTo>
                  <a:cubicBezTo>
                    <a:pt x="5371" y="4470"/>
                    <a:pt x="5271" y="4537"/>
                    <a:pt x="5138" y="4604"/>
                  </a:cubicBezTo>
                  <a:cubicBezTo>
                    <a:pt x="5005" y="4670"/>
                    <a:pt x="4871" y="4737"/>
                    <a:pt x="4771" y="4771"/>
                  </a:cubicBezTo>
                  <a:cubicBezTo>
                    <a:pt x="4638" y="4804"/>
                    <a:pt x="4471" y="4837"/>
                    <a:pt x="4304" y="4871"/>
                  </a:cubicBezTo>
                  <a:cubicBezTo>
                    <a:pt x="4104" y="4871"/>
                    <a:pt x="3937" y="4904"/>
                    <a:pt x="3804" y="4904"/>
                  </a:cubicBezTo>
                  <a:lnTo>
                    <a:pt x="2670" y="4904"/>
                  </a:lnTo>
                  <a:cubicBezTo>
                    <a:pt x="2536" y="4904"/>
                    <a:pt x="2336" y="4871"/>
                    <a:pt x="2169" y="4871"/>
                  </a:cubicBezTo>
                  <a:cubicBezTo>
                    <a:pt x="1969" y="4837"/>
                    <a:pt x="1836" y="4804"/>
                    <a:pt x="1702" y="4771"/>
                  </a:cubicBezTo>
                  <a:cubicBezTo>
                    <a:pt x="1569" y="4737"/>
                    <a:pt x="1469" y="4670"/>
                    <a:pt x="1335" y="4604"/>
                  </a:cubicBezTo>
                  <a:cubicBezTo>
                    <a:pt x="1202" y="4537"/>
                    <a:pt x="1102" y="4470"/>
                    <a:pt x="1035" y="4370"/>
                  </a:cubicBezTo>
                  <a:cubicBezTo>
                    <a:pt x="968" y="4270"/>
                    <a:pt x="902" y="4170"/>
                    <a:pt x="868" y="4003"/>
                  </a:cubicBezTo>
                  <a:cubicBezTo>
                    <a:pt x="802" y="3870"/>
                    <a:pt x="802" y="3703"/>
                    <a:pt x="802" y="3536"/>
                  </a:cubicBezTo>
                  <a:cubicBezTo>
                    <a:pt x="802" y="3236"/>
                    <a:pt x="935" y="2936"/>
                    <a:pt x="1202" y="2702"/>
                  </a:cubicBezTo>
                  <a:cubicBezTo>
                    <a:pt x="1302" y="2602"/>
                    <a:pt x="1369" y="2569"/>
                    <a:pt x="1502" y="2502"/>
                  </a:cubicBezTo>
                  <a:cubicBezTo>
                    <a:pt x="1602" y="2469"/>
                    <a:pt x="1736" y="2436"/>
                    <a:pt x="1869" y="2436"/>
                  </a:cubicBezTo>
                  <a:lnTo>
                    <a:pt x="2269" y="2436"/>
                  </a:lnTo>
                  <a:cubicBezTo>
                    <a:pt x="2403" y="2469"/>
                    <a:pt x="2569" y="2469"/>
                    <a:pt x="2736" y="2469"/>
                  </a:cubicBezTo>
                  <a:cubicBezTo>
                    <a:pt x="2936" y="2502"/>
                    <a:pt x="3103" y="2502"/>
                    <a:pt x="3237" y="2502"/>
                  </a:cubicBezTo>
                  <a:cubicBezTo>
                    <a:pt x="3370" y="2502"/>
                    <a:pt x="3537" y="2502"/>
                    <a:pt x="3704" y="2469"/>
                  </a:cubicBezTo>
                  <a:cubicBezTo>
                    <a:pt x="3904" y="2469"/>
                    <a:pt x="4071" y="2469"/>
                    <a:pt x="4171" y="2436"/>
                  </a:cubicBezTo>
                  <a:close/>
                  <a:moveTo>
                    <a:pt x="568" y="0"/>
                  </a:moveTo>
                  <a:cubicBezTo>
                    <a:pt x="501" y="167"/>
                    <a:pt x="468" y="334"/>
                    <a:pt x="435" y="501"/>
                  </a:cubicBezTo>
                  <a:cubicBezTo>
                    <a:pt x="435" y="634"/>
                    <a:pt x="401" y="801"/>
                    <a:pt x="435" y="901"/>
                  </a:cubicBezTo>
                  <a:cubicBezTo>
                    <a:pt x="435" y="1035"/>
                    <a:pt x="468" y="1135"/>
                    <a:pt x="468" y="1201"/>
                  </a:cubicBezTo>
                  <a:cubicBezTo>
                    <a:pt x="501" y="1268"/>
                    <a:pt x="501" y="1301"/>
                    <a:pt x="535" y="1368"/>
                  </a:cubicBezTo>
                  <a:cubicBezTo>
                    <a:pt x="168" y="1735"/>
                    <a:pt x="1" y="2202"/>
                    <a:pt x="1" y="2736"/>
                  </a:cubicBezTo>
                  <a:cubicBezTo>
                    <a:pt x="1" y="3036"/>
                    <a:pt x="1" y="3303"/>
                    <a:pt x="68" y="3536"/>
                  </a:cubicBezTo>
                  <a:cubicBezTo>
                    <a:pt x="134" y="3770"/>
                    <a:pt x="201" y="3970"/>
                    <a:pt x="301" y="4170"/>
                  </a:cubicBezTo>
                  <a:cubicBezTo>
                    <a:pt x="401" y="4337"/>
                    <a:pt x="535" y="4504"/>
                    <a:pt x="668" y="4637"/>
                  </a:cubicBezTo>
                  <a:cubicBezTo>
                    <a:pt x="835" y="4771"/>
                    <a:pt x="1002" y="4871"/>
                    <a:pt x="1168" y="4937"/>
                  </a:cubicBezTo>
                  <a:cubicBezTo>
                    <a:pt x="1335" y="5037"/>
                    <a:pt x="1535" y="5104"/>
                    <a:pt x="1769" y="5171"/>
                  </a:cubicBezTo>
                  <a:cubicBezTo>
                    <a:pt x="2002" y="5204"/>
                    <a:pt x="2236" y="5238"/>
                    <a:pt x="2469" y="5271"/>
                  </a:cubicBezTo>
                  <a:cubicBezTo>
                    <a:pt x="2703" y="5304"/>
                    <a:pt x="2970" y="5304"/>
                    <a:pt x="3237" y="5304"/>
                  </a:cubicBezTo>
                  <a:cubicBezTo>
                    <a:pt x="3537" y="5304"/>
                    <a:pt x="3804" y="5304"/>
                    <a:pt x="4037" y="5271"/>
                  </a:cubicBezTo>
                  <a:cubicBezTo>
                    <a:pt x="4271" y="5271"/>
                    <a:pt x="4504" y="5204"/>
                    <a:pt x="4738" y="5171"/>
                  </a:cubicBezTo>
                  <a:cubicBezTo>
                    <a:pt x="4971" y="5104"/>
                    <a:pt x="5171" y="5037"/>
                    <a:pt x="5338" y="4937"/>
                  </a:cubicBezTo>
                  <a:cubicBezTo>
                    <a:pt x="5505" y="4871"/>
                    <a:pt x="5672" y="4771"/>
                    <a:pt x="5838" y="4637"/>
                  </a:cubicBezTo>
                  <a:cubicBezTo>
                    <a:pt x="5972" y="4504"/>
                    <a:pt x="6105" y="4337"/>
                    <a:pt x="6205" y="4170"/>
                  </a:cubicBezTo>
                  <a:cubicBezTo>
                    <a:pt x="6305" y="3970"/>
                    <a:pt x="6372" y="3770"/>
                    <a:pt x="6439" y="3536"/>
                  </a:cubicBezTo>
                  <a:cubicBezTo>
                    <a:pt x="6506" y="3303"/>
                    <a:pt x="6539" y="3036"/>
                    <a:pt x="6539" y="2736"/>
                  </a:cubicBezTo>
                  <a:cubicBezTo>
                    <a:pt x="6539" y="2202"/>
                    <a:pt x="6339" y="1735"/>
                    <a:pt x="6005" y="1368"/>
                  </a:cubicBezTo>
                  <a:cubicBezTo>
                    <a:pt x="6005" y="1301"/>
                    <a:pt x="6039" y="1235"/>
                    <a:pt x="6039" y="1168"/>
                  </a:cubicBezTo>
                  <a:cubicBezTo>
                    <a:pt x="6072" y="1135"/>
                    <a:pt x="6072" y="1035"/>
                    <a:pt x="6105" y="901"/>
                  </a:cubicBezTo>
                  <a:cubicBezTo>
                    <a:pt x="6105" y="768"/>
                    <a:pt x="6105" y="634"/>
                    <a:pt x="6072" y="501"/>
                  </a:cubicBezTo>
                  <a:cubicBezTo>
                    <a:pt x="6072" y="334"/>
                    <a:pt x="6005" y="167"/>
                    <a:pt x="5939" y="0"/>
                  </a:cubicBezTo>
                  <a:lnTo>
                    <a:pt x="5738" y="0"/>
                  </a:lnTo>
                  <a:cubicBezTo>
                    <a:pt x="5672" y="0"/>
                    <a:pt x="5572" y="34"/>
                    <a:pt x="5472" y="67"/>
                  </a:cubicBezTo>
                  <a:cubicBezTo>
                    <a:pt x="5371" y="101"/>
                    <a:pt x="5238" y="134"/>
                    <a:pt x="5071" y="234"/>
                  </a:cubicBezTo>
                  <a:cubicBezTo>
                    <a:pt x="4904" y="301"/>
                    <a:pt x="4738" y="401"/>
                    <a:pt x="4538" y="534"/>
                  </a:cubicBezTo>
                  <a:cubicBezTo>
                    <a:pt x="4237" y="467"/>
                    <a:pt x="3804" y="401"/>
                    <a:pt x="3270" y="401"/>
                  </a:cubicBezTo>
                  <a:cubicBezTo>
                    <a:pt x="2736" y="401"/>
                    <a:pt x="2303" y="434"/>
                    <a:pt x="2002" y="534"/>
                  </a:cubicBezTo>
                  <a:cubicBezTo>
                    <a:pt x="1802" y="401"/>
                    <a:pt x="1635" y="301"/>
                    <a:pt x="1469" y="234"/>
                  </a:cubicBezTo>
                  <a:cubicBezTo>
                    <a:pt x="1302" y="134"/>
                    <a:pt x="1168" y="101"/>
                    <a:pt x="1068" y="67"/>
                  </a:cubicBezTo>
                  <a:cubicBezTo>
                    <a:pt x="968" y="34"/>
                    <a:pt x="902" y="0"/>
                    <a:pt x="80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6781825" y="3649575"/>
              <a:ext cx="263550" cy="263525"/>
            </a:xfrm>
            <a:custGeom>
              <a:avLst/>
              <a:gdLst/>
              <a:ahLst/>
              <a:cxnLst/>
              <a:rect l="l" t="t" r="r" b="b"/>
              <a:pathLst>
                <a:path w="10542" h="10541" extrusionOk="0">
                  <a:moveTo>
                    <a:pt x="3303" y="1134"/>
                  </a:moveTo>
                  <a:lnTo>
                    <a:pt x="3303" y="1134"/>
                  </a:lnTo>
                  <a:cubicBezTo>
                    <a:pt x="2970" y="1601"/>
                    <a:pt x="2669" y="2168"/>
                    <a:pt x="2469" y="2802"/>
                  </a:cubicBezTo>
                  <a:lnTo>
                    <a:pt x="1435" y="2802"/>
                  </a:lnTo>
                  <a:cubicBezTo>
                    <a:pt x="1602" y="2535"/>
                    <a:pt x="1802" y="2268"/>
                    <a:pt x="2036" y="2035"/>
                  </a:cubicBezTo>
                  <a:cubicBezTo>
                    <a:pt x="2403" y="1668"/>
                    <a:pt x="2836" y="1368"/>
                    <a:pt x="3303" y="1134"/>
                  </a:cubicBezTo>
                  <a:close/>
                  <a:moveTo>
                    <a:pt x="4938" y="767"/>
                  </a:moveTo>
                  <a:lnTo>
                    <a:pt x="4938" y="2802"/>
                  </a:lnTo>
                  <a:lnTo>
                    <a:pt x="3237" y="2802"/>
                  </a:lnTo>
                  <a:cubicBezTo>
                    <a:pt x="3337" y="2469"/>
                    <a:pt x="3470" y="2168"/>
                    <a:pt x="3637" y="1901"/>
                  </a:cubicBezTo>
                  <a:cubicBezTo>
                    <a:pt x="3870" y="1501"/>
                    <a:pt x="4171" y="1201"/>
                    <a:pt x="4437" y="1001"/>
                  </a:cubicBezTo>
                  <a:cubicBezTo>
                    <a:pt x="4604" y="867"/>
                    <a:pt x="4771" y="801"/>
                    <a:pt x="4938" y="767"/>
                  </a:cubicBezTo>
                  <a:close/>
                  <a:moveTo>
                    <a:pt x="5638" y="767"/>
                  </a:moveTo>
                  <a:cubicBezTo>
                    <a:pt x="5772" y="801"/>
                    <a:pt x="5938" y="867"/>
                    <a:pt x="6105" y="1001"/>
                  </a:cubicBezTo>
                  <a:cubicBezTo>
                    <a:pt x="6405" y="1201"/>
                    <a:pt x="6672" y="1501"/>
                    <a:pt x="6906" y="1901"/>
                  </a:cubicBezTo>
                  <a:cubicBezTo>
                    <a:pt x="7073" y="2168"/>
                    <a:pt x="7206" y="2469"/>
                    <a:pt x="7339" y="2802"/>
                  </a:cubicBezTo>
                  <a:lnTo>
                    <a:pt x="5638" y="2802"/>
                  </a:lnTo>
                  <a:lnTo>
                    <a:pt x="5638" y="767"/>
                  </a:lnTo>
                  <a:close/>
                  <a:moveTo>
                    <a:pt x="7239" y="1134"/>
                  </a:moveTo>
                  <a:cubicBezTo>
                    <a:pt x="7706" y="1368"/>
                    <a:pt x="8140" y="1668"/>
                    <a:pt x="8507" y="2035"/>
                  </a:cubicBezTo>
                  <a:cubicBezTo>
                    <a:pt x="8740" y="2268"/>
                    <a:pt x="8941" y="2535"/>
                    <a:pt x="9141" y="2802"/>
                  </a:cubicBezTo>
                  <a:lnTo>
                    <a:pt x="8073" y="2802"/>
                  </a:lnTo>
                  <a:cubicBezTo>
                    <a:pt x="7873" y="2168"/>
                    <a:pt x="7573" y="1601"/>
                    <a:pt x="7239" y="1134"/>
                  </a:cubicBezTo>
                  <a:close/>
                  <a:moveTo>
                    <a:pt x="2303" y="3503"/>
                  </a:moveTo>
                  <a:cubicBezTo>
                    <a:pt x="2202" y="3970"/>
                    <a:pt x="2136" y="4437"/>
                    <a:pt x="2102" y="4904"/>
                  </a:cubicBezTo>
                  <a:lnTo>
                    <a:pt x="701" y="4904"/>
                  </a:lnTo>
                  <a:cubicBezTo>
                    <a:pt x="768" y="4437"/>
                    <a:pt x="868" y="3970"/>
                    <a:pt x="1068" y="3503"/>
                  </a:cubicBezTo>
                  <a:close/>
                  <a:moveTo>
                    <a:pt x="4938" y="3503"/>
                  </a:moveTo>
                  <a:lnTo>
                    <a:pt x="4938" y="4904"/>
                  </a:lnTo>
                  <a:lnTo>
                    <a:pt x="2836" y="4904"/>
                  </a:lnTo>
                  <a:cubicBezTo>
                    <a:pt x="2836" y="4437"/>
                    <a:pt x="2903" y="3970"/>
                    <a:pt x="3003" y="3503"/>
                  </a:cubicBezTo>
                  <a:close/>
                  <a:moveTo>
                    <a:pt x="7540" y="3503"/>
                  </a:moveTo>
                  <a:cubicBezTo>
                    <a:pt x="7640" y="3970"/>
                    <a:pt x="7706" y="4437"/>
                    <a:pt x="7740" y="4904"/>
                  </a:cubicBezTo>
                  <a:lnTo>
                    <a:pt x="5638" y="4904"/>
                  </a:lnTo>
                  <a:lnTo>
                    <a:pt x="5638" y="3503"/>
                  </a:lnTo>
                  <a:close/>
                  <a:moveTo>
                    <a:pt x="9474" y="3503"/>
                  </a:moveTo>
                  <a:cubicBezTo>
                    <a:pt x="9674" y="3970"/>
                    <a:pt x="9775" y="4437"/>
                    <a:pt x="9841" y="4937"/>
                  </a:cubicBezTo>
                  <a:lnTo>
                    <a:pt x="8440" y="4937"/>
                  </a:lnTo>
                  <a:cubicBezTo>
                    <a:pt x="8407" y="4437"/>
                    <a:pt x="8340" y="3970"/>
                    <a:pt x="8240" y="3503"/>
                  </a:cubicBezTo>
                  <a:close/>
                  <a:moveTo>
                    <a:pt x="2102" y="5637"/>
                  </a:moveTo>
                  <a:cubicBezTo>
                    <a:pt x="2136" y="6104"/>
                    <a:pt x="2202" y="6571"/>
                    <a:pt x="2303" y="7038"/>
                  </a:cubicBezTo>
                  <a:lnTo>
                    <a:pt x="1068" y="7038"/>
                  </a:lnTo>
                  <a:cubicBezTo>
                    <a:pt x="868" y="6571"/>
                    <a:pt x="768" y="6104"/>
                    <a:pt x="701" y="5637"/>
                  </a:cubicBezTo>
                  <a:close/>
                  <a:moveTo>
                    <a:pt x="4938" y="5637"/>
                  </a:moveTo>
                  <a:lnTo>
                    <a:pt x="4938" y="7038"/>
                  </a:lnTo>
                  <a:lnTo>
                    <a:pt x="3003" y="7038"/>
                  </a:lnTo>
                  <a:cubicBezTo>
                    <a:pt x="2903" y="6571"/>
                    <a:pt x="2836" y="6104"/>
                    <a:pt x="2836" y="5637"/>
                  </a:cubicBezTo>
                  <a:close/>
                  <a:moveTo>
                    <a:pt x="7740" y="5637"/>
                  </a:moveTo>
                  <a:cubicBezTo>
                    <a:pt x="7706" y="6104"/>
                    <a:pt x="7640" y="6571"/>
                    <a:pt x="7540" y="7038"/>
                  </a:cubicBezTo>
                  <a:lnTo>
                    <a:pt x="5638" y="7038"/>
                  </a:lnTo>
                  <a:lnTo>
                    <a:pt x="5638" y="5637"/>
                  </a:lnTo>
                  <a:close/>
                  <a:moveTo>
                    <a:pt x="9841" y="5637"/>
                  </a:moveTo>
                  <a:cubicBezTo>
                    <a:pt x="9808" y="6104"/>
                    <a:pt x="9674" y="6571"/>
                    <a:pt x="9508" y="7038"/>
                  </a:cubicBezTo>
                  <a:lnTo>
                    <a:pt x="8273" y="7038"/>
                  </a:lnTo>
                  <a:cubicBezTo>
                    <a:pt x="8340" y="6571"/>
                    <a:pt x="8407" y="6104"/>
                    <a:pt x="8440" y="5637"/>
                  </a:cubicBezTo>
                  <a:close/>
                  <a:moveTo>
                    <a:pt x="2469" y="7739"/>
                  </a:moveTo>
                  <a:cubicBezTo>
                    <a:pt x="2669" y="8373"/>
                    <a:pt x="2970" y="8940"/>
                    <a:pt x="3303" y="9407"/>
                  </a:cubicBezTo>
                  <a:cubicBezTo>
                    <a:pt x="2836" y="9173"/>
                    <a:pt x="2403" y="8873"/>
                    <a:pt x="2036" y="8506"/>
                  </a:cubicBezTo>
                  <a:cubicBezTo>
                    <a:pt x="1802" y="8273"/>
                    <a:pt x="1602" y="8006"/>
                    <a:pt x="1435" y="7739"/>
                  </a:cubicBezTo>
                  <a:close/>
                  <a:moveTo>
                    <a:pt x="9141" y="7739"/>
                  </a:moveTo>
                  <a:cubicBezTo>
                    <a:pt x="8941" y="8006"/>
                    <a:pt x="8740" y="8273"/>
                    <a:pt x="8507" y="8506"/>
                  </a:cubicBezTo>
                  <a:cubicBezTo>
                    <a:pt x="8140" y="8873"/>
                    <a:pt x="7706" y="9173"/>
                    <a:pt x="7239" y="9407"/>
                  </a:cubicBezTo>
                  <a:cubicBezTo>
                    <a:pt x="7573" y="8940"/>
                    <a:pt x="7873" y="8373"/>
                    <a:pt x="8073" y="7739"/>
                  </a:cubicBezTo>
                  <a:close/>
                  <a:moveTo>
                    <a:pt x="7339" y="7739"/>
                  </a:moveTo>
                  <a:cubicBezTo>
                    <a:pt x="7206" y="8073"/>
                    <a:pt x="7073" y="8373"/>
                    <a:pt x="6906" y="8640"/>
                  </a:cubicBezTo>
                  <a:cubicBezTo>
                    <a:pt x="6672" y="9040"/>
                    <a:pt x="6405" y="9340"/>
                    <a:pt x="6105" y="9540"/>
                  </a:cubicBezTo>
                  <a:cubicBezTo>
                    <a:pt x="5938" y="9674"/>
                    <a:pt x="5772" y="9740"/>
                    <a:pt x="5638" y="9774"/>
                  </a:cubicBezTo>
                  <a:lnTo>
                    <a:pt x="5638" y="7739"/>
                  </a:lnTo>
                  <a:close/>
                  <a:moveTo>
                    <a:pt x="4938" y="7739"/>
                  </a:moveTo>
                  <a:lnTo>
                    <a:pt x="4938" y="9807"/>
                  </a:lnTo>
                  <a:cubicBezTo>
                    <a:pt x="4771" y="9740"/>
                    <a:pt x="4604" y="9674"/>
                    <a:pt x="4437" y="9574"/>
                  </a:cubicBezTo>
                  <a:cubicBezTo>
                    <a:pt x="4171" y="9340"/>
                    <a:pt x="3870" y="9040"/>
                    <a:pt x="3637" y="8640"/>
                  </a:cubicBezTo>
                  <a:cubicBezTo>
                    <a:pt x="3470" y="8373"/>
                    <a:pt x="3337" y="8073"/>
                    <a:pt x="3203" y="7739"/>
                  </a:cubicBezTo>
                  <a:close/>
                  <a:moveTo>
                    <a:pt x="5271" y="0"/>
                  </a:moveTo>
                  <a:cubicBezTo>
                    <a:pt x="2369" y="0"/>
                    <a:pt x="1" y="2368"/>
                    <a:pt x="1" y="5271"/>
                  </a:cubicBezTo>
                  <a:cubicBezTo>
                    <a:pt x="1" y="8173"/>
                    <a:pt x="2369" y="10541"/>
                    <a:pt x="5271" y="10541"/>
                  </a:cubicBezTo>
                  <a:cubicBezTo>
                    <a:pt x="8173" y="10541"/>
                    <a:pt x="10542" y="8173"/>
                    <a:pt x="10542" y="5271"/>
                  </a:cubicBezTo>
                  <a:cubicBezTo>
                    <a:pt x="10542" y="2368"/>
                    <a:pt x="8173" y="0"/>
                    <a:pt x="5271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6729300" y="3509475"/>
              <a:ext cx="125950" cy="125100"/>
            </a:xfrm>
            <a:custGeom>
              <a:avLst/>
              <a:gdLst/>
              <a:ahLst/>
              <a:cxnLst/>
              <a:rect l="l" t="t" r="r" b="b"/>
              <a:pathLst>
                <a:path w="5038" h="5004" extrusionOk="0">
                  <a:moveTo>
                    <a:pt x="1268" y="134"/>
                  </a:moveTo>
                  <a:lnTo>
                    <a:pt x="1268" y="934"/>
                  </a:lnTo>
                  <a:lnTo>
                    <a:pt x="167" y="934"/>
                  </a:lnTo>
                  <a:lnTo>
                    <a:pt x="167" y="834"/>
                  </a:lnTo>
                  <a:cubicBezTo>
                    <a:pt x="167" y="434"/>
                    <a:pt x="467" y="134"/>
                    <a:pt x="834" y="134"/>
                  </a:cubicBezTo>
                  <a:close/>
                  <a:moveTo>
                    <a:pt x="2369" y="134"/>
                  </a:moveTo>
                  <a:lnTo>
                    <a:pt x="2369" y="934"/>
                  </a:lnTo>
                  <a:lnTo>
                    <a:pt x="1568" y="934"/>
                  </a:lnTo>
                  <a:lnTo>
                    <a:pt x="1568" y="134"/>
                  </a:lnTo>
                  <a:close/>
                  <a:moveTo>
                    <a:pt x="3436" y="134"/>
                  </a:moveTo>
                  <a:lnTo>
                    <a:pt x="3436" y="934"/>
                  </a:lnTo>
                  <a:lnTo>
                    <a:pt x="2669" y="934"/>
                  </a:lnTo>
                  <a:lnTo>
                    <a:pt x="2669" y="134"/>
                  </a:lnTo>
                  <a:close/>
                  <a:moveTo>
                    <a:pt x="4203" y="134"/>
                  </a:moveTo>
                  <a:cubicBezTo>
                    <a:pt x="4570" y="134"/>
                    <a:pt x="4871" y="467"/>
                    <a:pt x="4871" y="834"/>
                  </a:cubicBezTo>
                  <a:lnTo>
                    <a:pt x="4871" y="934"/>
                  </a:lnTo>
                  <a:lnTo>
                    <a:pt x="3770" y="934"/>
                  </a:lnTo>
                  <a:lnTo>
                    <a:pt x="3770" y="134"/>
                  </a:lnTo>
                  <a:close/>
                  <a:moveTo>
                    <a:pt x="2836" y="1535"/>
                  </a:moveTo>
                  <a:lnTo>
                    <a:pt x="2836" y="2502"/>
                  </a:lnTo>
                  <a:lnTo>
                    <a:pt x="3770" y="2502"/>
                  </a:lnTo>
                  <a:lnTo>
                    <a:pt x="3770" y="3136"/>
                  </a:lnTo>
                  <a:lnTo>
                    <a:pt x="2836" y="3136"/>
                  </a:lnTo>
                  <a:lnTo>
                    <a:pt x="2836" y="4070"/>
                  </a:lnTo>
                  <a:lnTo>
                    <a:pt x="2202" y="4070"/>
                  </a:lnTo>
                  <a:lnTo>
                    <a:pt x="2202" y="3136"/>
                  </a:lnTo>
                  <a:lnTo>
                    <a:pt x="1235" y="3136"/>
                  </a:lnTo>
                  <a:lnTo>
                    <a:pt x="1235" y="2502"/>
                  </a:lnTo>
                  <a:lnTo>
                    <a:pt x="2202" y="2502"/>
                  </a:lnTo>
                  <a:lnTo>
                    <a:pt x="2202" y="1535"/>
                  </a:lnTo>
                  <a:close/>
                  <a:moveTo>
                    <a:pt x="834" y="0"/>
                  </a:moveTo>
                  <a:cubicBezTo>
                    <a:pt x="367" y="0"/>
                    <a:pt x="0" y="367"/>
                    <a:pt x="0" y="834"/>
                  </a:cubicBezTo>
                  <a:lnTo>
                    <a:pt x="0" y="4170"/>
                  </a:lnTo>
                  <a:cubicBezTo>
                    <a:pt x="0" y="4637"/>
                    <a:pt x="367" y="5004"/>
                    <a:pt x="834" y="5004"/>
                  </a:cubicBezTo>
                  <a:lnTo>
                    <a:pt x="4170" y="5004"/>
                  </a:lnTo>
                  <a:cubicBezTo>
                    <a:pt x="4637" y="5004"/>
                    <a:pt x="5037" y="4637"/>
                    <a:pt x="5037" y="4170"/>
                  </a:cubicBezTo>
                  <a:lnTo>
                    <a:pt x="5037" y="834"/>
                  </a:lnTo>
                  <a:cubicBezTo>
                    <a:pt x="5037" y="367"/>
                    <a:pt x="4637" y="0"/>
                    <a:pt x="4170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6871900" y="3536150"/>
              <a:ext cx="115950" cy="91750"/>
            </a:xfrm>
            <a:custGeom>
              <a:avLst/>
              <a:gdLst/>
              <a:ahLst/>
              <a:cxnLst/>
              <a:rect l="l" t="t" r="r" b="b"/>
              <a:pathLst>
                <a:path w="4638" h="3670" extrusionOk="0">
                  <a:moveTo>
                    <a:pt x="3736" y="468"/>
                  </a:moveTo>
                  <a:lnTo>
                    <a:pt x="4170" y="868"/>
                  </a:lnTo>
                  <a:lnTo>
                    <a:pt x="1802" y="3169"/>
                  </a:lnTo>
                  <a:lnTo>
                    <a:pt x="501" y="1902"/>
                  </a:lnTo>
                  <a:lnTo>
                    <a:pt x="901" y="1502"/>
                  </a:lnTo>
                  <a:lnTo>
                    <a:pt x="1802" y="2402"/>
                  </a:lnTo>
                  <a:lnTo>
                    <a:pt x="3736" y="468"/>
                  </a:lnTo>
                  <a:close/>
                  <a:moveTo>
                    <a:pt x="3736" y="1"/>
                  </a:moveTo>
                  <a:lnTo>
                    <a:pt x="1802" y="1902"/>
                  </a:lnTo>
                  <a:lnTo>
                    <a:pt x="901" y="1001"/>
                  </a:lnTo>
                  <a:lnTo>
                    <a:pt x="0" y="1902"/>
                  </a:lnTo>
                  <a:lnTo>
                    <a:pt x="1802" y="3670"/>
                  </a:lnTo>
                  <a:lnTo>
                    <a:pt x="4637" y="868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6868575" y="5525775"/>
              <a:ext cx="169300" cy="168900"/>
            </a:xfrm>
            <a:custGeom>
              <a:avLst/>
              <a:gdLst/>
              <a:ahLst/>
              <a:cxnLst/>
              <a:rect l="l" t="t" r="r" b="b"/>
              <a:pathLst>
                <a:path w="6772" h="6756" extrusionOk="0">
                  <a:moveTo>
                    <a:pt x="1901" y="1574"/>
                  </a:moveTo>
                  <a:lnTo>
                    <a:pt x="2835" y="1740"/>
                  </a:lnTo>
                  <a:lnTo>
                    <a:pt x="2769" y="2174"/>
                  </a:lnTo>
                  <a:lnTo>
                    <a:pt x="1868" y="2007"/>
                  </a:lnTo>
                  <a:lnTo>
                    <a:pt x="1901" y="1574"/>
                  </a:lnTo>
                  <a:close/>
                  <a:moveTo>
                    <a:pt x="3269" y="1840"/>
                  </a:moveTo>
                  <a:lnTo>
                    <a:pt x="4103" y="2007"/>
                  </a:lnTo>
                  <a:lnTo>
                    <a:pt x="4003" y="2408"/>
                  </a:lnTo>
                  <a:lnTo>
                    <a:pt x="3169" y="2241"/>
                  </a:lnTo>
                  <a:lnTo>
                    <a:pt x="3269" y="1840"/>
                  </a:lnTo>
                  <a:close/>
                  <a:moveTo>
                    <a:pt x="4503" y="2074"/>
                  </a:moveTo>
                  <a:lnTo>
                    <a:pt x="5637" y="2307"/>
                  </a:lnTo>
                  <a:lnTo>
                    <a:pt x="5437" y="2708"/>
                  </a:lnTo>
                  <a:lnTo>
                    <a:pt x="4437" y="2508"/>
                  </a:lnTo>
                  <a:lnTo>
                    <a:pt x="4503" y="2074"/>
                  </a:lnTo>
                  <a:close/>
                  <a:moveTo>
                    <a:pt x="1835" y="2441"/>
                  </a:moveTo>
                  <a:lnTo>
                    <a:pt x="2669" y="2608"/>
                  </a:lnTo>
                  <a:lnTo>
                    <a:pt x="2602" y="3008"/>
                  </a:lnTo>
                  <a:lnTo>
                    <a:pt x="1801" y="2875"/>
                  </a:lnTo>
                  <a:lnTo>
                    <a:pt x="1835" y="2441"/>
                  </a:lnTo>
                  <a:close/>
                  <a:moveTo>
                    <a:pt x="3102" y="2674"/>
                  </a:moveTo>
                  <a:lnTo>
                    <a:pt x="3936" y="2841"/>
                  </a:lnTo>
                  <a:lnTo>
                    <a:pt x="3836" y="3241"/>
                  </a:lnTo>
                  <a:lnTo>
                    <a:pt x="3002" y="3108"/>
                  </a:lnTo>
                  <a:lnTo>
                    <a:pt x="3102" y="2674"/>
                  </a:lnTo>
                  <a:close/>
                  <a:moveTo>
                    <a:pt x="4336" y="2908"/>
                  </a:moveTo>
                  <a:lnTo>
                    <a:pt x="5237" y="3075"/>
                  </a:lnTo>
                  <a:lnTo>
                    <a:pt x="5037" y="3475"/>
                  </a:lnTo>
                  <a:lnTo>
                    <a:pt x="4270" y="3342"/>
                  </a:lnTo>
                  <a:lnTo>
                    <a:pt x="4336" y="2908"/>
                  </a:lnTo>
                  <a:close/>
                  <a:moveTo>
                    <a:pt x="1768" y="3275"/>
                  </a:moveTo>
                  <a:lnTo>
                    <a:pt x="2502" y="3442"/>
                  </a:lnTo>
                  <a:lnTo>
                    <a:pt x="2435" y="3842"/>
                  </a:lnTo>
                  <a:lnTo>
                    <a:pt x="1735" y="3708"/>
                  </a:lnTo>
                  <a:lnTo>
                    <a:pt x="1768" y="3275"/>
                  </a:lnTo>
                  <a:close/>
                  <a:moveTo>
                    <a:pt x="2935" y="3508"/>
                  </a:moveTo>
                  <a:lnTo>
                    <a:pt x="3769" y="3675"/>
                  </a:lnTo>
                  <a:lnTo>
                    <a:pt x="3669" y="4109"/>
                  </a:lnTo>
                  <a:lnTo>
                    <a:pt x="2835" y="3942"/>
                  </a:lnTo>
                  <a:lnTo>
                    <a:pt x="2935" y="3508"/>
                  </a:lnTo>
                  <a:close/>
                  <a:moveTo>
                    <a:pt x="4203" y="3775"/>
                  </a:moveTo>
                  <a:lnTo>
                    <a:pt x="4837" y="3875"/>
                  </a:lnTo>
                  <a:lnTo>
                    <a:pt x="4637" y="4276"/>
                  </a:lnTo>
                  <a:lnTo>
                    <a:pt x="4103" y="4175"/>
                  </a:lnTo>
                  <a:lnTo>
                    <a:pt x="4203" y="3775"/>
                  </a:lnTo>
                  <a:close/>
                  <a:moveTo>
                    <a:pt x="496" y="1"/>
                  </a:moveTo>
                  <a:cubicBezTo>
                    <a:pt x="288" y="1"/>
                    <a:pt x="97" y="130"/>
                    <a:pt x="67" y="339"/>
                  </a:cubicBezTo>
                  <a:cubicBezTo>
                    <a:pt x="0" y="573"/>
                    <a:pt x="167" y="806"/>
                    <a:pt x="400" y="840"/>
                  </a:cubicBezTo>
                  <a:lnTo>
                    <a:pt x="1067" y="973"/>
                  </a:lnTo>
                  <a:lnTo>
                    <a:pt x="867" y="4042"/>
                  </a:lnTo>
                  <a:cubicBezTo>
                    <a:pt x="834" y="4242"/>
                    <a:pt x="1001" y="4442"/>
                    <a:pt x="1201" y="4476"/>
                  </a:cubicBezTo>
                  <a:lnTo>
                    <a:pt x="4770" y="5176"/>
                  </a:lnTo>
                  <a:cubicBezTo>
                    <a:pt x="4803" y="5182"/>
                    <a:pt x="4834" y="5184"/>
                    <a:pt x="4865" y="5184"/>
                  </a:cubicBezTo>
                  <a:cubicBezTo>
                    <a:pt x="5023" y="5184"/>
                    <a:pt x="5153" y="5110"/>
                    <a:pt x="5237" y="4943"/>
                  </a:cubicBezTo>
                  <a:lnTo>
                    <a:pt x="6638" y="2174"/>
                  </a:lnTo>
                  <a:cubicBezTo>
                    <a:pt x="6772" y="1974"/>
                    <a:pt x="6671" y="1707"/>
                    <a:pt x="6471" y="1607"/>
                  </a:cubicBezTo>
                  <a:cubicBezTo>
                    <a:pt x="6411" y="1577"/>
                    <a:pt x="6345" y="1562"/>
                    <a:pt x="6280" y="1562"/>
                  </a:cubicBezTo>
                  <a:cubicBezTo>
                    <a:pt x="6126" y="1562"/>
                    <a:pt x="5974" y="1644"/>
                    <a:pt x="5904" y="1807"/>
                  </a:cubicBezTo>
                  <a:lnTo>
                    <a:pt x="5838" y="1907"/>
                  </a:lnTo>
                  <a:lnTo>
                    <a:pt x="1935" y="1140"/>
                  </a:lnTo>
                  <a:lnTo>
                    <a:pt x="1968" y="673"/>
                  </a:lnTo>
                  <a:cubicBezTo>
                    <a:pt x="1968" y="439"/>
                    <a:pt x="1835" y="239"/>
                    <a:pt x="1601" y="206"/>
                  </a:cubicBezTo>
                  <a:lnTo>
                    <a:pt x="567" y="6"/>
                  </a:lnTo>
                  <a:cubicBezTo>
                    <a:pt x="543" y="2"/>
                    <a:pt x="519" y="1"/>
                    <a:pt x="496" y="1"/>
                  </a:cubicBezTo>
                  <a:close/>
                  <a:moveTo>
                    <a:pt x="1420" y="4965"/>
                  </a:moveTo>
                  <a:cubicBezTo>
                    <a:pt x="1128" y="4965"/>
                    <a:pt x="860" y="5185"/>
                    <a:pt x="801" y="5510"/>
                  </a:cubicBezTo>
                  <a:cubicBezTo>
                    <a:pt x="734" y="5843"/>
                    <a:pt x="967" y="6177"/>
                    <a:pt x="1301" y="6244"/>
                  </a:cubicBezTo>
                  <a:cubicBezTo>
                    <a:pt x="1340" y="6251"/>
                    <a:pt x="1379" y="6255"/>
                    <a:pt x="1417" y="6255"/>
                  </a:cubicBezTo>
                  <a:cubicBezTo>
                    <a:pt x="1715" y="6255"/>
                    <a:pt x="2009" y="6038"/>
                    <a:pt x="2068" y="5743"/>
                  </a:cubicBezTo>
                  <a:cubicBezTo>
                    <a:pt x="2135" y="5410"/>
                    <a:pt x="1901" y="5043"/>
                    <a:pt x="1534" y="4976"/>
                  </a:cubicBezTo>
                  <a:cubicBezTo>
                    <a:pt x="1496" y="4968"/>
                    <a:pt x="1458" y="4965"/>
                    <a:pt x="1420" y="4965"/>
                  </a:cubicBezTo>
                  <a:close/>
                  <a:moveTo>
                    <a:pt x="3953" y="5465"/>
                  </a:moveTo>
                  <a:cubicBezTo>
                    <a:pt x="3655" y="5465"/>
                    <a:pt x="3361" y="5682"/>
                    <a:pt x="3302" y="5977"/>
                  </a:cubicBezTo>
                  <a:cubicBezTo>
                    <a:pt x="3236" y="6344"/>
                    <a:pt x="3469" y="6677"/>
                    <a:pt x="3836" y="6744"/>
                  </a:cubicBezTo>
                  <a:cubicBezTo>
                    <a:pt x="3875" y="6752"/>
                    <a:pt x="3913" y="6755"/>
                    <a:pt x="3951" y="6755"/>
                  </a:cubicBezTo>
                  <a:cubicBezTo>
                    <a:pt x="4243" y="6755"/>
                    <a:pt x="4511" y="6539"/>
                    <a:pt x="4570" y="6244"/>
                  </a:cubicBezTo>
                  <a:cubicBezTo>
                    <a:pt x="4637" y="5877"/>
                    <a:pt x="4403" y="5543"/>
                    <a:pt x="4070" y="5476"/>
                  </a:cubicBezTo>
                  <a:cubicBezTo>
                    <a:pt x="4031" y="5469"/>
                    <a:pt x="3992" y="5465"/>
                    <a:pt x="3953" y="5465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6991975" y="5271550"/>
              <a:ext cx="100100" cy="100100"/>
            </a:xfrm>
            <a:custGeom>
              <a:avLst/>
              <a:gdLst/>
              <a:ahLst/>
              <a:cxnLst/>
              <a:rect l="l" t="t" r="r" b="b"/>
              <a:pathLst>
                <a:path w="4004" h="4004" extrusionOk="0">
                  <a:moveTo>
                    <a:pt x="2002" y="501"/>
                  </a:moveTo>
                  <a:lnTo>
                    <a:pt x="2002" y="3503"/>
                  </a:lnTo>
                  <a:cubicBezTo>
                    <a:pt x="1202" y="3503"/>
                    <a:pt x="501" y="2803"/>
                    <a:pt x="501" y="2002"/>
                  </a:cubicBezTo>
                  <a:cubicBezTo>
                    <a:pt x="501" y="1168"/>
                    <a:pt x="1202" y="501"/>
                    <a:pt x="2002" y="501"/>
                  </a:cubicBezTo>
                  <a:close/>
                  <a:moveTo>
                    <a:pt x="2002" y="1"/>
                  </a:moveTo>
                  <a:cubicBezTo>
                    <a:pt x="902" y="1"/>
                    <a:pt x="1" y="868"/>
                    <a:pt x="1" y="2002"/>
                  </a:cubicBezTo>
                  <a:cubicBezTo>
                    <a:pt x="1" y="3103"/>
                    <a:pt x="902" y="4004"/>
                    <a:pt x="2002" y="4004"/>
                  </a:cubicBezTo>
                  <a:cubicBezTo>
                    <a:pt x="3136" y="4004"/>
                    <a:pt x="4004" y="3103"/>
                    <a:pt x="4004" y="2002"/>
                  </a:cubicBezTo>
                  <a:cubicBezTo>
                    <a:pt x="4004" y="868"/>
                    <a:pt x="3136" y="1"/>
                    <a:pt x="2002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6772650" y="4935300"/>
              <a:ext cx="251875" cy="240375"/>
            </a:xfrm>
            <a:custGeom>
              <a:avLst/>
              <a:gdLst/>
              <a:ahLst/>
              <a:cxnLst/>
              <a:rect l="l" t="t" r="r" b="b"/>
              <a:pathLst>
                <a:path w="10075" h="9615" extrusionOk="0">
                  <a:moveTo>
                    <a:pt x="6504" y="709"/>
                  </a:moveTo>
                  <a:cubicBezTo>
                    <a:pt x="6571" y="709"/>
                    <a:pt x="6639" y="720"/>
                    <a:pt x="6706" y="742"/>
                  </a:cubicBezTo>
                  <a:cubicBezTo>
                    <a:pt x="6973" y="875"/>
                    <a:pt x="7173" y="1209"/>
                    <a:pt x="7039" y="1476"/>
                  </a:cubicBezTo>
                  <a:cubicBezTo>
                    <a:pt x="6606" y="2643"/>
                    <a:pt x="6839" y="3444"/>
                    <a:pt x="7473" y="4378"/>
                  </a:cubicBezTo>
                  <a:cubicBezTo>
                    <a:pt x="7540" y="4511"/>
                    <a:pt x="7640" y="4645"/>
                    <a:pt x="7773" y="4778"/>
                  </a:cubicBezTo>
                  <a:lnTo>
                    <a:pt x="6639" y="7780"/>
                  </a:lnTo>
                  <a:cubicBezTo>
                    <a:pt x="6327" y="7684"/>
                    <a:pt x="6080" y="7649"/>
                    <a:pt x="5874" y="7649"/>
                  </a:cubicBezTo>
                  <a:cubicBezTo>
                    <a:pt x="5508" y="7649"/>
                    <a:pt x="5273" y="7761"/>
                    <a:pt x="5038" y="7847"/>
                  </a:cubicBezTo>
                  <a:cubicBezTo>
                    <a:pt x="4838" y="7947"/>
                    <a:pt x="4627" y="8082"/>
                    <a:pt x="4246" y="8082"/>
                  </a:cubicBezTo>
                  <a:cubicBezTo>
                    <a:pt x="3991" y="8082"/>
                    <a:pt x="3659" y="8021"/>
                    <a:pt x="3203" y="7847"/>
                  </a:cubicBezTo>
                  <a:lnTo>
                    <a:pt x="2803" y="7680"/>
                  </a:lnTo>
                  <a:lnTo>
                    <a:pt x="2636" y="7613"/>
                  </a:lnTo>
                  <a:cubicBezTo>
                    <a:pt x="2403" y="7547"/>
                    <a:pt x="2269" y="7246"/>
                    <a:pt x="2369" y="7013"/>
                  </a:cubicBezTo>
                  <a:cubicBezTo>
                    <a:pt x="2403" y="6946"/>
                    <a:pt x="2469" y="6846"/>
                    <a:pt x="2503" y="6813"/>
                  </a:cubicBezTo>
                  <a:lnTo>
                    <a:pt x="2736" y="6613"/>
                  </a:lnTo>
                  <a:lnTo>
                    <a:pt x="2569" y="6379"/>
                  </a:lnTo>
                  <a:cubicBezTo>
                    <a:pt x="2469" y="6246"/>
                    <a:pt x="2436" y="6079"/>
                    <a:pt x="2503" y="5945"/>
                  </a:cubicBezTo>
                  <a:cubicBezTo>
                    <a:pt x="2536" y="5845"/>
                    <a:pt x="2569" y="5779"/>
                    <a:pt x="2636" y="5745"/>
                  </a:cubicBezTo>
                  <a:lnTo>
                    <a:pt x="2870" y="5545"/>
                  </a:lnTo>
                  <a:lnTo>
                    <a:pt x="2703" y="5312"/>
                  </a:lnTo>
                  <a:cubicBezTo>
                    <a:pt x="2603" y="5178"/>
                    <a:pt x="2569" y="5011"/>
                    <a:pt x="2636" y="4845"/>
                  </a:cubicBezTo>
                  <a:cubicBezTo>
                    <a:pt x="2713" y="4665"/>
                    <a:pt x="2890" y="4544"/>
                    <a:pt x="3073" y="4544"/>
                  </a:cubicBezTo>
                  <a:cubicBezTo>
                    <a:pt x="3128" y="4544"/>
                    <a:pt x="3183" y="4555"/>
                    <a:pt x="3237" y="4578"/>
                  </a:cubicBezTo>
                  <a:lnTo>
                    <a:pt x="3303" y="4611"/>
                  </a:lnTo>
                  <a:lnTo>
                    <a:pt x="3503" y="4044"/>
                  </a:lnTo>
                  <a:lnTo>
                    <a:pt x="3470" y="4011"/>
                  </a:lnTo>
                  <a:lnTo>
                    <a:pt x="1235" y="3143"/>
                  </a:lnTo>
                  <a:cubicBezTo>
                    <a:pt x="902" y="3043"/>
                    <a:pt x="735" y="2676"/>
                    <a:pt x="868" y="2343"/>
                  </a:cubicBezTo>
                  <a:cubicBezTo>
                    <a:pt x="970" y="2114"/>
                    <a:pt x="1188" y="1963"/>
                    <a:pt x="1433" y="1963"/>
                  </a:cubicBezTo>
                  <a:cubicBezTo>
                    <a:pt x="1510" y="1963"/>
                    <a:pt x="1589" y="1978"/>
                    <a:pt x="1669" y="2009"/>
                  </a:cubicBezTo>
                  <a:lnTo>
                    <a:pt x="5572" y="3477"/>
                  </a:lnTo>
                  <a:cubicBezTo>
                    <a:pt x="5605" y="3310"/>
                    <a:pt x="5638" y="3077"/>
                    <a:pt x="5672" y="2877"/>
                  </a:cubicBezTo>
                  <a:cubicBezTo>
                    <a:pt x="5705" y="2076"/>
                    <a:pt x="5672" y="1843"/>
                    <a:pt x="5972" y="1075"/>
                  </a:cubicBezTo>
                  <a:cubicBezTo>
                    <a:pt x="6050" y="842"/>
                    <a:pt x="6269" y="709"/>
                    <a:pt x="6504" y="709"/>
                  </a:cubicBezTo>
                  <a:close/>
                  <a:moveTo>
                    <a:pt x="7367" y="8126"/>
                  </a:moveTo>
                  <a:cubicBezTo>
                    <a:pt x="7402" y="8126"/>
                    <a:pt x="7437" y="8133"/>
                    <a:pt x="7473" y="8147"/>
                  </a:cubicBezTo>
                  <a:cubicBezTo>
                    <a:pt x="7606" y="8214"/>
                    <a:pt x="7706" y="8381"/>
                    <a:pt x="7640" y="8547"/>
                  </a:cubicBezTo>
                  <a:cubicBezTo>
                    <a:pt x="7590" y="8671"/>
                    <a:pt x="7486" y="8740"/>
                    <a:pt x="7367" y="8740"/>
                  </a:cubicBezTo>
                  <a:cubicBezTo>
                    <a:pt x="7326" y="8740"/>
                    <a:pt x="7283" y="8731"/>
                    <a:pt x="7239" y="8714"/>
                  </a:cubicBezTo>
                  <a:cubicBezTo>
                    <a:pt x="7073" y="8681"/>
                    <a:pt x="7006" y="8481"/>
                    <a:pt x="7073" y="8347"/>
                  </a:cubicBezTo>
                  <a:cubicBezTo>
                    <a:pt x="7125" y="8216"/>
                    <a:pt x="7239" y="8126"/>
                    <a:pt x="7367" y="8126"/>
                  </a:cubicBezTo>
                  <a:close/>
                  <a:moveTo>
                    <a:pt x="6497" y="0"/>
                  </a:moveTo>
                  <a:cubicBezTo>
                    <a:pt x="5964" y="0"/>
                    <a:pt x="5454" y="312"/>
                    <a:pt x="5271" y="808"/>
                  </a:cubicBezTo>
                  <a:cubicBezTo>
                    <a:pt x="4971" y="1576"/>
                    <a:pt x="5005" y="1809"/>
                    <a:pt x="4938" y="2610"/>
                  </a:cubicBezTo>
                  <a:lnTo>
                    <a:pt x="1836" y="1409"/>
                  </a:lnTo>
                  <a:cubicBezTo>
                    <a:pt x="1697" y="1358"/>
                    <a:pt x="1555" y="1334"/>
                    <a:pt x="1416" y="1334"/>
                  </a:cubicBezTo>
                  <a:cubicBezTo>
                    <a:pt x="916" y="1334"/>
                    <a:pt x="443" y="1640"/>
                    <a:pt x="234" y="2109"/>
                  </a:cubicBezTo>
                  <a:cubicBezTo>
                    <a:pt x="1" y="2743"/>
                    <a:pt x="301" y="3477"/>
                    <a:pt x="935" y="3711"/>
                  </a:cubicBezTo>
                  <a:lnTo>
                    <a:pt x="2269" y="4211"/>
                  </a:lnTo>
                  <a:cubicBezTo>
                    <a:pt x="2169" y="4311"/>
                    <a:pt x="2069" y="4478"/>
                    <a:pt x="2002" y="4611"/>
                  </a:cubicBezTo>
                  <a:cubicBezTo>
                    <a:pt x="1902" y="4878"/>
                    <a:pt x="1902" y="5178"/>
                    <a:pt x="2002" y="5445"/>
                  </a:cubicBezTo>
                  <a:cubicBezTo>
                    <a:pt x="1969" y="5512"/>
                    <a:pt x="1902" y="5612"/>
                    <a:pt x="1869" y="5712"/>
                  </a:cubicBezTo>
                  <a:cubicBezTo>
                    <a:pt x="1769" y="5979"/>
                    <a:pt x="1769" y="6246"/>
                    <a:pt x="1869" y="6513"/>
                  </a:cubicBezTo>
                  <a:cubicBezTo>
                    <a:pt x="1836" y="6579"/>
                    <a:pt x="1769" y="6679"/>
                    <a:pt x="1736" y="6779"/>
                  </a:cubicBezTo>
                  <a:cubicBezTo>
                    <a:pt x="1535" y="7347"/>
                    <a:pt x="1802" y="7980"/>
                    <a:pt x="2369" y="8180"/>
                  </a:cubicBezTo>
                  <a:lnTo>
                    <a:pt x="2503" y="8247"/>
                  </a:lnTo>
                  <a:lnTo>
                    <a:pt x="2936" y="8414"/>
                  </a:lnTo>
                  <a:cubicBezTo>
                    <a:pt x="3570" y="8647"/>
                    <a:pt x="4037" y="8748"/>
                    <a:pt x="4437" y="8748"/>
                  </a:cubicBezTo>
                  <a:cubicBezTo>
                    <a:pt x="4838" y="8714"/>
                    <a:pt x="5071" y="8614"/>
                    <a:pt x="5305" y="8514"/>
                  </a:cubicBezTo>
                  <a:cubicBezTo>
                    <a:pt x="5463" y="8435"/>
                    <a:pt x="5598" y="8367"/>
                    <a:pt x="5807" y="8367"/>
                  </a:cubicBezTo>
                  <a:cubicBezTo>
                    <a:pt x="5950" y="8367"/>
                    <a:pt x="6128" y="8399"/>
                    <a:pt x="6372" y="8481"/>
                  </a:cubicBezTo>
                  <a:lnTo>
                    <a:pt x="6172" y="8981"/>
                  </a:lnTo>
                  <a:lnTo>
                    <a:pt x="7873" y="9615"/>
                  </a:lnTo>
                  <a:lnTo>
                    <a:pt x="10075" y="3911"/>
                  </a:lnTo>
                  <a:lnTo>
                    <a:pt x="8340" y="3244"/>
                  </a:lnTo>
                  <a:lnTo>
                    <a:pt x="8040" y="4044"/>
                  </a:lnTo>
                  <a:cubicBezTo>
                    <a:pt x="8040" y="4011"/>
                    <a:pt x="8007" y="3977"/>
                    <a:pt x="8007" y="3977"/>
                  </a:cubicBezTo>
                  <a:cubicBezTo>
                    <a:pt x="7506" y="3244"/>
                    <a:pt x="7306" y="2676"/>
                    <a:pt x="7673" y="1742"/>
                  </a:cubicBezTo>
                  <a:cubicBezTo>
                    <a:pt x="7940" y="1075"/>
                    <a:pt x="7573" y="341"/>
                    <a:pt x="6939" y="75"/>
                  </a:cubicBezTo>
                  <a:cubicBezTo>
                    <a:pt x="6795" y="24"/>
                    <a:pt x="6645" y="0"/>
                    <a:pt x="6497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6675100" y="5188175"/>
              <a:ext cx="304400" cy="266025"/>
            </a:xfrm>
            <a:custGeom>
              <a:avLst/>
              <a:gdLst/>
              <a:ahLst/>
              <a:cxnLst/>
              <a:rect l="l" t="t" r="r" b="b"/>
              <a:pathLst>
                <a:path w="12176" h="10641" extrusionOk="0">
                  <a:moveTo>
                    <a:pt x="8673" y="1501"/>
                  </a:moveTo>
                  <a:cubicBezTo>
                    <a:pt x="9774" y="1501"/>
                    <a:pt x="10674" y="2402"/>
                    <a:pt x="10674" y="3503"/>
                  </a:cubicBezTo>
                  <a:cubicBezTo>
                    <a:pt x="10641" y="4070"/>
                    <a:pt x="10441" y="4570"/>
                    <a:pt x="10007" y="4970"/>
                  </a:cubicBezTo>
                  <a:lnTo>
                    <a:pt x="6138" y="8806"/>
                  </a:lnTo>
                  <a:lnTo>
                    <a:pt x="6071" y="8873"/>
                  </a:lnTo>
                  <a:lnTo>
                    <a:pt x="6004" y="8806"/>
                  </a:lnTo>
                  <a:lnTo>
                    <a:pt x="2168" y="4970"/>
                  </a:lnTo>
                  <a:cubicBezTo>
                    <a:pt x="1735" y="4570"/>
                    <a:pt x="1501" y="4070"/>
                    <a:pt x="1501" y="3503"/>
                  </a:cubicBezTo>
                  <a:cubicBezTo>
                    <a:pt x="1501" y="2402"/>
                    <a:pt x="2402" y="1501"/>
                    <a:pt x="3503" y="1501"/>
                  </a:cubicBezTo>
                  <a:cubicBezTo>
                    <a:pt x="4070" y="1501"/>
                    <a:pt x="4570" y="1735"/>
                    <a:pt x="4970" y="2168"/>
                  </a:cubicBezTo>
                  <a:lnTo>
                    <a:pt x="6071" y="3403"/>
                  </a:lnTo>
                  <a:lnTo>
                    <a:pt x="7205" y="2168"/>
                  </a:lnTo>
                  <a:cubicBezTo>
                    <a:pt x="7606" y="1735"/>
                    <a:pt x="8106" y="1501"/>
                    <a:pt x="8673" y="1501"/>
                  </a:cubicBezTo>
                  <a:close/>
                  <a:moveTo>
                    <a:pt x="3503" y="0"/>
                  </a:moveTo>
                  <a:cubicBezTo>
                    <a:pt x="1568" y="0"/>
                    <a:pt x="0" y="1568"/>
                    <a:pt x="0" y="3503"/>
                  </a:cubicBezTo>
                  <a:cubicBezTo>
                    <a:pt x="0" y="4503"/>
                    <a:pt x="434" y="5437"/>
                    <a:pt x="1134" y="6071"/>
                  </a:cubicBezTo>
                  <a:lnTo>
                    <a:pt x="4937" y="9874"/>
                  </a:lnTo>
                  <a:cubicBezTo>
                    <a:pt x="5337" y="10274"/>
                    <a:pt x="5704" y="10641"/>
                    <a:pt x="6105" y="10641"/>
                  </a:cubicBezTo>
                  <a:cubicBezTo>
                    <a:pt x="6471" y="10641"/>
                    <a:pt x="6838" y="10274"/>
                    <a:pt x="7239" y="9874"/>
                  </a:cubicBezTo>
                  <a:lnTo>
                    <a:pt x="11041" y="6071"/>
                  </a:lnTo>
                  <a:cubicBezTo>
                    <a:pt x="11742" y="5437"/>
                    <a:pt x="12176" y="4503"/>
                    <a:pt x="12176" y="3503"/>
                  </a:cubicBezTo>
                  <a:cubicBezTo>
                    <a:pt x="12176" y="1568"/>
                    <a:pt x="10608" y="0"/>
                    <a:pt x="8673" y="0"/>
                  </a:cubicBezTo>
                  <a:cubicBezTo>
                    <a:pt x="7639" y="0"/>
                    <a:pt x="6738" y="434"/>
                    <a:pt x="6071" y="1134"/>
                  </a:cubicBezTo>
                  <a:cubicBezTo>
                    <a:pt x="5437" y="434"/>
                    <a:pt x="4503" y="0"/>
                    <a:pt x="3503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6717625" y="5475050"/>
              <a:ext cx="129275" cy="128425"/>
            </a:xfrm>
            <a:custGeom>
              <a:avLst/>
              <a:gdLst/>
              <a:ahLst/>
              <a:cxnLst/>
              <a:rect l="l" t="t" r="r" b="b"/>
              <a:pathLst>
                <a:path w="5171" h="5137" extrusionOk="0">
                  <a:moveTo>
                    <a:pt x="2269" y="1301"/>
                  </a:moveTo>
                  <a:lnTo>
                    <a:pt x="2269" y="1935"/>
                  </a:lnTo>
                  <a:lnTo>
                    <a:pt x="2902" y="1935"/>
                  </a:lnTo>
                  <a:lnTo>
                    <a:pt x="2902" y="1301"/>
                  </a:lnTo>
                  <a:close/>
                  <a:moveTo>
                    <a:pt x="1935" y="2268"/>
                  </a:moveTo>
                  <a:lnTo>
                    <a:pt x="1935" y="2569"/>
                  </a:lnTo>
                  <a:lnTo>
                    <a:pt x="2269" y="2569"/>
                  </a:lnTo>
                  <a:lnTo>
                    <a:pt x="2269" y="3536"/>
                  </a:lnTo>
                  <a:lnTo>
                    <a:pt x="1935" y="3536"/>
                  </a:lnTo>
                  <a:lnTo>
                    <a:pt x="1935" y="3869"/>
                  </a:lnTo>
                  <a:lnTo>
                    <a:pt x="3236" y="3869"/>
                  </a:lnTo>
                  <a:lnTo>
                    <a:pt x="3236" y="3536"/>
                  </a:lnTo>
                  <a:lnTo>
                    <a:pt x="2902" y="3536"/>
                  </a:lnTo>
                  <a:lnTo>
                    <a:pt x="2902" y="2268"/>
                  </a:lnTo>
                  <a:close/>
                  <a:moveTo>
                    <a:pt x="2569" y="467"/>
                  </a:moveTo>
                  <a:cubicBezTo>
                    <a:pt x="3736" y="467"/>
                    <a:pt x="4670" y="1434"/>
                    <a:pt x="4670" y="2569"/>
                  </a:cubicBezTo>
                  <a:cubicBezTo>
                    <a:pt x="4670" y="3736"/>
                    <a:pt x="3736" y="4670"/>
                    <a:pt x="2569" y="4670"/>
                  </a:cubicBezTo>
                  <a:cubicBezTo>
                    <a:pt x="1435" y="4670"/>
                    <a:pt x="501" y="3736"/>
                    <a:pt x="501" y="2569"/>
                  </a:cubicBezTo>
                  <a:cubicBezTo>
                    <a:pt x="501" y="1434"/>
                    <a:pt x="1435" y="467"/>
                    <a:pt x="2569" y="467"/>
                  </a:cubicBezTo>
                  <a:close/>
                  <a:moveTo>
                    <a:pt x="2569" y="0"/>
                  </a:moveTo>
                  <a:cubicBezTo>
                    <a:pt x="1168" y="0"/>
                    <a:pt x="0" y="1168"/>
                    <a:pt x="0" y="2569"/>
                  </a:cubicBezTo>
                  <a:cubicBezTo>
                    <a:pt x="0" y="4003"/>
                    <a:pt x="1168" y="5137"/>
                    <a:pt x="2569" y="5137"/>
                  </a:cubicBezTo>
                  <a:cubicBezTo>
                    <a:pt x="4003" y="5137"/>
                    <a:pt x="5171" y="4003"/>
                    <a:pt x="5171" y="2569"/>
                  </a:cubicBezTo>
                  <a:cubicBezTo>
                    <a:pt x="5171" y="1168"/>
                    <a:pt x="4003" y="0"/>
                    <a:pt x="2569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6749300" y="5693625"/>
              <a:ext cx="199350" cy="193375"/>
            </a:xfrm>
            <a:custGeom>
              <a:avLst/>
              <a:gdLst/>
              <a:ahLst/>
              <a:cxnLst/>
              <a:rect l="l" t="t" r="r" b="b"/>
              <a:pathLst>
                <a:path w="7974" h="7735" extrusionOk="0">
                  <a:moveTo>
                    <a:pt x="6483" y="2223"/>
                  </a:moveTo>
                  <a:cubicBezTo>
                    <a:pt x="6503" y="2223"/>
                    <a:pt x="6521" y="2226"/>
                    <a:pt x="6539" y="2232"/>
                  </a:cubicBezTo>
                  <a:lnTo>
                    <a:pt x="6939" y="2398"/>
                  </a:lnTo>
                  <a:cubicBezTo>
                    <a:pt x="7039" y="2432"/>
                    <a:pt x="7073" y="2532"/>
                    <a:pt x="7039" y="2632"/>
                  </a:cubicBezTo>
                  <a:lnTo>
                    <a:pt x="6906" y="3032"/>
                  </a:lnTo>
                  <a:cubicBezTo>
                    <a:pt x="6882" y="3104"/>
                    <a:pt x="6806" y="3159"/>
                    <a:pt x="6728" y="3159"/>
                  </a:cubicBezTo>
                  <a:cubicBezTo>
                    <a:pt x="6698" y="3159"/>
                    <a:pt x="6667" y="3151"/>
                    <a:pt x="6639" y="3132"/>
                  </a:cubicBezTo>
                  <a:lnTo>
                    <a:pt x="6272" y="2999"/>
                  </a:lnTo>
                  <a:cubicBezTo>
                    <a:pt x="6139" y="2965"/>
                    <a:pt x="6105" y="2832"/>
                    <a:pt x="6139" y="2732"/>
                  </a:cubicBezTo>
                  <a:lnTo>
                    <a:pt x="6272" y="2365"/>
                  </a:lnTo>
                  <a:cubicBezTo>
                    <a:pt x="6300" y="2283"/>
                    <a:pt x="6395" y="2223"/>
                    <a:pt x="6483" y="2223"/>
                  </a:cubicBezTo>
                  <a:close/>
                  <a:moveTo>
                    <a:pt x="3036" y="3065"/>
                  </a:moveTo>
                  <a:lnTo>
                    <a:pt x="5205" y="3899"/>
                  </a:lnTo>
                  <a:cubicBezTo>
                    <a:pt x="5205" y="4033"/>
                    <a:pt x="5205" y="4166"/>
                    <a:pt x="5138" y="4300"/>
                  </a:cubicBezTo>
                  <a:cubicBezTo>
                    <a:pt x="4955" y="4796"/>
                    <a:pt x="4466" y="5108"/>
                    <a:pt x="3957" y="5108"/>
                  </a:cubicBezTo>
                  <a:cubicBezTo>
                    <a:pt x="3817" y="5108"/>
                    <a:pt x="3674" y="5084"/>
                    <a:pt x="3537" y="5034"/>
                  </a:cubicBezTo>
                  <a:cubicBezTo>
                    <a:pt x="2903" y="4800"/>
                    <a:pt x="2603" y="4066"/>
                    <a:pt x="2836" y="3432"/>
                  </a:cubicBezTo>
                  <a:cubicBezTo>
                    <a:pt x="2870" y="3299"/>
                    <a:pt x="2970" y="3166"/>
                    <a:pt x="3036" y="3065"/>
                  </a:cubicBezTo>
                  <a:close/>
                  <a:moveTo>
                    <a:pt x="1869" y="2632"/>
                  </a:moveTo>
                  <a:lnTo>
                    <a:pt x="2469" y="2865"/>
                  </a:lnTo>
                  <a:cubicBezTo>
                    <a:pt x="2369" y="2965"/>
                    <a:pt x="2303" y="3099"/>
                    <a:pt x="2269" y="3232"/>
                  </a:cubicBezTo>
                  <a:cubicBezTo>
                    <a:pt x="1902" y="4166"/>
                    <a:pt x="2403" y="5234"/>
                    <a:pt x="3337" y="5601"/>
                  </a:cubicBezTo>
                  <a:cubicBezTo>
                    <a:pt x="3553" y="5683"/>
                    <a:pt x="3774" y="5722"/>
                    <a:pt x="3989" y="5722"/>
                  </a:cubicBezTo>
                  <a:cubicBezTo>
                    <a:pt x="4734" y="5722"/>
                    <a:pt x="5420" y="5258"/>
                    <a:pt x="5705" y="4533"/>
                  </a:cubicBezTo>
                  <a:cubicBezTo>
                    <a:pt x="5772" y="4400"/>
                    <a:pt x="5805" y="4266"/>
                    <a:pt x="5805" y="4133"/>
                  </a:cubicBezTo>
                  <a:lnTo>
                    <a:pt x="6406" y="4366"/>
                  </a:lnTo>
                  <a:lnTo>
                    <a:pt x="5838" y="5867"/>
                  </a:lnTo>
                  <a:lnTo>
                    <a:pt x="5538" y="6635"/>
                  </a:lnTo>
                  <a:cubicBezTo>
                    <a:pt x="5485" y="6793"/>
                    <a:pt x="5328" y="6889"/>
                    <a:pt x="5149" y="6889"/>
                  </a:cubicBezTo>
                  <a:cubicBezTo>
                    <a:pt x="5102" y="6889"/>
                    <a:pt x="5053" y="6882"/>
                    <a:pt x="5005" y="6868"/>
                  </a:cubicBezTo>
                  <a:lnTo>
                    <a:pt x="1235" y="5434"/>
                  </a:lnTo>
                  <a:cubicBezTo>
                    <a:pt x="1035" y="5334"/>
                    <a:pt x="935" y="5100"/>
                    <a:pt x="1002" y="4900"/>
                  </a:cubicBezTo>
                  <a:lnTo>
                    <a:pt x="1302" y="4133"/>
                  </a:lnTo>
                  <a:lnTo>
                    <a:pt x="1869" y="2632"/>
                  </a:lnTo>
                  <a:close/>
                  <a:moveTo>
                    <a:pt x="2755" y="1"/>
                  </a:moveTo>
                  <a:cubicBezTo>
                    <a:pt x="2320" y="1"/>
                    <a:pt x="1893" y="277"/>
                    <a:pt x="1736" y="697"/>
                  </a:cubicBezTo>
                  <a:lnTo>
                    <a:pt x="201" y="4733"/>
                  </a:lnTo>
                  <a:cubicBezTo>
                    <a:pt x="1" y="5300"/>
                    <a:pt x="268" y="5934"/>
                    <a:pt x="835" y="6134"/>
                  </a:cubicBezTo>
                  <a:lnTo>
                    <a:pt x="4871" y="7669"/>
                  </a:lnTo>
                  <a:cubicBezTo>
                    <a:pt x="4990" y="7713"/>
                    <a:pt x="5114" y="7735"/>
                    <a:pt x="5238" y="7735"/>
                  </a:cubicBezTo>
                  <a:cubicBezTo>
                    <a:pt x="5666" y="7735"/>
                    <a:pt x="6083" y="7476"/>
                    <a:pt x="6239" y="7035"/>
                  </a:cubicBezTo>
                  <a:lnTo>
                    <a:pt x="7773" y="2999"/>
                  </a:lnTo>
                  <a:cubicBezTo>
                    <a:pt x="7973" y="2432"/>
                    <a:pt x="7706" y="1831"/>
                    <a:pt x="7139" y="1598"/>
                  </a:cubicBezTo>
                  <a:lnTo>
                    <a:pt x="3103" y="63"/>
                  </a:lnTo>
                  <a:cubicBezTo>
                    <a:pt x="2990" y="21"/>
                    <a:pt x="2872" y="1"/>
                    <a:pt x="2755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6871900" y="4790375"/>
              <a:ext cx="112600" cy="111775"/>
            </a:xfrm>
            <a:custGeom>
              <a:avLst/>
              <a:gdLst/>
              <a:ahLst/>
              <a:cxnLst/>
              <a:rect l="l" t="t" r="r" b="b"/>
              <a:pathLst>
                <a:path w="4504" h="4471" extrusionOk="0">
                  <a:moveTo>
                    <a:pt x="1401" y="835"/>
                  </a:moveTo>
                  <a:cubicBezTo>
                    <a:pt x="1568" y="835"/>
                    <a:pt x="1702" y="968"/>
                    <a:pt x="1702" y="1102"/>
                  </a:cubicBezTo>
                  <a:cubicBezTo>
                    <a:pt x="1702" y="1268"/>
                    <a:pt x="1568" y="1402"/>
                    <a:pt x="1401" y="1402"/>
                  </a:cubicBezTo>
                  <a:cubicBezTo>
                    <a:pt x="1268" y="1402"/>
                    <a:pt x="1135" y="1268"/>
                    <a:pt x="1135" y="1102"/>
                  </a:cubicBezTo>
                  <a:cubicBezTo>
                    <a:pt x="1135" y="968"/>
                    <a:pt x="1268" y="835"/>
                    <a:pt x="1401" y="835"/>
                  </a:cubicBezTo>
                  <a:close/>
                  <a:moveTo>
                    <a:pt x="1702" y="1669"/>
                  </a:moveTo>
                  <a:lnTo>
                    <a:pt x="1702" y="3637"/>
                  </a:lnTo>
                  <a:lnTo>
                    <a:pt x="1135" y="3637"/>
                  </a:lnTo>
                  <a:lnTo>
                    <a:pt x="1135" y="1669"/>
                  </a:lnTo>
                  <a:close/>
                  <a:moveTo>
                    <a:pt x="3036" y="1669"/>
                  </a:moveTo>
                  <a:cubicBezTo>
                    <a:pt x="3370" y="1669"/>
                    <a:pt x="3670" y="2002"/>
                    <a:pt x="3670" y="2369"/>
                  </a:cubicBezTo>
                  <a:lnTo>
                    <a:pt x="3670" y="3637"/>
                  </a:lnTo>
                  <a:lnTo>
                    <a:pt x="3103" y="3637"/>
                  </a:lnTo>
                  <a:lnTo>
                    <a:pt x="3103" y="2503"/>
                  </a:lnTo>
                  <a:cubicBezTo>
                    <a:pt x="3103" y="2369"/>
                    <a:pt x="2969" y="2236"/>
                    <a:pt x="2802" y="2236"/>
                  </a:cubicBezTo>
                  <a:cubicBezTo>
                    <a:pt x="2669" y="2236"/>
                    <a:pt x="2536" y="2369"/>
                    <a:pt x="2536" y="2503"/>
                  </a:cubicBezTo>
                  <a:lnTo>
                    <a:pt x="2536" y="3637"/>
                  </a:lnTo>
                  <a:lnTo>
                    <a:pt x="1969" y="3637"/>
                  </a:lnTo>
                  <a:lnTo>
                    <a:pt x="1969" y="1669"/>
                  </a:lnTo>
                  <a:lnTo>
                    <a:pt x="2536" y="1669"/>
                  </a:lnTo>
                  <a:lnTo>
                    <a:pt x="2536" y="2036"/>
                  </a:lnTo>
                  <a:cubicBezTo>
                    <a:pt x="2636" y="1869"/>
                    <a:pt x="2836" y="1669"/>
                    <a:pt x="3036" y="1669"/>
                  </a:cubicBezTo>
                  <a:close/>
                  <a:moveTo>
                    <a:pt x="768" y="1"/>
                  </a:moveTo>
                  <a:cubicBezTo>
                    <a:pt x="334" y="1"/>
                    <a:pt x="0" y="334"/>
                    <a:pt x="0" y="735"/>
                  </a:cubicBezTo>
                  <a:lnTo>
                    <a:pt x="0" y="3737"/>
                  </a:lnTo>
                  <a:cubicBezTo>
                    <a:pt x="0" y="4137"/>
                    <a:pt x="334" y="4471"/>
                    <a:pt x="768" y="4471"/>
                  </a:cubicBezTo>
                  <a:lnTo>
                    <a:pt x="3736" y="4471"/>
                  </a:lnTo>
                  <a:cubicBezTo>
                    <a:pt x="4170" y="4471"/>
                    <a:pt x="4504" y="4137"/>
                    <a:pt x="4504" y="3737"/>
                  </a:cubicBezTo>
                  <a:lnTo>
                    <a:pt x="4504" y="735"/>
                  </a:lnTo>
                  <a:cubicBezTo>
                    <a:pt x="4504" y="334"/>
                    <a:pt x="4170" y="1"/>
                    <a:pt x="373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6773500" y="4636100"/>
              <a:ext cx="206000" cy="128450"/>
            </a:xfrm>
            <a:custGeom>
              <a:avLst/>
              <a:gdLst/>
              <a:ahLst/>
              <a:cxnLst/>
              <a:rect l="l" t="t" r="r" b="b"/>
              <a:pathLst>
                <a:path w="8240" h="5138" extrusionOk="0">
                  <a:moveTo>
                    <a:pt x="2068" y="1"/>
                  </a:moveTo>
                  <a:lnTo>
                    <a:pt x="0" y="2069"/>
                  </a:lnTo>
                  <a:lnTo>
                    <a:pt x="1535" y="2069"/>
                  </a:lnTo>
                  <a:lnTo>
                    <a:pt x="1535" y="4637"/>
                  </a:lnTo>
                  <a:lnTo>
                    <a:pt x="4637" y="4637"/>
                  </a:lnTo>
                  <a:lnTo>
                    <a:pt x="3603" y="3603"/>
                  </a:lnTo>
                  <a:lnTo>
                    <a:pt x="2569" y="3603"/>
                  </a:lnTo>
                  <a:lnTo>
                    <a:pt x="2569" y="2069"/>
                  </a:lnTo>
                  <a:lnTo>
                    <a:pt x="4137" y="2069"/>
                  </a:lnTo>
                  <a:lnTo>
                    <a:pt x="2068" y="1"/>
                  </a:lnTo>
                  <a:close/>
                  <a:moveTo>
                    <a:pt x="3603" y="501"/>
                  </a:moveTo>
                  <a:lnTo>
                    <a:pt x="4637" y="1535"/>
                  </a:lnTo>
                  <a:lnTo>
                    <a:pt x="5671" y="1535"/>
                  </a:lnTo>
                  <a:lnTo>
                    <a:pt x="5671" y="3070"/>
                  </a:lnTo>
                  <a:lnTo>
                    <a:pt x="4137" y="3070"/>
                  </a:lnTo>
                  <a:lnTo>
                    <a:pt x="6171" y="5138"/>
                  </a:lnTo>
                  <a:lnTo>
                    <a:pt x="8240" y="3070"/>
                  </a:lnTo>
                  <a:lnTo>
                    <a:pt x="6705" y="3070"/>
                  </a:lnTo>
                  <a:lnTo>
                    <a:pt x="6705" y="50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6949450" y="3957275"/>
              <a:ext cx="212675" cy="210525"/>
            </a:xfrm>
            <a:custGeom>
              <a:avLst/>
              <a:gdLst/>
              <a:ahLst/>
              <a:cxnLst/>
              <a:rect l="l" t="t" r="r" b="b"/>
              <a:pathLst>
                <a:path w="8507" h="8421" extrusionOk="0">
                  <a:moveTo>
                    <a:pt x="3170" y="1068"/>
                  </a:moveTo>
                  <a:cubicBezTo>
                    <a:pt x="4337" y="1068"/>
                    <a:pt x="5271" y="2002"/>
                    <a:pt x="5271" y="3170"/>
                  </a:cubicBezTo>
                  <a:cubicBezTo>
                    <a:pt x="5271" y="4337"/>
                    <a:pt x="4337" y="5271"/>
                    <a:pt x="3170" y="5271"/>
                  </a:cubicBezTo>
                  <a:cubicBezTo>
                    <a:pt x="2002" y="5271"/>
                    <a:pt x="1068" y="4337"/>
                    <a:pt x="1068" y="3170"/>
                  </a:cubicBezTo>
                  <a:cubicBezTo>
                    <a:pt x="1068" y="2002"/>
                    <a:pt x="2002" y="1068"/>
                    <a:pt x="3170" y="1068"/>
                  </a:cubicBezTo>
                  <a:close/>
                  <a:moveTo>
                    <a:pt x="3170" y="1"/>
                  </a:moveTo>
                  <a:cubicBezTo>
                    <a:pt x="1435" y="1"/>
                    <a:pt x="1" y="1435"/>
                    <a:pt x="1" y="3170"/>
                  </a:cubicBezTo>
                  <a:cubicBezTo>
                    <a:pt x="1" y="4904"/>
                    <a:pt x="1435" y="6339"/>
                    <a:pt x="3170" y="6339"/>
                  </a:cubicBezTo>
                  <a:cubicBezTo>
                    <a:pt x="3937" y="6339"/>
                    <a:pt x="4671" y="6039"/>
                    <a:pt x="5204" y="5572"/>
                  </a:cubicBezTo>
                  <a:cubicBezTo>
                    <a:pt x="5204" y="5738"/>
                    <a:pt x="5271" y="5972"/>
                    <a:pt x="5471" y="6172"/>
                  </a:cubicBezTo>
                  <a:lnTo>
                    <a:pt x="7173" y="8173"/>
                  </a:lnTo>
                  <a:cubicBezTo>
                    <a:pt x="7336" y="8337"/>
                    <a:pt x="7548" y="8421"/>
                    <a:pt x="7751" y="8421"/>
                  </a:cubicBezTo>
                  <a:cubicBezTo>
                    <a:pt x="7922" y="8421"/>
                    <a:pt x="8085" y="8362"/>
                    <a:pt x="8207" y="8240"/>
                  </a:cubicBezTo>
                  <a:cubicBezTo>
                    <a:pt x="8507" y="7940"/>
                    <a:pt x="8473" y="7473"/>
                    <a:pt x="8173" y="7173"/>
                  </a:cubicBezTo>
                  <a:lnTo>
                    <a:pt x="6172" y="5471"/>
                  </a:lnTo>
                  <a:cubicBezTo>
                    <a:pt x="5972" y="5305"/>
                    <a:pt x="5738" y="5205"/>
                    <a:pt x="5571" y="5205"/>
                  </a:cubicBezTo>
                  <a:cubicBezTo>
                    <a:pt x="6038" y="4671"/>
                    <a:pt x="6305" y="3937"/>
                    <a:pt x="6305" y="3170"/>
                  </a:cubicBezTo>
                  <a:cubicBezTo>
                    <a:pt x="6305" y="1435"/>
                    <a:pt x="4904" y="1"/>
                    <a:pt x="3170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6732625" y="3932275"/>
              <a:ext cx="262725" cy="253525"/>
            </a:xfrm>
            <a:custGeom>
              <a:avLst/>
              <a:gdLst/>
              <a:ahLst/>
              <a:cxnLst/>
              <a:rect l="l" t="t" r="r" b="b"/>
              <a:pathLst>
                <a:path w="10509" h="10141" extrusionOk="0">
                  <a:moveTo>
                    <a:pt x="5271" y="0"/>
                  </a:moveTo>
                  <a:cubicBezTo>
                    <a:pt x="2436" y="0"/>
                    <a:pt x="3003" y="2735"/>
                    <a:pt x="3036" y="3136"/>
                  </a:cubicBezTo>
                  <a:cubicBezTo>
                    <a:pt x="2569" y="3503"/>
                    <a:pt x="2836" y="4603"/>
                    <a:pt x="3303" y="4603"/>
                  </a:cubicBezTo>
                  <a:cubicBezTo>
                    <a:pt x="3470" y="5604"/>
                    <a:pt x="4237" y="6371"/>
                    <a:pt x="4237" y="6371"/>
                  </a:cubicBezTo>
                  <a:cubicBezTo>
                    <a:pt x="4237" y="6371"/>
                    <a:pt x="4204" y="7072"/>
                    <a:pt x="3970" y="7105"/>
                  </a:cubicBezTo>
                  <a:cubicBezTo>
                    <a:pt x="3136" y="7239"/>
                    <a:pt x="1" y="8606"/>
                    <a:pt x="1" y="10141"/>
                  </a:cubicBezTo>
                  <a:lnTo>
                    <a:pt x="10508" y="10141"/>
                  </a:lnTo>
                  <a:cubicBezTo>
                    <a:pt x="10508" y="8606"/>
                    <a:pt x="7406" y="7239"/>
                    <a:pt x="6572" y="7105"/>
                  </a:cubicBezTo>
                  <a:cubicBezTo>
                    <a:pt x="6305" y="7072"/>
                    <a:pt x="6305" y="6371"/>
                    <a:pt x="6305" y="6371"/>
                  </a:cubicBezTo>
                  <a:cubicBezTo>
                    <a:pt x="6305" y="6371"/>
                    <a:pt x="7073" y="5604"/>
                    <a:pt x="7206" y="4603"/>
                  </a:cubicBezTo>
                  <a:cubicBezTo>
                    <a:pt x="7673" y="4603"/>
                    <a:pt x="7940" y="3503"/>
                    <a:pt x="7506" y="3136"/>
                  </a:cubicBezTo>
                  <a:cubicBezTo>
                    <a:pt x="7506" y="2735"/>
                    <a:pt x="8073" y="0"/>
                    <a:pt x="527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6783500" y="5897000"/>
              <a:ext cx="87600" cy="139300"/>
            </a:xfrm>
            <a:custGeom>
              <a:avLst/>
              <a:gdLst/>
              <a:ahLst/>
              <a:cxnLst/>
              <a:rect l="l" t="t" r="r" b="b"/>
              <a:pathLst>
                <a:path w="3504" h="5572" extrusionOk="0">
                  <a:moveTo>
                    <a:pt x="1735" y="1068"/>
                  </a:moveTo>
                  <a:cubicBezTo>
                    <a:pt x="1368" y="1068"/>
                    <a:pt x="1068" y="1368"/>
                    <a:pt x="1068" y="1735"/>
                  </a:cubicBezTo>
                  <a:cubicBezTo>
                    <a:pt x="1068" y="2136"/>
                    <a:pt x="1368" y="2436"/>
                    <a:pt x="1735" y="2436"/>
                  </a:cubicBezTo>
                  <a:cubicBezTo>
                    <a:pt x="2135" y="2436"/>
                    <a:pt x="2436" y="2136"/>
                    <a:pt x="2436" y="1735"/>
                  </a:cubicBezTo>
                  <a:cubicBezTo>
                    <a:pt x="2436" y="1368"/>
                    <a:pt x="2135" y="1068"/>
                    <a:pt x="1735" y="1068"/>
                  </a:cubicBezTo>
                  <a:close/>
                  <a:moveTo>
                    <a:pt x="1735" y="668"/>
                  </a:moveTo>
                  <a:cubicBezTo>
                    <a:pt x="2336" y="668"/>
                    <a:pt x="2803" y="1168"/>
                    <a:pt x="2803" y="1735"/>
                  </a:cubicBezTo>
                  <a:cubicBezTo>
                    <a:pt x="2803" y="2336"/>
                    <a:pt x="2336" y="2803"/>
                    <a:pt x="1735" y="2803"/>
                  </a:cubicBezTo>
                  <a:cubicBezTo>
                    <a:pt x="1168" y="2803"/>
                    <a:pt x="668" y="2336"/>
                    <a:pt x="668" y="1735"/>
                  </a:cubicBezTo>
                  <a:cubicBezTo>
                    <a:pt x="668" y="1168"/>
                    <a:pt x="1168" y="668"/>
                    <a:pt x="1735" y="668"/>
                  </a:cubicBezTo>
                  <a:close/>
                  <a:moveTo>
                    <a:pt x="1735" y="1"/>
                  </a:moveTo>
                  <a:cubicBezTo>
                    <a:pt x="768" y="1"/>
                    <a:pt x="1" y="801"/>
                    <a:pt x="1" y="1735"/>
                  </a:cubicBezTo>
                  <a:cubicBezTo>
                    <a:pt x="1" y="3503"/>
                    <a:pt x="1735" y="5571"/>
                    <a:pt x="1735" y="5571"/>
                  </a:cubicBezTo>
                  <a:cubicBezTo>
                    <a:pt x="1735" y="5571"/>
                    <a:pt x="3503" y="3503"/>
                    <a:pt x="3503" y="1735"/>
                  </a:cubicBezTo>
                  <a:cubicBezTo>
                    <a:pt x="3503" y="801"/>
                    <a:pt x="2703" y="1"/>
                    <a:pt x="1735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6687600" y="6048475"/>
              <a:ext cx="135125" cy="178275"/>
            </a:xfrm>
            <a:custGeom>
              <a:avLst/>
              <a:gdLst/>
              <a:ahLst/>
              <a:cxnLst/>
              <a:rect l="l" t="t" r="r" b="b"/>
              <a:pathLst>
                <a:path w="5405" h="7131" extrusionOk="0">
                  <a:moveTo>
                    <a:pt x="2602" y="480"/>
                  </a:moveTo>
                  <a:lnTo>
                    <a:pt x="4204" y="847"/>
                  </a:lnTo>
                  <a:lnTo>
                    <a:pt x="4170" y="1047"/>
                  </a:lnTo>
                  <a:lnTo>
                    <a:pt x="2569" y="680"/>
                  </a:lnTo>
                  <a:lnTo>
                    <a:pt x="2602" y="480"/>
                  </a:lnTo>
                  <a:close/>
                  <a:moveTo>
                    <a:pt x="1702" y="780"/>
                  </a:moveTo>
                  <a:lnTo>
                    <a:pt x="4904" y="1547"/>
                  </a:lnTo>
                  <a:lnTo>
                    <a:pt x="3903" y="5550"/>
                  </a:lnTo>
                  <a:lnTo>
                    <a:pt x="701" y="4783"/>
                  </a:lnTo>
                  <a:lnTo>
                    <a:pt x="1702" y="780"/>
                  </a:lnTo>
                  <a:close/>
                  <a:moveTo>
                    <a:pt x="2140" y="5545"/>
                  </a:moveTo>
                  <a:cubicBezTo>
                    <a:pt x="2161" y="5545"/>
                    <a:pt x="2182" y="5547"/>
                    <a:pt x="2202" y="5550"/>
                  </a:cubicBezTo>
                  <a:cubicBezTo>
                    <a:pt x="2436" y="5617"/>
                    <a:pt x="2569" y="5850"/>
                    <a:pt x="2502" y="6050"/>
                  </a:cubicBezTo>
                  <a:cubicBezTo>
                    <a:pt x="2475" y="6243"/>
                    <a:pt x="2311" y="6368"/>
                    <a:pt x="2142" y="6368"/>
                  </a:cubicBezTo>
                  <a:cubicBezTo>
                    <a:pt x="2106" y="6368"/>
                    <a:pt x="2070" y="6362"/>
                    <a:pt x="2035" y="6351"/>
                  </a:cubicBezTo>
                  <a:cubicBezTo>
                    <a:pt x="1802" y="6317"/>
                    <a:pt x="1668" y="6084"/>
                    <a:pt x="1702" y="5884"/>
                  </a:cubicBezTo>
                  <a:cubicBezTo>
                    <a:pt x="1762" y="5674"/>
                    <a:pt x="1956" y="5545"/>
                    <a:pt x="2140" y="5545"/>
                  </a:cubicBezTo>
                  <a:close/>
                  <a:moveTo>
                    <a:pt x="1940" y="0"/>
                  </a:moveTo>
                  <a:cubicBezTo>
                    <a:pt x="1653" y="0"/>
                    <a:pt x="1393" y="189"/>
                    <a:pt x="1335" y="480"/>
                  </a:cubicBezTo>
                  <a:lnTo>
                    <a:pt x="67" y="5684"/>
                  </a:lnTo>
                  <a:cubicBezTo>
                    <a:pt x="1" y="6017"/>
                    <a:pt x="201" y="6351"/>
                    <a:pt x="534" y="6417"/>
                  </a:cubicBezTo>
                  <a:lnTo>
                    <a:pt x="3336" y="7118"/>
                  </a:lnTo>
                  <a:cubicBezTo>
                    <a:pt x="3375" y="7126"/>
                    <a:pt x="3415" y="7131"/>
                    <a:pt x="3455" y="7131"/>
                  </a:cubicBezTo>
                  <a:cubicBezTo>
                    <a:pt x="3726" y="7131"/>
                    <a:pt x="4012" y="6941"/>
                    <a:pt x="4070" y="6651"/>
                  </a:cubicBezTo>
                  <a:lnTo>
                    <a:pt x="5338" y="1447"/>
                  </a:lnTo>
                  <a:cubicBezTo>
                    <a:pt x="5404" y="1114"/>
                    <a:pt x="5204" y="780"/>
                    <a:pt x="4871" y="713"/>
                  </a:cubicBezTo>
                  <a:lnTo>
                    <a:pt x="2069" y="13"/>
                  </a:lnTo>
                  <a:cubicBezTo>
                    <a:pt x="2026" y="4"/>
                    <a:pt x="1983" y="0"/>
                    <a:pt x="194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6657575" y="4797050"/>
              <a:ext cx="182650" cy="136800"/>
            </a:xfrm>
            <a:custGeom>
              <a:avLst/>
              <a:gdLst/>
              <a:ahLst/>
              <a:cxnLst/>
              <a:rect l="l" t="t" r="r" b="b"/>
              <a:pathLst>
                <a:path w="7306" h="5472" extrusionOk="0">
                  <a:moveTo>
                    <a:pt x="901" y="1368"/>
                  </a:moveTo>
                  <a:lnTo>
                    <a:pt x="901" y="1835"/>
                  </a:lnTo>
                  <a:lnTo>
                    <a:pt x="5471" y="1835"/>
                  </a:lnTo>
                  <a:lnTo>
                    <a:pt x="5471" y="1368"/>
                  </a:lnTo>
                  <a:close/>
                  <a:moveTo>
                    <a:pt x="3637" y="2269"/>
                  </a:moveTo>
                  <a:lnTo>
                    <a:pt x="3637" y="2736"/>
                  </a:lnTo>
                  <a:lnTo>
                    <a:pt x="5471" y="2736"/>
                  </a:lnTo>
                  <a:lnTo>
                    <a:pt x="5471" y="2269"/>
                  </a:lnTo>
                  <a:close/>
                  <a:moveTo>
                    <a:pt x="3637" y="3203"/>
                  </a:moveTo>
                  <a:lnTo>
                    <a:pt x="3637" y="3637"/>
                  </a:lnTo>
                  <a:lnTo>
                    <a:pt x="5471" y="3637"/>
                  </a:lnTo>
                  <a:lnTo>
                    <a:pt x="5471" y="3203"/>
                  </a:lnTo>
                  <a:close/>
                  <a:moveTo>
                    <a:pt x="901" y="2269"/>
                  </a:moveTo>
                  <a:lnTo>
                    <a:pt x="901" y="4571"/>
                  </a:lnTo>
                  <a:lnTo>
                    <a:pt x="3203" y="4571"/>
                  </a:lnTo>
                  <a:lnTo>
                    <a:pt x="3203" y="2269"/>
                  </a:lnTo>
                  <a:close/>
                  <a:moveTo>
                    <a:pt x="3637" y="4104"/>
                  </a:moveTo>
                  <a:lnTo>
                    <a:pt x="3637" y="4571"/>
                  </a:lnTo>
                  <a:lnTo>
                    <a:pt x="5038" y="4571"/>
                  </a:lnTo>
                  <a:lnTo>
                    <a:pt x="5038" y="4104"/>
                  </a:lnTo>
                  <a:close/>
                  <a:moveTo>
                    <a:pt x="5938" y="434"/>
                  </a:moveTo>
                  <a:lnTo>
                    <a:pt x="5938" y="5004"/>
                  </a:lnTo>
                  <a:lnTo>
                    <a:pt x="434" y="5004"/>
                  </a:lnTo>
                  <a:lnTo>
                    <a:pt x="434" y="434"/>
                  </a:lnTo>
                  <a:close/>
                  <a:moveTo>
                    <a:pt x="1" y="1"/>
                  </a:moveTo>
                  <a:lnTo>
                    <a:pt x="1" y="5038"/>
                  </a:lnTo>
                  <a:cubicBezTo>
                    <a:pt x="1" y="5271"/>
                    <a:pt x="201" y="5471"/>
                    <a:pt x="468" y="5471"/>
                  </a:cubicBezTo>
                  <a:lnTo>
                    <a:pt x="6639" y="5471"/>
                  </a:lnTo>
                  <a:cubicBezTo>
                    <a:pt x="7006" y="5471"/>
                    <a:pt x="7306" y="5171"/>
                    <a:pt x="7306" y="4804"/>
                  </a:cubicBezTo>
                  <a:lnTo>
                    <a:pt x="7306" y="901"/>
                  </a:lnTo>
                  <a:lnTo>
                    <a:pt x="6405" y="901"/>
                  </a:lnTo>
                  <a:lnTo>
                    <a:pt x="6405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6852725" y="4221650"/>
              <a:ext cx="169300" cy="169300"/>
            </a:xfrm>
            <a:custGeom>
              <a:avLst/>
              <a:gdLst/>
              <a:ahLst/>
              <a:cxnLst/>
              <a:rect l="l" t="t" r="r" b="b"/>
              <a:pathLst>
                <a:path w="6772" h="6772" extrusionOk="0">
                  <a:moveTo>
                    <a:pt x="1268" y="834"/>
                  </a:moveTo>
                  <a:lnTo>
                    <a:pt x="1268" y="1701"/>
                  </a:lnTo>
                  <a:lnTo>
                    <a:pt x="434" y="1701"/>
                  </a:lnTo>
                  <a:lnTo>
                    <a:pt x="434" y="834"/>
                  </a:lnTo>
                  <a:close/>
                  <a:moveTo>
                    <a:pt x="2969" y="834"/>
                  </a:moveTo>
                  <a:lnTo>
                    <a:pt x="2969" y="1701"/>
                  </a:lnTo>
                  <a:lnTo>
                    <a:pt x="2102" y="1701"/>
                  </a:lnTo>
                  <a:lnTo>
                    <a:pt x="2102" y="834"/>
                  </a:lnTo>
                  <a:close/>
                  <a:moveTo>
                    <a:pt x="3803" y="2102"/>
                  </a:moveTo>
                  <a:lnTo>
                    <a:pt x="3803" y="2535"/>
                  </a:lnTo>
                  <a:lnTo>
                    <a:pt x="6772" y="2535"/>
                  </a:lnTo>
                  <a:lnTo>
                    <a:pt x="6772" y="2102"/>
                  </a:lnTo>
                  <a:close/>
                  <a:moveTo>
                    <a:pt x="1268" y="2535"/>
                  </a:moveTo>
                  <a:lnTo>
                    <a:pt x="1268" y="3369"/>
                  </a:lnTo>
                  <a:lnTo>
                    <a:pt x="434" y="3369"/>
                  </a:lnTo>
                  <a:lnTo>
                    <a:pt x="434" y="2535"/>
                  </a:lnTo>
                  <a:close/>
                  <a:moveTo>
                    <a:pt x="2969" y="2535"/>
                  </a:moveTo>
                  <a:lnTo>
                    <a:pt x="2969" y="3369"/>
                  </a:lnTo>
                  <a:lnTo>
                    <a:pt x="2102" y="3369"/>
                  </a:lnTo>
                  <a:lnTo>
                    <a:pt x="2102" y="2535"/>
                  </a:lnTo>
                  <a:close/>
                  <a:moveTo>
                    <a:pt x="1268" y="4237"/>
                  </a:moveTo>
                  <a:lnTo>
                    <a:pt x="1268" y="5070"/>
                  </a:lnTo>
                  <a:lnTo>
                    <a:pt x="434" y="5070"/>
                  </a:lnTo>
                  <a:lnTo>
                    <a:pt x="434" y="4237"/>
                  </a:lnTo>
                  <a:close/>
                  <a:moveTo>
                    <a:pt x="2969" y="4237"/>
                  </a:moveTo>
                  <a:lnTo>
                    <a:pt x="2969" y="5070"/>
                  </a:lnTo>
                  <a:lnTo>
                    <a:pt x="2102" y="5070"/>
                  </a:lnTo>
                  <a:lnTo>
                    <a:pt x="2102" y="4237"/>
                  </a:lnTo>
                  <a:close/>
                  <a:moveTo>
                    <a:pt x="0" y="0"/>
                  </a:moveTo>
                  <a:lnTo>
                    <a:pt x="0" y="6772"/>
                  </a:lnTo>
                  <a:lnTo>
                    <a:pt x="3369" y="6772"/>
                  </a:lnTo>
                  <a:lnTo>
                    <a:pt x="3369" y="0"/>
                  </a:lnTo>
                  <a:close/>
                  <a:moveTo>
                    <a:pt x="3803" y="2969"/>
                  </a:moveTo>
                  <a:lnTo>
                    <a:pt x="3803" y="6772"/>
                  </a:lnTo>
                  <a:lnTo>
                    <a:pt x="4637" y="6772"/>
                  </a:lnTo>
                  <a:lnTo>
                    <a:pt x="4637" y="5070"/>
                  </a:lnTo>
                  <a:lnTo>
                    <a:pt x="5904" y="5070"/>
                  </a:lnTo>
                  <a:lnTo>
                    <a:pt x="5904" y="6772"/>
                  </a:lnTo>
                  <a:lnTo>
                    <a:pt x="6772" y="6772"/>
                  </a:lnTo>
                  <a:lnTo>
                    <a:pt x="6772" y="2969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6817700" y="4429300"/>
              <a:ext cx="180150" cy="180150"/>
            </a:xfrm>
            <a:custGeom>
              <a:avLst/>
              <a:gdLst/>
              <a:ahLst/>
              <a:cxnLst/>
              <a:rect l="l" t="t" r="r" b="b"/>
              <a:pathLst>
                <a:path w="7206" h="7206" extrusionOk="0">
                  <a:moveTo>
                    <a:pt x="5638" y="0"/>
                  </a:moveTo>
                  <a:lnTo>
                    <a:pt x="5171" y="467"/>
                  </a:lnTo>
                  <a:lnTo>
                    <a:pt x="6772" y="2035"/>
                  </a:lnTo>
                  <a:lnTo>
                    <a:pt x="7205" y="1568"/>
                  </a:lnTo>
                  <a:lnTo>
                    <a:pt x="5638" y="0"/>
                  </a:lnTo>
                  <a:close/>
                  <a:moveTo>
                    <a:pt x="4737" y="901"/>
                  </a:moveTo>
                  <a:lnTo>
                    <a:pt x="2269" y="1134"/>
                  </a:lnTo>
                  <a:cubicBezTo>
                    <a:pt x="2269" y="3136"/>
                    <a:pt x="0" y="6071"/>
                    <a:pt x="0" y="6071"/>
                  </a:cubicBezTo>
                  <a:lnTo>
                    <a:pt x="367" y="6438"/>
                  </a:lnTo>
                  <a:lnTo>
                    <a:pt x="2302" y="4537"/>
                  </a:lnTo>
                  <a:cubicBezTo>
                    <a:pt x="2269" y="4437"/>
                    <a:pt x="2269" y="4370"/>
                    <a:pt x="2269" y="4270"/>
                  </a:cubicBezTo>
                  <a:cubicBezTo>
                    <a:pt x="2269" y="3903"/>
                    <a:pt x="2569" y="3603"/>
                    <a:pt x="2936" y="3603"/>
                  </a:cubicBezTo>
                  <a:cubicBezTo>
                    <a:pt x="3303" y="3603"/>
                    <a:pt x="3603" y="3903"/>
                    <a:pt x="3603" y="4270"/>
                  </a:cubicBezTo>
                  <a:cubicBezTo>
                    <a:pt x="3603" y="4637"/>
                    <a:pt x="3303" y="4937"/>
                    <a:pt x="2936" y="4937"/>
                  </a:cubicBezTo>
                  <a:cubicBezTo>
                    <a:pt x="2836" y="4937"/>
                    <a:pt x="2769" y="4937"/>
                    <a:pt x="2669" y="4904"/>
                  </a:cubicBezTo>
                  <a:lnTo>
                    <a:pt x="767" y="6838"/>
                  </a:lnTo>
                  <a:lnTo>
                    <a:pt x="1134" y="7205"/>
                  </a:lnTo>
                  <a:cubicBezTo>
                    <a:pt x="1134" y="7205"/>
                    <a:pt x="4070" y="4937"/>
                    <a:pt x="6071" y="4937"/>
                  </a:cubicBezTo>
                  <a:lnTo>
                    <a:pt x="6305" y="2469"/>
                  </a:lnTo>
                  <a:lnTo>
                    <a:pt x="4737" y="90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6656750" y="4214975"/>
              <a:ext cx="162625" cy="162625"/>
            </a:xfrm>
            <a:custGeom>
              <a:avLst/>
              <a:gdLst/>
              <a:ahLst/>
              <a:cxnLst/>
              <a:rect l="l" t="t" r="r" b="b"/>
              <a:pathLst>
                <a:path w="6505" h="6505" extrusionOk="0">
                  <a:moveTo>
                    <a:pt x="3269" y="0"/>
                  </a:moveTo>
                  <a:cubicBezTo>
                    <a:pt x="2869" y="0"/>
                    <a:pt x="2502" y="67"/>
                    <a:pt x="2169" y="200"/>
                  </a:cubicBezTo>
                  <a:lnTo>
                    <a:pt x="4470" y="2502"/>
                  </a:lnTo>
                  <a:lnTo>
                    <a:pt x="4470" y="267"/>
                  </a:lnTo>
                  <a:cubicBezTo>
                    <a:pt x="4103" y="100"/>
                    <a:pt x="3703" y="0"/>
                    <a:pt x="3269" y="0"/>
                  </a:cubicBezTo>
                  <a:close/>
                  <a:moveTo>
                    <a:pt x="1702" y="401"/>
                  </a:moveTo>
                  <a:cubicBezTo>
                    <a:pt x="701" y="968"/>
                    <a:pt x="0" y="2035"/>
                    <a:pt x="0" y="3269"/>
                  </a:cubicBezTo>
                  <a:cubicBezTo>
                    <a:pt x="0" y="3536"/>
                    <a:pt x="34" y="3803"/>
                    <a:pt x="100" y="4037"/>
                  </a:cubicBezTo>
                  <a:lnTo>
                    <a:pt x="2702" y="1435"/>
                  </a:lnTo>
                  <a:lnTo>
                    <a:pt x="1702" y="401"/>
                  </a:lnTo>
                  <a:close/>
                  <a:moveTo>
                    <a:pt x="4870" y="434"/>
                  </a:moveTo>
                  <a:lnTo>
                    <a:pt x="4870" y="4470"/>
                  </a:lnTo>
                  <a:lnTo>
                    <a:pt x="6271" y="4470"/>
                  </a:lnTo>
                  <a:cubicBezTo>
                    <a:pt x="6438" y="4103"/>
                    <a:pt x="6505" y="3703"/>
                    <a:pt x="6505" y="3269"/>
                  </a:cubicBezTo>
                  <a:cubicBezTo>
                    <a:pt x="6505" y="2068"/>
                    <a:pt x="5871" y="1001"/>
                    <a:pt x="4870" y="434"/>
                  </a:cubicBezTo>
                  <a:close/>
                  <a:moveTo>
                    <a:pt x="1635" y="3203"/>
                  </a:moveTo>
                  <a:lnTo>
                    <a:pt x="267" y="4570"/>
                  </a:lnTo>
                  <a:cubicBezTo>
                    <a:pt x="567" y="5204"/>
                    <a:pt x="1034" y="5738"/>
                    <a:pt x="1635" y="6071"/>
                  </a:cubicBezTo>
                  <a:lnTo>
                    <a:pt x="1635" y="3203"/>
                  </a:lnTo>
                  <a:close/>
                  <a:moveTo>
                    <a:pt x="2035" y="4904"/>
                  </a:moveTo>
                  <a:lnTo>
                    <a:pt x="2035" y="6271"/>
                  </a:lnTo>
                  <a:cubicBezTo>
                    <a:pt x="2402" y="6438"/>
                    <a:pt x="2836" y="6505"/>
                    <a:pt x="3269" y="6505"/>
                  </a:cubicBezTo>
                  <a:cubicBezTo>
                    <a:pt x="4470" y="6505"/>
                    <a:pt x="5504" y="5871"/>
                    <a:pt x="6071" y="4904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6654250" y="4406775"/>
              <a:ext cx="150950" cy="123450"/>
            </a:xfrm>
            <a:custGeom>
              <a:avLst/>
              <a:gdLst/>
              <a:ahLst/>
              <a:cxnLst/>
              <a:rect l="l" t="t" r="r" b="b"/>
              <a:pathLst>
                <a:path w="6038" h="4938" extrusionOk="0">
                  <a:moveTo>
                    <a:pt x="4704" y="768"/>
                  </a:moveTo>
                  <a:cubicBezTo>
                    <a:pt x="4403" y="768"/>
                    <a:pt x="4137" y="1035"/>
                    <a:pt x="4137" y="1335"/>
                  </a:cubicBezTo>
                  <a:cubicBezTo>
                    <a:pt x="4137" y="1635"/>
                    <a:pt x="4403" y="1902"/>
                    <a:pt x="4704" y="1902"/>
                  </a:cubicBezTo>
                  <a:cubicBezTo>
                    <a:pt x="5037" y="1902"/>
                    <a:pt x="5271" y="1635"/>
                    <a:pt x="5271" y="1335"/>
                  </a:cubicBezTo>
                  <a:cubicBezTo>
                    <a:pt x="5271" y="1035"/>
                    <a:pt x="5037" y="768"/>
                    <a:pt x="4704" y="768"/>
                  </a:cubicBezTo>
                  <a:close/>
                  <a:moveTo>
                    <a:pt x="1868" y="1135"/>
                  </a:moveTo>
                  <a:lnTo>
                    <a:pt x="734" y="4170"/>
                  </a:lnTo>
                  <a:lnTo>
                    <a:pt x="5304" y="4170"/>
                  </a:lnTo>
                  <a:lnTo>
                    <a:pt x="4137" y="2469"/>
                  </a:lnTo>
                  <a:lnTo>
                    <a:pt x="3403" y="3036"/>
                  </a:lnTo>
                  <a:lnTo>
                    <a:pt x="1868" y="1135"/>
                  </a:lnTo>
                  <a:close/>
                  <a:moveTo>
                    <a:pt x="5671" y="401"/>
                  </a:moveTo>
                  <a:lnTo>
                    <a:pt x="5671" y="4537"/>
                  </a:lnTo>
                  <a:lnTo>
                    <a:pt x="367" y="4537"/>
                  </a:lnTo>
                  <a:lnTo>
                    <a:pt x="367" y="401"/>
                  </a:lnTo>
                  <a:close/>
                  <a:moveTo>
                    <a:pt x="0" y="0"/>
                  </a:moveTo>
                  <a:lnTo>
                    <a:pt x="0" y="4937"/>
                  </a:lnTo>
                  <a:lnTo>
                    <a:pt x="6038" y="4937"/>
                  </a:lnTo>
                  <a:lnTo>
                    <a:pt x="603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6592525" y="4577725"/>
              <a:ext cx="160150" cy="175150"/>
            </a:xfrm>
            <a:custGeom>
              <a:avLst/>
              <a:gdLst/>
              <a:ahLst/>
              <a:cxnLst/>
              <a:rect l="l" t="t" r="r" b="b"/>
              <a:pathLst>
                <a:path w="6406" h="7006" extrusionOk="0">
                  <a:moveTo>
                    <a:pt x="4571" y="1"/>
                  </a:moveTo>
                  <a:cubicBezTo>
                    <a:pt x="3437" y="1902"/>
                    <a:pt x="2503" y="968"/>
                    <a:pt x="1168" y="2336"/>
                  </a:cubicBezTo>
                  <a:cubicBezTo>
                    <a:pt x="1" y="3537"/>
                    <a:pt x="401" y="5004"/>
                    <a:pt x="1402" y="5505"/>
                  </a:cubicBezTo>
                  <a:cubicBezTo>
                    <a:pt x="2369" y="5004"/>
                    <a:pt x="3370" y="3870"/>
                    <a:pt x="4137" y="2269"/>
                  </a:cubicBezTo>
                  <a:lnTo>
                    <a:pt x="4137" y="2269"/>
                  </a:lnTo>
                  <a:cubicBezTo>
                    <a:pt x="4137" y="2269"/>
                    <a:pt x="4804" y="4304"/>
                    <a:pt x="2736" y="6272"/>
                  </a:cubicBezTo>
                  <a:cubicBezTo>
                    <a:pt x="3057" y="6647"/>
                    <a:pt x="3451" y="6819"/>
                    <a:pt x="3853" y="6819"/>
                  </a:cubicBezTo>
                  <a:cubicBezTo>
                    <a:pt x="4702" y="6819"/>
                    <a:pt x="5588" y="6050"/>
                    <a:pt x="5905" y="4804"/>
                  </a:cubicBezTo>
                  <a:cubicBezTo>
                    <a:pt x="6405" y="2769"/>
                    <a:pt x="5071" y="735"/>
                    <a:pt x="4571" y="1"/>
                  </a:cubicBezTo>
                  <a:close/>
                  <a:moveTo>
                    <a:pt x="3970" y="3436"/>
                  </a:moveTo>
                  <a:cubicBezTo>
                    <a:pt x="2536" y="5938"/>
                    <a:pt x="501" y="6539"/>
                    <a:pt x="334" y="6605"/>
                  </a:cubicBezTo>
                  <a:cubicBezTo>
                    <a:pt x="334" y="6605"/>
                    <a:pt x="368" y="7006"/>
                    <a:pt x="868" y="7006"/>
                  </a:cubicBezTo>
                  <a:cubicBezTo>
                    <a:pt x="1202" y="7006"/>
                    <a:pt x="3036" y="6005"/>
                    <a:pt x="3970" y="3436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6549175" y="3942275"/>
              <a:ext cx="216850" cy="162650"/>
            </a:xfrm>
            <a:custGeom>
              <a:avLst/>
              <a:gdLst/>
              <a:ahLst/>
              <a:cxnLst/>
              <a:rect l="l" t="t" r="r" b="b"/>
              <a:pathLst>
                <a:path w="8674" h="6506" extrusionOk="0">
                  <a:moveTo>
                    <a:pt x="3236" y="1602"/>
                  </a:moveTo>
                  <a:lnTo>
                    <a:pt x="5971" y="3236"/>
                  </a:lnTo>
                  <a:lnTo>
                    <a:pt x="3236" y="4871"/>
                  </a:lnTo>
                  <a:lnTo>
                    <a:pt x="3236" y="1602"/>
                  </a:lnTo>
                  <a:close/>
                  <a:moveTo>
                    <a:pt x="4337" y="0"/>
                  </a:moveTo>
                  <a:cubicBezTo>
                    <a:pt x="2902" y="0"/>
                    <a:pt x="1568" y="67"/>
                    <a:pt x="367" y="267"/>
                  </a:cubicBezTo>
                  <a:cubicBezTo>
                    <a:pt x="134" y="1168"/>
                    <a:pt x="0" y="2169"/>
                    <a:pt x="0" y="3236"/>
                  </a:cubicBezTo>
                  <a:cubicBezTo>
                    <a:pt x="0" y="4304"/>
                    <a:pt x="134" y="5304"/>
                    <a:pt x="367" y="6238"/>
                  </a:cubicBezTo>
                  <a:cubicBezTo>
                    <a:pt x="1568" y="6405"/>
                    <a:pt x="2902" y="6505"/>
                    <a:pt x="4337" y="6505"/>
                  </a:cubicBezTo>
                  <a:cubicBezTo>
                    <a:pt x="5738" y="6505"/>
                    <a:pt x="7105" y="6405"/>
                    <a:pt x="8306" y="6238"/>
                  </a:cubicBezTo>
                  <a:cubicBezTo>
                    <a:pt x="8540" y="5304"/>
                    <a:pt x="8673" y="4304"/>
                    <a:pt x="8673" y="3236"/>
                  </a:cubicBezTo>
                  <a:cubicBezTo>
                    <a:pt x="8673" y="2169"/>
                    <a:pt x="8540" y="1168"/>
                    <a:pt x="8306" y="267"/>
                  </a:cubicBezTo>
                  <a:cubicBezTo>
                    <a:pt x="7105" y="67"/>
                    <a:pt x="5738" y="0"/>
                    <a:pt x="433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6531650" y="4989700"/>
              <a:ext cx="241875" cy="241850"/>
            </a:xfrm>
            <a:custGeom>
              <a:avLst/>
              <a:gdLst/>
              <a:ahLst/>
              <a:cxnLst/>
              <a:rect l="l" t="t" r="r" b="b"/>
              <a:pathLst>
                <a:path w="9675" h="9674" extrusionOk="0">
                  <a:moveTo>
                    <a:pt x="7006" y="0"/>
                  </a:moveTo>
                  <a:lnTo>
                    <a:pt x="5338" y="1701"/>
                  </a:lnTo>
                  <a:lnTo>
                    <a:pt x="4237" y="601"/>
                  </a:lnTo>
                  <a:lnTo>
                    <a:pt x="3437" y="1434"/>
                  </a:lnTo>
                  <a:lnTo>
                    <a:pt x="8273" y="6271"/>
                  </a:lnTo>
                  <a:lnTo>
                    <a:pt x="9074" y="5437"/>
                  </a:lnTo>
                  <a:lnTo>
                    <a:pt x="8006" y="4370"/>
                  </a:lnTo>
                  <a:lnTo>
                    <a:pt x="9674" y="2669"/>
                  </a:lnTo>
                  <a:lnTo>
                    <a:pt x="8840" y="1801"/>
                  </a:lnTo>
                  <a:lnTo>
                    <a:pt x="7139" y="3503"/>
                  </a:lnTo>
                  <a:lnTo>
                    <a:pt x="6172" y="2535"/>
                  </a:lnTo>
                  <a:lnTo>
                    <a:pt x="7873" y="867"/>
                  </a:lnTo>
                  <a:lnTo>
                    <a:pt x="7006" y="0"/>
                  </a:lnTo>
                  <a:close/>
                  <a:moveTo>
                    <a:pt x="3303" y="2168"/>
                  </a:moveTo>
                  <a:cubicBezTo>
                    <a:pt x="2269" y="3436"/>
                    <a:pt x="1035" y="5504"/>
                    <a:pt x="2603" y="7072"/>
                  </a:cubicBezTo>
                  <a:cubicBezTo>
                    <a:pt x="3145" y="7614"/>
                    <a:pt x="3747" y="7825"/>
                    <a:pt x="4355" y="7825"/>
                  </a:cubicBezTo>
                  <a:cubicBezTo>
                    <a:pt x="5505" y="7825"/>
                    <a:pt x="6677" y="7070"/>
                    <a:pt x="7506" y="6371"/>
                  </a:cubicBezTo>
                  <a:lnTo>
                    <a:pt x="3303" y="2168"/>
                  </a:lnTo>
                  <a:close/>
                  <a:moveTo>
                    <a:pt x="1802" y="6672"/>
                  </a:moveTo>
                  <a:lnTo>
                    <a:pt x="1" y="8473"/>
                  </a:lnTo>
                  <a:lnTo>
                    <a:pt x="1202" y="9674"/>
                  </a:lnTo>
                  <a:lnTo>
                    <a:pt x="3036" y="7872"/>
                  </a:lnTo>
                  <a:lnTo>
                    <a:pt x="1802" y="6672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6490800" y="5284900"/>
              <a:ext cx="180975" cy="206850"/>
            </a:xfrm>
            <a:custGeom>
              <a:avLst/>
              <a:gdLst/>
              <a:ahLst/>
              <a:cxnLst/>
              <a:rect l="l" t="t" r="r" b="b"/>
              <a:pathLst>
                <a:path w="7239" h="8274" extrusionOk="0">
                  <a:moveTo>
                    <a:pt x="3102" y="1"/>
                  </a:moveTo>
                  <a:lnTo>
                    <a:pt x="3102" y="4137"/>
                  </a:lnTo>
                  <a:lnTo>
                    <a:pt x="4137" y="4137"/>
                  </a:lnTo>
                  <a:lnTo>
                    <a:pt x="4137" y="1"/>
                  </a:lnTo>
                  <a:close/>
                  <a:moveTo>
                    <a:pt x="2602" y="1201"/>
                  </a:moveTo>
                  <a:cubicBezTo>
                    <a:pt x="1101" y="1635"/>
                    <a:pt x="0" y="3036"/>
                    <a:pt x="0" y="4671"/>
                  </a:cubicBezTo>
                  <a:cubicBezTo>
                    <a:pt x="0" y="6672"/>
                    <a:pt x="1635" y="8273"/>
                    <a:pt x="3636" y="8273"/>
                  </a:cubicBezTo>
                  <a:cubicBezTo>
                    <a:pt x="5638" y="8273"/>
                    <a:pt x="7239" y="6672"/>
                    <a:pt x="7239" y="4671"/>
                  </a:cubicBezTo>
                  <a:cubicBezTo>
                    <a:pt x="7239" y="3036"/>
                    <a:pt x="6171" y="1635"/>
                    <a:pt x="4670" y="1201"/>
                  </a:cubicBezTo>
                  <a:lnTo>
                    <a:pt x="4670" y="2302"/>
                  </a:lnTo>
                  <a:cubicBezTo>
                    <a:pt x="4970" y="2436"/>
                    <a:pt x="5237" y="2602"/>
                    <a:pt x="5471" y="2836"/>
                  </a:cubicBezTo>
                  <a:cubicBezTo>
                    <a:pt x="5938" y="3336"/>
                    <a:pt x="6205" y="3970"/>
                    <a:pt x="6205" y="4671"/>
                  </a:cubicBezTo>
                  <a:cubicBezTo>
                    <a:pt x="6205" y="5338"/>
                    <a:pt x="5938" y="6005"/>
                    <a:pt x="5471" y="6505"/>
                  </a:cubicBezTo>
                  <a:cubicBezTo>
                    <a:pt x="4970" y="6972"/>
                    <a:pt x="4303" y="7239"/>
                    <a:pt x="3636" y="7239"/>
                  </a:cubicBezTo>
                  <a:cubicBezTo>
                    <a:pt x="2936" y="7239"/>
                    <a:pt x="2302" y="6972"/>
                    <a:pt x="1802" y="6505"/>
                  </a:cubicBezTo>
                  <a:cubicBezTo>
                    <a:pt x="1301" y="6005"/>
                    <a:pt x="1034" y="5338"/>
                    <a:pt x="1034" y="4671"/>
                  </a:cubicBezTo>
                  <a:cubicBezTo>
                    <a:pt x="1034" y="3970"/>
                    <a:pt x="1301" y="3336"/>
                    <a:pt x="1802" y="2836"/>
                  </a:cubicBezTo>
                  <a:cubicBezTo>
                    <a:pt x="2035" y="2602"/>
                    <a:pt x="2302" y="2436"/>
                    <a:pt x="2602" y="2302"/>
                  </a:cubicBezTo>
                  <a:lnTo>
                    <a:pt x="2602" y="120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6511650" y="4798725"/>
              <a:ext cx="98425" cy="168475"/>
            </a:xfrm>
            <a:custGeom>
              <a:avLst/>
              <a:gdLst/>
              <a:ahLst/>
              <a:cxnLst/>
              <a:rect l="l" t="t" r="r" b="b"/>
              <a:pathLst>
                <a:path w="3937" h="6739" extrusionOk="0">
                  <a:moveTo>
                    <a:pt x="0" y="0"/>
                  </a:moveTo>
                  <a:lnTo>
                    <a:pt x="0" y="6738"/>
                  </a:lnTo>
                  <a:lnTo>
                    <a:pt x="1134" y="6738"/>
                  </a:lnTo>
                  <a:lnTo>
                    <a:pt x="1134" y="3670"/>
                  </a:lnTo>
                  <a:lnTo>
                    <a:pt x="3936" y="6472"/>
                  </a:lnTo>
                  <a:lnTo>
                    <a:pt x="3936" y="267"/>
                  </a:lnTo>
                  <a:lnTo>
                    <a:pt x="1134" y="3103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6450775" y="4146575"/>
              <a:ext cx="186825" cy="163475"/>
            </a:xfrm>
            <a:custGeom>
              <a:avLst/>
              <a:gdLst/>
              <a:ahLst/>
              <a:cxnLst/>
              <a:rect l="l" t="t" r="r" b="b"/>
              <a:pathLst>
                <a:path w="7473" h="6539" extrusionOk="0">
                  <a:moveTo>
                    <a:pt x="1868" y="1"/>
                  </a:moveTo>
                  <a:lnTo>
                    <a:pt x="1868" y="935"/>
                  </a:lnTo>
                  <a:lnTo>
                    <a:pt x="5604" y="935"/>
                  </a:lnTo>
                  <a:lnTo>
                    <a:pt x="5604" y="1"/>
                  </a:lnTo>
                  <a:close/>
                  <a:moveTo>
                    <a:pt x="6772" y="1769"/>
                  </a:moveTo>
                  <a:cubicBezTo>
                    <a:pt x="6938" y="1769"/>
                    <a:pt x="7105" y="1902"/>
                    <a:pt x="7105" y="2102"/>
                  </a:cubicBezTo>
                  <a:cubicBezTo>
                    <a:pt x="7105" y="2303"/>
                    <a:pt x="6938" y="2436"/>
                    <a:pt x="6772" y="2436"/>
                  </a:cubicBezTo>
                  <a:cubicBezTo>
                    <a:pt x="6571" y="2436"/>
                    <a:pt x="6438" y="2303"/>
                    <a:pt x="6438" y="2102"/>
                  </a:cubicBezTo>
                  <a:cubicBezTo>
                    <a:pt x="6438" y="1902"/>
                    <a:pt x="6571" y="1769"/>
                    <a:pt x="6772" y="1769"/>
                  </a:cubicBezTo>
                  <a:close/>
                  <a:moveTo>
                    <a:pt x="5137" y="3737"/>
                  </a:moveTo>
                  <a:lnTo>
                    <a:pt x="5137" y="6072"/>
                  </a:lnTo>
                  <a:lnTo>
                    <a:pt x="2335" y="6072"/>
                  </a:lnTo>
                  <a:lnTo>
                    <a:pt x="2335" y="3737"/>
                  </a:lnTo>
                  <a:close/>
                  <a:moveTo>
                    <a:pt x="467" y="1402"/>
                  </a:moveTo>
                  <a:cubicBezTo>
                    <a:pt x="200" y="1402"/>
                    <a:pt x="0" y="1602"/>
                    <a:pt x="0" y="1869"/>
                  </a:cubicBezTo>
                  <a:lnTo>
                    <a:pt x="0" y="4204"/>
                  </a:lnTo>
                  <a:cubicBezTo>
                    <a:pt x="0" y="4471"/>
                    <a:pt x="200" y="4671"/>
                    <a:pt x="467" y="4671"/>
                  </a:cubicBezTo>
                  <a:lnTo>
                    <a:pt x="1868" y="4671"/>
                  </a:lnTo>
                  <a:lnTo>
                    <a:pt x="1868" y="6539"/>
                  </a:lnTo>
                  <a:lnTo>
                    <a:pt x="5604" y="6539"/>
                  </a:lnTo>
                  <a:lnTo>
                    <a:pt x="5604" y="4671"/>
                  </a:lnTo>
                  <a:lnTo>
                    <a:pt x="7005" y="4671"/>
                  </a:lnTo>
                  <a:cubicBezTo>
                    <a:pt x="7272" y="4671"/>
                    <a:pt x="7472" y="4471"/>
                    <a:pt x="7472" y="4204"/>
                  </a:cubicBezTo>
                  <a:lnTo>
                    <a:pt x="7472" y="1869"/>
                  </a:lnTo>
                  <a:cubicBezTo>
                    <a:pt x="7472" y="1602"/>
                    <a:pt x="7272" y="1402"/>
                    <a:pt x="7005" y="1402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6458275" y="4344225"/>
              <a:ext cx="160125" cy="170975"/>
            </a:xfrm>
            <a:custGeom>
              <a:avLst/>
              <a:gdLst/>
              <a:ahLst/>
              <a:cxnLst/>
              <a:rect l="l" t="t" r="r" b="b"/>
              <a:pathLst>
                <a:path w="6405" h="6839" extrusionOk="0">
                  <a:moveTo>
                    <a:pt x="2802" y="1268"/>
                  </a:moveTo>
                  <a:cubicBezTo>
                    <a:pt x="2435" y="1268"/>
                    <a:pt x="2135" y="1568"/>
                    <a:pt x="2135" y="1935"/>
                  </a:cubicBezTo>
                  <a:cubicBezTo>
                    <a:pt x="2135" y="2269"/>
                    <a:pt x="2435" y="2569"/>
                    <a:pt x="2802" y="2569"/>
                  </a:cubicBezTo>
                  <a:cubicBezTo>
                    <a:pt x="3136" y="2569"/>
                    <a:pt x="3436" y="2269"/>
                    <a:pt x="3436" y="1935"/>
                  </a:cubicBezTo>
                  <a:cubicBezTo>
                    <a:pt x="3436" y="1568"/>
                    <a:pt x="3136" y="1268"/>
                    <a:pt x="2802" y="1268"/>
                  </a:cubicBezTo>
                  <a:close/>
                  <a:moveTo>
                    <a:pt x="2369" y="2569"/>
                  </a:moveTo>
                  <a:cubicBezTo>
                    <a:pt x="2002" y="2569"/>
                    <a:pt x="1735" y="2736"/>
                    <a:pt x="1735" y="2969"/>
                  </a:cubicBezTo>
                  <a:lnTo>
                    <a:pt x="1735" y="3403"/>
                  </a:lnTo>
                  <a:lnTo>
                    <a:pt x="3836" y="3403"/>
                  </a:lnTo>
                  <a:lnTo>
                    <a:pt x="3836" y="2969"/>
                  </a:lnTo>
                  <a:cubicBezTo>
                    <a:pt x="3836" y="2736"/>
                    <a:pt x="3570" y="2569"/>
                    <a:pt x="3203" y="2569"/>
                  </a:cubicBezTo>
                  <a:close/>
                  <a:moveTo>
                    <a:pt x="1702" y="3837"/>
                  </a:moveTo>
                  <a:lnTo>
                    <a:pt x="1702" y="4270"/>
                  </a:lnTo>
                  <a:lnTo>
                    <a:pt x="4704" y="4270"/>
                  </a:lnTo>
                  <a:lnTo>
                    <a:pt x="4704" y="3837"/>
                  </a:lnTo>
                  <a:close/>
                  <a:moveTo>
                    <a:pt x="1702" y="4704"/>
                  </a:moveTo>
                  <a:lnTo>
                    <a:pt x="1702" y="5104"/>
                  </a:lnTo>
                  <a:lnTo>
                    <a:pt x="4704" y="5104"/>
                  </a:lnTo>
                  <a:lnTo>
                    <a:pt x="4704" y="4704"/>
                  </a:lnTo>
                  <a:close/>
                  <a:moveTo>
                    <a:pt x="5571" y="835"/>
                  </a:moveTo>
                  <a:lnTo>
                    <a:pt x="5571" y="5972"/>
                  </a:lnTo>
                  <a:lnTo>
                    <a:pt x="868" y="5972"/>
                  </a:lnTo>
                  <a:lnTo>
                    <a:pt x="868" y="835"/>
                  </a:lnTo>
                  <a:close/>
                  <a:moveTo>
                    <a:pt x="634" y="1"/>
                  </a:moveTo>
                  <a:cubicBezTo>
                    <a:pt x="301" y="1"/>
                    <a:pt x="0" y="301"/>
                    <a:pt x="0" y="634"/>
                  </a:cubicBezTo>
                  <a:lnTo>
                    <a:pt x="0" y="6205"/>
                  </a:lnTo>
                  <a:cubicBezTo>
                    <a:pt x="0" y="6539"/>
                    <a:pt x="301" y="6839"/>
                    <a:pt x="634" y="6839"/>
                  </a:cubicBezTo>
                  <a:lnTo>
                    <a:pt x="5771" y="6839"/>
                  </a:lnTo>
                  <a:cubicBezTo>
                    <a:pt x="6138" y="6839"/>
                    <a:pt x="6405" y="6539"/>
                    <a:pt x="6405" y="6205"/>
                  </a:cubicBezTo>
                  <a:lnTo>
                    <a:pt x="6405" y="634"/>
                  </a:lnTo>
                  <a:cubicBezTo>
                    <a:pt x="6405" y="301"/>
                    <a:pt x="6138" y="1"/>
                    <a:pt x="5771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6600875" y="3750475"/>
              <a:ext cx="164300" cy="164300"/>
            </a:xfrm>
            <a:custGeom>
              <a:avLst/>
              <a:gdLst/>
              <a:ahLst/>
              <a:cxnLst/>
              <a:rect l="l" t="t" r="r" b="b"/>
              <a:pathLst>
                <a:path w="6572" h="6572" extrusionOk="0">
                  <a:moveTo>
                    <a:pt x="3903" y="1635"/>
                  </a:moveTo>
                  <a:lnTo>
                    <a:pt x="4337" y="2035"/>
                  </a:lnTo>
                  <a:lnTo>
                    <a:pt x="2869" y="3503"/>
                  </a:lnTo>
                  <a:lnTo>
                    <a:pt x="2469" y="3069"/>
                  </a:lnTo>
                  <a:lnTo>
                    <a:pt x="3903" y="1635"/>
                  </a:lnTo>
                  <a:close/>
                  <a:moveTo>
                    <a:pt x="3503" y="0"/>
                  </a:moveTo>
                  <a:lnTo>
                    <a:pt x="2869" y="601"/>
                  </a:lnTo>
                  <a:lnTo>
                    <a:pt x="3503" y="1235"/>
                  </a:lnTo>
                  <a:lnTo>
                    <a:pt x="2069" y="2869"/>
                  </a:lnTo>
                  <a:lnTo>
                    <a:pt x="634" y="2869"/>
                  </a:lnTo>
                  <a:lnTo>
                    <a:pt x="1768" y="4003"/>
                  </a:lnTo>
                  <a:lnTo>
                    <a:pt x="0" y="6305"/>
                  </a:lnTo>
                  <a:lnTo>
                    <a:pt x="0" y="6572"/>
                  </a:lnTo>
                  <a:lnTo>
                    <a:pt x="267" y="6572"/>
                  </a:lnTo>
                  <a:lnTo>
                    <a:pt x="2569" y="4837"/>
                  </a:lnTo>
                  <a:lnTo>
                    <a:pt x="3703" y="5971"/>
                  </a:lnTo>
                  <a:lnTo>
                    <a:pt x="3703" y="4504"/>
                  </a:lnTo>
                  <a:lnTo>
                    <a:pt x="5338" y="3069"/>
                  </a:lnTo>
                  <a:lnTo>
                    <a:pt x="5971" y="3703"/>
                  </a:lnTo>
                  <a:lnTo>
                    <a:pt x="6572" y="3069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6530000" y="3295150"/>
              <a:ext cx="162625" cy="111775"/>
            </a:xfrm>
            <a:custGeom>
              <a:avLst/>
              <a:gdLst/>
              <a:ahLst/>
              <a:cxnLst/>
              <a:rect l="l" t="t" r="r" b="b"/>
              <a:pathLst>
                <a:path w="6505" h="4471" extrusionOk="0">
                  <a:moveTo>
                    <a:pt x="2835" y="0"/>
                  </a:moveTo>
                  <a:cubicBezTo>
                    <a:pt x="1268" y="0"/>
                    <a:pt x="0" y="1268"/>
                    <a:pt x="0" y="2836"/>
                  </a:cubicBezTo>
                  <a:lnTo>
                    <a:pt x="0" y="3036"/>
                  </a:lnTo>
                  <a:cubicBezTo>
                    <a:pt x="0" y="3836"/>
                    <a:pt x="634" y="4470"/>
                    <a:pt x="1434" y="4470"/>
                  </a:cubicBezTo>
                  <a:cubicBezTo>
                    <a:pt x="2202" y="4470"/>
                    <a:pt x="2835" y="3836"/>
                    <a:pt x="2835" y="3036"/>
                  </a:cubicBezTo>
                  <a:cubicBezTo>
                    <a:pt x="2835" y="2269"/>
                    <a:pt x="2202" y="1635"/>
                    <a:pt x="1434" y="1635"/>
                  </a:cubicBezTo>
                  <a:lnTo>
                    <a:pt x="1201" y="1635"/>
                  </a:lnTo>
                  <a:cubicBezTo>
                    <a:pt x="1268" y="1568"/>
                    <a:pt x="1334" y="1468"/>
                    <a:pt x="1401" y="1401"/>
                  </a:cubicBezTo>
                  <a:cubicBezTo>
                    <a:pt x="1768" y="1034"/>
                    <a:pt x="2302" y="801"/>
                    <a:pt x="2835" y="801"/>
                  </a:cubicBezTo>
                  <a:lnTo>
                    <a:pt x="2835" y="0"/>
                  </a:lnTo>
                  <a:close/>
                  <a:moveTo>
                    <a:pt x="6471" y="0"/>
                  </a:moveTo>
                  <a:cubicBezTo>
                    <a:pt x="4904" y="0"/>
                    <a:pt x="3636" y="1268"/>
                    <a:pt x="3636" y="2836"/>
                  </a:cubicBezTo>
                  <a:lnTo>
                    <a:pt x="3669" y="3036"/>
                  </a:lnTo>
                  <a:cubicBezTo>
                    <a:pt x="3669" y="3836"/>
                    <a:pt x="4303" y="4470"/>
                    <a:pt x="5070" y="4470"/>
                  </a:cubicBezTo>
                  <a:cubicBezTo>
                    <a:pt x="5871" y="4470"/>
                    <a:pt x="6505" y="3836"/>
                    <a:pt x="6505" y="3036"/>
                  </a:cubicBezTo>
                  <a:cubicBezTo>
                    <a:pt x="6505" y="2269"/>
                    <a:pt x="5871" y="1635"/>
                    <a:pt x="5070" y="1635"/>
                  </a:cubicBezTo>
                  <a:lnTo>
                    <a:pt x="4837" y="1635"/>
                  </a:lnTo>
                  <a:cubicBezTo>
                    <a:pt x="4904" y="1568"/>
                    <a:pt x="4970" y="1468"/>
                    <a:pt x="5037" y="1401"/>
                  </a:cubicBezTo>
                  <a:cubicBezTo>
                    <a:pt x="5437" y="1034"/>
                    <a:pt x="5938" y="801"/>
                    <a:pt x="6471" y="801"/>
                  </a:cubicBezTo>
                  <a:lnTo>
                    <a:pt x="6471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6494475" y="3571175"/>
              <a:ext cx="249025" cy="240200"/>
            </a:xfrm>
            <a:custGeom>
              <a:avLst/>
              <a:gdLst/>
              <a:ahLst/>
              <a:cxnLst/>
              <a:rect l="l" t="t" r="r" b="b"/>
              <a:pathLst>
                <a:path w="9961" h="9608" extrusionOk="0">
                  <a:moveTo>
                    <a:pt x="6758" y="1"/>
                  </a:moveTo>
                  <a:lnTo>
                    <a:pt x="6391" y="2469"/>
                  </a:lnTo>
                  <a:cubicBezTo>
                    <a:pt x="5904" y="2376"/>
                    <a:pt x="5451" y="2332"/>
                    <a:pt x="5030" y="2332"/>
                  </a:cubicBezTo>
                  <a:cubicBezTo>
                    <a:pt x="932" y="2332"/>
                    <a:pt x="1" y="6491"/>
                    <a:pt x="2088" y="9607"/>
                  </a:cubicBezTo>
                  <a:cubicBezTo>
                    <a:pt x="1375" y="7646"/>
                    <a:pt x="1535" y="4943"/>
                    <a:pt x="4669" y="4943"/>
                  </a:cubicBezTo>
                  <a:cubicBezTo>
                    <a:pt x="5053" y="4943"/>
                    <a:pt x="5481" y="4984"/>
                    <a:pt x="5958" y="5071"/>
                  </a:cubicBezTo>
                  <a:lnTo>
                    <a:pt x="5557" y="7573"/>
                  </a:lnTo>
                  <a:lnTo>
                    <a:pt x="9960" y="4404"/>
                  </a:lnTo>
                  <a:lnTo>
                    <a:pt x="6758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6544175" y="3421900"/>
              <a:ext cx="159300" cy="166800"/>
            </a:xfrm>
            <a:custGeom>
              <a:avLst/>
              <a:gdLst/>
              <a:ahLst/>
              <a:cxnLst/>
              <a:rect l="l" t="t" r="r" b="b"/>
              <a:pathLst>
                <a:path w="6372" h="6672" extrusionOk="0">
                  <a:moveTo>
                    <a:pt x="0" y="1"/>
                  </a:moveTo>
                  <a:lnTo>
                    <a:pt x="0" y="6672"/>
                  </a:lnTo>
                  <a:lnTo>
                    <a:pt x="3036" y="3637"/>
                  </a:lnTo>
                  <a:lnTo>
                    <a:pt x="3036" y="6672"/>
                  </a:lnTo>
                  <a:lnTo>
                    <a:pt x="6371" y="3336"/>
                  </a:lnTo>
                  <a:lnTo>
                    <a:pt x="3036" y="1"/>
                  </a:lnTo>
                  <a:lnTo>
                    <a:pt x="3036" y="30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6382375" y="4559375"/>
              <a:ext cx="200175" cy="200175"/>
            </a:xfrm>
            <a:custGeom>
              <a:avLst/>
              <a:gdLst/>
              <a:ahLst/>
              <a:cxnLst/>
              <a:rect l="l" t="t" r="r" b="b"/>
              <a:pathLst>
                <a:path w="8007" h="8007" extrusionOk="0">
                  <a:moveTo>
                    <a:pt x="4004" y="1"/>
                  </a:moveTo>
                  <a:cubicBezTo>
                    <a:pt x="1802" y="1"/>
                    <a:pt x="1" y="1802"/>
                    <a:pt x="1" y="4004"/>
                  </a:cubicBezTo>
                  <a:cubicBezTo>
                    <a:pt x="1" y="6239"/>
                    <a:pt x="1802" y="8007"/>
                    <a:pt x="4004" y="8007"/>
                  </a:cubicBezTo>
                  <a:cubicBezTo>
                    <a:pt x="5205" y="8007"/>
                    <a:pt x="6272" y="7473"/>
                    <a:pt x="7006" y="6639"/>
                  </a:cubicBezTo>
                  <a:lnTo>
                    <a:pt x="6272" y="6005"/>
                  </a:lnTo>
                  <a:cubicBezTo>
                    <a:pt x="6205" y="6038"/>
                    <a:pt x="6172" y="6105"/>
                    <a:pt x="6139" y="6139"/>
                  </a:cubicBezTo>
                  <a:cubicBezTo>
                    <a:pt x="5571" y="6706"/>
                    <a:pt x="4804" y="7006"/>
                    <a:pt x="4004" y="7006"/>
                  </a:cubicBezTo>
                  <a:cubicBezTo>
                    <a:pt x="3203" y="7006"/>
                    <a:pt x="2436" y="6706"/>
                    <a:pt x="1869" y="6139"/>
                  </a:cubicBezTo>
                  <a:cubicBezTo>
                    <a:pt x="1302" y="5571"/>
                    <a:pt x="1002" y="4804"/>
                    <a:pt x="1002" y="4004"/>
                  </a:cubicBezTo>
                  <a:cubicBezTo>
                    <a:pt x="1002" y="3203"/>
                    <a:pt x="1302" y="2469"/>
                    <a:pt x="1869" y="1902"/>
                  </a:cubicBezTo>
                  <a:cubicBezTo>
                    <a:pt x="2436" y="1335"/>
                    <a:pt x="3203" y="1002"/>
                    <a:pt x="4004" y="1002"/>
                  </a:cubicBezTo>
                  <a:cubicBezTo>
                    <a:pt x="4804" y="1002"/>
                    <a:pt x="5571" y="1335"/>
                    <a:pt x="6139" y="1902"/>
                  </a:cubicBezTo>
                  <a:lnTo>
                    <a:pt x="5004" y="3003"/>
                  </a:lnTo>
                  <a:lnTo>
                    <a:pt x="8007" y="3003"/>
                  </a:lnTo>
                  <a:lnTo>
                    <a:pt x="8007" y="1"/>
                  </a:lnTo>
                  <a:lnTo>
                    <a:pt x="6839" y="1168"/>
                  </a:lnTo>
                  <a:cubicBezTo>
                    <a:pt x="6105" y="468"/>
                    <a:pt x="5104" y="1"/>
                    <a:pt x="4004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6289825" y="3898900"/>
              <a:ext cx="220175" cy="220200"/>
            </a:xfrm>
            <a:custGeom>
              <a:avLst/>
              <a:gdLst/>
              <a:ahLst/>
              <a:cxnLst/>
              <a:rect l="l" t="t" r="r" b="b"/>
              <a:pathLst>
                <a:path w="8807" h="8808" extrusionOk="0">
                  <a:moveTo>
                    <a:pt x="2402" y="5672"/>
                  </a:moveTo>
                  <a:cubicBezTo>
                    <a:pt x="2802" y="5672"/>
                    <a:pt x="3136" y="6005"/>
                    <a:pt x="3136" y="6405"/>
                  </a:cubicBezTo>
                  <a:cubicBezTo>
                    <a:pt x="3136" y="6839"/>
                    <a:pt x="2802" y="7173"/>
                    <a:pt x="2402" y="7173"/>
                  </a:cubicBezTo>
                  <a:cubicBezTo>
                    <a:pt x="2002" y="7173"/>
                    <a:pt x="1635" y="6806"/>
                    <a:pt x="1635" y="6405"/>
                  </a:cubicBezTo>
                  <a:cubicBezTo>
                    <a:pt x="1635" y="6005"/>
                    <a:pt x="1968" y="5672"/>
                    <a:pt x="2402" y="5672"/>
                  </a:cubicBezTo>
                  <a:close/>
                  <a:moveTo>
                    <a:pt x="1635" y="3437"/>
                  </a:moveTo>
                  <a:cubicBezTo>
                    <a:pt x="3703" y="3437"/>
                    <a:pt x="5371" y="5105"/>
                    <a:pt x="5371" y="7173"/>
                  </a:cubicBezTo>
                  <a:lnTo>
                    <a:pt x="4270" y="7173"/>
                  </a:lnTo>
                  <a:cubicBezTo>
                    <a:pt x="4270" y="6472"/>
                    <a:pt x="4003" y="5805"/>
                    <a:pt x="3503" y="5305"/>
                  </a:cubicBezTo>
                  <a:cubicBezTo>
                    <a:pt x="3002" y="4804"/>
                    <a:pt x="2335" y="4537"/>
                    <a:pt x="1635" y="4537"/>
                  </a:cubicBezTo>
                  <a:lnTo>
                    <a:pt x="1635" y="3437"/>
                  </a:lnTo>
                  <a:close/>
                  <a:moveTo>
                    <a:pt x="1668" y="1535"/>
                  </a:moveTo>
                  <a:cubicBezTo>
                    <a:pt x="4737" y="1535"/>
                    <a:pt x="7272" y="4070"/>
                    <a:pt x="7272" y="7173"/>
                  </a:cubicBezTo>
                  <a:lnTo>
                    <a:pt x="6205" y="7173"/>
                  </a:lnTo>
                  <a:cubicBezTo>
                    <a:pt x="6205" y="4671"/>
                    <a:pt x="4170" y="2636"/>
                    <a:pt x="1668" y="2636"/>
                  </a:cubicBezTo>
                  <a:lnTo>
                    <a:pt x="1668" y="1535"/>
                  </a:lnTo>
                  <a:close/>
                  <a:moveTo>
                    <a:pt x="1468" y="1"/>
                  </a:moveTo>
                  <a:cubicBezTo>
                    <a:pt x="667" y="1"/>
                    <a:pt x="0" y="668"/>
                    <a:pt x="0" y="1469"/>
                  </a:cubicBezTo>
                  <a:lnTo>
                    <a:pt x="0" y="7339"/>
                  </a:lnTo>
                  <a:cubicBezTo>
                    <a:pt x="0" y="8173"/>
                    <a:pt x="667" y="8807"/>
                    <a:pt x="1468" y="8807"/>
                  </a:cubicBezTo>
                  <a:lnTo>
                    <a:pt x="7339" y="8807"/>
                  </a:lnTo>
                  <a:cubicBezTo>
                    <a:pt x="8173" y="8807"/>
                    <a:pt x="8806" y="8173"/>
                    <a:pt x="8806" y="7339"/>
                  </a:cubicBezTo>
                  <a:lnTo>
                    <a:pt x="8806" y="1469"/>
                  </a:lnTo>
                  <a:cubicBezTo>
                    <a:pt x="8806" y="668"/>
                    <a:pt x="8139" y="1"/>
                    <a:pt x="7339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6272300" y="4757850"/>
              <a:ext cx="201000" cy="215175"/>
            </a:xfrm>
            <a:custGeom>
              <a:avLst/>
              <a:gdLst/>
              <a:ahLst/>
              <a:cxnLst/>
              <a:rect l="l" t="t" r="r" b="b"/>
              <a:pathLst>
                <a:path w="8040" h="8607" extrusionOk="0">
                  <a:moveTo>
                    <a:pt x="3170" y="134"/>
                  </a:moveTo>
                  <a:cubicBezTo>
                    <a:pt x="3303" y="134"/>
                    <a:pt x="3403" y="168"/>
                    <a:pt x="3436" y="268"/>
                  </a:cubicBezTo>
                  <a:cubicBezTo>
                    <a:pt x="3436" y="334"/>
                    <a:pt x="3403" y="401"/>
                    <a:pt x="3336" y="434"/>
                  </a:cubicBezTo>
                  <a:cubicBezTo>
                    <a:pt x="3270" y="401"/>
                    <a:pt x="3203" y="401"/>
                    <a:pt x="3103" y="401"/>
                  </a:cubicBezTo>
                  <a:cubicBezTo>
                    <a:pt x="3036" y="434"/>
                    <a:pt x="2969" y="468"/>
                    <a:pt x="2936" y="535"/>
                  </a:cubicBezTo>
                  <a:cubicBezTo>
                    <a:pt x="2869" y="501"/>
                    <a:pt x="2803" y="468"/>
                    <a:pt x="2769" y="401"/>
                  </a:cubicBezTo>
                  <a:cubicBezTo>
                    <a:pt x="2769" y="301"/>
                    <a:pt x="2903" y="168"/>
                    <a:pt x="3070" y="134"/>
                  </a:cubicBezTo>
                  <a:close/>
                  <a:moveTo>
                    <a:pt x="4137" y="3770"/>
                  </a:moveTo>
                  <a:cubicBezTo>
                    <a:pt x="4204" y="3770"/>
                    <a:pt x="4270" y="3804"/>
                    <a:pt x="4337" y="3837"/>
                  </a:cubicBezTo>
                  <a:lnTo>
                    <a:pt x="3737" y="4271"/>
                  </a:lnTo>
                  <a:lnTo>
                    <a:pt x="3270" y="4871"/>
                  </a:lnTo>
                  <a:cubicBezTo>
                    <a:pt x="3270" y="4838"/>
                    <a:pt x="3236" y="4771"/>
                    <a:pt x="3236" y="4738"/>
                  </a:cubicBezTo>
                  <a:cubicBezTo>
                    <a:pt x="3136" y="4304"/>
                    <a:pt x="3403" y="3870"/>
                    <a:pt x="3870" y="3770"/>
                  </a:cubicBezTo>
                  <a:close/>
                  <a:moveTo>
                    <a:pt x="4771" y="4237"/>
                  </a:moveTo>
                  <a:cubicBezTo>
                    <a:pt x="4771" y="4304"/>
                    <a:pt x="4804" y="4337"/>
                    <a:pt x="4804" y="4404"/>
                  </a:cubicBezTo>
                  <a:cubicBezTo>
                    <a:pt x="4871" y="4738"/>
                    <a:pt x="4737" y="5071"/>
                    <a:pt x="4437" y="5238"/>
                  </a:cubicBezTo>
                  <a:cubicBezTo>
                    <a:pt x="4370" y="5305"/>
                    <a:pt x="4270" y="5338"/>
                    <a:pt x="4204" y="5338"/>
                  </a:cubicBezTo>
                  <a:cubicBezTo>
                    <a:pt x="4137" y="5371"/>
                    <a:pt x="4070" y="5371"/>
                    <a:pt x="4037" y="5371"/>
                  </a:cubicBezTo>
                  <a:lnTo>
                    <a:pt x="3903" y="5371"/>
                  </a:lnTo>
                  <a:cubicBezTo>
                    <a:pt x="3837" y="5338"/>
                    <a:pt x="3770" y="5338"/>
                    <a:pt x="3703" y="5305"/>
                  </a:cubicBezTo>
                  <a:lnTo>
                    <a:pt x="4304" y="4838"/>
                  </a:lnTo>
                  <a:lnTo>
                    <a:pt x="4771" y="4237"/>
                  </a:lnTo>
                  <a:close/>
                  <a:moveTo>
                    <a:pt x="6105" y="2469"/>
                  </a:moveTo>
                  <a:lnTo>
                    <a:pt x="4471" y="3737"/>
                  </a:lnTo>
                  <a:cubicBezTo>
                    <a:pt x="4337" y="3670"/>
                    <a:pt x="4204" y="3637"/>
                    <a:pt x="4070" y="3637"/>
                  </a:cubicBezTo>
                  <a:lnTo>
                    <a:pt x="3637" y="2736"/>
                  </a:lnTo>
                  <a:lnTo>
                    <a:pt x="3603" y="3737"/>
                  </a:lnTo>
                  <a:cubicBezTo>
                    <a:pt x="3503" y="3770"/>
                    <a:pt x="3403" y="3870"/>
                    <a:pt x="3303" y="3937"/>
                  </a:cubicBezTo>
                  <a:lnTo>
                    <a:pt x="2769" y="3770"/>
                  </a:lnTo>
                  <a:lnTo>
                    <a:pt x="3170" y="4170"/>
                  </a:lnTo>
                  <a:cubicBezTo>
                    <a:pt x="3103" y="4271"/>
                    <a:pt x="3103" y="4404"/>
                    <a:pt x="3070" y="4537"/>
                  </a:cubicBezTo>
                  <a:lnTo>
                    <a:pt x="2169" y="4971"/>
                  </a:lnTo>
                  <a:lnTo>
                    <a:pt x="3170" y="4971"/>
                  </a:lnTo>
                  <a:cubicBezTo>
                    <a:pt x="3170" y="5004"/>
                    <a:pt x="3203" y="5004"/>
                    <a:pt x="3203" y="5004"/>
                  </a:cubicBezTo>
                  <a:lnTo>
                    <a:pt x="1935" y="6672"/>
                  </a:lnTo>
                  <a:lnTo>
                    <a:pt x="3570" y="5405"/>
                  </a:lnTo>
                  <a:cubicBezTo>
                    <a:pt x="3703" y="5471"/>
                    <a:pt x="3837" y="5505"/>
                    <a:pt x="3970" y="5505"/>
                  </a:cubicBezTo>
                  <a:lnTo>
                    <a:pt x="4404" y="6405"/>
                  </a:lnTo>
                  <a:lnTo>
                    <a:pt x="4437" y="5405"/>
                  </a:lnTo>
                  <a:cubicBezTo>
                    <a:pt x="4537" y="5371"/>
                    <a:pt x="4637" y="5271"/>
                    <a:pt x="4737" y="5171"/>
                  </a:cubicBezTo>
                  <a:lnTo>
                    <a:pt x="5271" y="5371"/>
                  </a:lnTo>
                  <a:lnTo>
                    <a:pt x="4871" y="4971"/>
                  </a:lnTo>
                  <a:cubicBezTo>
                    <a:pt x="4938" y="4838"/>
                    <a:pt x="4971" y="4738"/>
                    <a:pt x="4971" y="4604"/>
                  </a:cubicBezTo>
                  <a:lnTo>
                    <a:pt x="5872" y="4170"/>
                  </a:lnTo>
                  <a:lnTo>
                    <a:pt x="4871" y="4137"/>
                  </a:lnTo>
                  <a:lnTo>
                    <a:pt x="6105" y="2469"/>
                  </a:lnTo>
                  <a:close/>
                  <a:moveTo>
                    <a:pt x="4037" y="1502"/>
                  </a:moveTo>
                  <a:cubicBezTo>
                    <a:pt x="4837" y="1502"/>
                    <a:pt x="5605" y="1835"/>
                    <a:pt x="6205" y="2403"/>
                  </a:cubicBezTo>
                  <a:cubicBezTo>
                    <a:pt x="6572" y="2769"/>
                    <a:pt x="6839" y="3203"/>
                    <a:pt x="6972" y="3703"/>
                  </a:cubicBezTo>
                  <a:lnTo>
                    <a:pt x="6372" y="4070"/>
                  </a:lnTo>
                  <a:lnTo>
                    <a:pt x="7072" y="4137"/>
                  </a:lnTo>
                  <a:cubicBezTo>
                    <a:pt x="7072" y="4271"/>
                    <a:pt x="7072" y="4437"/>
                    <a:pt x="7072" y="4571"/>
                  </a:cubicBezTo>
                  <a:cubicBezTo>
                    <a:pt x="7072" y="5371"/>
                    <a:pt x="6772" y="6139"/>
                    <a:pt x="6172" y="6739"/>
                  </a:cubicBezTo>
                  <a:cubicBezTo>
                    <a:pt x="5805" y="7106"/>
                    <a:pt x="5371" y="7373"/>
                    <a:pt x="4871" y="7506"/>
                  </a:cubicBezTo>
                  <a:lnTo>
                    <a:pt x="4537" y="6939"/>
                  </a:lnTo>
                  <a:lnTo>
                    <a:pt x="4437" y="7606"/>
                  </a:lnTo>
                  <a:cubicBezTo>
                    <a:pt x="4304" y="7606"/>
                    <a:pt x="4170" y="7640"/>
                    <a:pt x="4037" y="7640"/>
                  </a:cubicBezTo>
                  <a:cubicBezTo>
                    <a:pt x="3203" y="7640"/>
                    <a:pt x="2436" y="7306"/>
                    <a:pt x="1869" y="6739"/>
                  </a:cubicBezTo>
                  <a:cubicBezTo>
                    <a:pt x="1502" y="6372"/>
                    <a:pt x="1235" y="5905"/>
                    <a:pt x="1068" y="5438"/>
                  </a:cubicBezTo>
                  <a:lnTo>
                    <a:pt x="1669" y="5071"/>
                  </a:lnTo>
                  <a:lnTo>
                    <a:pt x="1001" y="4971"/>
                  </a:lnTo>
                  <a:cubicBezTo>
                    <a:pt x="968" y="4838"/>
                    <a:pt x="968" y="4704"/>
                    <a:pt x="968" y="4571"/>
                  </a:cubicBezTo>
                  <a:cubicBezTo>
                    <a:pt x="968" y="3737"/>
                    <a:pt x="1268" y="2970"/>
                    <a:pt x="1869" y="2403"/>
                  </a:cubicBezTo>
                  <a:cubicBezTo>
                    <a:pt x="2236" y="2036"/>
                    <a:pt x="2669" y="1769"/>
                    <a:pt x="3170" y="1635"/>
                  </a:cubicBezTo>
                  <a:lnTo>
                    <a:pt x="3537" y="2202"/>
                  </a:lnTo>
                  <a:lnTo>
                    <a:pt x="3603" y="1535"/>
                  </a:lnTo>
                  <a:cubicBezTo>
                    <a:pt x="3737" y="1502"/>
                    <a:pt x="3870" y="1502"/>
                    <a:pt x="4037" y="1502"/>
                  </a:cubicBezTo>
                  <a:close/>
                  <a:moveTo>
                    <a:pt x="3036" y="1"/>
                  </a:moveTo>
                  <a:cubicBezTo>
                    <a:pt x="2769" y="68"/>
                    <a:pt x="2603" y="234"/>
                    <a:pt x="2636" y="434"/>
                  </a:cubicBezTo>
                  <a:cubicBezTo>
                    <a:pt x="2669" y="535"/>
                    <a:pt x="2769" y="635"/>
                    <a:pt x="2903" y="668"/>
                  </a:cubicBezTo>
                  <a:cubicBezTo>
                    <a:pt x="1235" y="1168"/>
                    <a:pt x="1" y="2703"/>
                    <a:pt x="1" y="4571"/>
                  </a:cubicBezTo>
                  <a:cubicBezTo>
                    <a:pt x="1" y="6772"/>
                    <a:pt x="1802" y="8607"/>
                    <a:pt x="4004" y="8607"/>
                  </a:cubicBezTo>
                  <a:cubicBezTo>
                    <a:pt x="6238" y="8607"/>
                    <a:pt x="8040" y="6772"/>
                    <a:pt x="8040" y="4571"/>
                  </a:cubicBezTo>
                  <a:cubicBezTo>
                    <a:pt x="8040" y="2336"/>
                    <a:pt x="6238" y="535"/>
                    <a:pt x="4037" y="535"/>
                  </a:cubicBezTo>
                  <a:cubicBezTo>
                    <a:pt x="3837" y="535"/>
                    <a:pt x="3637" y="535"/>
                    <a:pt x="3436" y="568"/>
                  </a:cubicBezTo>
                  <a:lnTo>
                    <a:pt x="3403" y="568"/>
                  </a:lnTo>
                  <a:cubicBezTo>
                    <a:pt x="3537" y="468"/>
                    <a:pt x="3570" y="368"/>
                    <a:pt x="3570" y="234"/>
                  </a:cubicBezTo>
                  <a:cubicBezTo>
                    <a:pt x="3537" y="101"/>
                    <a:pt x="3370" y="1"/>
                    <a:pt x="3170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6191425" y="4163275"/>
              <a:ext cx="226850" cy="226000"/>
            </a:xfrm>
            <a:custGeom>
              <a:avLst/>
              <a:gdLst/>
              <a:ahLst/>
              <a:cxnLst/>
              <a:rect l="l" t="t" r="r" b="b"/>
              <a:pathLst>
                <a:path w="9074" h="9040" extrusionOk="0">
                  <a:moveTo>
                    <a:pt x="7639" y="0"/>
                  </a:moveTo>
                  <a:cubicBezTo>
                    <a:pt x="6872" y="0"/>
                    <a:pt x="6238" y="634"/>
                    <a:pt x="6238" y="1401"/>
                  </a:cubicBezTo>
                  <a:cubicBezTo>
                    <a:pt x="6238" y="1468"/>
                    <a:pt x="6238" y="1568"/>
                    <a:pt x="6238" y="1635"/>
                  </a:cubicBezTo>
                  <a:lnTo>
                    <a:pt x="2435" y="3536"/>
                  </a:lnTo>
                  <a:cubicBezTo>
                    <a:pt x="2168" y="3269"/>
                    <a:pt x="1835" y="3102"/>
                    <a:pt x="1434" y="3102"/>
                  </a:cubicBezTo>
                  <a:cubicBezTo>
                    <a:pt x="634" y="3102"/>
                    <a:pt x="0" y="3736"/>
                    <a:pt x="0" y="4503"/>
                  </a:cubicBezTo>
                  <a:cubicBezTo>
                    <a:pt x="0" y="5304"/>
                    <a:pt x="634" y="5938"/>
                    <a:pt x="1434" y="5938"/>
                  </a:cubicBezTo>
                  <a:cubicBezTo>
                    <a:pt x="1835" y="5938"/>
                    <a:pt x="2168" y="5771"/>
                    <a:pt x="2435" y="5504"/>
                  </a:cubicBezTo>
                  <a:lnTo>
                    <a:pt x="6238" y="7405"/>
                  </a:lnTo>
                  <a:cubicBezTo>
                    <a:pt x="6238" y="7472"/>
                    <a:pt x="6238" y="7539"/>
                    <a:pt x="6238" y="7639"/>
                  </a:cubicBezTo>
                  <a:cubicBezTo>
                    <a:pt x="6238" y="8406"/>
                    <a:pt x="6872" y="9040"/>
                    <a:pt x="7639" y="9040"/>
                  </a:cubicBezTo>
                  <a:cubicBezTo>
                    <a:pt x="8439" y="9040"/>
                    <a:pt x="9073" y="8406"/>
                    <a:pt x="9073" y="7639"/>
                  </a:cubicBezTo>
                  <a:cubicBezTo>
                    <a:pt x="9040" y="6838"/>
                    <a:pt x="8406" y="6205"/>
                    <a:pt x="7639" y="6205"/>
                  </a:cubicBezTo>
                  <a:cubicBezTo>
                    <a:pt x="7239" y="6205"/>
                    <a:pt x="6872" y="6371"/>
                    <a:pt x="6638" y="6638"/>
                  </a:cubicBezTo>
                  <a:lnTo>
                    <a:pt x="2802" y="4737"/>
                  </a:lnTo>
                  <a:cubicBezTo>
                    <a:pt x="2835" y="4670"/>
                    <a:pt x="2835" y="4603"/>
                    <a:pt x="2835" y="4503"/>
                  </a:cubicBezTo>
                  <a:cubicBezTo>
                    <a:pt x="2835" y="4437"/>
                    <a:pt x="2835" y="4370"/>
                    <a:pt x="2802" y="4303"/>
                  </a:cubicBezTo>
                  <a:lnTo>
                    <a:pt x="6638" y="2402"/>
                  </a:lnTo>
                  <a:cubicBezTo>
                    <a:pt x="6872" y="2669"/>
                    <a:pt x="7239" y="2802"/>
                    <a:pt x="7639" y="2802"/>
                  </a:cubicBezTo>
                  <a:cubicBezTo>
                    <a:pt x="8406" y="2802"/>
                    <a:pt x="9073" y="2168"/>
                    <a:pt x="9073" y="1401"/>
                  </a:cubicBezTo>
                  <a:cubicBezTo>
                    <a:pt x="9073" y="634"/>
                    <a:pt x="8439" y="0"/>
                    <a:pt x="7639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6264800" y="3632050"/>
              <a:ext cx="216850" cy="231850"/>
            </a:xfrm>
            <a:custGeom>
              <a:avLst/>
              <a:gdLst/>
              <a:ahLst/>
              <a:cxnLst/>
              <a:rect l="l" t="t" r="r" b="b"/>
              <a:pathLst>
                <a:path w="8674" h="9274" extrusionOk="0">
                  <a:moveTo>
                    <a:pt x="0" y="1"/>
                  </a:moveTo>
                  <a:lnTo>
                    <a:pt x="0" y="601"/>
                  </a:lnTo>
                  <a:cubicBezTo>
                    <a:pt x="301" y="601"/>
                    <a:pt x="568" y="835"/>
                    <a:pt x="568" y="1168"/>
                  </a:cubicBezTo>
                  <a:lnTo>
                    <a:pt x="1001" y="4904"/>
                  </a:lnTo>
                  <a:cubicBezTo>
                    <a:pt x="734" y="5104"/>
                    <a:pt x="568" y="5438"/>
                    <a:pt x="568" y="5805"/>
                  </a:cubicBezTo>
                  <a:cubicBezTo>
                    <a:pt x="568" y="6439"/>
                    <a:pt x="1101" y="6972"/>
                    <a:pt x="1735" y="6972"/>
                  </a:cubicBezTo>
                  <a:lnTo>
                    <a:pt x="8673" y="6972"/>
                  </a:lnTo>
                  <a:lnTo>
                    <a:pt x="8673" y="6405"/>
                  </a:lnTo>
                  <a:lnTo>
                    <a:pt x="1735" y="6405"/>
                  </a:lnTo>
                  <a:cubicBezTo>
                    <a:pt x="1401" y="6405"/>
                    <a:pt x="1135" y="6138"/>
                    <a:pt x="1135" y="5805"/>
                  </a:cubicBezTo>
                  <a:lnTo>
                    <a:pt x="8673" y="4637"/>
                  </a:lnTo>
                  <a:lnTo>
                    <a:pt x="8673" y="1168"/>
                  </a:lnTo>
                  <a:lnTo>
                    <a:pt x="1135" y="1168"/>
                  </a:lnTo>
                  <a:cubicBezTo>
                    <a:pt x="1135" y="534"/>
                    <a:pt x="634" y="1"/>
                    <a:pt x="0" y="1"/>
                  </a:cubicBezTo>
                  <a:close/>
                  <a:moveTo>
                    <a:pt x="2002" y="7539"/>
                  </a:moveTo>
                  <a:cubicBezTo>
                    <a:pt x="1535" y="7539"/>
                    <a:pt x="1135" y="7940"/>
                    <a:pt x="1135" y="8407"/>
                  </a:cubicBezTo>
                  <a:cubicBezTo>
                    <a:pt x="1135" y="8907"/>
                    <a:pt x="1535" y="9274"/>
                    <a:pt x="2002" y="9274"/>
                  </a:cubicBezTo>
                  <a:cubicBezTo>
                    <a:pt x="2502" y="9274"/>
                    <a:pt x="2869" y="8907"/>
                    <a:pt x="2869" y="8407"/>
                  </a:cubicBezTo>
                  <a:cubicBezTo>
                    <a:pt x="2869" y="7940"/>
                    <a:pt x="2502" y="7539"/>
                    <a:pt x="2002" y="7539"/>
                  </a:cubicBezTo>
                  <a:close/>
                  <a:moveTo>
                    <a:pt x="7806" y="7539"/>
                  </a:moveTo>
                  <a:cubicBezTo>
                    <a:pt x="7339" y="7539"/>
                    <a:pt x="6939" y="7940"/>
                    <a:pt x="6939" y="8407"/>
                  </a:cubicBezTo>
                  <a:cubicBezTo>
                    <a:pt x="6939" y="8907"/>
                    <a:pt x="7339" y="9274"/>
                    <a:pt x="7806" y="9274"/>
                  </a:cubicBezTo>
                  <a:cubicBezTo>
                    <a:pt x="8273" y="9274"/>
                    <a:pt x="8673" y="8907"/>
                    <a:pt x="8673" y="8407"/>
                  </a:cubicBezTo>
                  <a:cubicBezTo>
                    <a:pt x="8673" y="7940"/>
                    <a:pt x="8273" y="7539"/>
                    <a:pt x="7806" y="7539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6324850" y="3449425"/>
              <a:ext cx="180975" cy="178475"/>
            </a:xfrm>
            <a:custGeom>
              <a:avLst/>
              <a:gdLst/>
              <a:ahLst/>
              <a:cxnLst/>
              <a:rect l="l" t="t" r="r" b="b"/>
              <a:pathLst>
                <a:path w="7239" h="7139" extrusionOk="0">
                  <a:moveTo>
                    <a:pt x="3536" y="1111"/>
                  </a:moveTo>
                  <a:cubicBezTo>
                    <a:pt x="4221" y="1111"/>
                    <a:pt x="4710" y="1330"/>
                    <a:pt x="5104" y="1668"/>
                  </a:cubicBezTo>
                  <a:cubicBezTo>
                    <a:pt x="5638" y="2135"/>
                    <a:pt x="5337" y="2636"/>
                    <a:pt x="5004" y="2669"/>
                  </a:cubicBezTo>
                  <a:cubicBezTo>
                    <a:pt x="4997" y="2670"/>
                    <a:pt x="4990" y="2670"/>
                    <a:pt x="4982" y="2670"/>
                  </a:cubicBezTo>
                  <a:cubicBezTo>
                    <a:pt x="4653" y="2670"/>
                    <a:pt x="4254" y="1934"/>
                    <a:pt x="3536" y="1902"/>
                  </a:cubicBezTo>
                  <a:cubicBezTo>
                    <a:pt x="2735" y="1902"/>
                    <a:pt x="2235" y="2702"/>
                    <a:pt x="3169" y="2936"/>
                  </a:cubicBezTo>
                  <a:cubicBezTo>
                    <a:pt x="4136" y="3169"/>
                    <a:pt x="5171" y="3269"/>
                    <a:pt x="5537" y="4137"/>
                  </a:cubicBezTo>
                  <a:cubicBezTo>
                    <a:pt x="5904" y="5037"/>
                    <a:pt x="4970" y="5971"/>
                    <a:pt x="3903" y="6005"/>
                  </a:cubicBezTo>
                  <a:cubicBezTo>
                    <a:pt x="3786" y="6012"/>
                    <a:pt x="3676" y="6016"/>
                    <a:pt x="3571" y="6016"/>
                  </a:cubicBezTo>
                  <a:cubicBezTo>
                    <a:pt x="2756" y="6016"/>
                    <a:pt x="2316" y="5789"/>
                    <a:pt x="1902" y="5404"/>
                  </a:cubicBezTo>
                  <a:cubicBezTo>
                    <a:pt x="1401" y="4937"/>
                    <a:pt x="1601" y="4404"/>
                    <a:pt x="2002" y="4370"/>
                  </a:cubicBezTo>
                  <a:cubicBezTo>
                    <a:pt x="2016" y="4369"/>
                    <a:pt x="2029" y="4369"/>
                    <a:pt x="2043" y="4369"/>
                  </a:cubicBezTo>
                  <a:cubicBezTo>
                    <a:pt x="2450" y="4369"/>
                    <a:pt x="2676" y="4841"/>
                    <a:pt x="2902" y="4971"/>
                  </a:cubicBezTo>
                  <a:cubicBezTo>
                    <a:pt x="3023" y="5051"/>
                    <a:pt x="3372" y="5204"/>
                    <a:pt x="3726" y="5204"/>
                  </a:cubicBezTo>
                  <a:cubicBezTo>
                    <a:pt x="3961" y="5204"/>
                    <a:pt x="4197" y="5137"/>
                    <a:pt x="4370" y="4937"/>
                  </a:cubicBezTo>
                  <a:cubicBezTo>
                    <a:pt x="4870" y="4370"/>
                    <a:pt x="4070" y="4103"/>
                    <a:pt x="3469" y="4003"/>
                  </a:cubicBezTo>
                  <a:cubicBezTo>
                    <a:pt x="2635" y="3870"/>
                    <a:pt x="1601" y="3436"/>
                    <a:pt x="1668" y="2536"/>
                  </a:cubicBezTo>
                  <a:cubicBezTo>
                    <a:pt x="1768" y="1635"/>
                    <a:pt x="2435" y="1201"/>
                    <a:pt x="3136" y="1135"/>
                  </a:cubicBezTo>
                  <a:cubicBezTo>
                    <a:pt x="3276" y="1119"/>
                    <a:pt x="3410" y="1111"/>
                    <a:pt x="3536" y="1111"/>
                  </a:cubicBezTo>
                  <a:close/>
                  <a:moveTo>
                    <a:pt x="1968" y="0"/>
                  </a:moveTo>
                  <a:cubicBezTo>
                    <a:pt x="901" y="0"/>
                    <a:pt x="0" y="901"/>
                    <a:pt x="0" y="2002"/>
                  </a:cubicBezTo>
                  <a:cubicBezTo>
                    <a:pt x="0" y="2369"/>
                    <a:pt x="134" y="2769"/>
                    <a:pt x="334" y="3069"/>
                  </a:cubicBezTo>
                  <a:cubicBezTo>
                    <a:pt x="300" y="3236"/>
                    <a:pt x="267" y="3403"/>
                    <a:pt x="267" y="3603"/>
                  </a:cubicBezTo>
                  <a:cubicBezTo>
                    <a:pt x="267" y="5404"/>
                    <a:pt x="1768" y="6905"/>
                    <a:pt x="3603" y="6905"/>
                  </a:cubicBezTo>
                  <a:cubicBezTo>
                    <a:pt x="3803" y="6905"/>
                    <a:pt x="4003" y="6872"/>
                    <a:pt x="4203" y="6839"/>
                  </a:cubicBezTo>
                  <a:cubicBezTo>
                    <a:pt x="4503" y="7039"/>
                    <a:pt x="4870" y="7139"/>
                    <a:pt x="5237" y="7139"/>
                  </a:cubicBezTo>
                  <a:cubicBezTo>
                    <a:pt x="6338" y="7139"/>
                    <a:pt x="7239" y="6238"/>
                    <a:pt x="7239" y="5171"/>
                  </a:cubicBezTo>
                  <a:cubicBezTo>
                    <a:pt x="7239" y="4737"/>
                    <a:pt x="7105" y="4337"/>
                    <a:pt x="6872" y="4037"/>
                  </a:cubicBezTo>
                  <a:cubicBezTo>
                    <a:pt x="6905" y="3903"/>
                    <a:pt x="6905" y="3736"/>
                    <a:pt x="6905" y="3603"/>
                  </a:cubicBezTo>
                  <a:cubicBezTo>
                    <a:pt x="6905" y="1768"/>
                    <a:pt x="5437" y="301"/>
                    <a:pt x="3603" y="301"/>
                  </a:cubicBezTo>
                  <a:cubicBezTo>
                    <a:pt x="3403" y="301"/>
                    <a:pt x="3236" y="301"/>
                    <a:pt x="3069" y="334"/>
                  </a:cubicBezTo>
                  <a:cubicBezTo>
                    <a:pt x="2735" y="134"/>
                    <a:pt x="2369" y="0"/>
                    <a:pt x="1968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6403225" y="3295975"/>
              <a:ext cx="100100" cy="133450"/>
            </a:xfrm>
            <a:custGeom>
              <a:avLst/>
              <a:gdLst/>
              <a:ahLst/>
              <a:cxnLst/>
              <a:rect l="l" t="t" r="r" b="b"/>
              <a:pathLst>
                <a:path w="4004" h="5338" extrusionOk="0">
                  <a:moveTo>
                    <a:pt x="2636" y="334"/>
                  </a:moveTo>
                  <a:lnTo>
                    <a:pt x="2678" y="668"/>
                  </a:lnTo>
                  <a:lnTo>
                    <a:pt x="1339" y="668"/>
                  </a:lnTo>
                  <a:lnTo>
                    <a:pt x="1402" y="334"/>
                  </a:lnTo>
                  <a:close/>
                  <a:moveTo>
                    <a:pt x="1335" y="1"/>
                  </a:moveTo>
                  <a:cubicBezTo>
                    <a:pt x="1202" y="1"/>
                    <a:pt x="1068" y="101"/>
                    <a:pt x="1068" y="234"/>
                  </a:cubicBezTo>
                  <a:lnTo>
                    <a:pt x="1006" y="668"/>
                  </a:lnTo>
                  <a:lnTo>
                    <a:pt x="501" y="668"/>
                  </a:lnTo>
                  <a:cubicBezTo>
                    <a:pt x="234" y="668"/>
                    <a:pt x="1" y="901"/>
                    <a:pt x="1" y="1168"/>
                  </a:cubicBezTo>
                  <a:lnTo>
                    <a:pt x="1" y="1335"/>
                  </a:lnTo>
                  <a:lnTo>
                    <a:pt x="4004" y="1335"/>
                  </a:lnTo>
                  <a:lnTo>
                    <a:pt x="4004" y="1168"/>
                  </a:lnTo>
                  <a:cubicBezTo>
                    <a:pt x="4004" y="901"/>
                    <a:pt x="3803" y="668"/>
                    <a:pt x="3503" y="668"/>
                  </a:cubicBezTo>
                  <a:lnTo>
                    <a:pt x="3032" y="668"/>
                  </a:lnTo>
                  <a:lnTo>
                    <a:pt x="2970" y="234"/>
                  </a:lnTo>
                  <a:cubicBezTo>
                    <a:pt x="2936" y="101"/>
                    <a:pt x="2803" y="1"/>
                    <a:pt x="2669" y="1"/>
                  </a:cubicBezTo>
                  <a:close/>
                  <a:moveTo>
                    <a:pt x="1335" y="2336"/>
                  </a:moveTo>
                  <a:lnTo>
                    <a:pt x="1335" y="4671"/>
                  </a:lnTo>
                  <a:lnTo>
                    <a:pt x="835" y="4671"/>
                  </a:lnTo>
                  <a:lnTo>
                    <a:pt x="668" y="2336"/>
                  </a:lnTo>
                  <a:close/>
                  <a:moveTo>
                    <a:pt x="2336" y="2336"/>
                  </a:moveTo>
                  <a:lnTo>
                    <a:pt x="2336" y="4671"/>
                  </a:lnTo>
                  <a:lnTo>
                    <a:pt x="1669" y="4671"/>
                  </a:lnTo>
                  <a:lnTo>
                    <a:pt x="1669" y="2336"/>
                  </a:lnTo>
                  <a:close/>
                  <a:moveTo>
                    <a:pt x="3336" y="2336"/>
                  </a:moveTo>
                  <a:lnTo>
                    <a:pt x="3170" y="4671"/>
                  </a:lnTo>
                  <a:lnTo>
                    <a:pt x="2669" y="4671"/>
                  </a:lnTo>
                  <a:lnTo>
                    <a:pt x="2669" y="2336"/>
                  </a:lnTo>
                  <a:close/>
                  <a:moveTo>
                    <a:pt x="434" y="1668"/>
                  </a:moveTo>
                  <a:cubicBezTo>
                    <a:pt x="234" y="1668"/>
                    <a:pt x="101" y="1835"/>
                    <a:pt x="134" y="2002"/>
                  </a:cubicBezTo>
                  <a:lnTo>
                    <a:pt x="401" y="5004"/>
                  </a:lnTo>
                  <a:cubicBezTo>
                    <a:pt x="401" y="5204"/>
                    <a:pt x="568" y="5338"/>
                    <a:pt x="768" y="5338"/>
                  </a:cubicBezTo>
                  <a:lnTo>
                    <a:pt x="3270" y="5338"/>
                  </a:lnTo>
                  <a:cubicBezTo>
                    <a:pt x="3437" y="5338"/>
                    <a:pt x="3603" y="5204"/>
                    <a:pt x="3637" y="5004"/>
                  </a:cubicBezTo>
                  <a:lnTo>
                    <a:pt x="3904" y="2002"/>
                  </a:lnTo>
                  <a:cubicBezTo>
                    <a:pt x="3904" y="1835"/>
                    <a:pt x="3770" y="1668"/>
                    <a:pt x="3603" y="1668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6106350" y="4376750"/>
              <a:ext cx="275225" cy="275225"/>
            </a:xfrm>
            <a:custGeom>
              <a:avLst/>
              <a:gdLst/>
              <a:ahLst/>
              <a:cxnLst/>
              <a:rect l="l" t="t" r="r" b="b"/>
              <a:pathLst>
                <a:path w="11009" h="11009" extrusionOk="0">
                  <a:moveTo>
                    <a:pt x="5505" y="3436"/>
                  </a:moveTo>
                  <a:cubicBezTo>
                    <a:pt x="4370" y="3436"/>
                    <a:pt x="3436" y="4370"/>
                    <a:pt x="3436" y="5505"/>
                  </a:cubicBezTo>
                  <a:cubicBezTo>
                    <a:pt x="3436" y="6639"/>
                    <a:pt x="4370" y="7573"/>
                    <a:pt x="5505" y="7573"/>
                  </a:cubicBezTo>
                  <a:cubicBezTo>
                    <a:pt x="6639" y="7573"/>
                    <a:pt x="7573" y="6639"/>
                    <a:pt x="7573" y="5505"/>
                  </a:cubicBezTo>
                  <a:cubicBezTo>
                    <a:pt x="7573" y="4370"/>
                    <a:pt x="6639" y="3436"/>
                    <a:pt x="5505" y="3436"/>
                  </a:cubicBezTo>
                  <a:close/>
                  <a:moveTo>
                    <a:pt x="5505" y="1368"/>
                  </a:moveTo>
                  <a:cubicBezTo>
                    <a:pt x="7773" y="1368"/>
                    <a:pt x="9641" y="3236"/>
                    <a:pt x="9641" y="5505"/>
                  </a:cubicBezTo>
                  <a:cubicBezTo>
                    <a:pt x="9641" y="7773"/>
                    <a:pt x="7773" y="9641"/>
                    <a:pt x="5505" y="9641"/>
                  </a:cubicBezTo>
                  <a:cubicBezTo>
                    <a:pt x="3236" y="9641"/>
                    <a:pt x="1368" y="7773"/>
                    <a:pt x="1368" y="5505"/>
                  </a:cubicBezTo>
                  <a:cubicBezTo>
                    <a:pt x="1368" y="3236"/>
                    <a:pt x="3236" y="1368"/>
                    <a:pt x="5505" y="1368"/>
                  </a:cubicBezTo>
                  <a:close/>
                  <a:moveTo>
                    <a:pt x="5505" y="1"/>
                  </a:moveTo>
                  <a:cubicBezTo>
                    <a:pt x="2469" y="1"/>
                    <a:pt x="1" y="2469"/>
                    <a:pt x="1" y="5505"/>
                  </a:cubicBezTo>
                  <a:cubicBezTo>
                    <a:pt x="1" y="8540"/>
                    <a:pt x="2469" y="11008"/>
                    <a:pt x="5505" y="11008"/>
                  </a:cubicBezTo>
                  <a:cubicBezTo>
                    <a:pt x="8540" y="11008"/>
                    <a:pt x="11008" y="8540"/>
                    <a:pt x="11008" y="5505"/>
                  </a:cubicBezTo>
                  <a:cubicBezTo>
                    <a:pt x="11008" y="2469"/>
                    <a:pt x="8540" y="1"/>
                    <a:pt x="550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5906200" y="3219250"/>
              <a:ext cx="456200" cy="200175"/>
            </a:xfrm>
            <a:custGeom>
              <a:avLst/>
              <a:gdLst/>
              <a:ahLst/>
              <a:cxnLst/>
              <a:rect l="l" t="t" r="r" b="b"/>
              <a:pathLst>
                <a:path w="18248" h="8007" extrusionOk="0">
                  <a:moveTo>
                    <a:pt x="301" y="4571"/>
                  </a:moveTo>
                  <a:lnTo>
                    <a:pt x="1" y="5738"/>
                  </a:lnTo>
                  <a:lnTo>
                    <a:pt x="301" y="6872"/>
                  </a:lnTo>
                  <a:lnTo>
                    <a:pt x="868" y="6872"/>
                  </a:lnTo>
                  <a:lnTo>
                    <a:pt x="1135" y="5738"/>
                  </a:lnTo>
                  <a:lnTo>
                    <a:pt x="868" y="4571"/>
                  </a:lnTo>
                  <a:close/>
                  <a:moveTo>
                    <a:pt x="2569" y="3437"/>
                  </a:moveTo>
                  <a:lnTo>
                    <a:pt x="2303" y="5738"/>
                  </a:lnTo>
                  <a:lnTo>
                    <a:pt x="2569" y="8007"/>
                  </a:lnTo>
                  <a:lnTo>
                    <a:pt x="3136" y="8007"/>
                  </a:lnTo>
                  <a:lnTo>
                    <a:pt x="3437" y="5738"/>
                  </a:lnTo>
                  <a:lnTo>
                    <a:pt x="3136" y="3437"/>
                  </a:lnTo>
                  <a:close/>
                  <a:moveTo>
                    <a:pt x="4871" y="2302"/>
                  </a:moveTo>
                  <a:lnTo>
                    <a:pt x="4571" y="5104"/>
                  </a:lnTo>
                  <a:lnTo>
                    <a:pt x="4871" y="8007"/>
                  </a:lnTo>
                  <a:lnTo>
                    <a:pt x="5438" y="8007"/>
                  </a:lnTo>
                  <a:lnTo>
                    <a:pt x="5705" y="5171"/>
                  </a:lnTo>
                  <a:lnTo>
                    <a:pt x="5438" y="2302"/>
                  </a:lnTo>
                  <a:close/>
                  <a:moveTo>
                    <a:pt x="7139" y="1"/>
                  </a:moveTo>
                  <a:lnTo>
                    <a:pt x="6872" y="4004"/>
                  </a:lnTo>
                  <a:lnTo>
                    <a:pt x="7139" y="8007"/>
                  </a:lnTo>
                  <a:lnTo>
                    <a:pt x="7706" y="8007"/>
                  </a:lnTo>
                  <a:lnTo>
                    <a:pt x="8007" y="4004"/>
                  </a:lnTo>
                  <a:lnTo>
                    <a:pt x="7706" y="1"/>
                  </a:lnTo>
                  <a:close/>
                  <a:moveTo>
                    <a:pt x="10875" y="34"/>
                  </a:moveTo>
                  <a:cubicBezTo>
                    <a:pt x="10342" y="34"/>
                    <a:pt x="9808" y="134"/>
                    <a:pt x="9374" y="301"/>
                  </a:cubicBezTo>
                  <a:cubicBezTo>
                    <a:pt x="9174" y="368"/>
                    <a:pt x="9141" y="434"/>
                    <a:pt x="9141" y="568"/>
                  </a:cubicBezTo>
                  <a:lnTo>
                    <a:pt x="9141" y="7740"/>
                  </a:lnTo>
                  <a:cubicBezTo>
                    <a:pt x="9141" y="7873"/>
                    <a:pt x="9241" y="8007"/>
                    <a:pt x="9374" y="8007"/>
                  </a:cubicBezTo>
                  <a:lnTo>
                    <a:pt x="15912" y="8007"/>
                  </a:lnTo>
                  <a:cubicBezTo>
                    <a:pt x="17213" y="8007"/>
                    <a:pt x="18247" y="7006"/>
                    <a:pt x="18247" y="5738"/>
                  </a:cubicBezTo>
                  <a:cubicBezTo>
                    <a:pt x="18247" y="4504"/>
                    <a:pt x="17213" y="3470"/>
                    <a:pt x="15912" y="3470"/>
                  </a:cubicBezTo>
                  <a:cubicBezTo>
                    <a:pt x="15579" y="3470"/>
                    <a:pt x="15278" y="3537"/>
                    <a:pt x="15012" y="3670"/>
                  </a:cubicBezTo>
                  <a:cubicBezTo>
                    <a:pt x="14811" y="1635"/>
                    <a:pt x="13044" y="34"/>
                    <a:pt x="10875" y="34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5992950" y="3457750"/>
              <a:ext cx="252700" cy="224350"/>
            </a:xfrm>
            <a:custGeom>
              <a:avLst/>
              <a:gdLst/>
              <a:ahLst/>
              <a:cxnLst/>
              <a:rect l="l" t="t" r="r" b="b"/>
              <a:pathLst>
                <a:path w="10108" h="8974" extrusionOk="0">
                  <a:moveTo>
                    <a:pt x="4203" y="1"/>
                  </a:moveTo>
                  <a:cubicBezTo>
                    <a:pt x="1901" y="1"/>
                    <a:pt x="0" y="1502"/>
                    <a:pt x="33" y="3403"/>
                  </a:cubicBezTo>
                  <a:cubicBezTo>
                    <a:pt x="33" y="4471"/>
                    <a:pt x="634" y="5405"/>
                    <a:pt x="1568" y="6039"/>
                  </a:cubicBezTo>
                  <a:cubicBezTo>
                    <a:pt x="1601" y="6105"/>
                    <a:pt x="1601" y="6205"/>
                    <a:pt x="1601" y="6272"/>
                  </a:cubicBezTo>
                  <a:cubicBezTo>
                    <a:pt x="1601" y="6839"/>
                    <a:pt x="1134" y="7340"/>
                    <a:pt x="567" y="7640"/>
                  </a:cubicBezTo>
                  <a:lnTo>
                    <a:pt x="567" y="7840"/>
                  </a:lnTo>
                  <a:cubicBezTo>
                    <a:pt x="1601" y="7840"/>
                    <a:pt x="2669" y="7673"/>
                    <a:pt x="3569" y="6772"/>
                  </a:cubicBezTo>
                  <a:cubicBezTo>
                    <a:pt x="3769" y="6806"/>
                    <a:pt x="4003" y="6806"/>
                    <a:pt x="4203" y="6806"/>
                  </a:cubicBezTo>
                  <a:cubicBezTo>
                    <a:pt x="6538" y="6806"/>
                    <a:pt x="8439" y="5271"/>
                    <a:pt x="8439" y="3403"/>
                  </a:cubicBezTo>
                  <a:cubicBezTo>
                    <a:pt x="8439" y="1502"/>
                    <a:pt x="6538" y="1"/>
                    <a:pt x="4203" y="1"/>
                  </a:cubicBezTo>
                  <a:close/>
                  <a:moveTo>
                    <a:pt x="9073" y="3103"/>
                  </a:moveTo>
                  <a:cubicBezTo>
                    <a:pt x="9073" y="3203"/>
                    <a:pt x="9107" y="3303"/>
                    <a:pt x="9107" y="3403"/>
                  </a:cubicBezTo>
                  <a:cubicBezTo>
                    <a:pt x="9107" y="3970"/>
                    <a:pt x="8973" y="4504"/>
                    <a:pt x="8673" y="5038"/>
                  </a:cubicBezTo>
                  <a:cubicBezTo>
                    <a:pt x="8439" y="5505"/>
                    <a:pt x="8072" y="5939"/>
                    <a:pt x="7605" y="6305"/>
                  </a:cubicBezTo>
                  <a:cubicBezTo>
                    <a:pt x="6705" y="7039"/>
                    <a:pt x="5504" y="7440"/>
                    <a:pt x="4236" y="7473"/>
                  </a:cubicBezTo>
                  <a:cubicBezTo>
                    <a:pt x="4870" y="7840"/>
                    <a:pt x="5637" y="8073"/>
                    <a:pt x="6471" y="8073"/>
                  </a:cubicBezTo>
                  <a:cubicBezTo>
                    <a:pt x="6638" y="8073"/>
                    <a:pt x="6838" y="8040"/>
                    <a:pt x="7038" y="8040"/>
                  </a:cubicBezTo>
                  <a:cubicBezTo>
                    <a:pt x="7806" y="8807"/>
                    <a:pt x="8640" y="8941"/>
                    <a:pt x="9540" y="8974"/>
                  </a:cubicBezTo>
                  <a:lnTo>
                    <a:pt x="9540" y="8774"/>
                  </a:lnTo>
                  <a:cubicBezTo>
                    <a:pt x="9073" y="8540"/>
                    <a:pt x="8740" y="8107"/>
                    <a:pt x="8740" y="7606"/>
                  </a:cubicBezTo>
                  <a:cubicBezTo>
                    <a:pt x="8740" y="7540"/>
                    <a:pt x="8740" y="7473"/>
                    <a:pt x="8773" y="7406"/>
                  </a:cubicBezTo>
                  <a:cubicBezTo>
                    <a:pt x="9574" y="6873"/>
                    <a:pt x="10107" y="6072"/>
                    <a:pt x="10107" y="5138"/>
                  </a:cubicBezTo>
                  <a:cubicBezTo>
                    <a:pt x="10107" y="4371"/>
                    <a:pt x="9707" y="3637"/>
                    <a:pt x="9073" y="3103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018800" y="3708775"/>
              <a:ext cx="221850" cy="221850"/>
            </a:xfrm>
            <a:custGeom>
              <a:avLst/>
              <a:gdLst/>
              <a:ahLst/>
              <a:cxnLst/>
              <a:rect l="l" t="t" r="r" b="b"/>
              <a:pathLst>
                <a:path w="8874" h="8874" extrusionOk="0">
                  <a:moveTo>
                    <a:pt x="3870" y="0"/>
                  </a:moveTo>
                  <a:cubicBezTo>
                    <a:pt x="2335" y="201"/>
                    <a:pt x="1034" y="1168"/>
                    <a:pt x="400" y="2536"/>
                  </a:cubicBezTo>
                  <a:lnTo>
                    <a:pt x="2035" y="3036"/>
                  </a:lnTo>
                  <a:cubicBezTo>
                    <a:pt x="2402" y="2369"/>
                    <a:pt x="3069" y="1868"/>
                    <a:pt x="3870" y="1702"/>
                  </a:cubicBezTo>
                  <a:lnTo>
                    <a:pt x="3870" y="0"/>
                  </a:lnTo>
                  <a:close/>
                  <a:moveTo>
                    <a:pt x="5004" y="0"/>
                  </a:moveTo>
                  <a:lnTo>
                    <a:pt x="5004" y="1702"/>
                  </a:lnTo>
                  <a:cubicBezTo>
                    <a:pt x="5804" y="1868"/>
                    <a:pt x="6471" y="2369"/>
                    <a:pt x="6872" y="3036"/>
                  </a:cubicBezTo>
                  <a:lnTo>
                    <a:pt x="8473" y="2536"/>
                  </a:lnTo>
                  <a:cubicBezTo>
                    <a:pt x="7839" y="1168"/>
                    <a:pt x="6538" y="201"/>
                    <a:pt x="5004" y="0"/>
                  </a:cubicBezTo>
                  <a:close/>
                  <a:moveTo>
                    <a:pt x="67" y="3570"/>
                  </a:moveTo>
                  <a:cubicBezTo>
                    <a:pt x="33" y="3870"/>
                    <a:pt x="0" y="4137"/>
                    <a:pt x="0" y="4404"/>
                  </a:cubicBezTo>
                  <a:cubicBezTo>
                    <a:pt x="0" y="5705"/>
                    <a:pt x="534" y="6839"/>
                    <a:pt x="1401" y="7673"/>
                  </a:cubicBezTo>
                  <a:lnTo>
                    <a:pt x="2402" y="6305"/>
                  </a:lnTo>
                  <a:cubicBezTo>
                    <a:pt x="1935" y="5805"/>
                    <a:pt x="1668" y="5137"/>
                    <a:pt x="1668" y="4404"/>
                  </a:cubicBezTo>
                  <a:cubicBezTo>
                    <a:pt x="1668" y="4304"/>
                    <a:pt x="1668" y="4203"/>
                    <a:pt x="1668" y="4103"/>
                  </a:cubicBezTo>
                  <a:lnTo>
                    <a:pt x="67" y="3570"/>
                  </a:lnTo>
                  <a:close/>
                  <a:moveTo>
                    <a:pt x="8806" y="3570"/>
                  </a:moveTo>
                  <a:lnTo>
                    <a:pt x="7205" y="4103"/>
                  </a:lnTo>
                  <a:cubicBezTo>
                    <a:pt x="7205" y="4203"/>
                    <a:pt x="7205" y="4304"/>
                    <a:pt x="7205" y="4404"/>
                  </a:cubicBezTo>
                  <a:cubicBezTo>
                    <a:pt x="7205" y="5137"/>
                    <a:pt x="6938" y="5805"/>
                    <a:pt x="6505" y="6305"/>
                  </a:cubicBezTo>
                  <a:lnTo>
                    <a:pt x="7472" y="7673"/>
                  </a:lnTo>
                  <a:cubicBezTo>
                    <a:pt x="8339" y="6839"/>
                    <a:pt x="8873" y="5705"/>
                    <a:pt x="8873" y="4404"/>
                  </a:cubicBezTo>
                  <a:cubicBezTo>
                    <a:pt x="8873" y="4137"/>
                    <a:pt x="8873" y="3870"/>
                    <a:pt x="8806" y="3570"/>
                  </a:cubicBezTo>
                  <a:close/>
                  <a:moveTo>
                    <a:pt x="3302" y="6939"/>
                  </a:moveTo>
                  <a:lnTo>
                    <a:pt x="2302" y="8306"/>
                  </a:lnTo>
                  <a:cubicBezTo>
                    <a:pt x="2936" y="8673"/>
                    <a:pt x="3669" y="8873"/>
                    <a:pt x="4437" y="8873"/>
                  </a:cubicBezTo>
                  <a:cubicBezTo>
                    <a:pt x="5204" y="8873"/>
                    <a:pt x="5938" y="8673"/>
                    <a:pt x="6571" y="8306"/>
                  </a:cubicBezTo>
                  <a:lnTo>
                    <a:pt x="5604" y="6939"/>
                  </a:lnTo>
                  <a:cubicBezTo>
                    <a:pt x="5237" y="7106"/>
                    <a:pt x="4837" y="7206"/>
                    <a:pt x="4437" y="7206"/>
                  </a:cubicBezTo>
                  <a:cubicBezTo>
                    <a:pt x="4036" y="7206"/>
                    <a:pt x="3636" y="7106"/>
                    <a:pt x="3302" y="6939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6032975" y="3977300"/>
              <a:ext cx="207675" cy="221850"/>
            </a:xfrm>
            <a:custGeom>
              <a:avLst/>
              <a:gdLst/>
              <a:ahLst/>
              <a:cxnLst/>
              <a:rect l="l" t="t" r="r" b="b"/>
              <a:pathLst>
                <a:path w="8307" h="8874" extrusionOk="0">
                  <a:moveTo>
                    <a:pt x="2769" y="3336"/>
                  </a:moveTo>
                  <a:lnTo>
                    <a:pt x="2769" y="4437"/>
                  </a:lnTo>
                  <a:lnTo>
                    <a:pt x="3903" y="4437"/>
                  </a:lnTo>
                  <a:lnTo>
                    <a:pt x="3903" y="3336"/>
                  </a:lnTo>
                  <a:close/>
                  <a:moveTo>
                    <a:pt x="4437" y="3336"/>
                  </a:moveTo>
                  <a:lnTo>
                    <a:pt x="4437" y="4437"/>
                  </a:lnTo>
                  <a:lnTo>
                    <a:pt x="5537" y="4437"/>
                  </a:lnTo>
                  <a:lnTo>
                    <a:pt x="5537" y="3336"/>
                  </a:lnTo>
                  <a:close/>
                  <a:moveTo>
                    <a:pt x="6105" y="3336"/>
                  </a:moveTo>
                  <a:lnTo>
                    <a:pt x="6105" y="4437"/>
                  </a:lnTo>
                  <a:lnTo>
                    <a:pt x="7205" y="4437"/>
                  </a:lnTo>
                  <a:lnTo>
                    <a:pt x="7205" y="3336"/>
                  </a:lnTo>
                  <a:close/>
                  <a:moveTo>
                    <a:pt x="1101" y="4971"/>
                  </a:moveTo>
                  <a:lnTo>
                    <a:pt x="1101" y="6105"/>
                  </a:lnTo>
                  <a:lnTo>
                    <a:pt x="2235" y="6105"/>
                  </a:lnTo>
                  <a:lnTo>
                    <a:pt x="2235" y="4971"/>
                  </a:lnTo>
                  <a:close/>
                  <a:moveTo>
                    <a:pt x="2769" y="4971"/>
                  </a:moveTo>
                  <a:lnTo>
                    <a:pt x="2769" y="6105"/>
                  </a:lnTo>
                  <a:lnTo>
                    <a:pt x="3903" y="6105"/>
                  </a:lnTo>
                  <a:lnTo>
                    <a:pt x="3903" y="4971"/>
                  </a:lnTo>
                  <a:close/>
                  <a:moveTo>
                    <a:pt x="4437" y="4971"/>
                  </a:moveTo>
                  <a:lnTo>
                    <a:pt x="4437" y="6105"/>
                  </a:lnTo>
                  <a:lnTo>
                    <a:pt x="5537" y="6105"/>
                  </a:lnTo>
                  <a:lnTo>
                    <a:pt x="5537" y="4971"/>
                  </a:lnTo>
                  <a:close/>
                  <a:moveTo>
                    <a:pt x="6105" y="4971"/>
                  </a:moveTo>
                  <a:lnTo>
                    <a:pt x="6105" y="6105"/>
                  </a:lnTo>
                  <a:lnTo>
                    <a:pt x="7205" y="6105"/>
                  </a:lnTo>
                  <a:lnTo>
                    <a:pt x="7205" y="4971"/>
                  </a:lnTo>
                  <a:close/>
                  <a:moveTo>
                    <a:pt x="1101" y="6639"/>
                  </a:moveTo>
                  <a:lnTo>
                    <a:pt x="1101" y="7773"/>
                  </a:lnTo>
                  <a:lnTo>
                    <a:pt x="2235" y="7773"/>
                  </a:lnTo>
                  <a:lnTo>
                    <a:pt x="2235" y="6639"/>
                  </a:lnTo>
                  <a:close/>
                  <a:moveTo>
                    <a:pt x="2769" y="6639"/>
                  </a:moveTo>
                  <a:lnTo>
                    <a:pt x="2769" y="7773"/>
                  </a:lnTo>
                  <a:lnTo>
                    <a:pt x="3903" y="7773"/>
                  </a:lnTo>
                  <a:lnTo>
                    <a:pt x="3903" y="6639"/>
                  </a:lnTo>
                  <a:close/>
                  <a:moveTo>
                    <a:pt x="4437" y="6639"/>
                  </a:moveTo>
                  <a:lnTo>
                    <a:pt x="4437" y="7773"/>
                  </a:lnTo>
                  <a:lnTo>
                    <a:pt x="5537" y="7773"/>
                  </a:lnTo>
                  <a:lnTo>
                    <a:pt x="5537" y="6639"/>
                  </a:lnTo>
                  <a:close/>
                  <a:moveTo>
                    <a:pt x="7772" y="2202"/>
                  </a:moveTo>
                  <a:lnTo>
                    <a:pt x="7772" y="8306"/>
                  </a:lnTo>
                  <a:lnTo>
                    <a:pt x="567" y="8306"/>
                  </a:lnTo>
                  <a:lnTo>
                    <a:pt x="567" y="2202"/>
                  </a:lnTo>
                  <a:close/>
                  <a:moveTo>
                    <a:pt x="0" y="0"/>
                  </a:moveTo>
                  <a:lnTo>
                    <a:pt x="0" y="8873"/>
                  </a:lnTo>
                  <a:lnTo>
                    <a:pt x="8306" y="8873"/>
                  </a:lnTo>
                  <a:lnTo>
                    <a:pt x="8306" y="0"/>
                  </a:lnTo>
                  <a:lnTo>
                    <a:pt x="7205" y="0"/>
                  </a:lnTo>
                  <a:lnTo>
                    <a:pt x="7205" y="568"/>
                  </a:lnTo>
                  <a:lnTo>
                    <a:pt x="6105" y="568"/>
                  </a:lnTo>
                  <a:lnTo>
                    <a:pt x="6105" y="0"/>
                  </a:lnTo>
                  <a:lnTo>
                    <a:pt x="2235" y="0"/>
                  </a:lnTo>
                  <a:lnTo>
                    <a:pt x="2235" y="568"/>
                  </a:lnTo>
                  <a:lnTo>
                    <a:pt x="1101" y="568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6364025" y="4998875"/>
              <a:ext cx="179325" cy="179300"/>
            </a:xfrm>
            <a:custGeom>
              <a:avLst/>
              <a:gdLst/>
              <a:ahLst/>
              <a:cxnLst/>
              <a:rect l="l" t="t" r="r" b="b"/>
              <a:pathLst>
                <a:path w="7173" h="7172" extrusionOk="0">
                  <a:moveTo>
                    <a:pt x="2236" y="2235"/>
                  </a:moveTo>
                  <a:lnTo>
                    <a:pt x="2236" y="4937"/>
                  </a:lnTo>
                  <a:lnTo>
                    <a:pt x="4938" y="4937"/>
                  </a:lnTo>
                  <a:lnTo>
                    <a:pt x="4938" y="2235"/>
                  </a:lnTo>
                  <a:close/>
                  <a:moveTo>
                    <a:pt x="3604" y="701"/>
                  </a:moveTo>
                  <a:cubicBezTo>
                    <a:pt x="5205" y="701"/>
                    <a:pt x="6506" y="2001"/>
                    <a:pt x="6506" y="3603"/>
                  </a:cubicBezTo>
                  <a:cubicBezTo>
                    <a:pt x="6506" y="5204"/>
                    <a:pt x="5205" y="6505"/>
                    <a:pt x="3604" y="6505"/>
                  </a:cubicBezTo>
                  <a:cubicBezTo>
                    <a:pt x="2002" y="6505"/>
                    <a:pt x="701" y="5204"/>
                    <a:pt x="701" y="3603"/>
                  </a:cubicBezTo>
                  <a:cubicBezTo>
                    <a:pt x="701" y="2001"/>
                    <a:pt x="2002" y="701"/>
                    <a:pt x="3604" y="701"/>
                  </a:cubicBezTo>
                  <a:close/>
                  <a:moveTo>
                    <a:pt x="3604" y="0"/>
                  </a:moveTo>
                  <a:cubicBezTo>
                    <a:pt x="1602" y="0"/>
                    <a:pt x="1" y="1601"/>
                    <a:pt x="1" y="3603"/>
                  </a:cubicBezTo>
                  <a:cubicBezTo>
                    <a:pt x="1" y="5571"/>
                    <a:pt x="1602" y="7172"/>
                    <a:pt x="3604" y="7172"/>
                  </a:cubicBezTo>
                  <a:cubicBezTo>
                    <a:pt x="5572" y="7172"/>
                    <a:pt x="7173" y="5571"/>
                    <a:pt x="7173" y="3603"/>
                  </a:cubicBezTo>
                  <a:cubicBezTo>
                    <a:pt x="7173" y="1601"/>
                    <a:pt x="5572" y="0"/>
                    <a:pt x="3604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6107175" y="4973850"/>
              <a:ext cx="308600" cy="306200"/>
            </a:xfrm>
            <a:custGeom>
              <a:avLst/>
              <a:gdLst/>
              <a:ahLst/>
              <a:cxnLst/>
              <a:rect l="l" t="t" r="r" b="b"/>
              <a:pathLst>
                <a:path w="12344" h="12248" extrusionOk="0">
                  <a:moveTo>
                    <a:pt x="3804" y="2302"/>
                  </a:moveTo>
                  <a:lnTo>
                    <a:pt x="3804" y="3836"/>
                  </a:lnTo>
                  <a:lnTo>
                    <a:pt x="2269" y="3836"/>
                  </a:lnTo>
                  <a:lnTo>
                    <a:pt x="2269" y="5338"/>
                  </a:lnTo>
                  <a:lnTo>
                    <a:pt x="3804" y="5338"/>
                  </a:lnTo>
                  <a:lnTo>
                    <a:pt x="3804" y="6872"/>
                  </a:lnTo>
                  <a:lnTo>
                    <a:pt x="5338" y="6872"/>
                  </a:lnTo>
                  <a:lnTo>
                    <a:pt x="5338" y="5338"/>
                  </a:lnTo>
                  <a:lnTo>
                    <a:pt x="6873" y="5338"/>
                  </a:lnTo>
                  <a:lnTo>
                    <a:pt x="6873" y="3836"/>
                  </a:lnTo>
                  <a:lnTo>
                    <a:pt x="5338" y="3836"/>
                  </a:lnTo>
                  <a:lnTo>
                    <a:pt x="5338" y="2302"/>
                  </a:lnTo>
                  <a:close/>
                  <a:moveTo>
                    <a:pt x="4571" y="1535"/>
                  </a:moveTo>
                  <a:cubicBezTo>
                    <a:pt x="6272" y="1535"/>
                    <a:pt x="7640" y="2902"/>
                    <a:pt x="7640" y="4604"/>
                  </a:cubicBezTo>
                  <a:cubicBezTo>
                    <a:pt x="7640" y="6272"/>
                    <a:pt x="6272" y="7639"/>
                    <a:pt x="4571" y="7639"/>
                  </a:cubicBezTo>
                  <a:cubicBezTo>
                    <a:pt x="2903" y="7639"/>
                    <a:pt x="1502" y="6272"/>
                    <a:pt x="1502" y="4604"/>
                  </a:cubicBezTo>
                  <a:cubicBezTo>
                    <a:pt x="1502" y="2902"/>
                    <a:pt x="2903" y="1535"/>
                    <a:pt x="4571" y="1535"/>
                  </a:cubicBezTo>
                  <a:close/>
                  <a:moveTo>
                    <a:pt x="4571" y="0"/>
                  </a:moveTo>
                  <a:cubicBezTo>
                    <a:pt x="2036" y="0"/>
                    <a:pt x="1" y="2068"/>
                    <a:pt x="1" y="4604"/>
                  </a:cubicBezTo>
                  <a:cubicBezTo>
                    <a:pt x="1" y="7139"/>
                    <a:pt x="2036" y="9174"/>
                    <a:pt x="4571" y="9174"/>
                  </a:cubicBezTo>
                  <a:cubicBezTo>
                    <a:pt x="5705" y="9174"/>
                    <a:pt x="6772" y="8773"/>
                    <a:pt x="7573" y="8073"/>
                  </a:cubicBezTo>
                  <a:lnTo>
                    <a:pt x="7573" y="8073"/>
                  </a:lnTo>
                  <a:cubicBezTo>
                    <a:pt x="7540" y="8340"/>
                    <a:pt x="7673" y="8673"/>
                    <a:pt x="7940" y="8973"/>
                  </a:cubicBezTo>
                  <a:lnTo>
                    <a:pt x="10408" y="11876"/>
                  </a:lnTo>
                  <a:cubicBezTo>
                    <a:pt x="10637" y="12122"/>
                    <a:pt x="10931" y="12248"/>
                    <a:pt x="11221" y="12248"/>
                  </a:cubicBezTo>
                  <a:cubicBezTo>
                    <a:pt x="11481" y="12248"/>
                    <a:pt x="11738" y="12147"/>
                    <a:pt x="11943" y="11942"/>
                  </a:cubicBezTo>
                  <a:cubicBezTo>
                    <a:pt x="12343" y="11542"/>
                    <a:pt x="12310" y="10841"/>
                    <a:pt x="11843" y="10408"/>
                  </a:cubicBezTo>
                  <a:lnTo>
                    <a:pt x="8941" y="7939"/>
                  </a:lnTo>
                  <a:cubicBezTo>
                    <a:pt x="8640" y="7673"/>
                    <a:pt x="8340" y="7572"/>
                    <a:pt x="8073" y="7572"/>
                  </a:cubicBezTo>
                  <a:cubicBezTo>
                    <a:pt x="8774" y="6772"/>
                    <a:pt x="9174" y="5738"/>
                    <a:pt x="9174" y="4604"/>
                  </a:cubicBezTo>
                  <a:cubicBezTo>
                    <a:pt x="9174" y="2068"/>
                    <a:pt x="7106" y="0"/>
                    <a:pt x="4571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6511650" y="5529250"/>
              <a:ext cx="181825" cy="180975"/>
            </a:xfrm>
            <a:custGeom>
              <a:avLst/>
              <a:gdLst/>
              <a:ahLst/>
              <a:cxnLst/>
              <a:rect l="l" t="t" r="r" b="b"/>
              <a:pathLst>
                <a:path w="7273" h="7239" extrusionOk="0">
                  <a:moveTo>
                    <a:pt x="3636" y="0"/>
                  </a:moveTo>
                  <a:cubicBezTo>
                    <a:pt x="1635" y="0"/>
                    <a:pt x="0" y="1601"/>
                    <a:pt x="0" y="3636"/>
                  </a:cubicBezTo>
                  <a:cubicBezTo>
                    <a:pt x="0" y="4070"/>
                    <a:pt x="67" y="4470"/>
                    <a:pt x="200" y="4870"/>
                  </a:cubicBezTo>
                  <a:cubicBezTo>
                    <a:pt x="67" y="5104"/>
                    <a:pt x="0" y="5371"/>
                    <a:pt x="0" y="5671"/>
                  </a:cubicBezTo>
                  <a:cubicBezTo>
                    <a:pt x="0" y="6305"/>
                    <a:pt x="367" y="6838"/>
                    <a:pt x="901" y="7105"/>
                  </a:cubicBezTo>
                  <a:lnTo>
                    <a:pt x="901" y="4237"/>
                  </a:lnTo>
                  <a:cubicBezTo>
                    <a:pt x="767" y="4303"/>
                    <a:pt x="634" y="4370"/>
                    <a:pt x="534" y="4470"/>
                  </a:cubicBezTo>
                  <a:cubicBezTo>
                    <a:pt x="467" y="4270"/>
                    <a:pt x="467" y="4070"/>
                    <a:pt x="467" y="3836"/>
                  </a:cubicBezTo>
                  <a:cubicBezTo>
                    <a:pt x="467" y="2102"/>
                    <a:pt x="1868" y="667"/>
                    <a:pt x="3636" y="667"/>
                  </a:cubicBezTo>
                  <a:cubicBezTo>
                    <a:pt x="5371" y="667"/>
                    <a:pt x="6805" y="2102"/>
                    <a:pt x="6805" y="3836"/>
                  </a:cubicBezTo>
                  <a:cubicBezTo>
                    <a:pt x="6805" y="4070"/>
                    <a:pt x="6772" y="4270"/>
                    <a:pt x="6738" y="4470"/>
                  </a:cubicBezTo>
                  <a:cubicBezTo>
                    <a:pt x="6638" y="4370"/>
                    <a:pt x="6505" y="4303"/>
                    <a:pt x="6338" y="4237"/>
                  </a:cubicBezTo>
                  <a:lnTo>
                    <a:pt x="6338" y="7105"/>
                  </a:lnTo>
                  <a:cubicBezTo>
                    <a:pt x="6905" y="6838"/>
                    <a:pt x="7272" y="6305"/>
                    <a:pt x="7272" y="5671"/>
                  </a:cubicBezTo>
                  <a:cubicBezTo>
                    <a:pt x="7272" y="5371"/>
                    <a:pt x="7172" y="5104"/>
                    <a:pt x="7039" y="4870"/>
                  </a:cubicBezTo>
                  <a:cubicBezTo>
                    <a:pt x="7172" y="4470"/>
                    <a:pt x="7272" y="4070"/>
                    <a:pt x="7272" y="3636"/>
                  </a:cubicBezTo>
                  <a:cubicBezTo>
                    <a:pt x="7272" y="1601"/>
                    <a:pt x="5638" y="0"/>
                    <a:pt x="3636" y="0"/>
                  </a:cubicBezTo>
                  <a:close/>
                  <a:moveTo>
                    <a:pt x="1601" y="4070"/>
                  </a:moveTo>
                  <a:cubicBezTo>
                    <a:pt x="1501" y="4070"/>
                    <a:pt x="1435" y="4070"/>
                    <a:pt x="1368" y="4103"/>
                  </a:cubicBezTo>
                  <a:lnTo>
                    <a:pt x="1368" y="7239"/>
                  </a:lnTo>
                  <a:lnTo>
                    <a:pt x="1801" y="7239"/>
                  </a:lnTo>
                  <a:lnTo>
                    <a:pt x="1801" y="4070"/>
                  </a:lnTo>
                  <a:close/>
                  <a:moveTo>
                    <a:pt x="5437" y="4070"/>
                  </a:moveTo>
                  <a:lnTo>
                    <a:pt x="5437" y="7239"/>
                  </a:lnTo>
                  <a:lnTo>
                    <a:pt x="5904" y="7239"/>
                  </a:lnTo>
                  <a:lnTo>
                    <a:pt x="5904" y="4103"/>
                  </a:lnTo>
                  <a:cubicBezTo>
                    <a:pt x="5804" y="4070"/>
                    <a:pt x="5738" y="4070"/>
                    <a:pt x="5671" y="407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6239775" y="5304925"/>
              <a:ext cx="220200" cy="221000"/>
            </a:xfrm>
            <a:custGeom>
              <a:avLst/>
              <a:gdLst/>
              <a:ahLst/>
              <a:cxnLst/>
              <a:rect l="l" t="t" r="r" b="b"/>
              <a:pathLst>
                <a:path w="8808" h="8840" extrusionOk="0">
                  <a:moveTo>
                    <a:pt x="4404" y="567"/>
                  </a:moveTo>
                  <a:cubicBezTo>
                    <a:pt x="4938" y="567"/>
                    <a:pt x="5438" y="667"/>
                    <a:pt x="5872" y="867"/>
                  </a:cubicBezTo>
                  <a:lnTo>
                    <a:pt x="5238" y="2402"/>
                  </a:lnTo>
                  <a:cubicBezTo>
                    <a:pt x="4971" y="2268"/>
                    <a:pt x="4704" y="2235"/>
                    <a:pt x="4404" y="2235"/>
                  </a:cubicBezTo>
                  <a:cubicBezTo>
                    <a:pt x="4104" y="2235"/>
                    <a:pt x="3803" y="2268"/>
                    <a:pt x="3537" y="2402"/>
                  </a:cubicBezTo>
                  <a:lnTo>
                    <a:pt x="3270" y="1668"/>
                  </a:lnTo>
                  <a:lnTo>
                    <a:pt x="2903" y="867"/>
                  </a:lnTo>
                  <a:cubicBezTo>
                    <a:pt x="3370" y="667"/>
                    <a:pt x="3870" y="567"/>
                    <a:pt x="4404" y="567"/>
                  </a:cubicBezTo>
                  <a:close/>
                  <a:moveTo>
                    <a:pt x="835" y="2936"/>
                  </a:moveTo>
                  <a:lnTo>
                    <a:pt x="1635" y="3269"/>
                  </a:lnTo>
                  <a:lnTo>
                    <a:pt x="2369" y="3569"/>
                  </a:lnTo>
                  <a:cubicBezTo>
                    <a:pt x="2269" y="3836"/>
                    <a:pt x="2202" y="4136"/>
                    <a:pt x="2202" y="4437"/>
                  </a:cubicBezTo>
                  <a:cubicBezTo>
                    <a:pt x="2202" y="4737"/>
                    <a:pt x="2269" y="5004"/>
                    <a:pt x="2369" y="5271"/>
                  </a:cubicBezTo>
                  <a:lnTo>
                    <a:pt x="835" y="5904"/>
                  </a:lnTo>
                  <a:cubicBezTo>
                    <a:pt x="635" y="5437"/>
                    <a:pt x="534" y="4937"/>
                    <a:pt x="534" y="4437"/>
                  </a:cubicBezTo>
                  <a:cubicBezTo>
                    <a:pt x="534" y="3903"/>
                    <a:pt x="635" y="3403"/>
                    <a:pt x="835" y="2936"/>
                  </a:cubicBezTo>
                  <a:close/>
                  <a:moveTo>
                    <a:pt x="7973" y="2936"/>
                  </a:moveTo>
                  <a:cubicBezTo>
                    <a:pt x="8140" y="3403"/>
                    <a:pt x="8240" y="3903"/>
                    <a:pt x="8240" y="4403"/>
                  </a:cubicBezTo>
                  <a:cubicBezTo>
                    <a:pt x="8273" y="4937"/>
                    <a:pt x="8173" y="5437"/>
                    <a:pt x="7973" y="5904"/>
                  </a:cubicBezTo>
                  <a:lnTo>
                    <a:pt x="6439" y="5271"/>
                  </a:lnTo>
                  <a:cubicBezTo>
                    <a:pt x="6539" y="5004"/>
                    <a:pt x="6605" y="4737"/>
                    <a:pt x="6605" y="4437"/>
                  </a:cubicBezTo>
                  <a:cubicBezTo>
                    <a:pt x="6605" y="4136"/>
                    <a:pt x="6539" y="3836"/>
                    <a:pt x="6439" y="3569"/>
                  </a:cubicBezTo>
                  <a:lnTo>
                    <a:pt x="7473" y="3136"/>
                  </a:lnTo>
                  <a:lnTo>
                    <a:pt x="7973" y="2936"/>
                  </a:lnTo>
                  <a:close/>
                  <a:moveTo>
                    <a:pt x="4404" y="2769"/>
                  </a:moveTo>
                  <a:cubicBezTo>
                    <a:pt x="5305" y="2769"/>
                    <a:pt x="6072" y="3503"/>
                    <a:pt x="6072" y="4437"/>
                  </a:cubicBezTo>
                  <a:cubicBezTo>
                    <a:pt x="6072" y="5337"/>
                    <a:pt x="5305" y="6071"/>
                    <a:pt x="4404" y="6071"/>
                  </a:cubicBezTo>
                  <a:cubicBezTo>
                    <a:pt x="3470" y="6071"/>
                    <a:pt x="2736" y="5337"/>
                    <a:pt x="2736" y="4437"/>
                  </a:cubicBezTo>
                  <a:cubicBezTo>
                    <a:pt x="2736" y="3503"/>
                    <a:pt x="3503" y="2769"/>
                    <a:pt x="4404" y="2769"/>
                  </a:cubicBezTo>
                  <a:close/>
                  <a:moveTo>
                    <a:pt x="5238" y="6471"/>
                  </a:moveTo>
                  <a:lnTo>
                    <a:pt x="5872" y="8006"/>
                  </a:lnTo>
                  <a:cubicBezTo>
                    <a:pt x="5438" y="8173"/>
                    <a:pt x="4938" y="8273"/>
                    <a:pt x="4404" y="8273"/>
                  </a:cubicBezTo>
                  <a:cubicBezTo>
                    <a:pt x="3870" y="8273"/>
                    <a:pt x="3370" y="8173"/>
                    <a:pt x="2936" y="8006"/>
                  </a:cubicBezTo>
                  <a:lnTo>
                    <a:pt x="3103" y="7506"/>
                  </a:lnTo>
                  <a:lnTo>
                    <a:pt x="3570" y="6471"/>
                  </a:lnTo>
                  <a:cubicBezTo>
                    <a:pt x="3803" y="6572"/>
                    <a:pt x="4104" y="6638"/>
                    <a:pt x="4404" y="6638"/>
                  </a:cubicBezTo>
                  <a:cubicBezTo>
                    <a:pt x="4704" y="6638"/>
                    <a:pt x="4971" y="6572"/>
                    <a:pt x="5238" y="6471"/>
                  </a:cubicBezTo>
                  <a:close/>
                  <a:moveTo>
                    <a:pt x="4404" y="0"/>
                  </a:moveTo>
                  <a:cubicBezTo>
                    <a:pt x="1969" y="0"/>
                    <a:pt x="1" y="2002"/>
                    <a:pt x="1" y="4437"/>
                  </a:cubicBezTo>
                  <a:cubicBezTo>
                    <a:pt x="1" y="6872"/>
                    <a:pt x="1969" y="8840"/>
                    <a:pt x="4404" y="8840"/>
                  </a:cubicBezTo>
                  <a:cubicBezTo>
                    <a:pt x="6839" y="8840"/>
                    <a:pt x="8807" y="6872"/>
                    <a:pt x="8807" y="4437"/>
                  </a:cubicBezTo>
                  <a:cubicBezTo>
                    <a:pt x="8807" y="2002"/>
                    <a:pt x="6839" y="0"/>
                    <a:pt x="4404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6304825" y="5571775"/>
              <a:ext cx="254375" cy="254775"/>
            </a:xfrm>
            <a:custGeom>
              <a:avLst/>
              <a:gdLst/>
              <a:ahLst/>
              <a:cxnLst/>
              <a:rect l="l" t="t" r="r" b="b"/>
              <a:pathLst>
                <a:path w="10175" h="10191" extrusionOk="0">
                  <a:moveTo>
                    <a:pt x="1" y="0"/>
                  </a:moveTo>
                  <a:lnTo>
                    <a:pt x="1" y="5938"/>
                  </a:lnTo>
                  <a:cubicBezTo>
                    <a:pt x="1" y="6405"/>
                    <a:pt x="368" y="6805"/>
                    <a:pt x="835" y="6805"/>
                  </a:cubicBezTo>
                  <a:cubicBezTo>
                    <a:pt x="1302" y="6805"/>
                    <a:pt x="1702" y="6405"/>
                    <a:pt x="1702" y="5938"/>
                  </a:cubicBezTo>
                  <a:lnTo>
                    <a:pt x="1702" y="2903"/>
                  </a:lnTo>
                  <a:lnTo>
                    <a:pt x="8707" y="9941"/>
                  </a:lnTo>
                  <a:cubicBezTo>
                    <a:pt x="8874" y="10108"/>
                    <a:pt x="9090" y="10191"/>
                    <a:pt x="9307" y="10191"/>
                  </a:cubicBezTo>
                  <a:cubicBezTo>
                    <a:pt x="9524" y="10191"/>
                    <a:pt x="9741" y="10108"/>
                    <a:pt x="9908" y="9941"/>
                  </a:cubicBezTo>
                  <a:cubicBezTo>
                    <a:pt x="10074" y="9774"/>
                    <a:pt x="10175" y="9574"/>
                    <a:pt x="10175" y="9340"/>
                  </a:cubicBezTo>
                  <a:cubicBezTo>
                    <a:pt x="10175" y="9140"/>
                    <a:pt x="10074" y="8907"/>
                    <a:pt x="9908" y="8740"/>
                  </a:cubicBezTo>
                  <a:lnTo>
                    <a:pt x="2869" y="1702"/>
                  </a:lnTo>
                  <a:lnTo>
                    <a:pt x="5938" y="1702"/>
                  </a:lnTo>
                  <a:cubicBezTo>
                    <a:pt x="6405" y="1702"/>
                    <a:pt x="6772" y="1335"/>
                    <a:pt x="6772" y="868"/>
                  </a:cubicBezTo>
                  <a:cubicBezTo>
                    <a:pt x="6772" y="401"/>
                    <a:pt x="6405" y="0"/>
                    <a:pt x="5938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5968750" y="4736175"/>
              <a:ext cx="266050" cy="216000"/>
            </a:xfrm>
            <a:custGeom>
              <a:avLst/>
              <a:gdLst/>
              <a:ahLst/>
              <a:cxnLst/>
              <a:rect l="l" t="t" r="r" b="b"/>
              <a:pathLst>
                <a:path w="10642" h="8640" extrusionOk="0">
                  <a:moveTo>
                    <a:pt x="8674" y="3003"/>
                  </a:moveTo>
                  <a:lnTo>
                    <a:pt x="9507" y="4671"/>
                  </a:lnTo>
                  <a:lnTo>
                    <a:pt x="7306" y="4671"/>
                  </a:lnTo>
                  <a:lnTo>
                    <a:pt x="7306" y="3003"/>
                  </a:lnTo>
                  <a:close/>
                  <a:moveTo>
                    <a:pt x="668" y="1"/>
                  </a:moveTo>
                  <a:cubicBezTo>
                    <a:pt x="301" y="1"/>
                    <a:pt x="1" y="301"/>
                    <a:pt x="1" y="668"/>
                  </a:cubicBezTo>
                  <a:lnTo>
                    <a:pt x="1" y="5971"/>
                  </a:lnTo>
                  <a:lnTo>
                    <a:pt x="668" y="6639"/>
                  </a:lnTo>
                  <a:lnTo>
                    <a:pt x="1502" y="6639"/>
                  </a:lnTo>
                  <a:cubicBezTo>
                    <a:pt x="1402" y="6839"/>
                    <a:pt x="1335" y="7072"/>
                    <a:pt x="1335" y="7306"/>
                  </a:cubicBezTo>
                  <a:cubicBezTo>
                    <a:pt x="1335" y="8040"/>
                    <a:pt x="1935" y="8640"/>
                    <a:pt x="2669" y="8640"/>
                  </a:cubicBezTo>
                  <a:cubicBezTo>
                    <a:pt x="3403" y="8640"/>
                    <a:pt x="4004" y="8040"/>
                    <a:pt x="4004" y="7306"/>
                  </a:cubicBezTo>
                  <a:cubicBezTo>
                    <a:pt x="4004" y="7072"/>
                    <a:pt x="3903" y="6839"/>
                    <a:pt x="3803" y="6639"/>
                  </a:cubicBezTo>
                  <a:lnTo>
                    <a:pt x="7473" y="6639"/>
                  </a:lnTo>
                  <a:cubicBezTo>
                    <a:pt x="7373" y="6839"/>
                    <a:pt x="7306" y="7072"/>
                    <a:pt x="7306" y="7306"/>
                  </a:cubicBezTo>
                  <a:cubicBezTo>
                    <a:pt x="7306" y="8040"/>
                    <a:pt x="7906" y="8640"/>
                    <a:pt x="8640" y="8640"/>
                  </a:cubicBezTo>
                  <a:cubicBezTo>
                    <a:pt x="9341" y="8640"/>
                    <a:pt x="9941" y="8040"/>
                    <a:pt x="9941" y="7306"/>
                  </a:cubicBezTo>
                  <a:cubicBezTo>
                    <a:pt x="9941" y="7072"/>
                    <a:pt x="9874" y="6839"/>
                    <a:pt x="9774" y="6639"/>
                  </a:cubicBezTo>
                  <a:lnTo>
                    <a:pt x="10608" y="6639"/>
                  </a:lnTo>
                  <a:lnTo>
                    <a:pt x="10608" y="4671"/>
                  </a:lnTo>
                  <a:lnTo>
                    <a:pt x="10642" y="4671"/>
                  </a:lnTo>
                  <a:lnTo>
                    <a:pt x="9307" y="2002"/>
                  </a:lnTo>
                  <a:lnTo>
                    <a:pt x="7306" y="2002"/>
                  </a:lnTo>
                  <a:lnTo>
                    <a:pt x="7306" y="668"/>
                  </a:lnTo>
                  <a:cubicBezTo>
                    <a:pt x="7306" y="301"/>
                    <a:pt x="7006" y="1"/>
                    <a:pt x="6639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5852850" y="4481000"/>
              <a:ext cx="222675" cy="222675"/>
            </a:xfrm>
            <a:custGeom>
              <a:avLst/>
              <a:gdLst/>
              <a:ahLst/>
              <a:cxnLst/>
              <a:rect l="l" t="t" r="r" b="b"/>
              <a:pathLst>
                <a:path w="8907" h="8907" extrusionOk="0">
                  <a:moveTo>
                    <a:pt x="4470" y="3336"/>
                  </a:moveTo>
                  <a:cubicBezTo>
                    <a:pt x="5537" y="3336"/>
                    <a:pt x="6571" y="3403"/>
                    <a:pt x="7505" y="3536"/>
                  </a:cubicBezTo>
                  <a:cubicBezTo>
                    <a:pt x="7706" y="4137"/>
                    <a:pt x="7806" y="4837"/>
                    <a:pt x="7806" y="5571"/>
                  </a:cubicBezTo>
                  <a:cubicBezTo>
                    <a:pt x="7806" y="6305"/>
                    <a:pt x="7706" y="6972"/>
                    <a:pt x="7505" y="7606"/>
                  </a:cubicBezTo>
                  <a:cubicBezTo>
                    <a:pt x="6571" y="7739"/>
                    <a:pt x="5537" y="7806"/>
                    <a:pt x="4470" y="7806"/>
                  </a:cubicBezTo>
                  <a:cubicBezTo>
                    <a:pt x="3369" y="7806"/>
                    <a:pt x="2335" y="7739"/>
                    <a:pt x="1401" y="7606"/>
                  </a:cubicBezTo>
                  <a:cubicBezTo>
                    <a:pt x="1234" y="6972"/>
                    <a:pt x="1134" y="6305"/>
                    <a:pt x="1134" y="5571"/>
                  </a:cubicBezTo>
                  <a:cubicBezTo>
                    <a:pt x="1134" y="4837"/>
                    <a:pt x="1234" y="4137"/>
                    <a:pt x="1401" y="3536"/>
                  </a:cubicBezTo>
                  <a:cubicBezTo>
                    <a:pt x="2335" y="3403"/>
                    <a:pt x="3369" y="3336"/>
                    <a:pt x="4470" y="3336"/>
                  </a:cubicBezTo>
                  <a:close/>
                  <a:moveTo>
                    <a:pt x="2235" y="0"/>
                  </a:moveTo>
                  <a:lnTo>
                    <a:pt x="1668" y="567"/>
                  </a:lnTo>
                  <a:lnTo>
                    <a:pt x="3369" y="2235"/>
                  </a:lnTo>
                  <a:cubicBezTo>
                    <a:pt x="2302" y="2302"/>
                    <a:pt x="1301" y="2369"/>
                    <a:pt x="367" y="2502"/>
                  </a:cubicBezTo>
                  <a:cubicBezTo>
                    <a:pt x="133" y="3436"/>
                    <a:pt x="0" y="4470"/>
                    <a:pt x="0" y="5571"/>
                  </a:cubicBezTo>
                  <a:cubicBezTo>
                    <a:pt x="0" y="6638"/>
                    <a:pt x="133" y="7672"/>
                    <a:pt x="367" y="8606"/>
                  </a:cubicBezTo>
                  <a:cubicBezTo>
                    <a:pt x="1635" y="8807"/>
                    <a:pt x="3002" y="8907"/>
                    <a:pt x="4470" y="8907"/>
                  </a:cubicBezTo>
                  <a:cubicBezTo>
                    <a:pt x="5904" y="8907"/>
                    <a:pt x="7272" y="8807"/>
                    <a:pt x="8539" y="8606"/>
                  </a:cubicBezTo>
                  <a:cubicBezTo>
                    <a:pt x="8773" y="7672"/>
                    <a:pt x="8906" y="6638"/>
                    <a:pt x="8906" y="5571"/>
                  </a:cubicBezTo>
                  <a:cubicBezTo>
                    <a:pt x="8906" y="4470"/>
                    <a:pt x="8773" y="3436"/>
                    <a:pt x="8539" y="2502"/>
                  </a:cubicBezTo>
                  <a:cubicBezTo>
                    <a:pt x="7772" y="2402"/>
                    <a:pt x="6938" y="2302"/>
                    <a:pt x="6071" y="2269"/>
                  </a:cubicBezTo>
                  <a:lnTo>
                    <a:pt x="7505" y="834"/>
                  </a:lnTo>
                  <a:lnTo>
                    <a:pt x="6972" y="267"/>
                  </a:lnTo>
                  <a:lnTo>
                    <a:pt x="5004" y="2235"/>
                  </a:lnTo>
                  <a:lnTo>
                    <a:pt x="4470" y="2235"/>
                  </a:lnTo>
                  <a:lnTo>
                    <a:pt x="2235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5868675" y="4226650"/>
              <a:ext cx="281900" cy="229350"/>
            </a:xfrm>
            <a:custGeom>
              <a:avLst/>
              <a:gdLst/>
              <a:ahLst/>
              <a:cxnLst/>
              <a:rect l="l" t="t" r="r" b="b"/>
              <a:pathLst>
                <a:path w="11276" h="9174" extrusionOk="0">
                  <a:moveTo>
                    <a:pt x="7806" y="0"/>
                  </a:moveTo>
                  <a:cubicBezTo>
                    <a:pt x="6539" y="0"/>
                    <a:pt x="5505" y="1034"/>
                    <a:pt x="5505" y="2302"/>
                  </a:cubicBezTo>
                  <a:cubicBezTo>
                    <a:pt x="5505" y="2502"/>
                    <a:pt x="5505" y="2669"/>
                    <a:pt x="5571" y="2836"/>
                  </a:cubicBezTo>
                  <a:cubicBezTo>
                    <a:pt x="3637" y="2736"/>
                    <a:pt x="1936" y="1802"/>
                    <a:pt x="768" y="401"/>
                  </a:cubicBezTo>
                  <a:cubicBezTo>
                    <a:pt x="568" y="768"/>
                    <a:pt x="468" y="1168"/>
                    <a:pt x="468" y="1568"/>
                  </a:cubicBezTo>
                  <a:cubicBezTo>
                    <a:pt x="468" y="2369"/>
                    <a:pt x="868" y="3103"/>
                    <a:pt x="1502" y="3503"/>
                  </a:cubicBezTo>
                  <a:cubicBezTo>
                    <a:pt x="1102" y="3503"/>
                    <a:pt x="768" y="3403"/>
                    <a:pt x="434" y="3203"/>
                  </a:cubicBezTo>
                  <a:lnTo>
                    <a:pt x="434" y="3236"/>
                  </a:lnTo>
                  <a:cubicBezTo>
                    <a:pt x="434" y="4370"/>
                    <a:pt x="1235" y="5304"/>
                    <a:pt x="2302" y="5504"/>
                  </a:cubicBezTo>
                  <a:cubicBezTo>
                    <a:pt x="2102" y="5571"/>
                    <a:pt x="1902" y="5604"/>
                    <a:pt x="1702" y="5604"/>
                  </a:cubicBezTo>
                  <a:cubicBezTo>
                    <a:pt x="1535" y="5604"/>
                    <a:pt x="1402" y="5604"/>
                    <a:pt x="1268" y="5571"/>
                  </a:cubicBezTo>
                  <a:lnTo>
                    <a:pt x="1268" y="5571"/>
                  </a:lnTo>
                  <a:cubicBezTo>
                    <a:pt x="1569" y="6472"/>
                    <a:pt x="2403" y="7139"/>
                    <a:pt x="3437" y="7172"/>
                  </a:cubicBezTo>
                  <a:cubicBezTo>
                    <a:pt x="2636" y="7806"/>
                    <a:pt x="1635" y="8173"/>
                    <a:pt x="535" y="8173"/>
                  </a:cubicBezTo>
                  <a:cubicBezTo>
                    <a:pt x="368" y="8173"/>
                    <a:pt x="168" y="8139"/>
                    <a:pt x="1" y="8139"/>
                  </a:cubicBezTo>
                  <a:cubicBezTo>
                    <a:pt x="1002" y="8773"/>
                    <a:pt x="2236" y="9174"/>
                    <a:pt x="3537" y="9174"/>
                  </a:cubicBezTo>
                  <a:cubicBezTo>
                    <a:pt x="7806" y="9174"/>
                    <a:pt x="10141" y="5638"/>
                    <a:pt x="10141" y="2569"/>
                  </a:cubicBezTo>
                  <a:cubicBezTo>
                    <a:pt x="10141" y="2469"/>
                    <a:pt x="10141" y="2369"/>
                    <a:pt x="10141" y="2269"/>
                  </a:cubicBezTo>
                  <a:cubicBezTo>
                    <a:pt x="10575" y="1935"/>
                    <a:pt x="10975" y="1535"/>
                    <a:pt x="11276" y="1068"/>
                  </a:cubicBezTo>
                  <a:lnTo>
                    <a:pt x="11276" y="1068"/>
                  </a:lnTo>
                  <a:cubicBezTo>
                    <a:pt x="10875" y="1268"/>
                    <a:pt x="10442" y="1368"/>
                    <a:pt x="9975" y="1435"/>
                  </a:cubicBezTo>
                  <a:cubicBezTo>
                    <a:pt x="10442" y="1168"/>
                    <a:pt x="10809" y="701"/>
                    <a:pt x="10975" y="167"/>
                  </a:cubicBezTo>
                  <a:lnTo>
                    <a:pt x="10975" y="167"/>
                  </a:lnTo>
                  <a:cubicBezTo>
                    <a:pt x="10542" y="434"/>
                    <a:pt x="10041" y="601"/>
                    <a:pt x="9508" y="734"/>
                  </a:cubicBezTo>
                  <a:cubicBezTo>
                    <a:pt x="9074" y="267"/>
                    <a:pt x="8474" y="0"/>
                    <a:pt x="7806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5994600" y="5405825"/>
              <a:ext cx="274400" cy="257700"/>
            </a:xfrm>
            <a:custGeom>
              <a:avLst/>
              <a:gdLst/>
              <a:ahLst/>
              <a:cxnLst/>
              <a:rect l="l" t="t" r="r" b="b"/>
              <a:pathLst>
                <a:path w="10976" h="10308" extrusionOk="0">
                  <a:moveTo>
                    <a:pt x="5471" y="0"/>
                  </a:moveTo>
                  <a:lnTo>
                    <a:pt x="2736" y="2769"/>
                  </a:lnTo>
                  <a:lnTo>
                    <a:pt x="4804" y="2769"/>
                  </a:lnTo>
                  <a:lnTo>
                    <a:pt x="4804" y="5504"/>
                  </a:lnTo>
                  <a:lnTo>
                    <a:pt x="6172" y="5504"/>
                  </a:lnTo>
                  <a:lnTo>
                    <a:pt x="6172" y="2769"/>
                  </a:lnTo>
                  <a:lnTo>
                    <a:pt x="8207" y="2769"/>
                  </a:lnTo>
                  <a:lnTo>
                    <a:pt x="5471" y="0"/>
                  </a:lnTo>
                  <a:close/>
                  <a:moveTo>
                    <a:pt x="4104" y="3970"/>
                  </a:moveTo>
                  <a:lnTo>
                    <a:pt x="1" y="5504"/>
                  </a:lnTo>
                  <a:lnTo>
                    <a:pt x="1" y="8240"/>
                  </a:lnTo>
                  <a:lnTo>
                    <a:pt x="5471" y="10308"/>
                  </a:lnTo>
                  <a:lnTo>
                    <a:pt x="10975" y="8240"/>
                  </a:lnTo>
                  <a:lnTo>
                    <a:pt x="10975" y="5504"/>
                  </a:lnTo>
                  <a:lnTo>
                    <a:pt x="6839" y="3970"/>
                  </a:lnTo>
                  <a:lnTo>
                    <a:pt x="6839" y="5004"/>
                  </a:lnTo>
                  <a:lnTo>
                    <a:pt x="9975" y="6205"/>
                  </a:lnTo>
                  <a:lnTo>
                    <a:pt x="5471" y="7873"/>
                  </a:lnTo>
                  <a:lnTo>
                    <a:pt x="968" y="6205"/>
                  </a:lnTo>
                  <a:lnTo>
                    <a:pt x="4104" y="5004"/>
                  </a:lnTo>
                  <a:lnTo>
                    <a:pt x="4104" y="397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5982100" y="5685200"/>
              <a:ext cx="209325" cy="156800"/>
            </a:xfrm>
            <a:custGeom>
              <a:avLst/>
              <a:gdLst/>
              <a:ahLst/>
              <a:cxnLst/>
              <a:rect l="l" t="t" r="r" b="b"/>
              <a:pathLst>
                <a:path w="8373" h="6272" extrusionOk="0">
                  <a:moveTo>
                    <a:pt x="1335" y="0"/>
                  </a:moveTo>
                  <a:cubicBezTo>
                    <a:pt x="601" y="0"/>
                    <a:pt x="0" y="567"/>
                    <a:pt x="0" y="1301"/>
                  </a:cubicBezTo>
                  <a:cubicBezTo>
                    <a:pt x="0" y="2035"/>
                    <a:pt x="601" y="2602"/>
                    <a:pt x="1335" y="2602"/>
                  </a:cubicBezTo>
                  <a:cubicBezTo>
                    <a:pt x="2035" y="2602"/>
                    <a:pt x="2636" y="2035"/>
                    <a:pt x="2636" y="1301"/>
                  </a:cubicBezTo>
                  <a:cubicBezTo>
                    <a:pt x="2636" y="567"/>
                    <a:pt x="2035" y="0"/>
                    <a:pt x="1335" y="0"/>
                  </a:cubicBezTo>
                  <a:close/>
                  <a:moveTo>
                    <a:pt x="4470" y="0"/>
                  </a:moveTo>
                  <a:cubicBezTo>
                    <a:pt x="3736" y="0"/>
                    <a:pt x="3169" y="567"/>
                    <a:pt x="3169" y="1301"/>
                  </a:cubicBezTo>
                  <a:cubicBezTo>
                    <a:pt x="3169" y="2035"/>
                    <a:pt x="3736" y="2602"/>
                    <a:pt x="4470" y="2602"/>
                  </a:cubicBezTo>
                  <a:cubicBezTo>
                    <a:pt x="5171" y="2602"/>
                    <a:pt x="5771" y="2035"/>
                    <a:pt x="5771" y="1301"/>
                  </a:cubicBezTo>
                  <a:cubicBezTo>
                    <a:pt x="5771" y="567"/>
                    <a:pt x="5204" y="0"/>
                    <a:pt x="4470" y="0"/>
                  </a:cubicBezTo>
                  <a:close/>
                  <a:moveTo>
                    <a:pt x="5237" y="3669"/>
                  </a:moveTo>
                  <a:lnTo>
                    <a:pt x="5237" y="5237"/>
                  </a:lnTo>
                  <a:lnTo>
                    <a:pt x="1068" y="5237"/>
                  </a:lnTo>
                  <a:lnTo>
                    <a:pt x="1068" y="3669"/>
                  </a:lnTo>
                  <a:close/>
                  <a:moveTo>
                    <a:pt x="534" y="2602"/>
                  </a:moveTo>
                  <a:cubicBezTo>
                    <a:pt x="234" y="2602"/>
                    <a:pt x="0" y="2835"/>
                    <a:pt x="0" y="3136"/>
                  </a:cubicBezTo>
                  <a:lnTo>
                    <a:pt x="0" y="5737"/>
                  </a:lnTo>
                  <a:cubicBezTo>
                    <a:pt x="0" y="6038"/>
                    <a:pt x="234" y="6271"/>
                    <a:pt x="534" y="6271"/>
                  </a:cubicBezTo>
                  <a:lnTo>
                    <a:pt x="5771" y="6271"/>
                  </a:lnTo>
                  <a:cubicBezTo>
                    <a:pt x="6071" y="6271"/>
                    <a:pt x="6305" y="6038"/>
                    <a:pt x="6305" y="5737"/>
                  </a:cubicBezTo>
                  <a:lnTo>
                    <a:pt x="6305" y="4970"/>
                  </a:lnTo>
                  <a:lnTo>
                    <a:pt x="8373" y="6271"/>
                  </a:lnTo>
                  <a:lnTo>
                    <a:pt x="8373" y="2602"/>
                  </a:lnTo>
                  <a:lnTo>
                    <a:pt x="6305" y="3936"/>
                  </a:lnTo>
                  <a:lnTo>
                    <a:pt x="6305" y="3136"/>
                  </a:lnTo>
                  <a:cubicBezTo>
                    <a:pt x="6305" y="2835"/>
                    <a:pt x="6071" y="2602"/>
                    <a:pt x="5771" y="2602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5932900" y="5168975"/>
              <a:ext cx="222675" cy="222700"/>
            </a:xfrm>
            <a:custGeom>
              <a:avLst/>
              <a:gdLst/>
              <a:ahLst/>
              <a:cxnLst/>
              <a:rect l="l" t="t" r="r" b="b"/>
              <a:pathLst>
                <a:path w="8907" h="8908" extrusionOk="0">
                  <a:moveTo>
                    <a:pt x="6290" y="2721"/>
                  </a:moveTo>
                  <a:cubicBezTo>
                    <a:pt x="6799" y="2721"/>
                    <a:pt x="7211" y="3065"/>
                    <a:pt x="7072" y="3837"/>
                  </a:cubicBezTo>
                  <a:cubicBezTo>
                    <a:pt x="6772" y="5472"/>
                    <a:pt x="5137" y="6906"/>
                    <a:pt x="4637" y="7206"/>
                  </a:cubicBezTo>
                  <a:cubicBezTo>
                    <a:pt x="4511" y="7290"/>
                    <a:pt x="4389" y="7325"/>
                    <a:pt x="4275" y="7325"/>
                  </a:cubicBezTo>
                  <a:cubicBezTo>
                    <a:pt x="3935" y="7325"/>
                    <a:pt x="3661" y="7014"/>
                    <a:pt x="3536" y="6739"/>
                  </a:cubicBezTo>
                  <a:cubicBezTo>
                    <a:pt x="3336" y="6372"/>
                    <a:pt x="2769" y="4237"/>
                    <a:pt x="2636" y="4071"/>
                  </a:cubicBezTo>
                  <a:cubicBezTo>
                    <a:pt x="2602" y="4037"/>
                    <a:pt x="2558" y="4024"/>
                    <a:pt x="2509" y="4024"/>
                  </a:cubicBezTo>
                  <a:cubicBezTo>
                    <a:pt x="2313" y="4024"/>
                    <a:pt x="2035" y="4237"/>
                    <a:pt x="2035" y="4237"/>
                  </a:cubicBezTo>
                  <a:lnTo>
                    <a:pt x="1802" y="3970"/>
                  </a:lnTo>
                  <a:cubicBezTo>
                    <a:pt x="1802" y="3970"/>
                    <a:pt x="2702" y="2903"/>
                    <a:pt x="3403" y="2770"/>
                  </a:cubicBezTo>
                  <a:cubicBezTo>
                    <a:pt x="3447" y="2759"/>
                    <a:pt x="3489" y="2755"/>
                    <a:pt x="3529" y="2755"/>
                  </a:cubicBezTo>
                  <a:cubicBezTo>
                    <a:pt x="4137" y="2755"/>
                    <a:pt x="4147" y="3913"/>
                    <a:pt x="4303" y="4571"/>
                  </a:cubicBezTo>
                  <a:cubicBezTo>
                    <a:pt x="4470" y="5238"/>
                    <a:pt x="4570" y="5638"/>
                    <a:pt x="4737" y="5638"/>
                  </a:cubicBezTo>
                  <a:cubicBezTo>
                    <a:pt x="4870" y="5638"/>
                    <a:pt x="5171" y="5271"/>
                    <a:pt x="5471" y="4671"/>
                  </a:cubicBezTo>
                  <a:cubicBezTo>
                    <a:pt x="5700" y="4239"/>
                    <a:pt x="5580" y="3845"/>
                    <a:pt x="5229" y="3845"/>
                  </a:cubicBezTo>
                  <a:cubicBezTo>
                    <a:pt x="5119" y="3845"/>
                    <a:pt x="4988" y="3883"/>
                    <a:pt x="4837" y="3970"/>
                  </a:cubicBezTo>
                  <a:cubicBezTo>
                    <a:pt x="4980" y="3182"/>
                    <a:pt x="5701" y="2721"/>
                    <a:pt x="6290" y="2721"/>
                  </a:cubicBezTo>
                  <a:close/>
                  <a:moveTo>
                    <a:pt x="4470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39"/>
                    <a:pt x="2002" y="8907"/>
                    <a:pt x="4470" y="8907"/>
                  </a:cubicBezTo>
                  <a:cubicBezTo>
                    <a:pt x="6939" y="8907"/>
                    <a:pt x="8907" y="6939"/>
                    <a:pt x="8907" y="4471"/>
                  </a:cubicBezTo>
                  <a:cubicBezTo>
                    <a:pt x="8907" y="2002"/>
                    <a:pt x="6939" y="1"/>
                    <a:pt x="4470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5863675" y="4972650"/>
              <a:ext cx="216850" cy="178425"/>
            </a:xfrm>
            <a:custGeom>
              <a:avLst/>
              <a:gdLst/>
              <a:ahLst/>
              <a:cxnLst/>
              <a:rect l="l" t="t" r="r" b="b"/>
              <a:pathLst>
                <a:path w="8674" h="7137" extrusionOk="0">
                  <a:moveTo>
                    <a:pt x="4370" y="1750"/>
                  </a:moveTo>
                  <a:cubicBezTo>
                    <a:pt x="4270" y="1750"/>
                    <a:pt x="4170" y="1783"/>
                    <a:pt x="4104" y="1850"/>
                  </a:cubicBezTo>
                  <a:cubicBezTo>
                    <a:pt x="3937" y="2016"/>
                    <a:pt x="3937" y="2250"/>
                    <a:pt x="4104" y="2417"/>
                  </a:cubicBezTo>
                  <a:cubicBezTo>
                    <a:pt x="4737" y="3050"/>
                    <a:pt x="4737" y="4085"/>
                    <a:pt x="4104" y="4752"/>
                  </a:cubicBezTo>
                  <a:cubicBezTo>
                    <a:pt x="3937" y="4885"/>
                    <a:pt x="3937" y="5152"/>
                    <a:pt x="4104" y="5285"/>
                  </a:cubicBezTo>
                  <a:cubicBezTo>
                    <a:pt x="4170" y="5352"/>
                    <a:pt x="4270" y="5386"/>
                    <a:pt x="4370" y="5386"/>
                  </a:cubicBezTo>
                  <a:cubicBezTo>
                    <a:pt x="4471" y="5386"/>
                    <a:pt x="4571" y="5352"/>
                    <a:pt x="4637" y="5285"/>
                  </a:cubicBezTo>
                  <a:cubicBezTo>
                    <a:pt x="5571" y="4351"/>
                    <a:pt x="5571" y="2817"/>
                    <a:pt x="4637" y="1850"/>
                  </a:cubicBezTo>
                  <a:cubicBezTo>
                    <a:pt x="4571" y="1783"/>
                    <a:pt x="4471" y="1750"/>
                    <a:pt x="4370" y="1750"/>
                  </a:cubicBezTo>
                  <a:close/>
                  <a:moveTo>
                    <a:pt x="5721" y="1024"/>
                  </a:moveTo>
                  <a:cubicBezTo>
                    <a:pt x="5621" y="1024"/>
                    <a:pt x="5521" y="1066"/>
                    <a:pt x="5438" y="1149"/>
                  </a:cubicBezTo>
                  <a:cubicBezTo>
                    <a:pt x="5304" y="1283"/>
                    <a:pt x="5304" y="1516"/>
                    <a:pt x="5438" y="1683"/>
                  </a:cubicBezTo>
                  <a:cubicBezTo>
                    <a:pt x="6505" y="2717"/>
                    <a:pt x="6505" y="4418"/>
                    <a:pt x="5438" y="5452"/>
                  </a:cubicBezTo>
                  <a:cubicBezTo>
                    <a:pt x="5304" y="5619"/>
                    <a:pt x="5304" y="5853"/>
                    <a:pt x="5438" y="6019"/>
                  </a:cubicBezTo>
                  <a:cubicBezTo>
                    <a:pt x="5538" y="6086"/>
                    <a:pt x="5638" y="6119"/>
                    <a:pt x="5738" y="6119"/>
                  </a:cubicBezTo>
                  <a:cubicBezTo>
                    <a:pt x="5838" y="6119"/>
                    <a:pt x="5905" y="6086"/>
                    <a:pt x="6005" y="5986"/>
                  </a:cubicBezTo>
                  <a:cubicBezTo>
                    <a:pt x="6639" y="5352"/>
                    <a:pt x="7006" y="4485"/>
                    <a:pt x="7006" y="3551"/>
                  </a:cubicBezTo>
                  <a:cubicBezTo>
                    <a:pt x="7006" y="2650"/>
                    <a:pt x="6639" y="1783"/>
                    <a:pt x="6005" y="1149"/>
                  </a:cubicBezTo>
                  <a:cubicBezTo>
                    <a:pt x="5922" y="1066"/>
                    <a:pt x="5822" y="1024"/>
                    <a:pt x="5721" y="1024"/>
                  </a:cubicBezTo>
                  <a:close/>
                  <a:moveTo>
                    <a:pt x="7085" y="315"/>
                  </a:moveTo>
                  <a:cubicBezTo>
                    <a:pt x="6989" y="315"/>
                    <a:pt x="6889" y="349"/>
                    <a:pt x="6806" y="415"/>
                  </a:cubicBezTo>
                  <a:cubicBezTo>
                    <a:pt x="6672" y="582"/>
                    <a:pt x="6672" y="816"/>
                    <a:pt x="6806" y="949"/>
                  </a:cubicBezTo>
                  <a:cubicBezTo>
                    <a:pt x="7506" y="1649"/>
                    <a:pt x="7906" y="2583"/>
                    <a:pt x="7906" y="3584"/>
                  </a:cubicBezTo>
                  <a:cubicBezTo>
                    <a:pt x="7906" y="4552"/>
                    <a:pt x="7506" y="5486"/>
                    <a:pt x="6806" y="6186"/>
                  </a:cubicBezTo>
                  <a:cubicBezTo>
                    <a:pt x="6672" y="6320"/>
                    <a:pt x="6672" y="6586"/>
                    <a:pt x="6806" y="6720"/>
                  </a:cubicBezTo>
                  <a:cubicBezTo>
                    <a:pt x="6872" y="6787"/>
                    <a:pt x="6972" y="6853"/>
                    <a:pt x="7072" y="6853"/>
                  </a:cubicBezTo>
                  <a:cubicBezTo>
                    <a:pt x="7172" y="6853"/>
                    <a:pt x="7273" y="6787"/>
                    <a:pt x="7339" y="6720"/>
                  </a:cubicBezTo>
                  <a:cubicBezTo>
                    <a:pt x="8207" y="5886"/>
                    <a:pt x="8674" y="4752"/>
                    <a:pt x="8674" y="3584"/>
                  </a:cubicBezTo>
                  <a:cubicBezTo>
                    <a:pt x="8674" y="2383"/>
                    <a:pt x="8207" y="1249"/>
                    <a:pt x="7339" y="415"/>
                  </a:cubicBezTo>
                  <a:cubicBezTo>
                    <a:pt x="7273" y="349"/>
                    <a:pt x="7181" y="315"/>
                    <a:pt x="7085" y="315"/>
                  </a:cubicBezTo>
                  <a:close/>
                  <a:moveTo>
                    <a:pt x="3411" y="1"/>
                  </a:moveTo>
                  <a:cubicBezTo>
                    <a:pt x="3352" y="1"/>
                    <a:pt x="3280" y="38"/>
                    <a:pt x="3203" y="115"/>
                  </a:cubicBezTo>
                  <a:lnTo>
                    <a:pt x="1268" y="2050"/>
                  </a:lnTo>
                  <a:lnTo>
                    <a:pt x="1" y="2050"/>
                  </a:lnTo>
                  <a:lnTo>
                    <a:pt x="1" y="5119"/>
                  </a:lnTo>
                  <a:lnTo>
                    <a:pt x="1268" y="5119"/>
                  </a:lnTo>
                  <a:lnTo>
                    <a:pt x="3203" y="7020"/>
                  </a:lnTo>
                  <a:cubicBezTo>
                    <a:pt x="3282" y="7099"/>
                    <a:pt x="3356" y="7136"/>
                    <a:pt x="3416" y="7136"/>
                  </a:cubicBezTo>
                  <a:cubicBezTo>
                    <a:pt x="3509" y="7136"/>
                    <a:pt x="3570" y="7048"/>
                    <a:pt x="3570" y="6887"/>
                  </a:cubicBezTo>
                  <a:lnTo>
                    <a:pt x="3570" y="282"/>
                  </a:lnTo>
                  <a:cubicBezTo>
                    <a:pt x="3570" y="97"/>
                    <a:pt x="3507" y="1"/>
                    <a:pt x="34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5676875" y="4734500"/>
              <a:ext cx="246875" cy="216850"/>
            </a:xfrm>
            <a:custGeom>
              <a:avLst/>
              <a:gdLst/>
              <a:ahLst/>
              <a:cxnLst/>
              <a:rect l="l" t="t" r="r" b="b"/>
              <a:pathLst>
                <a:path w="9875" h="8674" extrusionOk="0">
                  <a:moveTo>
                    <a:pt x="3070" y="801"/>
                  </a:moveTo>
                  <a:lnTo>
                    <a:pt x="3070" y="6872"/>
                  </a:lnTo>
                  <a:lnTo>
                    <a:pt x="601" y="7773"/>
                  </a:lnTo>
                  <a:lnTo>
                    <a:pt x="601" y="1669"/>
                  </a:lnTo>
                  <a:lnTo>
                    <a:pt x="3070" y="801"/>
                  </a:lnTo>
                  <a:close/>
                  <a:moveTo>
                    <a:pt x="3703" y="801"/>
                  </a:moveTo>
                  <a:lnTo>
                    <a:pt x="6172" y="1802"/>
                  </a:lnTo>
                  <a:lnTo>
                    <a:pt x="6172" y="7873"/>
                  </a:lnTo>
                  <a:lnTo>
                    <a:pt x="3703" y="6872"/>
                  </a:lnTo>
                  <a:lnTo>
                    <a:pt x="3703" y="801"/>
                  </a:lnTo>
                  <a:close/>
                  <a:moveTo>
                    <a:pt x="9241" y="901"/>
                  </a:moveTo>
                  <a:lnTo>
                    <a:pt x="9241" y="7006"/>
                  </a:lnTo>
                  <a:lnTo>
                    <a:pt x="6772" y="7873"/>
                  </a:lnTo>
                  <a:lnTo>
                    <a:pt x="6772" y="1802"/>
                  </a:lnTo>
                  <a:lnTo>
                    <a:pt x="9241" y="901"/>
                  </a:lnTo>
                  <a:close/>
                  <a:moveTo>
                    <a:pt x="3403" y="1"/>
                  </a:moveTo>
                  <a:lnTo>
                    <a:pt x="1" y="1235"/>
                  </a:lnTo>
                  <a:lnTo>
                    <a:pt x="1" y="8674"/>
                  </a:lnTo>
                  <a:lnTo>
                    <a:pt x="3403" y="7439"/>
                  </a:lnTo>
                  <a:lnTo>
                    <a:pt x="6472" y="8674"/>
                  </a:lnTo>
                  <a:lnTo>
                    <a:pt x="9874" y="7439"/>
                  </a:lnTo>
                  <a:lnTo>
                    <a:pt x="9874" y="1"/>
                  </a:lnTo>
                  <a:lnTo>
                    <a:pt x="6472" y="1235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5737750" y="3928100"/>
              <a:ext cx="270225" cy="269375"/>
            </a:xfrm>
            <a:custGeom>
              <a:avLst/>
              <a:gdLst/>
              <a:ahLst/>
              <a:cxnLst/>
              <a:rect l="l" t="t" r="r" b="b"/>
              <a:pathLst>
                <a:path w="10809" h="10775" extrusionOk="0">
                  <a:moveTo>
                    <a:pt x="8307" y="3203"/>
                  </a:moveTo>
                  <a:lnTo>
                    <a:pt x="8774" y="3703"/>
                  </a:lnTo>
                  <a:lnTo>
                    <a:pt x="4404" y="8773"/>
                  </a:lnTo>
                  <a:lnTo>
                    <a:pt x="2169" y="5838"/>
                  </a:lnTo>
                  <a:lnTo>
                    <a:pt x="3170" y="4804"/>
                  </a:lnTo>
                  <a:lnTo>
                    <a:pt x="4404" y="6405"/>
                  </a:lnTo>
                  <a:lnTo>
                    <a:pt x="8307" y="3203"/>
                  </a:lnTo>
                  <a:close/>
                  <a:moveTo>
                    <a:pt x="5405" y="0"/>
                  </a:moveTo>
                  <a:cubicBezTo>
                    <a:pt x="2436" y="0"/>
                    <a:pt x="1" y="2402"/>
                    <a:pt x="1" y="5371"/>
                  </a:cubicBezTo>
                  <a:cubicBezTo>
                    <a:pt x="1" y="8373"/>
                    <a:pt x="2436" y="10775"/>
                    <a:pt x="5405" y="10775"/>
                  </a:cubicBezTo>
                  <a:cubicBezTo>
                    <a:pt x="8407" y="10775"/>
                    <a:pt x="10808" y="8373"/>
                    <a:pt x="10808" y="5371"/>
                  </a:cubicBezTo>
                  <a:cubicBezTo>
                    <a:pt x="10808" y="2402"/>
                    <a:pt x="8407" y="0"/>
                    <a:pt x="5405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6519150" y="5821950"/>
              <a:ext cx="203500" cy="203500"/>
            </a:xfrm>
            <a:custGeom>
              <a:avLst/>
              <a:gdLst/>
              <a:ahLst/>
              <a:cxnLst/>
              <a:rect l="l" t="t" r="r" b="b"/>
              <a:pathLst>
                <a:path w="8140" h="8140" extrusionOk="0">
                  <a:moveTo>
                    <a:pt x="3269" y="701"/>
                  </a:moveTo>
                  <a:lnTo>
                    <a:pt x="0" y="1168"/>
                  </a:lnTo>
                  <a:lnTo>
                    <a:pt x="0" y="3803"/>
                  </a:lnTo>
                  <a:lnTo>
                    <a:pt x="3269" y="3803"/>
                  </a:lnTo>
                  <a:lnTo>
                    <a:pt x="3269" y="701"/>
                  </a:lnTo>
                  <a:close/>
                  <a:moveTo>
                    <a:pt x="8140" y="1"/>
                  </a:moveTo>
                  <a:lnTo>
                    <a:pt x="3803" y="634"/>
                  </a:lnTo>
                  <a:lnTo>
                    <a:pt x="3803" y="3803"/>
                  </a:lnTo>
                  <a:lnTo>
                    <a:pt x="8140" y="3803"/>
                  </a:lnTo>
                  <a:lnTo>
                    <a:pt x="8140" y="1"/>
                  </a:lnTo>
                  <a:close/>
                  <a:moveTo>
                    <a:pt x="0" y="4337"/>
                  </a:moveTo>
                  <a:lnTo>
                    <a:pt x="0" y="7006"/>
                  </a:lnTo>
                  <a:lnTo>
                    <a:pt x="3269" y="7473"/>
                  </a:lnTo>
                  <a:lnTo>
                    <a:pt x="3269" y="4337"/>
                  </a:lnTo>
                  <a:close/>
                  <a:moveTo>
                    <a:pt x="3803" y="4337"/>
                  </a:moveTo>
                  <a:lnTo>
                    <a:pt x="3803" y="7539"/>
                  </a:lnTo>
                  <a:lnTo>
                    <a:pt x="8140" y="8140"/>
                  </a:lnTo>
                  <a:lnTo>
                    <a:pt x="8140" y="4337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6298150" y="5777750"/>
              <a:ext cx="179325" cy="179325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5371" y="1635"/>
                  </a:moveTo>
                  <a:cubicBezTo>
                    <a:pt x="5369" y="1635"/>
                    <a:pt x="5367" y="1635"/>
                    <a:pt x="5366" y="1635"/>
                  </a:cubicBezTo>
                  <a:lnTo>
                    <a:pt x="5366" y="1635"/>
                  </a:lnTo>
                  <a:cubicBezTo>
                    <a:pt x="5379" y="1646"/>
                    <a:pt x="5392" y="1657"/>
                    <a:pt x="5405" y="1669"/>
                  </a:cubicBezTo>
                  <a:cubicBezTo>
                    <a:pt x="5371" y="1635"/>
                    <a:pt x="5371" y="1635"/>
                    <a:pt x="5371" y="1635"/>
                  </a:cubicBezTo>
                  <a:close/>
                  <a:moveTo>
                    <a:pt x="3570" y="968"/>
                  </a:moveTo>
                  <a:cubicBezTo>
                    <a:pt x="2636" y="968"/>
                    <a:pt x="1802" y="1435"/>
                    <a:pt x="1335" y="2136"/>
                  </a:cubicBezTo>
                  <a:lnTo>
                    <a:pt x="1502" y="2136"/>
                  </a:lnTo>
                  <a:cubicBezTo>
                    <a:pt x="1769" y="2136"/>
                    <a:pt x="2236" y="2102"/>
                    <a:pt x="2236" y="2102"/>
                  </a:cubicBezTo>
                  <a:cubicBezTo>
                    <a:pt x="2369" y="2102"/>
                    <a:pt x="2369" y="2302"/>
                    <a:pt x="2236" y="2336"/>
                  </a:cubicBezTo>
                  <a:cubicBezTo>
                    <a:pt x="2236" y="2336"/>
                    <a:pt x="2102" y="2336"/>
                    <a:pt x="1935" y="2369"/>
                  </a:cubicBezTo>
                  <a:lnTo>
                    <a:pt x="2903" y="5204"/>
                  </a:lnTo>
                  <a:lnTo>
                    <a:pt x="3503" y="3470"/>
                  </a:lnTo>
                  <a:lnTo>
                    <a:pt x="3070" y="2369"/>
                  </a:lnTo>
                  <a:cubicBezTo>
                    <a:pt x="2936" y="2336"/>
                    <a:pt x="2803" y="2336"/>
                    <a:pt x="2803" y="2336"/>
                  </a:cubicBezTo>
                  <a:cubicBezTo>
                    <a:pt x="2636" y="2336"/>
                    <a:pt x="2669" y="2102"/>
                    <a:pt x="2803" y="2102"/>
                  </a:cubicBezTo>
                  <a:cubicBezTo>
                    <a:pt x="2803" y="2102"/>
                    <a:pt x="3270" y="2136"/>
                    <a:pt x="3537" y="2136"/>
                  </a:cubicBezTo>
                  <a:cubicBezTo>
                    <a:pt x="3803" y="2136"/>
                    <a:pt x="4237" y="2102"/>
                    <a:pt x="4237" y="2102"/>
                  </a:cubicBezTo>
                  <a:cubicBezTo>
                    <a:pt x="4371" y="2102"/>
                    <a:pt x="4404" y="2302"/>
                    <a:pt x="4270" y="2336"/>
                  </a:cubicBezTo>
                  <a:cubicBezTo>
                    <a:pt x="4270" y="2336"/>
                    <a:pt x="4104" y="2336"/>
                    <a:pt x="3937" y="2369"/>
                  </a:cubicBezTo>
                  <a:lnTo>
                    <a:pt x="4904" y="5171"/>
                  </a:lnTo>
                  <a:lnTo>
                    <a:pt x="5171" y="4304"/>
                  </a:lnTo>
                  <a:cubicBezTo>
                    <a:pt x="5305" y="3937"/>
                    <a:pt x="5405" y="3670"/>
                    <a:pt x="5405" y="3436"/>
                  </a:cubicBezTo>
                  <a:cubicBezTo>
                    <a:pt x="5405" y="3136"/>
                    <a:pt x="5271" y="2903"/>
                    <a:pt x="5171" y="2736"/>
                  </a:cubicBezTo>
                  <a:cubicBezTo>
                    <a:pt x="5038" y="2502"/>
                    <a:pt x="4904" y="2336"/>
                    <a:pt x="4904" y="2102"/>
                  </a:cubicBezTo>
                  <a:cubicBezTo>
                    <a:pt x="4904" y="1870"/>
                    <a:pt x="5102" y="1639"/>
                    <a:pt x="5366" y="1635"/>
                  </a:cubicBezTo>
                  <a:lnTo>
                    <a:pt x="5366" y="1635"/>
                  </a:lnTo>
                  <a:cubicBezTo>
                    <a:pt x="4871" y="1221"/>
                    <a:pt x="4252" y="968"/>
                    <a:pt x="3570" y="968"/>
                  </a:cubicBezTo>
                  <a:close/>
                  <a:moveTo>
                    <a:pt x="5938" y="2336"/>
                  </a:moveTo>
                  <a:cubicBezTo>
                    <a:pt x="5938" y="2402"/>
                    <a:pt x="5938" y="2502"/>
                    <a:pt x="5938" y="2603"/>
                  </a:cubicBezTo>
                  <a:cubicBezTo>
                    <a:pt x="5938" y="2869"/>
                    <a:pt x="5905" y="3170"/>
                    <a:pt x="5738" y="3537"/>
                  </a:cubicBezTo>
                  <a:lnTo>
                    <a:pt x="4938" y="5838"/>
                  </a:lnTo>
                  <a:cubicBezTo>
                    <a:pt x="5738" y="5371"/>
                    <a:pt x="6272" y="4537"/>
                    <a:pt x="6272" y="3570"/>
                  </a:cubicBezTo>
                  <a:cubicBezTo>
                    <a:pt x="6272" y="3136"/>
                    <a:pt x="6138" y="2703"/>
                    <a:pt x="5938" y="2336"/>
                  </a:cubicBezTo>
                  <a:close/>
                  <a:moveTo>
                    <a:pt x="1135" y="2502"/>
                  </a:moveTo>
                  <a:cubicBezTo>
                    <a:pt x="968" y="2836"/>
                    <a:pt x="901" y="3203"/>
                    <a:pt x="901" y="3570"/>
                  </a:cubicBezTo>
                  <a:cubicBezTo>
                    <a:pt x="901" y="4604"/>
                    <a:pt x="1502" y="5505"/>
                    <a:pt x="2402" y="5938"/>
                  </a:cubicBezTo>
                  <a:lnTo>
                    <a:pt x="1135" y="2502"/>
                  </a:lnTo>
                  <a:close/>
                  <a:moveTo>
                    <a:pt x="3637" y="3803"/>
                  </a:moveTo>
                  <a:lnTo>
                    <a:pt x="2803" y="6072"/>
                  </a:lnTo>
                  <a:cubicBezTo>
                    <a:pt x="3070" y="6172"/>
                    <a:pt x="3303" y="6205"/>
                    <a:pt x="3570" y="6205"/>
                  </a:cubicBezTo>
                  <a:cubicBezTo>
                    <a:pt x="3904" y="6205"/>
                    <a:pt x="4204" y="6138"/>
                    <a:pt x="4471" y="6038"/>
                  </a:cubicBezTo>
                  <a:cubicBezTo>
                    <a:pt x="4471" y="6038"/>
                    <a:pt x="4471" y="6005"/>
                    <a:pt x="4437" y="6005"/>
                  </a:cubicBezTo>
                  <a:lnTo>
                    <a:pt x="3637" y="3803"/>
                  </a:lnTo>
                  <a:close/>
                  <a:moveTo>
                    <a:pt x="3570" y="434"/>
                  </a:moveTo>
                  <a:cubicBezTo>
                    <a:pt x="5305" y="434"/>
                    <a:pt x="6706" y="1835"/>
                    <a:pt x="6706" y="3570"/>
                  </a:cubicBezTo>
                  <a:cubicBezTo>
                    <a:pt x="6706" y="5304"/>
                    <a:pt x="5305" y="6705"/>
                    <a:pt x="3570" y="6705"/>
                  </a:cubicBezTo>
                  <a:cubicBezTo>
                    <a:pt x="1835" y="6705"/>
                    <a:pt x="434" y="5304"/>
                    <a:pt x="434" y="3570"/>
                  </a:cubicBezTo>
                  <a:cubicBezTo>
                    <a:pt x="434" y="1835"/>
                    <a:pt x="1835" y="434"/>
                    <a:pt x="3570" y="434"/>
                  </a:cubicBezTo>
                  <a:close/>
                  <a:moveTo>
                    <a:pt x="3570" y="1"/>
                  </a:moveTo>
                  <a:cubicBezTo>
                    <a:pt x="1602" y="1"/>
                    <a:pt x="1" y="1602"/>
                    <a:pt x="1" y="3570"/>
                  </a:cubicBezTo>
                  <a:cubicBezTo>
                    <a:pt x="1" y="5538"/>
                    <a:pt x="1602" y="7172"/>
                    <a:pt x="3570" y="7172"/>
                  </a:cubicBezTo>
                  <a:cubicBezTo>
                    <a:pt x="5538" y="7172"/>
                    <a:pt x="7173" y="5538"/>
                    <a:pt x="7173" y="3570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6519150" y="6107150"/>
              <a:ext cx="240200" cy="238650"/>
            </a:xfrm>
            <a:custGeom>
              <a:avLst/>
              <a:gdLst/>
              <a:ahLst/>
              <a:cxnLst/>
              <a:rect l="l" t="t" r="r" b="b"/>
              <a:pathLst>
                <a:path w="9608" h="9546" extrusionOk="0">
                  <a:moveTo>
                    <a:pt x="2669" y="1"/>
                  </a:moveTo>
                  <a:cubicBezTo>
                    <a:pt x="2402" y="1"/>
                    <a:pt x="2135" y="68"/>
                    <a:pt x="1902" y="134"/>
                  </a:cubicBezTo>
                  <a:lnTo>
                    <a:pt x="3436" y="1669"/>
                  </a:lnTo>
                  <a:cubicBezTo>
                    <a:pt x="3670" y="1902"/>
                    <a:pt x="3670" y="2269"/>
                    <a:pt x="3436" y="2503"/>
                  </a:cubicBezTo>
                  <a:lnTo>
                    <a:pt x="2502" y="3470"/>
                  </a:lnTo>
                  <a:cubicBezTo>
                    <a:pt x="2385" y="3587"/>
                    <a:pt x="2235" y="3645"/>
                    <a:pt x="2085" y="3645"/>
                  </a:cubicBezTo>
                  <a:cubicBezTo>
                    <a:pt x="1935" y="3645"/>
                    <a:pt x="1785" y="3587"/>
                    <a:pt x="1668" y="3470"/>
                  </a:cubicBezTo>
                  <a:lnTo>
                    <a:pt x="134" y="1902"/>
                  </a:lnTo>
                  <a:cubicBezTo>
                    <a:pt x="34" y="2169"/>
                    <a:pt x="0" y="2436"/>
                    <a:pt x="0" y="2703"/>
                  </a:cubicBezTo>
                  <a:cubicBezTo>
                    <a:pt x="0" y="4170"/>
                    <a:pt x="1201" y="5371"/>
                    <a:pt x="2669" y="5371"/>
                  </a:cubicBezTo>
                  <a:cubicBezTo>
                    <a:pt x="3136" y="5371"/>
                    <a:pt x="3570" y="5271"/>
                    <a:pt x="3937" y="5071"/>
                  </a:cubicBezTo>
                  <a:lnTo>
                    <a:pt x="7606" y="9341"/>
                  </a:lnTo>
                  <a:cubicBezTo>
                    <a:pt x="7726" y="9479"/>
                    <a:pt x="7874" y="9545"/>
                    <a:pt x="8020" y="9545"/>
                  </a:cubicBezTo>
                  <a:cubicBezTo>
                    <a:pt x="8157" y="9545"/>
                    <a:pt x="8294" y="9487"/>
                    <a:pt x="8406" y="9374"/>
                  </a:cubicBezTo>
                  <a:lnTo>
                    <a:pt x="9374" y="8440"/>
                  </a:lnTo>
                  <a:cubicBezTo>
                    <a:pt x="9607" y="8207"/>
                    <a:pt x="9574" y="7840"/>
                    <a:pt x="9340" y="7606"/>
                  </a:cubicBezTo>
                  <a:lnTo>
                    <a:pt x="5037" y="3937"/>
                  </a:lnTo>
                  <a:cubicBezTo>
                    <a:pt x="5237" y="3570"/>
                    <a:pt x="5371" y="3136"/>
                    <a:pt x="5371" y="2703"/>
                  </a:cubicBezTo>
                  <a:cubicBezTo>
                    <a:pt x="5371" y="1202"/>
                    <a:pt x="4170" y="1"/>
                    <a:pt x="2669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5792800" y="5882975"/>
              <a:ext cx="237700" cy="359300"/>
            </a:xfrm>
            <a:custGeom>
              <a:avLst/>
              <a:gdLst/>
              <a:ahLst/>
              <a:cxnLst/>
              <a:rect l="l" t="t" r="r" b="b"/>
              <a:pathLst>
                <a:path w="9508" h="14372" extrusionOk="0">
                  <a:moveTo>
                    <a:pt x="7584" y="0"/>
                  </a:moveTo>
                  <a:cubicBezTo>
                    <a:pt x="7427" y="0"/>
                    <a:pt x="7266" y="20"/>
                    <a:pt x="7105" y="61"/>
                  </a:cubicBezTo>
                  <a:cubicBezTo>
                    <a:pt x="6705" y="161"/>
                    <a:pt x="6338" y="395"/>
                    <a:pt x="6105" y="695"/>
                  </a:cubicBezTo>
                  <a:lnTo>
                    <a:pt x="5538" y="1629"/>
                  </a:lnTo>
                  <a:lnTo>
                    <a:pt x="8773" y="3564"/>
                  </a:lnTo>
                  <a:lnTo>
                    <a:pt x="9340" y="2630"/>
                  </a:lnTo>
                  <a:cubicBezTo>
                    <a:pt x="9474" y="2263"/>
                    <a:pt x="9507" y="1863"/>
                    <a:pt x="9407" y="1429"/>
                  </a:cubicBezTo>
                  <a:cubicBezTo>
                    <a:pt x="9210" y="584"/>
                    <a:pt x="8441" y="0"/>
                    <a:pt x="7584" y="0"/>
                  </a:cubicBezTo>
                  <a:close/>
                  <a:moveTo>
                    <a:pt x="5638" y="4198"/>
                  </a:moveTo>
                  <a:lnTo>
                    <a:pt x="6438" y="4698"/>
                  </a:lnTo>
                  <a:lnTo>
                    <a:pt x="2569" y="11136"/>
                  </a:lnTo>
                  <a:lnTo>
                    <a:pt x="1768" y="10669"/>
                  </a:lnTo>
                  <a:lnTo>
                    <a:pt x="5638" y="4198"/>
                  </a:lnTo>
                  <a:close/>
                  <a:moveTo>
                    <a:pt x="5137" y="2330"/>
                  </a:moveTo>
                  <a:lnTo>
                    <a:pt x="0" y="10869"/>
                  </a:lnTo>
                  <a:lnTo>
                    <a:pt x="100" y="14372"/>
                  </a:lnTo>
                  <a:lnTo>
                    <a:pt x="3236" y="12804"/>
                  </a:lnTo>
                  <a:lnTo>
                    <a:pt x="8373" y="4264"/>
                  </a:lnTo>
                  <a:lnTo>
                    <a:pt x="5137" y="233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6076325" y="589200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5738" y="801"/>
                  </a:moveTo>
                  <a:cubicBezTo>
                    <a:pt x="5772" y="835"/>
                    <a:pt x="5805" y="868"/>
                    <a:pt x="5838" y="901"/>
                  </a:cubicBezTo>
                  <a:lnTo>
                    <a:pt x="7139" y="2169"/>
                  </a:lnTo>
                  <a:cubicBezTo>
                    <a:pt x="7139" y="2202"/>
                    <a:pt x="7173" y="2236"/>
                    <a:pt x="7206" y="2269"/>
                  </a:cubicBezTo>
                  <a:lnTo>
                    <a:pt x="5738" y="2269"/>
                  </a:lnTo>
                  <a:lnTo>
                    <a:pt x="5738" y="801"/>
                  </a:lnTo>
                  <a:close/>
                  <a:moveTo>
                    <a:pt x="2869" y="4571"/>
                  </a:moveTo>
                  <a:lnTo>
                    <a:pt x="1135" y="6305"/>
                  </a:lnTo>
                  <a:lnTo>
                    <a:pt x="2869" y="8006"/>
                  </a:lnTo>
                  <a:lnTo>
                    <a:pt x="3437" y="7439"/>
                  </a:lnTo>
                  <a:lnTo>
                    <a:pt x="2302" y="6305"/>
                  </a:lnTo>
                  <a:lnTo>
                    <a:pt x="3437" y="5138"/>
                  </a:lnTo>
                  <a:lnTo>
                    <a:pt x="2869" y="4571"/>
                  </a:lnTo>
                  <a:close/>
                  <a:moveTo>
                    <a:pt x="5171" y="4571"/>
                  </a:moveTo>
                  <a:lnTo>
                    <a:pt x="4604" y="5171"/>
                  </a:lnTo>
                  <a:lnTo>
                    <a:pt x="5738" y="6305"/>
                  </a:lnTo>
                  <a:lnTo>
                    <a:pt x="4604" y="7439"/>
                  </a:lnTo>
                  <a:lnTo>
                    <a:pt x="5171" y="8040"/>
                  </a:lnTo>
                  <a:lnTo>
                    <a:pt x="6906" y="6305"/>
                  </a:lnTo>
                  <a:lnTo>
                    <a:pt x="5171" y="4571"/>
                  </a:lnTo>
                  <a:close/>
                  <a:moveTo>
                    <a:pt x="5171" y="568"/>
                  </a:moveTo>
                  <a:lnTo>
                    <a:pt x="5171" y="2869"/>
                  </a:lnTo>
                  <a:lnTo>
                    <a:pt x="7439" y="2869"/>
                  </a:lnTo>
                  <a:cubicBezTo>
                    <a:pt x="7439" y="2903"/>
                    <a:pt x="7473" y="2969"/>
                    <a:pt x="7473" y="3003"/>
                  </a:cubicBezTo>
                  <a:lnTo>
                    <a:pt x="7473" y="8440"/>
                  </a:lnTo>
                  <a:cubicBezTo>
                    <a:pt x="7473" y="8540"/>
                    <a:pt x="7406" y="8607"/>
                    <a:pt x="7306" y="8607"/>
                  </a:cubicBezTo>
                  <a:lnTo>
                    <a:pt x="735" y="8607"/>
                  </a:lnTo>
                  <a:cubicBezTo>
                    <a:pt x="635" y="8607"/>
                    <a:pt x="568" y="8540"/>
                    <a:pt x="568" y="8440"/>
                  </a:cubicBezTo>
                  <a:lnTo>
                    <a:pt x="568" y="701"/>
                  </a:lnTo>
                  <a:cubicBezTo>
                    <a:pt x="568" y="634"/>
                    <a:pt x="635" y="568"/>
                    <a:pt x="735" y="568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lnTo>
                    <a:pt x="1" y="8440"/>
                  </a:lnTo>
                  <a:cubicBezTo>
                    <a:pt x="1" y="8840"/>
                    <a:pt x="334" y="9174"/>
                    <a:pt x="701" y="9174"/>
                  </a:cubicBezTo>
                  <a:lnTo>
                    <a:pt x="7306" y="9174"/>
                  </a:lnTo>
                  <a:cubicBezTo>
                    <a:pt x="7706" y="9174"/>
                    <a:pt x="8040" y="8840"/>
                    <a:pt x="8040" y="8440"/>
                  </a:cubicBezTo>
                  <a:lnTo>
                    <a:pt x="8040" y="3003"/>
                  </a:lnTo>
                  <a:cubicBezTo>
                    <a:pt x="8040" y="2602"/>
                    <a:pt x="7806" y="2069"/>
                    <a:pt x="7539" y="1769"/>
                  </a:cubicBezTo>
                  <a:lnTo>
                    <a:pt x="6239" y="501"/>
                  </a:lnTo>
                  <a:cubicBezTo>
                    <a:pt x="5972" y="201"/>
                    <a:pt x="5405" y="1"/>
                    <a:pt x="5038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5706900" y="3677925"/>
              <a:ext cx="263550" cy="197650"/>
            </a:xfrm>
            <a:custGeom>
              <a:avLst/>
              <a:gdLst/>
              <a:ahLst/>
              <a:cxnLst/>
              <a:rect l="l" t="t" r="r" b="b"/>
              <a:pathLst>
                <a:path w="10542" h="7906" extrusionOk="0">
                  <a:moveTo>
                    <a:pt x="3970" y="1301"/>
                  </a:moveTo>
                  <a:lnTo>
                    <a:pt x="7239" y="3936"/>
                  </a:lnTo>
                  <a:lnTo>
                    <a:pt x="3970" y="6572"/>
                  </a:lnTo>
                  <a:lnTo>
                    <a:pt x="3970" y="1301"/>
                  </a:lnTo>
                  <a:close/>
                  <a:moveTo>
                    <a:pt x="1969" y="0"/>
                  </a:moveTo>
                  <a:cubicBezTo>
                    <a:pt x="901" y="0"/>
                    <a:pt x="1" y="901"/>
                    <a:pt x="1" y="1968"/>
                  </a:cubicBezTo>
                  <a:lnTo>
                    <a:pt x="1" y="5938"/>
                  </a:lnTo>
                  <a:cubicBezTo>
                    <a:pt x="1" y="7005"/>
                    <a:pt x="901" y="7906"/>
                    <a:pt x="1969" y="7906"/>
                  </a:cubicBezTo>
                  <a:lnTo>
                    <a:pt x="8573" y="7906"/>
                  </a:lnTo>
                  <a:cubicBezTo>
                    <a:pt x="9641" y="7906"/>
                    <a:pt x="10541" y="7005"/>
                    <a:pt x="10541" y="5938"/>
                  </a:cubicBezTo>
                  <a:lnTo>
                    <a:pt x="10541" y="1968"/>
                  </a:lnTo>
                  <a:cubicBezTo>
                    <a:pt x="10541" y="901"/>
                    <a:pt x="9641" y="0"/>
                    <a:pt x="8573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5378325" y="5274900"/>
              <a:ext cx="139300" cy="139275"/>
            </a:xfrm>
            <a:custGeom>
              <a:avLst/>
              <a:gdLst/>
              <a:ahLst/>
              <a:cxnLst/>
              <a:rect l="l" t="t" r="r" b="b"/>
              <a:pathLst>
                <a:path w="5572" h="5571" extrusionOk="0">
                  <a:moveTo>
                    <a:pt x="4371" y="0"/>
                  </a:moveTo>
                  <a:lnTo>
                    <a:pt x="4004" y="334"/>
                  </a:lnTo>
                  <a:lnTo>
                    <a:pt x="5238" y="1568"/>
                  </a:lnTo>
                  <a:lnTo>
                    <a:pt x="5571" y="1201"/>
                  </a:lnTo>
                  <a:lnTo>
                    <a:pt x="4371" y="0"/>
                  </a:lnTo>
                  <a:close/>
                  <a:moveTo>
                    <a:pt x="3670" y="701"/>
                  </a:moveTo>
                  <a:lnTo>
                    <a:pt x="1735" y="868"/>
                  </a:lnTo>
                  <a:cubicBezTo>
                    <a:pt x="1735" y="2435"/>
                    <a:pt x="1" y="4704"/>
                    <a:pt x="1" y="4704"/>
                  </a:cubicBezTo>
                  <a:lnTo>
                    <a:pt x="301" y="5004"/>
                  </a:lnTo>
                  <a:lnTo>
                    <a:pt x="1769" y="3503"/>
                  </a:lnTo>
                  <a:cubicBezTo>
                    <a:pt x="1769" y="3436"/>
                    <a:pt x="1735" y="3369"/>
                    <a:pt x="1735" y="3303"/>
                  </a:cubicBezTo>
                  <a:cubicBezTo>
                    <a:pt x="1735" y="3036"/>
                    <a:pt x="1969" y="2802"/>
                    <a:pt x="2269" y="2802"/>
                  </a:cubicBezTo>
                  <a:cubicBezTo>
                    <a:pt x="2569" y="2802"/>
                    <a:pt x="2803" y="3036"/>
                    <a:pt x="2803" y="3303"/>
                  </a:cubicBezTo>
                  <a:cubicBezTo>
                    <a:pt x="2803" y="3603"/>
                    <a:pt x="2569" y="3836"/>
                    <a:pt x="2269" y="3836"/>
                  </a:cubicBezTo>
                  <a:cubicBezTo>
                    <a:pt x="2202" y="3836"/>
                    <a:pt x="2136" y="3836"/>
                    <a:pt x="2069" y="3803"/>
                  </a:cubicBezTo>
                  <a:lnTo>
                    <a:pt x="601" y="5271"/>
                  </a:lnTo>
                  <a:lnTo>
                    <a:pt x="868" y="5571"/>
                  </a:lnTo>
                  <a:cubicBezTo>
                    <a:pt x="868" y="5571"/>
                    <a:pt x="3136" y="3836"/>
                    <a:pt x="4704" y="3836"/>
                  </a:cubicBezTo>
                  <a:lnTo>
                    <a:pt x="4871" y="1902"/>
                  </a:lnTo>
                  <a:lnTo>
                    <a:pt x="3670" y="70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5614325" y="5110600"/>
              <a:ext cx="186000" cy="179325"/>
            </a:xfrm>
            <a:custGeom>
              <a:avLst/>
              <a:gdLst/>
              <a:ahLst/>
              <a:cxnLst/>
              <a:rect l="l" t="t" r="r" b="b"/>
              <a:pathLst>
                <a:path w="7440" h="7173" extrusionOk="0">
                  <a:moveTo>
                    <a:pt x="3737" y="1"/>
                  </a:moveTo>
                  <a:cubicBezTo>
                    <a:pt x="1735" y="1"/>
                    <a:pt x="2136" y="1936"/>
                    <a:pt x="2136" y="2236"/>
                  </a:cubicBezTo>
                  <a:cubicBezTo>
                    <a:pt x="1836" y="2503"/>
                    <a:pt x="2036" y="3270"/>
                    <a:pt x="2336" y="3270"/>
                  </a:cubicBezTo>
                  <a:cubicBezTo>
                    <a:pt x="2469" y="3970"/>
                    <a:pt x="3003" y="4504"/>
                    <a:pt x="3003" y="4504"/>
                  </a:cubicBezTo>
                  <a:cubicBezTo>
                    <a:pt x="3003" y="4504"/>
                    <a:pt x="3003" y="5005"/>
                    <a:pt x="2803" y="5038"/>
                  </a:cubicBezTo>
                  <a:cubicBezTo>
                    <a:pt x="2236" y="5138"/>
                    <a:pt x="1" y="6105"/>
                    <a:pt x="1" y="7173"/>
                  </a:cubicBezTo>
                  <a:lnTo>
                    <a:pt x="7440" y="7173"/>
                  </a:lnTo>
                  <a:cubicBezTo>
                    <a:pt x="7440" y="6105"/>
                    <a:pt x="5238" y="5138"/>
                    <a:pt x="4638" y="5038"/>
                  </a:cubicBezTo>
                  <a:cubicBezTo>
                    <a:pt x="4471" y="5005"/>
                    <a:pt x="4471" y="4504"/>
                    <a:pt x="4471" y="4504"/>
                  </a:cubicBezTo>
                  <a:cubicBezTo>
                    <a:pt x="4471" y="4504"/>
                    <a:pt x="5004" y="3970"/>
                    <a:pt x="5105" y="3270"/>
                  </a:cubicBezTo>
                  <a:cubicBezTo>
                    <a:pt x="5438" y="3270"/>
                    <a:pt x="5638" y="2503"/>
                    <a:pt x="5305" y="2236"/>
                  </a:cubicBezTo>
                  <a:cubicBezTo>
                    <a:pt x="5338" y="1936"/>
                    <a:pt x="5705" y="1"/>
                    <a:pt x="3737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5051425" y="5419175"/>
              <a:ext cx="174325" cy="174300"/>
            </a:xfrm>
            <a:custGeom>
              <a:avLst/>
              <a:gdLst/>
              <a:ahLst/>
              <a:cxnLst/>
              <a:rect l="l" t="t" r="r" b="b"/>
              <a:pathLst>
                <a:path w="6973" h="6972" extrusionOk="0">
                  <a:moveTo>
                    <a:pt x="2202" y="767"/>
                  </a:moveTo>
                  <a:lnTo>
                    <a:pt x="2202" y="767"/>
                  </a:lnTo>
                  <a:cubicBezTo>
                    <a:pt x="1969" y="1068"/>
                    <a:pt x="1769" y="1434"/>
                    <a:pt x="1635" y="1868"/>
                  </a:cubicBezTo>
                  <a:lnTo>
                    <a:pt x="935" y="1868"/>
                  </a:lnTo>
                  <a:cubicBezTo>
                    <a:pt x="1068" y="1701"/>
                    <a:pt x="1202" y="1501"/>
                    <a:pt x="1368" y="1368"/>
                  </a:cubicBezTo>
                  <a:cubicBezTo>
                    <a:pt x="1602" y="1101"/>
                    <a:pt x="1869" y="934"/>
                    <a:pt x="2202" y="767"/>
                  </a:cubicBezTo>
                  <a:close/>
                  <a:moveTo>
                    <a:pt x="3270" y="500"/>
                  </a:moveTo>
                  <a:lnTo>
                    <a:pt x="3270" y="1868"/>
                  </a:lnTo>
                  <a:lnTo>
                    <a:pt x="2136" y="1868"/>
                  </a:lnTo>
                  <a:cubicBezTo>
                    <a:pt x="2202" y="1668"/>
                    <a:pt x="2302" y="1468"/>
                    <a:pt x="2403" y="1268"/>
                  </a:cubicBezTo>
                  <a:cubicBezTo>
                    <a:pt x="2569" y="1001"/>
                    <a:pt x="2769" y="801"/>
                    <a:pt x="2936" y="667"/>
                  </a:cubicBezTo>
                  <a:cubicBezTo>
                    <a:pt x="3070" y="601"/>
                    <a:pt x="3170" y="534"/>
                    <a:pt x="3270" y="500"/>
                  </a:cubicBezTo>
                  <a:close/>
                  <a:moveTo>
                    <a:pt x="3737" y="500"/>
                  </a:moveTo>
                  <a:cubicBezTo>
                    <a:pt x="3837" y="534"/>
                    <a:pt x="3937" y="601"/>
                    <a:pt x="4037" y="667"/>
                  </a:cubicBezTo>
                  <a:cubicBezTo>
                    <a:pt x="4237" y="801"/>
                    <a:pt x="4437" y="1001"/>
                    <a:pt x="4571" y="1268"/>
                  </a:cubicBezTo>
                  <a:cubicBezTo>
                    <a:pt x="4671" y="1434"/>
                    <a:pt x="4771" y="1635"/>
                    <a:pt x="4838" y="1868"/>
                  </a:cubicBezTo>
                  <a:lnTo>
                    <a:pt x="3737" y="1868"/>
                  </a:lnTo>
                  <a:lnTo>
                    <a:pt x="3737" y="500"/>
                  </a:lnTo>
                  <a:close/>
                  <a:moveTo>
                    <a:pt x="4804" y="767"/>
                  </a:moveTo>
                  <a:lnTo>
                    <a:pt x="4804" y="767"/>
                  </a:lnTo>
                  <a:cubicBezTo>
                    <a:pt x="5104" y="901"/>
                    <a:pt x="5371" y="1101"/>
                    <a:pt x="5638" y="1368"/>
                  </a:cubicBezTo>
                  <a:cubicBezTo>
                    <a:pt x="5772" y="1501"/>
                    <a:pt x="5938" y="1701"/>
                    <a:pt x="6038" y="1868"/>
                  </a:cubicBezTo>
                  <a:lnTo>
                    <a:pt x="5338" y="1868"/>
                  </a:lnTo>
                  <a:cubicBezTo>
                    <a:pt x="5205" y="1434"/>
                    <a:pt x="5038" y="1068"/>
                    <a:pt x="4804" y="767"/>
                  </a:cubicBezTo>
                  <a:close/>
                  <a:moveTo>
                    <a:pt x="1535" y="2335"/>
                  </a:moveTo>
                  <a:cubicBezTo>
                    <a:pt x="1469" y="2635"/>
                    <a:pt x="1435" y="2936"/>
                    <a:pt x="1402" y="3269"/>
                  </a:cubicBezTo>
                  <a:lnTo>
                    <a:pt x="501" y="3269"/>
                  </a:lnTo>
                  <a:cubicBezTo>
                    <a:pt x="501" y="2936"/>
                    <a:pt x="601" y="2635"/>
                    <a:pt x="701" y="2335"/>
                  </a:cubicBezTo>
                  <a:close/>
                  <a:moveTo>
                    <a:pt x="3270" y="2335"/>
                  </a:moveTo>
                  <a:lnTo>
                    <a:pt x="3270" y="3269"/>
                  </a:lnTo>
                  <a:lnTo>
                    <a:pt x="1869" y="3269"/>
                  </a:lnTo>
                  <a:cubicBezTo>
                    <a:pt x="1902" y="2936"/>
                    <a:pt x="1936" y="2635"/>
                    <a:pt x="2002" y="2335"/>
                  </a:cubicBezTo>
                  <a:close/>
                  <a:moveTo>
                    <a:pt x="5004" y="2335"/>
                  </a:moveTo>
                  <a:cubicBezTo>
                    <a:pt x="5071" y="2635"/>
                    <a:pt x="5104" y="2936"/>
                    <a:pt x="5104" y="3269"/>
                  </a:cubicBezTo>
                  <a:lnTo>
                    <a:pt x="3737" y="3269"/>
                  </a:lnTo>
                  <a:lnTo>
                    <a:pt x="3737" y="2335"/>
                  </a:lnTo>
                  <a:close/>
                  <a:moveTo>
                    <a:pt x="6272" y="2335"/>
                  </a:moveTo>
                  <a:cubicBezTo>
                    <a:pt x="6405" y="2635"/>
                    <a:pt x="6472" y="2936"/>
                    <a:pt x="6505" y="3269"/>
                  </a:cubicBezTo>
                  <a:lnTo>
                    <a:pt x="5571" y="3269"/>
                  </a:lnTo>
                  <a:cubicBezTo>
                    <a:pt x="5571" y="2936"/>
                    <a:pt x="5538" y="2635"/>
                    <a:pt x="5471" y="2335"/>
                  </a:cubicBezTo>
                  <a:close/>
                  <a:moveTo>
                    <a:pt x="1402" y="3736"/>
                  </a:moveTo>
                  <a:cubicBezTo>
                    <a:pt x="1435" y="4070"/>
                    <a:pt x="1469" y="4370"/>
                    <a:pt x="1535" y="4670"/>
                  </a:cubicBezTo>
                  <a:lnTo>
                    <a:pt x="701" y="4670"/>
                  </a:lnTo>
                  <a:cubicBezTo>
                    <a:pt x="568" y="4370"/>
                    <a:pt x="501" y="4036"/>
                    <a:pt x="501" y="3736"/>
                  </a:cubicBezTo>
                  <a:close/>
                  <a:moveTo>
                    <a:pt x="3270" y="3736"/>
                  </a:moveTo>
                  <a:lnTo>
                    <a:pt x="3270" y="4670"/>
                  </a:lnTo>
                  <a:lnTo>
                    <a:pt x="2002" y="4670"/>
                  </a:lnTo>
                  <a:cubicBezTo>
                    <a:pt x="1936" y="4370"/>
                    <a:pt x="1902" y="4036"/>
                    <a:pt x="1869" y="3736"/>
                  </a:cubicBezTo>
                  <a:close/>
                  <a:moveTo>
                    <a:pt x="5104" y="3736"/>
                  </a:moveTo>
                  <a:cubicBezTo>
                    <a:pt x="5104" y="4036"/>
                    <a:pt x="5071" y="4370"/>
                    <a:pt x="5004" y="4670"/>
                  </a:cubicBezTo>
                  <a:lnTo>
                    <a:pt x="3737" y="4670"/>
                  </a:lnTo>
                  <a:lnTo>
                    <a:pt x="3737" y="3736"/>
                  </a:lnTo>
                  <a:close/>
                  <a:moveTo>
                    <a:pt x="6505" y="3736"/>
                  </a:moveTo>
                  <a:cubicBezTo>
                    <a:pt x="6472" y="4036"/>
                    <a:pt x="6405" y="4370"/>
                    <a:pt x="6272" y="4670"/>
                  </a:cubicBezTo>
                  <a:lnTo>
                    <a:pt x="5471" y="4670"/>
                  </a:lnTo>
                  <a:cubicBezTo>
                    <a:pt x="5538" y="4370"/>
                    <a:pt x="5571" y="4070"/>
                    <a:pt x="5571" y="3736"/>
                  </a:cubicBezTo>
                  <a:close/>
                  <a:moveTo>
                    <a:pt x="6038" y="5104"/>
                  </a:moveTo>
                  <a:cubicBezTo>
                    <a:pt x="5938" y="5304"/>
                    <a:pt x="5772" y="5471"/>
                    <a:pt x="5638" y="5637"/>
                  </a:cubicBezTo>
                  <a:cubicBezTo>
                    <a:pt x="5371" y="5871"/>
                    <a:pt x="5104" y="6071"/>
                    <a:pt x="4804" y="6205"/>
                  </a:cubicBezTo>
                  <a:cubicBezTo>
                    <a:pt x="5038" y="5904"/>
                    <a:pt x="5205" y="5537"/>
                    <a:pt x="5338" y="5104"/>
                  </a:cubicBezTo>
                  <a:close/>
                  <a:moveTo>
                    <a:pt x="1635" y="5137"/>
                  </a:moveTo>
                  <a:cubicBezTo>
                    <a:pt x="1769" y="5537"/>
                    <a:pt x="1969" y="5938"/>
                    <a:pt x="2202" y="6238"/>
                  </a:cubicBezTo>
                  <a:cubicBezTo>
                    <a:pt x="1869" y="6071"/>
                    <a:pt x="1602" y="5871"/>
                    <a:pt x="1368" y="5637"/>
                  </a:cubicBezTo>
                  <a:cubicBezTo>
                    <a:pt x="1202" y="5471"/>
                    <a:pt x="1068" y="5304"/>
                    <a:pt x="935" y="5137"/>
                  </a:cubicBezTo>
                  <a:close/>
                  <a:moveTo>
                    <a:pt x="3270" y="5137"/>
                  </a:moveTo>
                  <a:lnTo>
                    <a:pt x="3270" y="6471"/>
                  </a:lnTo>
                  <a:cubicBezTo>
                    <a:pt x="3170" y="6438"/>
                    <a:pt x="3036" y="6405"/>
                    <a:pt x="2936" y="6338"/>
                  </a:cubicBezTo>
                  <a:cubicBezTo>
                    <a:pt x="2769" y="6205"/>
                    <a:pt x="2569" y="5971"/>
                    <a:pt x="2403" y="5738"/>
                  </a:cubicBezTo>
                  <a:cubicBezTo>
                    <a:pt x="2302" y="5537"/>
                    <a:pt x="2202" y="5337"/>
                    <a:pt x="2136" y="5137"/>
                  </a:cubicBezTo>
                  <a:close/>
                  <a:moveTo>
                    <a:pt x="4871" y="5104"/>
                  </a:moveTo>
                  <a:cubicBezTo>
                    <a:pt x="4771" y="5337"/>
                    <a:pt x="4671" y="5537"/>
                    <a:pt x="4571" y="5738"/>
                  </a:cubicBezTo>
                  <a:cubicBezTo>
                    <a:pt x="4437" y="5971"/>
                    <a:pt x="4237" y="6205"/>
                    <a:pt x="4037" y="6338"/>
                  </a:cubicBezTo>
                  <a:cubicBezTo>
                    <a:pt x="3937" y="6405"/>
                    <a:pt x="3837" y="6438"/>
                    <a:pt x="3737" y="6471"/>
                  </a:cubicBezTo>
                  <a:lnTo>
                    <a:pt x="3737" y="5104"/>
                  </a:lnTo>
                  <a:close/>
                  <a:moveTo>
                    <a:pt x="3503" y="0"/>
                  </a:moveTo>
                  <a:cubicBezTo>
                    <a:pt x="1569" y="0"/>
                    <a:pt x="1" y="1568"/>
                    <a:pt x="1" y="3503"/>
                  </a:cubicBezTo>
                  <a:cubicBezTo>
                    <a:pt x="1" y="5437"/>
                    <a:pt x="1569" y="6972"/>
                    <a:pt x="3503" y="6972"/>
                  </a:cubicBezTo>
                  <a:cubicBezTo>
                    <a:pt x="5438" y="6972"/>
                    <a:pt x="6972" y="5437"/>
                    <a:pt x="6972" y="3503"/>
                  </a:cubicBezTo>
                  <a:cubicBezTo>
                    <a:pt x="6972" y="1568"/>
                    <a:pt x="5405" y="0"/>
                    <a:pt x="3503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5568475" y="4329225"/>
              <a:ext cx="145125" cy="155125"/>
            </a:xfrm>
            <a:custGeom>
              <a:avLst/>
              <a:gdLst/>
              <a:ahLst/>
              <a:cxnLst/>
              <a:rect l="l" t="t" r="r" b="b"/>
              <a:pathLst>
                <a:path w="5805" h="6205" extrusionOk="0">
                  <a:moveTo>
                    <a:pt x="1568" y="1935"/>
                  </a:moveTo>
                  <a:lnTo>
                    <a:pt x="1568" y="2335"/>
                  </a:lnTo>
                  <a:lnTo>
                    <a:pt x="4270" y="2335"/>
                  </a:lnTo>
                  <a:lnTo>
                    <a:pt x="4270" y="1935"/>
                  </a:lnTo>
                  <a:close/>
                  <a:moveTo>
                    <a:pt x="1568" y="2736"/>
                  </a:moveTo>
                  <a:lnTo>
                    <a:pt x="1568" y="3102"/>
                  </a:lnTo>
                  <a:lnTo>
                    <a:pt x="4270" y="3102"/>
                  </a:lnTo>
                  <a:lnTo>
                    <a:pt x="4270" y="2736"/>
                  </a:lnTo>
                  <a:close/>
                  <a:moveTo>
                    <a:pt x="1568" y="3503"/>
                  </a:moveTo>
                  <a:lnTo>
                    <a:pt x="1568" y="3870"/>
                  </a:lnTo>
                  <a:lnTo>
                    <a:pt x="4270" y="3870"/>
                  </a:lnTo>
                  <a:lnTo>
                    <a:pt x="4270" y="3503"/>
                  </a:lnTo>
                  <a:close/>
                  <a:moveTo>
                    <a:pt x="1568" y="4270"/>
                  </a:moveTo>
                  <a:lnTo>
                    <a:pt x="1568" y="4670"/>
                  </a:lnTo>
                  <a:lnTo>
                    <a:pt x="4270" y="4670"/>
                  </a:lnTo>
                  <a:lnTo>
                    <a:pt x="4270" y="4270"/>
                  </a:lnTo>
                  <a:close/>
                  <a:moveTo>
                    <a:pt x="5037" y="801"/>
                  </a:moveTo>
                  <a:lnTo>
                    <a:pt x="5037" y="5437"/>
                  </a:lnTo>
                  <a:lnTo>
                    <a:pt x="767" y="5437"/>
                  </a:lnTo>
                  <a:lnTo>
                    <a:pt x="767" y="801"/>
                  </a:lnTo>
                  <a:close/>
                  <a:moveTo>
                    <a:pt x="601" y="0"/>
                  </a:moveTo>
                  <a:cubicBezTo>
                    <a:pt x="267" y="0"/>
                    <a:pt x="0" y="267"/>
                    <a:pt x="0" y="601"/>
                  </a:cubicBezTo>
                  <a:lnTo>
                    <a:pt x="0" y="5638"/>
                  </a:lnTo>
                  <a:cubicBezTo>
                    <a:pt x="0" y="5938"/>
                    <a:pt x="267" y="6205"/>
                    <a:pt x="601" y="6205"/>
                  </a:cubicBezTo>
                  <a:lnTo>
                    <a:pt x="5237" y="6205"/>
                  </a:lnTo>
                  <a:cubicBezTo>
                    <a:pt x="5538" y="6205"/>
                    <a:pt x="5804" y="5938"/>
                    <a:pt x="5804" y="5638"/>
                  </a:cubicBezTo>
                  <a:lnTo>
                    <a:pt x="5804" y="601"/>
                  </a:lnTo>
                  <a:cubicBezTo>
                    <a:pt x="5804" y="267"/>
                    <a:pt x="5538" y="0"/>
                    <a:pt x="523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5686875" y="3407725"/>
              <a:ext cx="160150" cy="175150"/>
            </a:xfrm>
            <a:custGeom>
              <a:avLst/>
              <a:gdLst/>
              <a:ahLst/>
              <a:cxnLst/>
              <a:rect l="l" t="t" r="r" b="b"/>
              <a:pathLst>
                <a:path w="6406" h="7006" extrusionOk="0">
                  <a:moveTo>
                    <a:pt x="4571" y="1"/>
                  </a:moveTo>
                  <a:cubicBezTo>
                    <a:pt x="3403" y="1935"/>
                    <a:pt x="2503" y="968"/>
                    <a:pt x="1168" y="2369"/>
                  </a:cubicBezTo>
                  <a:cubicBezTo>
                    <a:pt x="1" y="3570"/>
                    <a:pt x="401" y="5037"/>
                    <a:pt x="1402" y="5538"/>
                  </a:cubicBezTo>
                  <a:cubicBezTo>
                    <a:pt x="2369" y="5037"/>
                    <a:pt x="3370" y="3903"/>
                    <a:pt x="4104" y="2302"/>
                  </a:cubicBezTo>
                  <a:lnTo>
                    <a:pt x="4104" y="2302"/>
                  </a:lnTo>
                  <a:cubicBezTo>
                    <a:pt x="4104" y="2303"/>
                    <a:pt x="4771" y="4337"/>
                    <a:pt x="2736" y="6305"/>
                  </a:cubicBezTo>
                  <a:cubicBezTo>
                    <a:pt x="3057" y="6679"/>
                    <a:pt x="3445" y="6851"/>
                    <a:pt x="3842" y="6851"/>
                  </a:cubicBezTo>
                  <a:cubicBezTo>
                    <a:pt x="4685" y="6851"/>
                    <a:pt x="5565" y="6074"/>
                    <a:pt x="5905" y="4804"/>
                  </a:cubicBezTo>
                  <a:cubicBezTo>
                    <a:pt x="6406" y="2803"/>
                    <a:pt x="5071" y="734"/>
                    <a:pt x="4571" y="1"/>
                  </a:cubicBezTo>
                  <a:close/>
                  <a:moveTo>
                    <a:pt x="3937" y="3470"/>
                  </a:moveTo>
                  <a:cubicBezTo>
                    <a:pt x="2536" y="5971"/>
                    <a:pt x="501" y="6572"/>
                    <a:pt x="335" y="6605"/>
                  </a:cubicBezTo>
                  <a:cubicBezTo>
                    <a:pt x="335" y="6639"/>
                    <a:pt x="368" y="7006"/>
                    <a:pt x="835" y="7006"/>
                  </a:cubicBezTo>
                  <a:cubicBezTo>
                    <a:pt x="1202" y="7006"/>
                    <a:pt x="3003" y="6038"/>
                    <a:pt x="3937" y="347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5478400" y="4617750"/>
              <a:ext cx="162650" cy="162650"/>
            </a:xfrm>
            <a:custGeom>
              <a:avLst/>
              <a:gdLst/>
              <a:ahLst/>
              <a:cxnLst/>
              <a:rect l="l" t="t" r="r" b="b"/>
              <a:pathLst>
                <a:path w="6506" h="6506" extrusionOk="0">
                  <a:moveTo>
                    <a:pt x="3270" y="1"/>
                  </a:moveTo>
                  <a:cubicBezTo>
                    <a:pt x="2869" y="1"/>
                    <a:pt x="2502" y="68"/>
                    <a:pt x="2169" y="168"/>
                  </a:cubicBezTo>
                  <a:lnTo>
                    <a:pt x="4471" y="2503"/>
                  </a:lnTo>
                  <a:lnTo>
                    <a:pt x="4471" y="234"/>
                  </a:lnTo>
                  <a:cubicBezTo>
                    <a:pt x="4104" y="68"/>
                    <a:pt x="3703" y="1"/>
                    <a:pt x="3270" y="1"/>
                  </a:cubicBezTo>
                  <a:close/>
                  <a:moveTo>
                    <a:pt x="1702" y="401"/>
                  </a:moveTo>
                  <a:cubicBezTo>
                    <a:pt x="701" y="935"/>
                    <a:pt x="1" y="2002"/>
                    <a:pt x="1" y="3236"/>
                  </a:cubicBezTo>
                  <a:cubicBezTo>
                    <a:pt x="1" y="3503"/>
                    <a:pt x="34" y="3770"/>
                    <a:pt x="101" y="4037"/>
                  </a:cubicBezTo>
                  <a:lnTo>
                    <a:pt x="2736" y="1402"/>
                  </a:lnTo>
                  <a:lnTo>
                    <a:pt x="1702" y="401"/>
                  </a:lnTo>
                  <a:close/>
                  <a:moveTo>
                    <a:pt x="4904" y="434"/>
                  </a:moveTo>
                  <a:lnTo>
                    <a:pt x="4904" y="4471"/>
                  </a:lnTo>
                  <a:lnTo>
                    <a:pt x="6272" y="4471"/>
                  </a:lnTo>
                  <a:cubicBezTo>
                    <a:pt x="6439" y="4070"/>
                    <a:pt x="6505" y="3670"/>
                    <a:pt x="6505" y="3236"/>
                  </a:cubicBezTo>
                  <a:cubicBezTo>
                    <a:pt x="6505" y="2036"/>
                    <a:pt x="5872" y="1002"/>
                    <a:pt x="4904" y="434"/>
                  </a:cubicBezTo>
                  <a:close/>
                  <a:moveTo>
                    <a:pt x="1635" y="3170"/>
                  </a:moveTo>
                  <a:lnTo>
                    <a:pt x="301" y="4537"/>
                  </a:lnTo>
                  <a:cubicBezTo>
                    <a:pt x="568" y="5171"/>
                    <a:pt x="1035" y="5705"/>
                    <a:pt x="1635" y="6072"/>
                  </a:cubicBezTo>
                  <a:lnTo>
                    <a:pt x="1635" y="3170"/>
                  </a:lnTo>
                  <a:close/>
                  <a:moveTo>
                    <a:pt x="2035" y="4871"/>
                  </a:moveTo>
                  <a:lnTo>
                    <a:pt x="2035" y="6272"/>
                  </a:lnTo>
                  <a:cubicBezTo>
                    <a:pt x="2436" y="6405"/>
                    <a:pt x="2836" y="6505"/>
                    <a:pt x="3270" y="6505"/>
                  </a:cubicBezTo>
                  <a:cubicBezTo>
                    <a:pt x="4471" y="6505"/>
                    <a:pt x="5505" y="5838"/>
                    <a:pt x="6072" y="487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5197375" y="5055575"/>
              <a:ext cx="151800" cy="132625"/>
            </a:xfrm>
            <a:custGeom>
              <a:avLst/>
              <a:gdLst/>
              <a:ahLst/>
              <a:cxnLst/>
              <a:rect l="l" t="t" r="r" b="b"/>
              <a:pathLst>
                <a:path w="6072" h="5305" extrusionOk="0">
                  <a:moveTo>
                    <a:pt x="1535" y="0"/>
                  </a:moveTo>
                  <a:lnTo>
                    <a:pt x="1535" y="768"/>
                  </a:lnTo>
                  <a:lnTo>
                    <a:pt x="4537" y="768"/>
                  </a:lnTo>
                  <a:lnTo>
                    <a:pt x="4537" y="0"/>
                  </a:lnTo>
                  <a:close/>
                  <a:moveTo>
                    <a:pt x="5504" y="1435"/>
                  </a:moveTo>
                  <a:cubicBezTo>
                    <a:pt x="5638" y="1435"/>
                    <a:pt x="5771" y="1568"/>
                    <a:pt x="5771" y="1735"/>
                  </a:cubicBezTo>
                  <a:cubicBezTo>
                    <a:pt x="5771" y="1868"/>
                    <a:pt x="5671" y="2002"/>
                    <a:pt x="5504" y="2002"/>
                  </a:cubicBezTo>
                  <a:cubicBezTo>
                    <a:pt x="5337" y="2002"/>
                    <a:pt x="5237" y="1868"/>
                    <a:pt x="5237" y="1735"/>
                  </a:cubicBezTo>
                  <a:cubicBezTo>
                    <a:pt x="5237" y="1568"/>
                    <a:pt x="5337" y="1435"/>
                    <a:pt x="5504" y="1435"/>
                  </a:cubicBezTo>
                  <a:close/>
                  <a:moveTo>
                    <a:pt x="4170" y="3036"/>
                  </a:moveTo>
                  <a:lnTo>
                    <a:pt x="4170" y="4937"/>
                  </a:lnTo>
                  <a:lnTo>
                    <a:pt x="1902" y="4937"/>
                  </a:lnTo>
                  <a:lnTo>
                    <a:pt x="1902" y="3036"/>
                  </a:lnTo>
                  <a:close/>
                  <a:moveTo>
                    <a:pt x="401" y="1168"/>
                  </a:moveTo>
                  <a:cubicBezTo>
                    <a:pt x="167" y="1168"/>
                    <a:pt x="0" y="1335"/>
                    <a:pt x="0" y="1535"/>
                  </a:cubicBezTo>
                  <a:lnTo>
                    <a:pt x="0" y="3436"/>
                  </a:lnTo>
                  <a:cubicBezTo>
                    <a:pt x="0" y="3636"/>
                    <a:pt x="167" y="3803"/>
                    <a:pt x="401" y="3803"/>
                  </a:cubicBezTo>
                  <a:lnTo>
                    <a:pt x="1535" y="3803"/>
                  </a:lnTo>
                  <a:lnTo>
                    <a:pt x="1535" y="5304"/>
                  </a:lnTo>
                  <a:lnTo>
                    <a:pt x="4537" y="5304"/>
                  </a:lnTo>
                  <a:lnTo>
                    <a:pt x="4537" y="3803"/>
                  </a:lnTo>
                  <a:lnTo>
                    <a:pt x="5671" y="3803"/>
                  </a:lnTo>
                  <a:cubicBezTo>
                    <a:pt x="5905" y="3803"/>
                    <a:pt x="6071" y="3636"/>
                    <a:pt x="6071" y="3436"/>
                  </a:cubicBezTo>
                  <a:lnTo>
                    <a:pt x="6071" y="1535"/>
                  </a:lnTo>
                  <a:cubicBezTo>
                    <a:pt x="6071" y="1335"/>
                    <a:pt x="5905" y="1168"/>
                    <a:pt x="5704" y="1168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5430025" y="4932975"/>
              <a:ext cx="151800" cy="150975"/>
            </a:xfrm>
            <a:custGeom>
              <a:avLst/>
              <a:gdLst/>
              <a:ahLst/>
              <a:cxnLst/>
              <a:rect l="l" t="t" r="r" b="b"/>
              <a:pathLst>
                <a:path w="6072" h="6039" extrusionOk="0">
                  <a:moveTo>
                    <a:pt x="2670" y="1"/>
                  </a:moveTo>
                  <a:cubicBezTo>
                    <a:pt x="1602" y="134"/>
                    <a:pt x="735" y="801"/>
                    <a:pt x="301" y="1702"/>
                  </a:cubicBezTo>
                  <a:lnTo>
                    <a:pt x="1369" y="2069"/>
                  </a:lnTo>
                  <a:cubicBezTo>
                    <a:pt x="1635" y="1602"/>
                    <a:pt x="2102" y="1268"/>
                    <a:pt x="2670" y="1135"/>
                  </a:cubicBezTo>
                  <a:lnTo>
                    <a:pt x="2670" y="1"/>
                  </a:lnTo>
                  <a:close/>
                  <a:moveTo>
                    <a:pt x="3403" y="1"/>
                  </a:moveTo>
                  <a:lnTo>
                    <a:pt x="3403" y="1135"/>
                  </a:lnTo>
                  <a:cubicBezTo>
                    <a:pt x="3970" y="1268"/>
                    <a:pt x="4404" y="1602"/>
                    <a:pt x="4671" y="2069"/>
                  </a:cubicBezTo>
                  <a:lnTo>
                    <a:pt x="5772" y="1702"/>
                  </a:lnTo>
                  <a:cubicBezTo>
                    <a:pt x="5338" y="801"/>
                    <a:pt x="4471" y="134"/>
                    <a:pt x="3403" y="1"/>
                  </a:cubicBezTo>
                  <a:close/>
                  <a:moveTo>
                    <a:pt x="6005" y="2436"/>
                  </a:moveTo>
                  <a:lnTo>
                    <a:pt x="4938" y="2803"/>
                  </a:lnTo>
                  <a:cubicBezTo>
                    <a:pt x="4938" y="2870"/>
                    <a:pt x="4938" y="2936"/>
                    <a:pt x="4938" y="3003"/>
                  </a:cubicBezTo>
                  <a:cubicBezTo>
                    <a:pt x="4938" y="3503"/>
                    <a:pt x="4738" y="3937"/>
                    <a:pt x="4437" y="4271"/>
                  </a:cubicBezTo>
                  <a:lnTo>
                    <a:pt x="5105" y="5205"/>
                  </a:lnTo>
                  <a:cubicBezTo>
                    <a:pt x="5705" y="4671"/>
                    <a:pt x="6072" y="3870"/>
                    <a:pt x="6072" y="3003"/>
                  </a:cubicBezTo>
                  <a:cubicBezTo>
                    <a:pt x="6072" y="2803"/>
                    <a:pt x="6072" y="2636"/>
                    <a:pt x="6005" y="2436"/>
                  </a:cubicBezTo>
                  <a:close/>
                  <a:moveTo>
                    <a:pt x="68" y="2436"/>
                  </a:moveTo>
                  <a:cubicBezTo>
                    <a:pt x="34" y="2636"/>
                    <a:pt x="1" y="2803"/>
                    <a:pt x="1" y="3003"/>
                  </a:cubicBezTo>
                  <a:cubicBezTo>
                    <a:pt x="1" y="3870"/>
                    <a:pt x="368" y="4671"/>
                    <a:pt x="968" y="5238"/>
                  </a:cubicBezTo>
                  <a:lnTo>
                    <a:pt x="1635" y="4304"/>
                  </a:lnTo>
                  <a:cubicBezTo>
                    <a:pt x="1335" y="3937"/>
                    <a:pt x="1135" y="3503"/>
                    <a:pt x="1135" y="3003"/>
                  </a:cubicBezTo>
                  <a:cubicBezTo>
                    <a:pt x="1135" y="2936"/>
                    <a:pt x="1135" y="2870"/>
                    <a:pt x="1135" y="2803"/>
                  </a:cubicBezTo>
                  <a:lnTo>
                    <a:pt x="68" y="2436"/>
                  </a:lnTo>
                  <a:close/>
                  <a:moveTo>
                    <a:pt x="2236" y="4738"/>
                  </a:moveTo>
                  <a:lnTo>
                    <a:pt x="1569" y="5672"/>
                  </a:lnTo>
                  <a:cubicBezTo>
                    <a:pt x="2002" y="5905"/>
                    <a:pt x="2503" y="6038"/>
                    <a:pt x="3036" y="6038"/>
                  </a:cubicBezTo>
                  <a:cubicBezTo>
                    <a:pt x="3570" y="6038"/>
                    <a:pt x="4071" y="5905"/>
                    <a:pt x="4504" y="5672"/>
                  </a:cubicBezTo>
                  <a:lnTo>
                    <a:pt x="3837" y="4738"/>
                  </a:lnTo>
                  <a:cubicBezTo>
                    <a:pt x="3570" y="4838"/>
                    <a:pt x="3303" y="4904"/>
                    <a:pt x="3036" y="4904"/>
                  </a:cubicBezTo>
                  <a:cubicBezTo>
                    <a:pt x="2736" y="4904"/>
                    <a:pt x="2503" y="4838"/>
                    <a:pt x="2236" y="4738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5739425" y="3108350"/>
              <a:ext cx="145125" cy="145125"/>
            </a:xfrm>
            <a:custGeom>
              <a:avLst/>
              <a:gdLst/>
              <a:ahLst/>
              <a:cxnLst/>
              <a:rect l="l" t="t" r="r" b="b"/>
              <a:pathLst>
                <a:path w="5805" h="5805" extrusionOk="0">
                  <a:moveTo>
                    <a:pt x="1802" y="2002"/>
                  </a:moveTo>
                  <a:lnTo>
                    <a:pt x="1802" y="3803"/>
                  </a:lnTo>
                  <a:lnTo>
                    <a:pt x="3069" y="2902"/>
                  </a:lnTo>
                  <a:lnTo>
                    <a:pt x="1802" y="2002"/>
                  </a:lnTo>
                  <a:close/>
                  <a:moveTo>
                    <a:pt x="3269" y="2002"/>
                  </a:moveTo>
                  <a:lnTo>
                    <a:pt x="3269" y="3803"/>
                  </a:lnTo>
                  <a:lnTo>
                    <a:pt x="4537" y="2902"/>
                  </a:lnTo>
                  <a:lnTo>
                    <a:pt x="3269" y="2002"/>
                  </a:lnTo>
                  <a:close/>
                  <a:moveTo>
                    <a:pt x="2903" y="567"/>
                  </a:moveTo>
                  <a:cubicBezTo>
                    <a:pt x="4203" y="567"/>
                    <a:pt x="5238" y="1601"/>
                    <a:pt x="5238" y="2902"/>
                  </a:cubicBezTo>
                  <a:cubicBezTo>
                    <a:pt x="5238" y="4203"/>
                    <a:pt x="4203" y="5237"/>
                    <a:pt x="2903" y="5237"/>
                  </a:cubicBezTo>
                  <a:cubicBezTo>
                    <a:pt x="1602" y="5237"/>
                    <a:pt x="568" y="4203"/>
                    <a:pt x="568" y="2902"/>
                  </a:cubicBezTo>
                  <a:cubicBezTo>
                    <a:pt x="568" y="1601"/>
                    <a:pt x="1602" y="567"/>
                    <a:pt x="2903" y="567"/>
                  </a:cubicBezTo>
                  <a:close/>
                  <a:moveTo>
                    <a:pt x="2903" y="0"/>
                  </a:moveTo>
                  <a:cubicBezTo>
                    <a:pt x="1301" y="0"/>
                    <a:pt x="0" y="1301"/>
                    <a:pt x="0" y="2902"/>
                  </a:cubicBezTo>
                  <a:cubicBezTo>
                    <a:pt x="0" y="4503"/>
                    <a:pt x="1301" y="5804"/>
                    <a:pt x="2903" y="5804"/>
                  </a:cubicBezTo>
                  <a:cubicBezTo>
                    <a:pt x="4504" y="5804"/>
                    <a:pt x="5805" y="4503"/>
                    <a:pt x="5805" y="2902"/>
                  </a:cubicBezTo>
                  <a:cubicBezTo>
                    <a:pt x="5805" y="1301"/>
                    <a:pt x="4504" y="0"/>
                    <a:pt x="2903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5253250" y="4433450"/>
              <a:ext cx="159300" cy="167650"/>
            </a:xfrm>
            <a:custGeom>
              <a:avLst/>
              <a:gdLst/>
              <a:ahLst/>
              <a:cxnLst/>
              <a:rect l="l" t="t" r="r" b="b"/>
              <a:pathLst>
                <a:path w="6372" h="6706" extrusionOk="0">
                  <a:moveTo>
                    <a:pt x="0" y="1"/>
                  </a:moveTo>
                  <a:lnTo>
                    <a:pt x="0" y="6706"/>
                  </a:lnTo>
                  <a:lnTo>
                    <a:pt x="3036" y="3670"/>
                  </a:lnTo>
                  <a:lnTo>
                    <a:pt x="3036" y="6706"/>
                  </a:lnTo>
                  <a:lnTo>
                    <a:pt x="6371" y="3337"/>
                  </a:lnTo>
                  <a:lnTo>
                    <a:pt x="3036" y="1"/>
                  </a:lnTo>
                  <a:lnTo>
                    <a:pt x="3036" y="30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5407525" y="3848875"/>
              <a:ext cx="168475" cy="169300"/>
            </a:xfrm>
            <a:custGeom>
              <a:avLst/>
              <a:gdLst/>
              <a:ahLst/>
              <a:cxnLst/>
              <a:rect l="l" t="t" r="r" b="b"/>
              <a:pathLst>
                <a:path w="6739" h="6772" extrusionOk="0">
                  <a:moveTo>
                    <a:pt x="1268" y="868"/>
                  </a:moveTo>
                  <a:lnTo>
                    <a:pt x="1268" y="1702"/>
                  </a:lnTo>
                  <a:lnTo>
                    <a:pt x="401" y="1702"/>
                  </a:lnTo>
                  <a:lnTo>
                    <a:pt x="401" y="868"/>
                  </a:lnTo>
                  <a:close/>
                  <a:moveTo>
                    <a:pt x="2936" y="868"/>
                  </a:moveTo>
                  <a:lnTo>
                    <a:pt x="2936" y="1702"/>
                  </a:lnTo>
                  <a:lnTo>
                    <a:pt x="2102" y="1702"/>
                  </a:lnTo>
                  <a:lnTo>
                    <a:pt x="2102" y="868"/>
                  </a:lnTo>
                  <a:close/>
                  <a:moveTo>
                    <a:pt x="3803" y="2135"/>
                  </a:moveTo>
                  <a:lnTo>
                    <a:pt x="3803" y="2536"/>
                  </a:lnTo>
                  <a:lnTo>
                    <a:pt x="6738" y="2536"/>
                  </a:lnTo>
                  <a:lnTo>
                    <a:pt x="6738" y="2135"/>
                  </a:lnTo>
                  <a:close/>
                  <a:moveTo>
                    <a:pt x="1268" y="2536"/>
                  </a:moveTo>
                  <a:lnTo>
                    <a:pt x="1268" y="3403"/>
                  </a:lnTo>
                  <a:lnTo>
                    <a:pt x="401" y="3403"/>
                  </a:lnTo>
                  <a:lnTo>
                    <a:pt x="401" y="2536"/>
                  </a:lnTo>
                  <a:close/>
                  <a:moveTo>
                    <a:pt x="2936" y="2536"/>
                  </a:moveTo>
                  <a:lnTo>
                    <a:pt x="2936" y="3403"/>
                  </a:lnTo>
                  <a:lnTo>
                    <a:pt x="2102" y="3403"/>
                  </a:lnTo>
                  <a:lnTo>
                    <a:pt x="2102" y="2536"/>
                  </a:lnTo>
                  <a:close/>
                  <a:moveTo>
                    <a:pt x="1268" y="4237"/>
                  </a:moveTo>
                  <a:lnTo>
                    <a:pt x="1268" y="5071"/>
                  </a:lnTo>
                  <a:lnTo>
                    <a:pt x="401" y="5071"/>
                  </a:lnTo>
                  <a:lnTo>
                    <a:pt x="401" y="4237"/>
                  </a:lnTo>
                  <a:close/>
                  <a:moveTo>
                    <a:pt x="2936" y="4237"/>
                  </a:moveTo>
                  <a:lnTo>
                    <a:pt x="2936" y="5071"/>
                  </a:lnTo>
                  <a:lnTo>
                    <a:pt x="2102" y="5071"/>
                  </a:lnTo>
                  <a:lnTo>
                    <a:pt x="2102" y="4237"/>
                  </a:lnTo>
                  <a:close/>
                  <a:moveTo>
                    <a:pt x="0" y="0"/>
                  </a:moveTo>
                  <a:lnTo>
                    <a:pt x="0" y="6772"/>
                  </a:lnTo>
                  <a:lnTo>
                    <a:pt x="3369" y="6772"/>
                  </a:lnTo>
                  <a:lnTo>
                    <a:pt x="3369" y="0"/>
                  </a:lnTo>
                  <a:close/>
                  <a:moveTo>
                    <a:pt x="3803" y="2969"/>
                  </a:moveTo>
                  <a:lnTo>
                    <a:pt x="3803" y="6772"/>
                  </a:lnTo>
                  <a:lnTo>
                    <a:pt x="4637" y="6772"/>
                  </a:lnTo>
                  <a:lnTo>
                    <a:pt x="4637" y="5071"/>
                  </a:lnTo>
                  <a:lnTo>
                    <a:pt x="5905" y="5071"/>
                  </a:lnTo>
                  <a:lnTo>
                    <a:pt x="5905" y="6772"/>
                  </a:lnTo>
                  <a:lnTo>
                    <a:pt x="6738" y="6772"/>
                  </a:lnTo>
                  <a:lnTo>
                    <a:pt x="6738" y="2969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5480075" y="4134900"/>
              <a:ext cx="98425" cy="101775"/>
            </a:xfrm>
            <a:custGeom>
              <a:avLst/>
              <a:gdLst/>
              <a:ahLst/>
              <a:cxnLst/>
              <a:rect l="l" t="t" r="r" b="b"/>
              <a:pathLst>
                <a:path w="3937" h="4071" extrusionOk="0">
                  <a:moveTo>
                    <a:pt x="1968" y="1202"/>
                  </a:moveTo>
                  <a:cubicBezTo>
                    <a:pt x="2435" y="1202"/>
                    <a:pt x="2802" y="1569"/>
                    <a:pt x="2802" y="2036"/>
                  </a:cubicBezTo>
                  <a:cubicBezTo>
                    <a:pt x="2802" y="2503"/>
                    <a:pt x="2435" y="2870"/>
                    <a:pt x="1968" y="2870"/>
                  </a:cubicBezTo>
                  <a:cubicBezTo>
                    <a:pt x="1501" y="2870"/>
                    <a:pt x="1135" y="2503"/>
                    <a:pt x="1135" y="2036"/>
                  </a:cubicBezTo>
                  <a:cubicBezTo>
                    <a:pt x="1135" y="1569"/>
                    <a:pt x="1501" y="1202"/>
                    <a:pt x="1968" y="1202"/>
                  </a:cubicBezTo>
                  <a:close/>
                  <a:moveTo>
                    <a:pt x="1568" y="1"/>
                  </a:moveTo>
                  <a:cubicBezTo>
                    <a:pt x="1568" y="134"/>
                    <a:pt x="1535" y="268"/>
                    <a:pt x="1468" y="368"/>
                  </a:cubicBezTo>
                  <a:cubicBezTo>
                    <a:pt x="1331" y="619"/>
                    <a:pt x="1053" y="761"/>
                    <a:pt x="773" y="761"/>
                  </a:cubicBezTo>
                  <a:cubicBezTo>
                    <a:pt x="645" y="761"/>
                    <a:pt x="516" y="731"/>
                    <a:pt x="401" y="668"/>
                  </a:cubicBezTo>
                  <a:lnTo>
                    <a:pt x="0" y="1369"/>
                  </a:lnTo>
                  <a:cubicBezTo>
                    <a:pt x="134" y="1435"/>
                    <a:pt x="234" y="1535"/>
                    <a:pt x="301" y="1635"/>
                  </a:cubicBezTo>
                  <a:cubicBezTo>
                    <a:pt x="501" y="2002"/>
                    <a:pt x="367" y="2503"/>
                    <a:pt x="0" y="2703"/>
                  </a:cubicBezTo>
                  <a:lnTo>
                    <a:pt x="401" y="3403"/>
                  </a:lnTo>
                  <a:cubicBezTo>
                    <a:pt x="534" y="3337"/>
                    <a:pt x="668" y="3303"/>
                    <a:pt x="801" y="3303"/>
                  </a:cubicBezTo>
                  <a:cubicBezTo>
                    <a:pt x="1235" y="3303"/>
                    <a:pt x="1568" y="3637"/>
                    <a:pt x="1568" y="4071"/>
                  </a:cubicBezTo>
                  <a:lnTo>
                    <a:pt x="2369" y="4071"/>
                  </a:lnTo>
                  <a:cubicBezTo>
                    <a:pt x="2369" y="3937"/>
                    <a:pt x="2402" y="3804"/>
                    <a:pt x="2469" y="3704"/>
                  </a:cubicBezTo>
                  <a:cubicBezTo>
                    <a:pt x="2625" y="3437"/>
                    <a:pt x="2884" y="3303"/>
                    <a:pt x="3148" y="3303"/>
                  </a:cubicBezTo>
                  <a:cubicBezTo>
                    <a:pt x="3281" y="3303"/>
                    <a:pt x="3414" y="3337"/>
                    <a:pt x="3536" y="3403"/>
                  </a:cubicBezTo>
                  <a:lnTo>
                    <a:pt x="3937" y="2703"/>
                  </a:lnTo>
                  <a:cubicBezTo>
                    <a:pt x="3836" y="2636"/>
                    <a:pt x="3736" y="2536"/>
                    <a:pt x="3670" y="2436"/>
                  </a:cubicBezTo>
                  <a:cubicBezTo>
                    <a:pt x="3436" y="2069"/>
                    <a:pt x="3570" y="1569"/>
                    <a:pt x="3937" y="1369"/>
                  </a:cubicBezTo>
                  <a:lnTo>
                    <a:pt x="3536" y="668"/>
                  </a:lnTo>
                  <a:cubicBezTo>
                    <a:pt x="3436" y="735"/>
                    <a:pt x="3303" y="768"/>
                    <a:pt x="3136" y="768"/>
                  </a:cubicBezTo>
                  <a:cubicBezTo>
                    <a:pt x="2736" y="768"/>
                    <a:pt x="2369" y="401"/>
                    <a:pt x="23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5153175" y="4124075"/>
              <a:ext cx="155975" cy="175975"/>
            </a:xfrm>
            <a:custGeom>
              <a:avLst/>
              <a:gdLst/>
              <a:ahLst/>
              <a:cxnLst/>
              <a:rect l="l" t="t" r="r" b="b"/>
              <a:pathLst>
                <a:path w="6239" h="7039" extrusionOk="0">
                  <a:moveTo>
                    <a:pt x="1501" y="667"/>
                  </a:moveTo>
                  <a:cubicBezTo>
                    <a:pt x="1635" y="667"/>
                    <a:pt x="1802" y="734"/>
                    <a:pt x="1935" y="868"/>
                  </a:cubicBezTo>
                  <a:cubicBezTo>
                    <a:pt x="2169" y="1101"/>
                    <a:pt x="2369" y="1468"/>
                    <a:pt x="2502" y="1968"/>
                  </a:cubicBezTo>
                  <a:cubicBezTo>
                    <a:pt x="2502" y="1968"/>
                    <a:pt x="2502" y="1968"/>
                    <a:pt x="2502" y="2002"/>
                  </a:cubicBezTo>
                  <a:cubicBezTo>
                    <a:pt x="2502" y="2002"/>
                    <a:pt x="2469" y="1968"/>
                    <a:pt x="2469" y="1968"/>
                  </a:cubicBezTo>
                  <a:cubicBezTo>
                    <a:pt x="2002" y="1835"/>
                    <a:pt x="1602" y="1668"/>
                    <a:pt x="1368" y="1435"/>
                  </a:cubicBezTo>
                  <a:cubicBezTo>
                    <a:pt x="1268" y="1301"/>
                    <a:pt x="1201" y="1168"/>
                    <a:pt x="1201" y="1034"/>
                  </a:cubicBezTo>
                  <a:cubicBezTo>
                    <a:pt x="1168" y="968"/>
                    <a:pt x="1201" y="834"/>
                    <a:pt x="1268" y="768"/>
                  </a:cubicBezTo>
                  <a:cubicBezTo>
                    <a:pt x="1335" y="701"/>
                    <a:pt x="1435" y="667"/>
                    <a:pt x="1501" y="667"/>
                  </a:cubicBezTo>
                  <a:close/>
                  <a:moveTo>
                    <a:pt x="4904" y="501"/>
                  </a:moveTo>
                  <a:cubicBezTo>
                    <a:pt x="4971" y="501"/>
                    <a:pt x="5071" y="501"/>
                    <a:pt x="5137" y="601"/>
                  </a:cubicBezTo>
                  <a:cubicBezTo>
                    <a:pt x="5338" y="768"/>
                    <a:pt x="5237" y="1201"/>
                    <a:pt x="4937" y="1501"/>
                  </a:cubicBezTo>
                  <a:cubicBezTo>
                    <a:pt x="4637" y="1802"/>
                    <a:pt x="4203" y="2002"/>
                    <a:pt x="3836" y="2135"/>
                  </a:cubicBezTo>
                  <a:lnTo>
                    <a:pt x="3503" y="2135"/>
                  </a:lnTo>
                  <a:cubicBezTo>
                    <a:pt x="3636" y="1735"/>
                    <a:pt x="3870" y="1201"/>
                    <a:pt x="4237" y="801"/>
                  </a:cubicBezTo>
                  <a:cubicBezTo>
                    <a:pt x="4437" y="601"/>
                    <a:pt x="4670" y="501"/>
                    <a:pt x="4904" y="501"/>
                  </a:cubicBezTo>
                  <a:close/>
                  <a:moveTo>
                    <a:pt x="2669" y="2602"/>
                  </a:moveTo>
                  <a:lnTo>
                    <a:pt x="2669" y="3469"/>
                  </a:lnTo>
                  <a:lnTo>
                    <a:pt x="467" y="3469"/>
                  </a:lnTo>
                  <a:lnTo>
                    <a:pt x="467" y="2602"/>
                  </a:lnTo>
                  <a:close/>
                  <a:moveTo>
                    <a:pt x="5805" y="2602"/>
                  </a:moveTo>
                  <a:lnTo>
                    <a:pt x="5805" y="3469"/>
                  </a:lnTo>
                  <a:lnTo>
                    <a:pt x="3570" y="3469"/>
                  </a:lnTo>
                  <a:lnTo>
                    <a:pt x="3570" y="2602"/>
                  </a:lnTo>
                  <a:close/>
                  <a:moveTo>
                    <a:pt x="2669" y="3703"/>
                  </a:moveTo>
                  <a:lnTo>
                    <a:pt x="2669" y="6605"/>
                  </a:lnTo>
                  <a:lnTo>
                    <a:pt x="901" y="6605"/>
                  </a:lnTo>
                  <a:lnTo>
                    <a:pt x="901" y="3703"/>
                  </a:lnTo>
                  <a:close/>
                  <a:moveTo>
                    <a:pt x="5338" y="3703"/>
                  </a:moveTo>
                  <a:lnTo>
                    <a:pt x="5338" y="6605"/>
                  </a:lnTo>
                  <a:lnTo>
                    <a:pt x="3570" y="6605"/>
                  </a:lnTo>
                  <a:lnTo>
                    <a:pt x="3570" y="3703"/>
                  </a:lnTo>
                  <a:close/>
                  <a:moveTo>
                    <a:pt x="4904" y="0"/>
                  </a:moveTo>
                  <a:cubicBezTo>
                    <a:pt x="4537" y="0"/>
                    <a:pt x="4170" y="167"/>
                    <a:pt x="3903" y="467"/>
                  </a:cubicBezTo>
                  <a:cubicBezTo>
                    <a:pt x="3436" y="901"/>
                    <a:pt x="3169" y="1568"/>
                    <a:pt x="3003" y="2002"/>
                  </a:cubicBezTo>
                  <a:cubicBezTo>
                    <a:pt x="2902" y="1535"/>
                    <a:pt x="2702" y="934"/>
                    <a:pt x="2269" y="501"/>
                  </a:cubicBezTo>
                  <a:cubicBezTo>
                    <a:pt x="2069" y="301"/>
                    <a:pt x="1768" y="167"/>
                    <a:pt x="1501" y="167"/>
                  </a:cubicBezTo>
                  <a:cubicBezTo>
                    <a:pt x="1268" y="167"/>
                    <a:pt x="1068" y="267"/>
                    <a:pt x="901" y="401"/>
                  </a:cubicBezTo>
                  <a:cubicBezTo>
                    <a:pt x="567" y="768"/>
                    <a:pt x="601" y="1368"/>
                    <a:pt x="1001" y="1768"/>
                  </a:cubicBezTo>
                  <a:cubicBezTo>
                    <a:pt x="1168" y="1935"/>
                    <a:pt x="1335" y="2035"/>
                    <a:pt x="1501" y="2135"/>
                  </a:cubicBezTo>
                  <a:lnTo>
                    <a:pt x="0" y="2135"/>
                  </a:lnTo>
                  <a:lnTo>
                    <a:pt x="0" y="3903"/>
                  </a:lnTo>
                  <a:lnTo>
                    <a:pt x="434" y="3903"/>
                  </a:lnTo>
                  <a:lnTo>
                    <a:pt x="434" y="7039"/>
                  </a:lnTo>
                  <a:lnTo>
                    <a:pt x="5771" y="7039"/>
                  </a:lnTo>
                  <a:lnTo>
                    <a:pt x="5771" y="3936"/>
                  </a:lnTo>
                  <a:lnTo>
                    <a:pt x="6238" y="3936"/>
                  </a:lnTo>
                  <a:lnTo>
                    <a:pt x="6238" y="2135"/>
                  </a:lnTo>
                  <a:lnTo>
                    <a:pt x="4937" y="2135"/>
                  </a:lnTo>
                  <a:cubicBezTo>
                    <a:pt x="5037" y="2068"/>
                    <a:pt x="5171" y="1968"/>
                    <a:pt x="5271" y="1835"/>
                  </a:cubicBezTo>
                  <a:cubicBezTo>
                    <a:pt x="5504" y="1601"/>
                    <a:pt x="5671" y="1335"/>
                    <a:pt x="5704" y="1034"/>
                  </a:cubicBezTo>
                  <a:cubicBezTo>
                    <a:pt x="5771" y="734"/>
                    <a:pt x="5704" y="434"/>
                    <a:pt x="5504" y="234"/>
                  </a:cubicBezTo>
                  <a:cubicBezTo>
                    <a:pt x="5338" y="67"/>
                    <a:pt x="5137" y="0"/>
                    <a:pt x="4904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5270750" y="4753275"/>
              <a:ext cx="73425" cy="132875"/>
            </a:xfrm>
            <a:custGeom>
              <a:avLst/>
              <a:gdLst/>
              <a:ahLst/>
              <a:cxnLst/>
              <a:rect l="l" t="t" r="r" b="b"/>
              <a:pathLst>
                <a:path w="2937" h="5315" extrusionOk="0">
                  <a:moveTo>
                    <a:pt x="1156" y="1"/>
                  </a:moveTo>
                  <a:cubicBezTo>
                    <a:pt x="1094" y="1"/>
                    <a:pt x="1031" y="6"/>
                    <a:pt x="968" y="17"/>
                  </a:cubicBezTo>
                  <a:lnTo>
                    <a:pt x="968" y="50"/>
                  </a:lnTo>
                  <a:cubicBezTo>
                    <a:pt x="401" y="150"/>
                    <a:pt x="1" y="684"/>
                    <a:pt x="134" y="1251"/>
                  </a:cubicBezTo>
                  <a:lnTo>
                    <a:pt x="368" y="2586"/>
                  </a:lnTo>
                  <a:cubicBezTo>
                    <a:pt x="484" y="3049"/>
                    <a:pt x="901" y="3412"/>
                    <a:pt x="1381" y="3412"/>
                  </a:cubicBezTo>
                  <a:cubicBezTo>
                    <a:pt x="1453" y="3412"/>
                    <a:pt x="1527" y="3404"/>
                    <a:pt x="1602" y="3386"/>
                  </a:cubicBezTo>
                  <a:lnTo>
                    <a:pt x="1635" y="3386"/>
                  </a:lnTo>
                  <a:cubicBezTo>
                    <a:pt x="1669" y="3386"/>
                    <a:pt x="1735" y="3353"/>
                    <a:pt x="1769" y="3353"/>
                  </a:cubicBezTo>
                  <a:lnTo>
                    <a:pt x="1669" y="2852"/>
                  </a:lnTo>
                  <a:cubicBezTo>
                    <a:pt x="1635" y="2886"/>
                    <a:pt x="1602" y="2919"/>
                    <a:pt x="1535" y="2919"/>
                  </a:cubicBezTo>
                  <a:lnTo>
                    <a:pt x="1502" y="2919"/>
                  </a:lnTo>
                  <a:cubicBezTo>
                    <a:pt x="1463" y="2928"/>
                    <a:pt x="1424" y="2932"/>
                    <a:pt x="1385" y="2932"/>
                  </a:cubicBezTo>
                  <a:cubicBezTo>
                    <a:pt x="1128" y="2932"/>
                    <a:pt x="897" y="2747"/>
                    <a:pt x="868" y="2485"/>
                  </a:cubicBezTo>
                  <a:lnTo>
                    <a:pt x="601" y="1151"/>
                  </a:lnTo>
                  <a:cubicBezTo>
                    <a:pt x="534" y="851"/>
                    <a:pt x="735" y="551"/>
                    <a:pt x="1035" y="517"/>
                  </a:cubicBezTo>
                  <a:lnTo>
                    <a:pt x="1068" y="484"/>
                  </a:lnTo>
                  <a:cubicBezTo>
                    <a:pt x="1090" y="482"/>
                    <a:pt x="1112" y="480"/>
                    <a:pt x="1134" y="480"/>
                  </a:cubicBezTo>
                  <a:cubicBezTo>
                    <a:pt x="1411" y="480"/>
                    <a:pt x="1673" y="673"/>
                    <a:pt x="1735" y="951"/>
                  </a:cubicBezTo>
                  <a:lnTo>
                    <a:pt x="1835" y="1551"/>
                  </a:lnTo>
                  <a:cubicBezTo>
                    <a:pt x="2036" y="1585"/>
                    <a:pt x="2236" y="1652"/>
                    <a:pt x="2369" y="1785"/>
                  </a:cubicBezTo>
                  <a:lnTo>
                    <a:pt x="2202" y="851"/>
                  </a:lnTo>
                  <a:cubicBezTo>
                    <a:pt x="2113" y="347"/>
                    <a:pt x="1655" y="1"/>
                    <a:pt x="1156" y="1"/>
                  </a:cubicBezTo>
                  <a:close/>
                  <a:moveTo>
                    <a:pt x="1570" y="1924"/>
                  </a:moveTo>
                  <a:cubicBezTo>
                    <a:pt x="1493" y="1924"/>
                    <a:pt x="1414" y="1933"/>
                    <a:pt x="1335" y="1952"/>
                  </a:cubicBezTo>
                  <a:cubicBezTo>
                    <a:pt x="1268" y="1952"/>
                    <a:pt x="1235" y="1952"/>
                    <a:pt x="1168" y="1985"/>
                  </a:cubicBezTo>
                  <a:lnTo>
                    <a:pt x="1268" y="2452"/>
                  </a:lnTo>
                  <a:cubicBezTo>
                    <a:pt x="1302" y="2452"/>
                    <a:pt x="1368" y="2419"/>
                    <a:pt x="1402" y="2419"/>
                  </a:cubicBezTo>
                  <a:lnTo>
                    <a:pt x="1435" y="2419"/>
                  </a:lnTo>
                  <a:cubicBezTo>
                    <a:pt x="1474" y="2410"/>
                    <a:pt x="1513" y="2406"/>
                    <a:pt x="1552" y="2406"/>
                  </a:cubicBezTo>
                  <a:cubicBezTo>
                    <a:pt x="1810" y="2406"/>
                    <a:pt x="2044" y="2591"/>
                    <a:pt x="2102" y="2852"/>
                  </a:cubicBezTo>
                  <a:lnTo>
                    <a:pt x="2336" y="4153"/>
                  </a:lnTo>
                  <a:cubicBezTo>
                    <a:pt x="2402" y="4454"/>
                    <a:pt x="2202" y="4754"/>
                    <a:pt x="1902" y="4820"/>
                  </a:cubicBezTo>
                  <a:lnTo>
                    <a:pt x="1869" y="4820"/>
                  </a:lnTo>
                  <a:cubicBezTo>
                    <a:pt x="1830" y="4829"/>
                    <a:pt x="1791" y="4833"/>
                    <a:pt x="1752" y="4833"/>
                  </a:cubicBezTo>
                  <a:cubicBezTo>
                    <a:pt x="1494" y="4833"/>
                    <a:pt x="1260" y="4648"/>
                    <a:pt x="1202" y="4387"/>
                  </a:cubicBezTo>
                  <a:lnTo>
                    <a:pt x="1102" y="3786"/>
                  </a:lnTo>
                  <a:cubicBezTo>
                    <a:pt x="901" y="3753"/>
                    <a:pt x="735" y="3686"/>
                    <a:pt x="568" y="3553"/>
                  </a:cubicBezTo>
                  <a:lnTo>
                    <a:pt x="568" y="3553"/>
                  </a:lnTo>
                  <a:lnTo>
                    <a:pt x="735" y="4487"/>
                  </a:lnTo>
                  <a:cubicBezTo>
                    <a:pt x="849" y="4975"/>
                    <a:pt x="1261" y="5315"/>
                    <a:pt x="1735" y="5315"/>
                  </a:cubicBezTo>
                  <a:cubicBezTo>
                    <a:pt x="1812" y="5315"/>
                    <a:pt x="1890" y="5306"/>
                    <a:pt x="1969" y="5287"/>
                  </a:cubicBezTo>
                  <a:lnTo>
                    <a:pt x="2002" y="5287"/>
                  </a:lnTo>
                  <a:cubicBezTo>
                    <a:pt x="2569" y="5187"/>
                    <a:pt x="2936" y="4654"/>
                    <a:pt x="2836" y="4087"/>
                  </a:cubicBezTo>
                  <a:lnTo>
                    <a:pt x="2569" y="2752"/>
                  </a:lnTo>
                  <a:cubicBezTo>
                    <a:pt x="2483" y="2264"/>
                    <a:pt x="2051" y="1924"/>
                    <a:pt x="1570" y="192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5323300" y="3432750"/>
              <a:ext cx="194325" cy="195150"/>
            </a:xfrm>
            <a:custGeom>
              <a:avLst/>
              <a:gdLst/>
              <a:ahLst/>
              <a:cxnLst/>
              <a:rect l="l" t="t" r="r" b="b"/>
              <a:pathLst>
                <a:path w="7773" h="7806" extrusionOk="0">
                  <a:moveTo>
                    <a:pt x="7772" y="0"/>
                  </a:moveTo>
                  <a:lnTo>
                    <a:pt x="2435" y="1468"/>
                  </a:lnTo>
                  <a:lnTo>
                    <a:pt x="2435" y="2936"/>
                  </a:lnTo>
                  <a:lnTo>
                    <a:pt x="2435" y="5471"/>
                  </a:lnTo>
                  <a:cubicBezTo>
                    <a:pt x="2202" y="5404"/>
                    <a:pt x="1968" y="5371"/>
                    <a:pt x="1701" y="5371"/>
                  </a:cubicBezTo>
                  <a:cubicBezTo>
                    <a:pt x="767" y="5371"/>
                    <a:pt x="0" y="5904"/>
                    <a:pt x="0" y="6572"/>
                  </a:cubicBezTo>
                  <a:cubicBezTo>
                    <a:pt x="0" y="7239"/>
                    <a:pt x="767" y="7806"/>
                    <a:pt x="1701" y="7806"/>
                  </a:cubicBezTo>
                  <a:cubicBezTo>
                    <a:pt x="2635" y="7806"/>
                    <a:pt x="3403" y="7239"/>
                    <a:pt x="3403" y="6572"/>
                  </a:cubicBezTo>
                  <a:lnTo>
                    <a:pt x="3403" y="2936"/>
                  </a:lnTo>
                  <a:lnTo>
                    <a:pt x="6805" y="2002"/>
                  </a:lnTo>
                  <a:lnTo>
                    <a:pt x="6805" y="4503"/>
                  </a:lnTo>
                  <a:cubicBezTo>
                    <a:pt x="6605" y="4437"/>
                    <a:pt x="6338" y="4403"/>
                    <a:pt x="6071" y="4403"/>
                  </a:cubicBezTo>
                  <a:cubicBezTo>
                    <a:pt x="5137" y="4403"/>
                    <a:pt x="4370" y="4937"/>
                    <a:pt x="4370" y="5604"/>
                  </a:cubicBezTo>
                  <a:cubicBezTo>
                    <a:pt x="4370" y="6271"/>
                    <a:pt x="5137" y="6838"/>
                    <a:pt x="6071" y="6838"/>
                  </a:cubicBezTo>
                  <a:cubicBezTo>
                    <a:pt x="7005" y="6838"/>
                    <a:pt x="7772" y="6271"/>
                    <a:pt x="7772" y="5604"/>
                  </a:cubicBezTo>
                  <a:lnTo>
                    <a:pt x="7772" y="1468"/>
                  </a:lnTo>
                  <a:lnTo>
                    <a:pt x="7772" y="501"/>
                  </a:lnTo>
                  <a:lnTo>
                    <a:pt x="7772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4870475" y="5106450"/>
              <a:ext cx="150125" cy="133450"/>
            </a:xfrm>
            <a:custGeom>
              <a:avLst/>
              <a:gdLst/>
              <a:ahLst/>
              <a:cxnLst/>
              <a:rect l="l" t="t" r="r" b="b"/>
              <a:pathLst>
                <a:path w="6005" h="5338" extrusionOk="0">
                  <a:moveTo>
                    <a:pt x="2502" y="0"/>
                  </a:moveTo>
                  <a:cubicBezTo>
                    <a:pt x="1134" y="0"/>
                    <a:pt x="0" y="901"/>
                    <a:pt x="0" y="2035"/>
                  </a:cubicBezTo>
                  <a:cubicBezTo>
                    <a:pt x="0" y="2669"/>
                    <a:pt x="367" y="3236"/>
                    <a:pt x="934" y="3603"/>
                  </a:cubicBezTo>
                  <a:cubicBezTo>
                    <a:pt x="934" y="3636"/>
                    <a:pt x="934" y="3703"/>
                    <a:pt x="934" y="3736"/>
                  </a:cubicBezTo>
                  <a:cubicBezTo>
                    <a:pt x="934" y="4070"/>
                    <a:pt x="667" y="4370"/>
                    <a:pt x="334" y="4537"/>
                  </a:cubicBezTo>
                  <a:lnTo>
                    <a:pt x="334" y="4670"/>
                  </a:lnTo>
                  <a:cubicBezTo>
                    <a:pt x="968" y="4637"/>
                    <a:pt x="1568" y="4570"/>
                    <a:pt x="2102" y="4036"/>
                  </a:cubicBezTo>
                  <a:lnTo>
                    <a:pt x="2502" y="4036"/>
                  </a:lnTo>
                  <a:cubicBezTo>
                    <a:pt x="3870" y="4036"/>
                    <a:pt x="5004" y="3136"/>
                    <a:pt x="5004" y="2035"/>
                  </a:cubicBezTo>
                  <a:cubicBezTo>
                    <a:pt x="5004" y="901"/>
                    <a:pt x="3870" y="0"/>
                    <a:pt x="2502" y="0"/>
                  </a:cubicBezTo>
                  <a:close/>
                  <a:moveTo>
                    <a:pt x="5371" y="1868"/>
                  </a:moveTo>
                  <a:cubicBezTo>
                    <a:pt x="5404" y="1902"/>
                    <a:pt x="5404" y="1968"/>
                    <a:pt x="5404" y="2035"/>
                  </a:cubicBezTo>
                  <a:cubicBezTo>
                    <a:pt x="5404" y="2369"/>
                    <a:pt x="5304" y="2702"/>
                    <a:pt x="5137" y="3002"/>
                  </a:cubicBezTo>
                  <a:cubicBezTo>
                    <a:pt x="5004" y="3303"/>
                    <a:pt x="4804" y="3536"/>
                    <a:pt x="4504" y="3770"/>
                  </a:cubicBezTo>
                  <a:cubicBezTo>
                    <a:pt x="3970" y="4203"/>
                    <a:pt x="3269" y="4437"/>
                    <a:pt x="2502" y="4437"/>
                  </a:cubicBezTo>
                  <a:cubicBezTo>
                    <a:pt x="2869" y="4670"/>
                    <a:pt x="3336" y="4804"/>
                    <a:pt x="3836" y="4804"/>
                  </a:cubicBezTo>
                  <a:cubicBezTo>
                    <a:pt x="3970" y="4804"/>
                    <a:pt x="4070" y="4804"/>
                    <a:pt x="4170" y="4770"/>
                  </a:cubicBezTo>
                  <a:cubicBezTo>
                    <a:pt x="4637" y="5237"/>
                    <a:pt x="5137" y="5337"/>
                    <a:pt x="5671" y="5337"/>
                  </a:cubicBezTo>
                  <a:lnTo>
                    <a:pt x="5671" y="5237"/>
                  </a:lnTo>
                  <a:cubicBezTo>
                    <a:pt x="5371" y="5070"/>
                    <a:pt x="5171" y="4837"/>
                    <a:pt x="5171" y="4537"/>
                  </a:cubicBezTo>
                  <a:cubicBezTo>
                    <a:pt x="5171" y="4503"/>
                    <a:pt x="5204" y="4470"/>
                    <a:pt x="5204" y="4403"/>
                  </a:cubicBezTo>
                  <a:cubicBezTo>
                    <a:pt x="5671" y="4103"/>
                    <a:pt x="6005" y="3603"/>
                    <a:pt x="6005" y="3069"/>
                  </a:cubicBezTo>
                  <a:cubicBezTo>
                    <a:pt x="6005" y="2602"/>
                    <a:pt x="5771" y="2168"/>
                    <a:pt x="5371" y="1868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4991400" y="4823750"/>
              <a:ext cx="136775" cy="136775"/>
            </a:xfrm>
            <a:custGeom>
              <a:avLst/>
              <a:gdLst/>
              <a:ahLst/>
              <a:cxnLst/>
              <a:rect l="l" t="t" r="r" b="b"/>
              <a:pathLst>
                <a:path w="5471" h="5471" extrusionOk="0">
                  <a:moveTo>
                    <a:pt x="2735" y="0"/>
                  </a:moveTo>
                  <a:cubicBezTo>
                    <a:pt x="1234" y="0"/>
                    <a:pt x="0" y="1234"/>
                    <a:pt x="0" y="2735"/>
                  </a:cubicBezTo>
                  <a:cubicBezTo>
                    <a:pt x="0" y="4236"/>
                    <a:pt x="1234" y="5471"/>
                    <a:pt x="2735" y="5471"/>
                  </a:cubicBezTo>
                  <a:cubicBezTo>
                    <a:pt x="3569" y="5471"/>
                    <a:pt x="4303" y="5104"/>
                    <a:pt x="4804" y="4537"/>
                  </a:cubicBezTo>
                  <a:lnTo>
                    <a:pt x="4270" y="4103"/>
                  </a:lnTo>
                  <a:cubicBezTo>
                    <a:pt x="4270" y="4136"/>
                    <a:pt x="4236" y="4170"/>
                    <a:pt x="4203" y="4203"/>
                  </a:cubicBezTo>
                  <a:cubicBezTo>
                    <a:pt x="3803" y="4570"/>
                    <a:pt x="3302" y="4803"/>
                    <a:pt x="2735" y="4803"/>
                  </a:cubicBezTo>
                  <a:cubicBezTo>
                    <a:pt x="2202" y="4803"/>
                    <a:pt x="1668" y="4570"/>
                    <a:pt x="1301" y="4203"/>
                  </a:cubicBezTo>
                  <a:cubicBezTo>
                    <a:pt x="901" y="3803"/>
                    <a:pt x="701" y="3302"/>
                    <a:pt x="701" y="2735"/>
                  </a:cubicBezTo>
                  <a:cubicBezTo>
                    <a:pt x="701" y="2202"/>
                    <a:pt x="901" y="1668"/>
                    <a:pt x="1301" y="1301"/>
                  </a:cubicBezTo>
                  <a:cubicBezTo>
                    <a:pt x="1668" y="901"/>
                    <a:pt x="2202" y="701"/>
                    <a:pt x="2735" y="701"/>
                  </a:cubicBezTo>
                  <a:cubicBezTo>
                    <a:pt x="3302" y="701"/>
                    <a:pt x="3803" y="901"/>
                    <a:pt x="4203" y="1301"/>
                  </a:cubicBezTo>
                  <a:lnTo>
                    <a:pt x="3436" y="2068"/>
                  </a:lnTo>
                  <a:lnTo>
                    <a:pt x="5471" y="2068"/>
                  </a:lnTo>
                  <a:lnTo>
                    <a:pt x="5471" y="0"/>
                  </a:lnTo>
                  <a:lnTo>
                    <a:pt x="4670" y="801"/>
                  </a:lnTo>
                  <a:cubicBezTo>
                    <a:pt x="4170" y="300"/>
                    <a:pt x="3503" y="0"/>
                    <a:pt x="2735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5082300" y="3740475"/>
              <a:ext cx="200150" cy="174950"/>
            </a:xfrm>
            <a:custGeom>
              <a:avLst/>
              <a:gdLst/>
              <a:ahLst/>
              <a:cxnLst/>
              <a:rect l="l" t="t" r="r" b="b"/>
              <a:pathLst>
                <a:path w="8006" h="6998" extrusionOk="0">
                  <a:moveTo>
                    <a:pt x="6738" y="1901"/>
                  </a:moveTo>
                  <a:cubicBezTo>
                    <a:pt x="6738" y="1901"/>
                    <a:pt x="6705" y="1935"/>
                    <a:pt x="6671" y="1968"/>
                  </a:cubicBezTo>
                  <a:cubicBezTo>
                    <a:pt x="6638" y="2001"/>
                    <a:pt x="6605" y="2068"/>
                    <a:pt x="6571" y="2135"/>
                  </a:cubicBezTo>
                  <a:cubicBezTo>
                    <a:pt x="6505" y="2335"/>
                    <a:pt x="6471" y="2569"/>
                    <a:pt x="6471" y="2835"/>
                  </a:cubicBezTo>
                  <a:cubicBezTo>
                    <a:pt x="6471" y="3102"/>
                    <a:pt x="6505" y="3369"/>
                    <a:pt x="6571" y="3536"/>
                  </a:cubicBezTo>
                  <a:cubicBezTo>
                    <a:pt x="6605" y="3636"/>
                    <a:pt x="6638" y="3703"/>
                    <a:pt x="6671" y="3736"/>
                  </a:cubicBezTo>
                  <a:cubicBezTo>
                    <a:pt x="6705" y="3769"/>
                    <a:pt x="6738" y="3769"/>
                    <a:pt x="6738" y="3769"/>
                  </a:cubicBezTo>
                  <a:cubicBezTo>
                    <a:pt x="6772" y="3769"/>
                    <a:pt x="6805" y="3769"/>
                    <a:pt x="6838" y="3736"/>
                  </a:cubicBezTo>
                  <a:cubicBezTo>
                    <a:pt x="6872" y="3703"/>
                    <a:pt x="6905" y="3636"/>
                    <a:pt x="6938" y="3536"/>
                  </a:cubicBezTo>
                  <a:cubicBezTo>
                    <a:pt x="7005" y="3369"/>
                    <a:pt x="7038" y="3102"/>
                    <a:pt x="7038" y="2835"/>
                  </a:cubicBezTo>
                  <a:cubicBezTo>
                    <a:pt x="7038" y="2569"/>
                    <a:pt x="7005" y="2335"/>
                    <a:pt x="6938" y="2135"/>
                  </a:cubicBezTo>
                  <a:cubicBezTo>
                    <a:pt x="6905" y="2068"/>
                    <a:pt x="6872" y="2001"/>
                    <a:pt x="6838" y="1968"/>
                  </a:cubicBezTo>
                  <a:cubicBezTo>
                    <a:pt x="6805" y="1935"/>
                    <a:pt x="6772" y="1901"/>
                    <a:pt x="6738" y="1901"/>
                  </a:cubicBezTo>
                  <a:close/>
                  <a:moveTo>
                    <a:pt x="2068" y="1701"/>
                  </a:moveTo>
                  <a:lnTo>
                    <a:pt x="2068" y="1701"/>
                  </a:lnTo>
                  <a:cubicBezTo>
                    <a:pt x="1668" y="1735"/>
                    <a:pt x="1368" y="1768"/>
                    <a:pt x="967" y="1768"/>
                  </a:cubicBezTo>
                  <a:lnTo>
                    <a:pt x="434" y="1768"/>
                  </a:lnTo>
                  <a:lnTo>
                    <a:pt x="0" y="2502"/>
                  </a:lnTo>
                  <a:lnTo>
                    <a:pt x="0" y="3202"/>
                  </a:lnTo>
                  <a:lnTo>
                    <a:pt x="434" y="3936"/>
                  </a:lnTo>
                  <a:lnTo>
                    <a:pt x="967" y="3936"/>
                  </a:lnTo>
                  <a:cubicBezTo>
                    <a:pt x="1368" y="3936"/>
                    <a:pt x="1668" y="3970"/>
                    <a:pt x="2068" y="4003"/>
                  </a:cubicBezTo>
                  <a:cubicBezTo>
                    <a:pt x="2001" y="3636"/>
                    <a:pt x="1968" y="3269"/>
                    <a:pt x="1968" y="2835"/>
                  </a:cubicBezTo>
                  <a:cubicBezTo>
                    <a:pt x="1968" y="2435"/>
                    <a:pt x="2001" y="2035"/>
                    <a:pt x="2068" y="1701"/>
                  </a:cubicBezTo>
                  <a:close/>
                  <a:moveTo>
                    <a:pt x="6738" y="434"/>
                  </a:moveTo>
                  <a:cubicBezTo>
                    <a:pt x="6838" y="434"/>
                    <a:pt x="6905" y="500"/>
                    <a:pt x="6938" y="534"/>
                  </a:cubicBezTo>
                  <a:cubicBezTo>
                    <a:pt x="7038" y="667"/>
                    <a:pt x="7138" y="834"/>
                    <a:pt x="7205" y="1034"/>
                  </a:cubicBezTo>
                  <a:cubicBezTo>
                    <a:pt x="7405" y="1534"/>
                    <a:pt x="7505" y="2168"/>
                    <a:pt x="7505" y="2835"/>
                  </a:cubicBezTo>
                  <a:cubicBezTo>
                    <a:pt x="7505" y="3536"/>
                    <a:pt x="7405" y="4170"/>
                    <a:pt x="7205" y="4670"/>
                  </a:cubicBezTo>
                  <a:cubicBezTo>
                    <a:pt x="7138" y="4870"/>
                    <a:pt x="7038" y="5037"/>
                    <a:pt x="6938" y="5137"/>
                  </a:cubicBezTo>
                  <a:cubicBezTo>
                    <a:pt x="6905" y="5204"/>
                    <a:pt x="6838" y="5270"/>
                    <a:pt x="6738" y="5270"/>
                  </a:cubicBezTo>
                  <a:cubicBezTo>
                    <a:pt x="6671" y="5270"/>
                    <a:pt x="6605" y="5204"/>
                    <a:pt x="6571" y="5137"/>
                  </a:cubicBezTo>
                  <a:cubicBezTo>
                    <a:pt x="6471" y="5037"/>
                    <a:pt x="6371" y="4870"/>
                    <a:pt x="6271" y="4670"/>
                  </a:cubicBezTo>
                  <a:cubicBezTo>
                    <a:pt x="6104" y="4170"/>
                    <a:pt x="6004" y="3536"/>
                    <a:pt x="6004" y="2835"/>
                  </a:cubicBezTo>
                  <a:cubicBezTo>
                    <a:pt x="6004" y="2168"/>
                    <a:pt x="6104" y="1534"/>
                    <a:pt x="6271" y="1034"/>
                  </a:cubicBezTo>
                  <a:cubicBezTo>
                    <a:pt x="6371" y="834"/>
                    <a:pt x="6471" y="667"/>
                    <a:pt x="6571" y="534"/>
                  </a:cubicBezTo>
                  <a:cubicBezTo>
                    <a:pt x="6605" y="500"/>
                    <a:pt x="6671" y="434"/>
                    <a:pt x="6738" y="434"/>
                  </a:cubicBezTo>
                  <a:close/>
                  <a:moveTo>
                    <a:pt x="6338" y="0"/>
                  </a:moveTo>
                  <a:cubicBezTo>
                    <a:pt x="6338" y="0"/>
                    <a:pt x="4803" y="1134"/>
                    <a:pt x="2635" y="1601"/>
                  </a:cubicBezTo>
                  <a:cubicBezTo>
                    <a:pt x="2569" y="1935"/>
                    <a:pt x="2502" y="2368"/>
                    <a:pt x="2502" y="2869"/>
                  </a:cubicBezTo>
                  <a:cubicBezTo>
                    <a:pt x="2502" y="3336"/>
                    <a:pt x="2569" y="3769"/>
                    <a:pt x="2635" y="4103"/>
                  </a:cubicBezTo>
                  <a:cubicBezTo>
                    <a:pt x="4803" y="4570"/>
                    <a:pt x="6338" y="5704"/>
                    <a:pt x="6338" y="5704"/>
                  </a:cubicBezTo>
                  <a:lnTo>
                    <a:pt x="6972" y="5704"/>
                  </a:lnTo>
                  <a:cubicBezTo>
                    <a:pt x="7539" y="5704"/>
                    <a:pt x="8006" y="4403"/>
                    <a:pt x="8006" y="2835"/>
                  </a:cubicBezTo>
                  <a:cubicBezTo>
                    <a:pt x="8006" y="1268"/>
                    <a:pt x="7539" y="0"/>
                    <a:pt x="6972" y="0"/>
                  </a:cubicBezTo>
                  <a:close/>
                  <a:moveTo>
                    <a:pt x="1868" y="4336"/>
                  </a:moveTo>
                  <a:lnTo>
                    <a:pt x="2502" y="6838"/>
                  </a:lnTo>
                  <a:cubicBezTo>
                    <a:pt x="2526" y="6936"/>
                    <a:pt x="2604" y="6998"/>
                    <a:pt x="2697" y="6998"/>
                  </a:cubicBezTo>
                  <a:cubicBezTo>
                    <a:pt x="2731" y="6998"/>
                    <a:pt x="2766" y="6990"/>
                    <a:pt x="2802" y="6972"/>
                  </a:cubicBezTo>
                  <a:lnTo>
                    <a:pt x="3736" y="6605"/>
                  </a:lnTo>
                  <a:cubicBezTo>
                    <a:pt x="3836" y="6571"/>
                    <a:pt x="3903" y="6405"/>
                    <a:pt x="3836" y="6305"/>
                  </a:cubicBezTo>
                  <a:lnTo>
                    <a:pt x="2869" y="4503"/>
                  </a:lnTo>
                  <a:lnTo>
                    <a:pt x="1868" y="4336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5491750" y="3170050"/>
              <a:ext cx="112600" cy="113450"/>
            </a:xfrm>
            <a:custGeom>
              <a:avLst/>
              <a:gdLst/>
              <a:ahLst/>
              <a:cxnLst/>
              <a:rect l="l" t="t" r="r" b="b"/>
              <a:pathLst>
                <a:path w="4504" h="4538" extrusionOk="0">
                  <a:moveTo>
                    <a:pt x="2202" y="868"/>
                  </a:moveTo>
                  <a:lnTo>
                    <a:pt x="2069" y="2836"/>
                  </a:lnTo>
                  <a:cubicBezTo>
                    <a:pt x="2035" y="2869"/>
                    <a:pt x="1968" y="2903"/>
                    <a:pt x="1968" y="2969"/>
                  </a:cubicBezTo>
                  <a:lnTo>
                    <a:pt x="1968" y="3270"/>
                  </a:lnTo>
                  <a:cubicBezTo>
                    <a:pt x="1968" y="3336"/>
                    <a:pt x="2035" y="3403"/>
                    <a:pt x="2102" y="3403"/>
                  </a:cubicBezTo>
                  <a:lnTo>
                    <a:pt x="2402" y="3403"/>
                  </a:lnTo>
                  <a:cubicBezTo>
                    <a:pt x="2469" y="3403"/>
                    <a:pt x="2536" y="3336"/>
                    <a:pt x="2536" y="3270"/>
                  </a:cubicBezTo>
                  <a:lnTo>
                    <a:pt x="2536" y="2969"/>
                  </a:lnTo>
                  <a:cubicBezTo>
                    <a:pt x="2536" y="2903"/>
                    <a:pt x="2502" y="2869"/>
                    <a:pt x="2435" y="2836"/>
                  </a:cubicBezTo>
                  <a:lnTo>
                    <a:pt x="2335" y="868"/>
                  </a:lnTo>
                  <a:close/>
                  <a:moveTo>
                    <a:pt x="2269" y="568"/>
                  </a:moveTo>
                  <a:cubicBezTo>
                    <a:pt x="2702" y="568"/>
                    <a:pt x="3136" y="768"/>
                    <a:pt x="3470" y="1068"/>
                  </a:cubicBezTo>
                  <a:cubicBezTo>
                    <a:pt x="3736" y="1335"/>
                    <a:pt x="3903" y="1702"/>
                    <a:pt x="3937" y="2069"/>
                  </a:cubicBezTo>
                  <a:cubicBezTo>
                    <a:pt x="3436" y="2236"/>
                    <a:pt x="3103" y="2703"/>
                    <a:pt x="3103" y="3270"/>
                  </a:cubicBezTo>
                  <a:cubicBezTo>
                    <a:pt x="3103" y="3403"/>
                    <a:pt x="3136" y="3570"/>
                    <a:pt x="3169" y="3703"/>
                  </a:cubicBezTo>
                  <a:cubicBezTo>
                    <a:pt x="2902" y="3870"/>
                    <a:pt x="2602" y="3970"/>
                    <a:pt x="2269" y="3970"/>
                  </a:cubicBezTo>
                  <a:cubicBezTo>
                    <a:pt x="1935" y="3970"/>
                    <a:pt x="1602" y="3870"/>
                    <a:pt x="1335" y="3703"/>
                  </a:cubicBezTo>
                  <a:cubicBezTo>
                    <a:pt x="1401" y="3570"/>
                    <a:pt x="1401" y="3403"/>
                    <a:pt x="1401" y="3270"/>
                  </a:cubicBezTo>
                  <a:cubicBezTo>
                    <a:pt x="1401" y="2703"/>
                    <a:pt x="1068" y="2236"/>
                    <a:pt x="567" y="2069"/>
                  </a:cubicBezTo>
                  <a:cubicBezTo>
                    <a:pt x="634" y="1702"/>
                    <a:pt x="801" y="1335"/>
                    <a:pt x="1068" y="1068"/>
                  </a:cubicBezTo>
                  <a:cubicBezTo>
                    <a:pt x="1401" y="768"/>
                    <a:pt x="1802" y="568"/>
                    <a:pt x="2269" y="568"/>
                  </a:cubicBezTo>
                  <a:close/>
                  <a:moveTo>
                    <a:pt x="2269" y="1"/>
                  </a:moveTo>
                  <a:cubicBezTo>
                    <a:pt x="1001" y="1"/>
                    <a:pt x="0" y="1035"/>
                    <a:pt x="0" y="2269"/>
                  </a:cubicBezTo>
                  <a:cubicBezTo>
                    <a:pt x="0" y="3537"/>
                    <a:pt x="1001" y="4537"/>
                    <a:pt x="2269" y="4537"/>
                  </a:cubicBezTo>
                  <a:cubicBezTo>
                    <a:pt x="3503" y="4537"/>
                    <a:pt x="4504" y="3537"/>
                    <a:pt x="4504" y="2269"/>
                  </a:cubicBezTo>
                  <a:cubicBezTo>
                    <a:pt x="4504" y="1035"/>
                    <a:pt x="3503" y="1"/>
                    <a:pt x="22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4861300" y="4007325"/>
              <a:ext cx="157625" cy="157625"/>
            </a:xfrm>
            <a:custGeom>
              <a:avLst/>
              <a:gdLst/>
              <a:ahLst/>
              <a:cxnLst/>
              <a:rect l="l" t="t" r="r" b="b"/>
              <a:pathLst>
                <a:path w="6305" h="6305" extrusionOk="0">
                  <a:moveTo>
                    <a:pt x="1968" y="0"/>
                  </a:moveTo>
                  <a:lnTo>
                    <a:pt x="1968" y="3169"/>
                  </a:lnTo>
                  <a:lnTo>
                    <a:pt x="0" y="3169"/>
                  </a:lnTo>
                  <a:lnTo>
                    <a:pt x="3169" y="6305"/>
                  </a:lnTo>
                  <a:lnTo>
                    <a:pt x="6305" y="3169"/>
                  </a:lnTo>
                  <a:lnTo>
                    <a:pt x="4337" y="3169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4688675" y="4701975"/>
              <a:ext cx="131775" cy="131800"/>
            </a:xfrm>
            <a:custGeom>
              <a:avLst/>
              <a:gdLst/>
              <a:ahLst/>
              <a:cxnLst/>
              <a:rect l="l" t="t" r="r" b="b"/>
              <a:pathLst>
                <a:path w="5271" h="5272" extrusionOk="0">
                  <a:moveTo>
                    <a:pt x="2636" y="401"/>
                  </a:moveTo>
                  <a:cubicBezTo>
                    <a:pt x="3203" y="401"/>
                    <a:pt x="3736" y="601"/>
                    <a:pt x="4137" y="968"/>
                  </a:cubicBezTo>
                  <a:cubicBezTo>
                    <a:pt x="4103" y="1002"/>
                    <a:pt x="3770" y="1469"/>
                    <a:pt x="2969" y="1769"/>
                  </a:cubicBezTo>
                  <a:cubicBezTo>
                    <a:pt x="2602" y="1102"/>
                    <a:pt x="2169" y="535"/>
                    <a:pt x="2135" y="468"/>
                  </a:cubicBezTo>
                  <a:cubicBezTo>
                    <a:pt x="2302" y="401"/>
                    <a:pt x="2469" y="401"/>
                    <a:pt x="2636" y="401"/>
                  </a:cubicBezTo>
                  <a:close/>
                  <a:moveTo>
                    <a:pt x="1702" y="601"/>
                  </a:moveTo>
                  <a:cubicBezTo>
                    <a:pt x="1735" y="701"/>
                    <a:pt x="2169" y="1235"/>
                    <a:pt x="2536" y="1902"/>
                  </a:cubicBezTo>
                  <a:cubicBezTo>
                    <a:pt x="1468" y="2169"/>
                    <a:pt x="534" y="2169"/>
                    <a:pt x="434" y="2169"/>
                  </a:cubicBezTo>
                  <a:cubicBezTo>
                    <a:pt x="601" y="1469"/>
                    <a:pt x="1068" y="902"/>
                    <a:pt x="1702" y="601"/>
                  </a:cubicBezTo>
                  <a:close/>
                  <a:moveTo>
                    <a:pt x="4370" y="1235"/>
                  </a:moveTo>
                  <a:cubicBezTo>
                    <a:pt x="4704" y="1602"/>
                    <a:pt x="4904" y="2102"/>
                    <a:pt x="4904" y="2603"/>
                  </a:cubicBezTo>
                  <a:cubicBezTo>
                    <a:pt x="4827" y="2603"/>
                    <a:pt x="4375" y="2504"/>
                    <a:pt x="3836" y="2504"/>
                  </a:cubicBezTo>
                  <a:cubicBezTo>
                    <a:pt x="3675" y="2504"/>
                    <a:pt x="3506" y="2513"/>
                    <a:pt x="3336" y="2536"/>
                  </a:cubicBezTo>
                  <a:cubicBezTo>
                    <a:pt x="3303" y="2503"/>
                    <a:pt x="3303" y="2469"/>
                    <a:pt x="3269" y="2436"/>
                  </a:cubicBezTo>
                  <a:cubicBezTo>
                    <a:pt x="3236" y="2336"/>
                    <a:pt x="3203" y="2202"/>
                    <a:pt x="3136" y="2102"/>
                  </a:cubicBezTo>
                  <a:cubicBezTo>
                    <a:pt x="3970" y="1769"/>
                    <a:pt x="4337" y="1268"/>
                    <a:pt x="4370" y="1235"/>
                  </a:cubicBezTo>
                  <a:close/>
                  <a:moveTo>
                    <a:pt x="2702" y="2269"/>
                  </a:moveTo>
                  <a:cubicBezTo>
                    <a:pt x="2769" y="2369"/>
                    <a:pt x="2836" y="2503"/>
                    <a:pt x="2903" y="2636"/>
                  </a:cubicBezTo>
                  <a:lnTo>
                    <a:pt x="2802" y="2669"/>
                  </a:lnTo>
                  <a:cubicBezTo>
                    <a:pt x="1635" y="3036"/>
                    <a:pt x="1035" y="4070"/>
                    <a:pt x="968" y="4137"/>
                  </a:cubicBezTo>
                  <a:cubicBezTo>
                    <a:pt x="634" y="3737"/>
                    <a:pt x="401" y="3203"/>
                    <a:pt x="401" y="2636"/>
                  </a:cubicBezTo>
                  <a:lnTo>
                    <a:pt x="401" y="2569"/>
                  </a:lnTo>
                  <a:cubicBezTo>
                    <a:pt x="417" y="2569"/>
                    <a:pt x="462" y="2570"/>
                    <a:pt x="530" y="2570"/>
                  </a:cubicBezTo>
                  <a:cubicBezTo>
                    <a:pt x="868" y="2570"/>
                    <a:pt x="1785" y="2547"/>
                    <a:pt x="2702" y="2269"/>
                  </a:cubicBezTo>
                  <a:close/>
                  <a:moveTo>
                    <a:pt x="3928" y="2871"/>
                  </a:moveTo>
                  <a:cubicBezTo>
                    <a:pt x="4427" y="2871"/>
                    <a:pt x="4819" y="2977"/>
                    <a:pt x="4871" y="3003"/>
                  </a:cubicBezTo>
                  <a:cubicBezTo>
                    <a:pt x="4771" y="3637"/>
                    <a:pt x="4404" y="4171"/>
                    <a:pt x="3903" y="4504"/>
                  </a:cubicBezTo>
                  <a:cubicBezTo>
                    <a:pt x="3870" y="4371"/>
                    <a:pt x="3770" y="3704"/>
                    <a:pt x="3470" y="2903"/>
                  </a:cubicBezTo>
                  <a:cubicBezTo>
                    <a:pt x="3628" y="2880"/>
                    <a:pt x="3782" y="2871"/>
                    <a:pt x="3928" y="2871"/>
                  </a:cubicBezTo>
                  <a:close/>
                  <a:moveTo>
                    <a:pt x="3036" y="3003"/>
                  </a:moveTo>
                  <a:cubicBezTo>
                    <a:pt x="3370" y="3837"/>
                    <a:pt x="3503" y="4504"/>
                    <a:pt x="3536" y="4704"/>
                  </a:cubicBezTo>
                  <a:cubicBezTo>
                    <a:pt x="3269" y="4838"/>
                    <a:pt x="2969" y="4904"/>
                    <a:pt x="2636" y="4904"/>
                  </a:cubicBezTo>
                  <a:cubicBezTo>
                    <a:pt x="2135" y="4904"/>
                    <a:pt x="1635" y="4704"/>
                    <a:pt x="1268" y="4404"/>
                  </a:cubicBezTo>
                  <a:cubicBezTo>
                    <a:pt x="1301" y="4337"/>
                    <a:pt x="1768" y="3437"/>
                    <a:pt x="3036" y="3003"/>
                  </a:cubicBezTo>
                  <a:close/>
                  <a:moveTo>
                    <a:pt x="2636" y="1"/>
                  </a:moveTo>
                  <a:cubicBezTo>
                    <a:pt x="1201" y="1"/>
                    <a:pt x="0" y="1202"/>
                    <a:pt x="0" y="2636"/>
                  </a:cubicBezTo>
                  <a:cubicBezTo>
                    <a:pt x="0" y="4104"/>
                    <a:pt x="1201" y="5271"/>
                    <a:pt x="2636" y="5271"/>
                  </a:cubicBezTo>
                  <a:cubicBezTo>
                    <a:pt x="4103" y="5271"/>
                    <a:pt x="5271" y="4104"/>
                    <a:pt x="5271" y="2636"/>
                  </a:cubicBezTo>
                  <a:cubicBezTo>
                    <a:pt x="5271" y="1202"/>
                    <a:pt x="4103" y="1"/>
                    <a:pt x="263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4645300" y="5402475"/>
              <a:ext cx="139300" cy="121775"/>
            </a:xfrm>
            <a:custGeom>
              <a:avLst/>
              <a:gdLst/>
              <a:ahLst/>
              <a:cxnLst/>
              <a:rect l="l" t="t" r="r" b="b"/>
              <a:pathLst>
                <a:path w="5572" h="4871" extrusionOk="0">
                  <a:moveTo>
                    <a:pt x="3970" y="701"/>
                  </a:moveTo>
                  <a:cubicBezTo>
                    <a:pt x="4471" y="701"/>
                    <a:pt x="4871" y="1102"/>
                    <a:pt x="4871" y="1602"/>
                  </a:cubicBezTo>
                  <a:cubicBezTo>
                    <a:pt x="4871" y="1869"/>
                    <a:pt x="4771" y="2102"/>
                    <a:pt x="4571" y="2269"/>
                  </a:cubicBezTo>
                  <a:lnTo>
                    <a:pt x="2803" y="4037"/>
                  </a:lnTo>
                  <a:lnTo>
                    <a:pt x="2770" y="4071"/>
                  </a:lnTo>
                  <a:lnTo>
                    <a:pt x="2736" y="4037"/>
                  </a:lnTo>
                  <a:lnTo>
                    <a:pt x="968" y="2269"/>
                  </a:lnTo>
                  <a:cubicBezTo>
                    <a:pt x="801" y="2102"/>
                    <a:pt x="701" y="1869"/>
                    <a:pt x="701" y="1602"/>
                  </a:cubicBezTo>
                  <a:cubicBezTo>
                    <a:pt x="701" y="1102"/>
                    <a:pt x="1102" y="701"/>
                    <a:pt x="1602" y="701"/>
                  </a:cubicBezTo>
                  <a:cubicBezTo>
                    <a:pt x="1836" y="701"/>
                    <a:pt x="2102" y="802"/>
                    <a:pt x="2269" y="1002"/>
                  </a:cubicBezTo>
                  <a:lnTo>
                    <a:pt x="2770" y="1569"/>
                  </a:lnTo>
                  <a:lnTo>
                    <a:pt x="3303" y="1002"/>
                  </a:lnTo>
                  <a:cubicBezTo>
                    <a:pt x="3470" y="802"/>
                    <a:pt x="3704" y="701"/>
                    <a:pt x="3970" y="701"/>
                  </a:cubicBezTo>
                  <a:close/>
                  <a:moveTo>
                    <a:pt x="1602" y="1"/>
                  </a:moveTo>
                  <a:cubicBezTo>
                    <a:pt x="701" y="1"/>
                    <a:pt x="1" y="735"/>
                    <a:pt x="1" y="1602"/>
                  </a:cubicBezTo>
                  <a:cubicBezTo>
                    <a:pt x="1" y="2069"/>
                    <a:pt x="201" y="2503"/>
                    <a:pt x="535" y="2803"/>
                  </a:cubicBezTo>
                  <a:lnTo>
                    <a:pt x="501" y="2803"/>
                  </a:lnTo>
                  <a:lnTo>
                    <a:pt x="2269" y="4538"/>
                  </a:lnTo>
                  <a:cubicBezTo>
                    <a:pt x="2436" y="4704"/>
                    <a:pt x="2603" y="4871"/>
                    <a:pt x="2770" y="4871"/>
                  </a:cubicBezTo>
                  <a:cubicBezTo>
                    <a:pt x="2970" y="4871"/>
                    <a:pt x="3136" y="4704"/>
                    <a:pt x="3303" y="4538"/>
                  </a:cubicBezTo>
                  <a:lnTo>
                    <a:pt x="5038" y="2803"/>
                  </a:lnTo>
                  <a:cubicBezTo>
                    <a:pt x="5371" y="2503"/>
                    <a:pt x="5572" y="2069"/>
                    <a:pt x="5572" y="1602"/>
                  </a:cubicBezTo>
                  <a:cubicBezTo>
                    <a:pt x="5572" y="735"/>
                    <a:pt x="4838" y="1"/>
                    <a:pt x="3970" y="1"/>
                  </a:cubicBezTo>
                  <a:cubicBezTo>
                    <a:pt x="3503" y="1"/>
                    <a:pt x="3070" y="201"/>
                    <a:pt x="2770" y="535"/>
                  </a:cubicBezTo>
                  <a:cubicBezTo>
                    <a:pt x="2469" y="201"/>
                    <a:pt x="2069" y="1"/>
                    <a:pt x="1602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4512725" y="5020550"/>
              <a:ext cx="135100" cy="100925"/>
            </a:xfrm>
            <a:custGeom>
              <a:avLst/>
              <a:gdLst/>
              <a:ahLst/>
              <a:cxnLst/>
              <a:rect l="l" t="t" r="r" b="b"/>
              <a:pathLst>
                <a:path w="5404" h="4037" extrusionOk="0">
                  <a:moveTo>
                    <a:pt x="667" y="1001"/>
                  </a:moveTo>
                  <a:lnTo>
                    <a:pt x="667" y="1335"/>
                  </a:lnTo>
                  <a:lnTo>
                    <a:pt x="4036" y="1335"/>
                  </a:lnTo>
                  <a:lnTo>
                    <a:pt x="4036" y="1001"/>
                  </a:lnTo>
                  <a:close/>
                  <a:moveTo>
                    <a:pt x="2702" y="1668"/>
                  </a:moveTo>
                  <a:lnTo>
                    <a:pt x="2702" y="2002"/>
                  </a:lnTo>
                  <a:lnTo>
                    <a:pt x="4036" y="2002"/>
                  </a:lnTo>
                  <a:lnTo>
                    <a:pt x="4036" y="1668"/>
                  </a:lnTo>
                  <a:close/>
                  <a:moveTo>
                    <a:pt x="2702" y="2369"/>
                  </a:moveTo>
                  <a:lnTo>
                    <a:pt x="2702" y="2702"/>
                  </a:lnTo>
                  <a:lnTo>
                    <a:pt x="4036" y="2702"/>
                  </a:lnTo>
                  <a:lnTo>
                    <a:pt x="4036" y="2369"/>
                  </a:lnTo>
                  <a:close/>
                  <a:moveTo>
                    <a:pt x="667" y="1668"/>
                  </a:moveTo>
                  <a:lnTo>
                    <a:pt x="667" y="3369"/>
                  </a:lnTo>
                  <a:lnTo>
                    <a:pt x="2368" y="3369"/>
                  </a:lnTo>
                  <a:lnTo>
                    <a:pt x="2368" y="1668"/>
                  </a:lnTo>
                  <a:close/>
                  <a:moveTo>
                    <a:pt x="2702" y="3036"/>
                  </a:moveTo>
                  <a:lnTo>
                    <a:pt x="2702" y="3369"/>
                  </a:lnTo>
                  <a:lnTo>
                    <a:pt x="3703" y="3369"/>
                  </a:lnTo>
                  <a:lnTo>
                    <a:pt x="3703" y="3036"/>
                  </a:lnTo>
                  <a:close/>
                  <a:moveTo>
                    <a:pt x="4403" y="334"/>
                  </a:moveTo>
                  <a:lnTo>
                    <a:pt x="4403" y="3703"/>
                  </a:lnTo>
                  <a:lnTo>
                    <a:pt x="334" y="3703"/>
                  </a:lnTo>
                  <a:lnTo>
                    <a:pt x="334" y="334"/>
                  </a:lnTo>
                  <a:close/>
                  <a:moveTo>
                    <a:pt x="0" y="0"/>
                  </a:moveTo>
                  <a:lnTo>
                    <a:pt x="0" y="3703"/>
                  </a:lnTo>
                  <a:cubicBezTo>
                    <a:pt x="0" y="3870"/>
                    <a:pt x="167" y="4037"/>
                    <a:pt x="334" y="4037"/>
                  </a:cubicBezTo>
                  <a:lnTo>
                    <a:pt x="4904" y="4037"/>
                  </a:lnTo>
                  <a:cubicBezTo>
                    <a:pt x="5170" y="4037"/>
                    <a:pt x="5404" y="3803"/>
                    <a:pt x="5404" y="3536"/>
                  </a:cubicBezTo>
                  <a:lnTo>
                    <a:pt x="5404" y="667"/>
                  </a:lnTo>
                  <a:lnTo>
                    <a:pt x="4737" y="667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4845450" y="5678525"/>
              <a:ext cx="98425" cy="101750"/>
            </a:xfrm>
            <a:custGeom>
              <a:avLst/>
              <a:gdLst/>
              <a:ahLst/>
              <a:cxnLst/>
              <a:rect l="l" t="t" r="r" b="b"/>
              <a:pathLst>
                <a:path w="3937" h="4070" extrusionOk="0">
                  <a:moveTo>
                    <a:pt x="1969" y="1201"/>
                  </a:moveTo>
                  <a:cubicBezTo>
                    <a:pt x="2402" y="1201"/>
                    <a:pt x="2769" y="1568"/>
                    <a:pt x="2769" y="2035"/>
                  </a:cubicBezTo>
                  <a:cubicBezTo>
                    <a:pt x="2769" y="2502"/>
                    <a:pt x="2402" y="2869"/>
                    <a:pt x="1969" y="2869"/>
                  </a:cubicBezTo>
                  <a:cubicBezTo>
                    <a:pt x="1502" y="2869"/>
                    <a:pt x="1135" y="2502"/>
                    <a:pt x="1135" y="2035"/>
                  </a:cubicBezTo>
                  <a:cubicBezTo>
                    <a:pt x="1135" y="1568"/>
                    <a:pt x="1502" y="1201"/>
                    <a:pt x="1969" y="1201"/>
                  </a:cubicBezTo>
                  <a:close/>
                  <a:moveTo>
                    <a:pt x="1568" y="0"/>
                  </a:moveTo>
                  <a:cubicBezTo>
                    <a:pt x="1568" y="134"/>
                    <a:pt x="1535" y="267"/>
                    <a:pt x="1468" y="400"/>
                  </a:cubicBezTo>
                  <a:cubicBezTo>
                    <a:pt x="1314" y="643"/>
                    <a:pt x="1058" y="769"/>
                    <a:pt x="796" y="769"/>
                  </a:cubicBezTo>
                  <a:cubicBezTo>
                    <a:pt x="662" y="769"/>
                    <a:pt x="526" y="735"/>
                    <a:pt x="401" y="667"/>
                  </a:cubicBezTo>
                  <a:lnTo>
                    <a:pt x="1" y="1368"/>
                  </a:lnTo>
                  <a:cubicBezTo>
                    <a:pt x="101" y="1435"/>
                    <a:pt x="201" y="1535"/>
                    <a:pt x="267" y="1635"/>
                  </a:cubicBezTo>
                  <a:cubicBezTo>
                    <a:pt x="501" y="2002"/>
                    <a:pt x="368" y="2502"/>
                    <a:pt x="1" y="2702"/>
                  </a:cubicBezTo>
                  <a:lnTo>
                    <a:pt x="401" y="3403"/>
                  </a:lnTo>
                  <a:cubicBezTo>
                    <a:pt x="501" y="3336"/>
                    <a:pt x="634" y="3303"/>
                    <a:pt x="768" y="3303"/>
                  </a:cubicBezTo>
                  <a:cubicBezTo>
                    <a:pt x="1201" y="3303"/>
                    <a:pt x="1568" y="3636"/>
                    <a:pt x="1568" y="4070"/>
                  </a:cubicBezTo>
                  <a:lnTo>
                    <a:pt x="2369" y="4070"/>
                  </a:lnTo>
                  <a:cubicBezTo>
                    <a:pt x="2369" y="3936"/>
                    <a:pt x="2402" y="3803"/>
                    <a:pt x="2469" y="3703"/>
                  </a:cubicBezTo>
                  <a:cubicBezTo>
                    <a:pt x="2606" y="3451"/>
                    <a:pt x="2869" y="3310"/>
                    <a:pt x="3149" y="3310"/>
                  </a:cubicBezTo>
                  <a:cubicBezTo>
                    <a:pt x="3278" y="3310"/>
                    <a:pt x="3410" y="3340"/>
                    <a:pt x="3536" y="3403"/>
                  </a:cubicBezTo>
                  <a:lnTo>
                    <a:pt x="3937" y="2702"/>
                  </a:lnTo>
                  <a:cubicBezTo>
                    <a:pt x="3803" y="2635"/>
                    <a:pt x="3703" y="2535"/>
                    <a:pt x="3637" y="2435"/>
                  </a:cubicBezTo>
                  <a:cubicBezTo>
                    <a:pt x="3436" y="2068"/>
                    <a:pt x="3570" y="1568"/>
                    <a:pt x="3937" y="1368"/>
                  </a:cubicBezTo>
                  <a:lnTo>
                    <a:pt x="3536" y="667"/>
                  </a:lnTo>
                  <a:cubicBezTo>
                    <a:pt x="3403" y="734"/>
                    <a:pt x="3270" y="767"/>
                    <a:pt x="3136" y="767"/>
                  </a:cubicBezTo>
                  <a:cubicBezTo>
                    <a:pt x="2703" y="767"/>
                    <a:pt x="2369" y="434"/>
                    <a:pt x="23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4290050" y="5649325"/>
              <a:ext cx="165150" cy="164300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3904" y="1635"/>
                  </a:moveTo>
                  <a:lnTo>
                    <a:pt x="4337" y="2069"/>
                  </a:lnTo>
                  <a:lnTo>
                    <a:pt x="2903" y="3503"/>
                  </a:lnTo>
                  <a:lnTo>
                    <a:pt x="2469" y="3070"/>
                  </a:lnTo>
                  <a:lnTo>
                    <a:pt x="3904" y="1635"/>
                  </a:lnTo>
                  <a:close/>
                  <a:moveTo>
                    <a:pt x="3503" y="1"/>
                  </a:moveTo>
                  <a:lnTo>
                    <a:pt x="2903" y="634"/>
                  </a:lnTo>
                  <a:lnTo>
                    <a:pt x="3503" y="1235"/>
                  </a:lnTo>
                  <a:lnTo>
                    <a:pt x="2069" y="2869"/>
                  </a:lnTo>
                  <a:lnTo>
                    <a:pt x="635" y="2869"/>
                  </a:lnTo>
                  <a:lnTo>
                    <a:pt x="1769" y="4004"/>
                  </a:lnTo>
                  <a:lnTo>
                    <a:pt x="1" y="6339"/>
                  </a:lnTo>
                  <a:lnTo>
                    <a:pt x="1" y="6572"/>
                  </a:lnTo>
                  <a:lnTo>
                    <a:pt x="268" y="6572"/>
                  </a:lnTo>
                  <a:lnTo>
                    <a:pt x="2569" y="4837"/>
                  </a:lnTo>
                  <a:lnTo>
                    <a:pt x="3703" y="5972"/>
                  </a:lnTo>
                  <a:lnTo>
                    <a:pt x="3703" y="4537"/>
                  </a:lnTo>
                  <a:lnTo>
                    <a:pt x="5371" y="3103"/>
                  </a:lnTo>
                  <a:lnTo>
                    <a:pt x="5972" y="3703"/>
                  </a:lnTo>
                  <a:lnTo>
                    <a:pt x="6605" y="31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4277550" y="5270725"/>
              <a:ext cx="120950" cy="120950"/>
            </a:xfrm>
            <a:custGeom>
              <a:avLst/>
              <a:gdLst/>
              <a:ahLst/>
              <a:cxnLst/>
              <a:rect l="l" t="t" r="r" b="b"/>
              <a:pathLst>
                <a:path w="4838" h="4838" extrusionOk="0">
                  <a:moveTo>
                    <a:pt x="2431" y="901"/>
                  </a:moveTo>
                  <a:cubicBezTo>
                    <a:pt x="2352" y="901"/>
                    <a:pt x="2269" y="935"/>
                    <a:pt x="2202" y="1001"/>
                  </a:cubicBezTo>
                  <a:lnTo>
                    <a:pt x="1001" y="2202"/>
                  </a:lnTo>
                  <a:cubicBezTo>
                    <a:pt x="934" y="2269"/>
                    <a:pt x="901" y="2369"/>
                    <a:pt x="901" y="2436"/>
                  </a:cubicBezTo>
                  <a:cubicBezTo>
                    <a:pt x="901" y="2502"/>
                    <a:pt x="934" y="2602"/>
                    <a:pt x="1001" y="2636"/>
                  </a:cubicBezTo>
                  <a:cubicBezTo>
                    <a:pt x="1068" y="2702"/>
                    <a:pt x="1143" y="2736"/>
                    <a:pt x="1218" y="2736"/>
                  </a:cubicBezTo>
                  <a:cubicBezTo>
                    <a:pt x="1293" y="2736"/>
                    <a:pt x="1368" y="2702"/>
                    <a:pt x="1435" y="2636"/>
                  </a:cubicBezTo>
                  <a:lnTo>
                    <a:pt x="2135" y="1935"/>
                  </a:lnTo>
                  <a:lnTo>
                    <a:pt x="2135" y="3636"/>
                  </a:lnTo>
                  <a:cubicBezTo>
                    <a:pt x="2135" y="3803"/>
                    <a:pt x="2269" y="3937"/>
                    <a:pt x="2435" y="3937"/>
                  </a:cubicBezTo>
                  <a:cubicBezTo>
                    <a:pt x="2602" y="3937"/>
                    <a:pt x="2736" y="3803"/>
                    <a:pt x="2736" y="3636"/>
                  </a:cubicBezTo>
                  <a:lnTo>
                    <a:pt x="2736" y="1935"/>
                  </a:lnTo>
                  <a:lnTo>
                    <a:pt x="3436" y="2636"/>
                  </a:lnTo>
                  <a:cubicBezTo>
                    <a:pt x="3486" y="2702"/>
                    <a:pt x="3561" y="2736"/>
                    <a:pt x="3640" y="2736"/>
                  </a:cubicBezTo>
                  <a:cubicBezTo>
                    <a:pt x="3720" y="2736"/>
                    <a:pt x="3803" y="2702"/>
                    <a:pt x="3870" y="2636"/>
                  </a:cubicBezTo>
                  <a:cubicBezTo>
                    <a:pt x="3970" y="2536"/>
                    <a:pt x="3970" y="2336"/>
                    <a:pt x="3870" y="2202"/>
                  </a:cubicBezTo>
                  <a:lnTo>
                    <a:pt x="2636" y="1001"/>
                  </a:lnTo>
                  <a:cubicBezTo>
                    <a:pt x="2586" y="935"/>
                    <a:pt x="2511" y="901"/>
                    <a:pt x="2431" y="901"/>
                  </a:cubicBezTo>
                  <a:close/>
                  <a:moveTo>
                    <a:pt x="2435" y="468"/>
                  </a:moveTo>
                  <a:cubicBezTo>
                    <a:pt x="3503" y="468"/>
                    <a:pt x="4404" y="1335"/>
                    <a:pt x="4404" y="2436"/>
                  </a:cubicBezTo>
                  <a:cubicBezTo>
                    <a:pt x="4404" y="3503"/>
                    <a:pt x="3503" y="4404"/>
                    <a:pt x="2435" y="4404"/>
                  </a:cubicBezTo>
                  <a:cubicBezTo>
                    <a:pt x="1335" y="4404"/>
                    <a:pt x="467" y="3503"/>
                    <a:pt x="467" y="2436"/>
                  </a:cubicBezTo>
                  <a:cubicBezTo>
                    <a:pt x="467" y="1335"/>
                    <a:pt x="1335" y="468"/>
                    <a:pt x="2435" y="468"/>
                  </a:cubicBezTo>
                  <a:close/>
                  <a:moveTo>
                    <a:pt x="2435" y="1"/>
                  </a:moveTo>
                  <a:cubicBezTo>
                    <a:pt x="1101" y="1"/>
                    <a:pt x="0" y="1101"/>
                    <a:pt x="0" y="2436"/>
                  </a:cubicBezTo>
                  <a:cubicBezTo>
                    <a:pt x="0" y="3770"/>
                    <a:pt x="1101" y="4837"/>
                    <a:pt x="2435" y="4837"/>
                  </a:cubicBezTo>
                  <a:cubicBezTo>
                    <a:pt x="3770" y="4837"/>
                    <a:pt x="4837" y="3770"/>
                    <a:pt x="4837" y="2436"/>
                  </a:cubicBezTo>
                  <a:cubicBezTo>
                    <a:pt x="4837" y="1101"/>
                    <a:pt x="3770" y="1"/>
                    <a:pt x="2435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5063100" y="3291800"/>
              <a:ext cx="162650" cy="162650"/>
            </a:xfrm>
            <a:custGeom>
              <a:avLst/>
              <a:gdLst/>
              <a:ahLst/>
              <a:cxnLst/>
              <a:rect l="l" t="t" r="r" b="b"/>
              <a:pathLst>
                <a:path w="6506" h="6506" extrusionOk="0">
                  <a:moveTo>
                    <a:pt x="5438" y="801"/>
                  </a:moveTo>
                  <a:cubicBezTo>
                    <a:pt x="5571" y="801"/>
                    <a:pt x="5638" y="901"/>
                    <a:pt x="5638" y="1002"/>
                  </a:cubicBezTo>
                  <a:lnTo>
                    <a:pt x="5638" y="1402"/>
                  </a:lnTo>
                  <a:cubicBezTo>
                    <a:pt x="5638" y="1502"/>
                    <a:pt x="5571" y="1602"/>
                    <a:pt x="5438" y="1602"/>
                  </a:cubicBezTo>
                  <a:lnTo>
                    <a:pt x="5038" y="1602"/>
                  </a:lnTo>
                  <a:cubicBezTo>
                    <a:pt x="4938" y="1602"/>
                    <a:pt x="4838" y="1535"/>
                    <a:pt x="4838" y="1402"/>
                  </a:cubicBezTo>
                  <a:lnTo>
                    <a:pt x="4838" y="1002"/>
                  </a:lnTo>
                  <a:cubicBezTo>
                    <a:pt x="4838" y="901"/>
                    <a:pt x="4938" y="801"/>
                    <a:pt x="5038" y="801"/>
                  </a:cubicBezTo>
                  <a:close/>
                  <a:moveTo>
                    <a:pt x="4404" y="2836"/>
                  </a:moveTo>
                  <a:cubicBezTo>
                    <a:pt x="4437" y="2936"/>
                    <a:pt x="4471" y="3103"/>
                    <a:pt x="4471" y="3237"/>
                  </a:cubicBezTo>
                  <a:cubicBezTo>
                    <a:pt x="4471" y="3904"/>
                    <a:pt x="3937" y="4471"/>
                    <a:pt x="3236" y="4471"/>
                  </a:cubicBezTo>
                  <a:cubicBezTo>
                    <a:pt x="2569" y="4471"/>
                    <a:pt x="2002" y="3937"/>
                    <a:pt x="2002" y="3237"/>
                  </a:cubicBezTo>
                  <a:cubicBezTo>
                    <a:pt x="2002" y="3103"/>
                    <a:pt x="2036" y="2970"/>
                    <a:pt x="2069" y="2836"/>
                  </a:cubicBezTo>
                  <a:close/>
                  <a:moveTo>
                    <a:pt x="5672" y="2836"/>
                  </a:moveTo>
                  <a:lnTo>
                    <a:pt x="5672" y="4437"/>
                  </a:lnTo>
                  <a:lnTo>
                    <a:pt x="5672" y="5238"/>
                  </a:lnTo>
                  <a:cubicBezTo>
                    <a:pt x="5672" y="5471"/>
                    <a:pt x="5505" y="5638"/>
                    <a:pt x="5271" y="5672"/>
                  </a:cubicBezTo>
                  <a:lnTo>
                    <a:pt x="1235" y="5672"/>
                  </a:lnTo>
                  <a:cubicBezTo>
                    <a:pt x="1002" y="5672"/>
                    <a:pt x="835" y="5505"/>
                    <a:pt x="835" y="5271"/>
                  </a:cubicBezTo>
                  <a:lnTo>
                    <a:pt x="835" y="4471"/>
                  </a:lnTo>
                  <a:lnTo>
                    <a:pt x="801" y="2870"/>
                  </a:lnTo>
                  <a:lnTo>
                    <a:pt x="1435" y="2870"/>
                  </a:lnTo>
                  <a:cubicBezTo>
                    <a:pt x="1402" y="2970"/>
                    <a:pt x="1402" y="3136"/>
                    <a:pt x="1402" y="3270"/>
                  </a:cubicBezTo>
                  <a:cubicBezTo>
                    <a:pt x="1402" y="4251"/>
                    <a:pt x="2204" y="5072"/>
                    <a:pt x="3178" y="5072"/>
                  </a:cubicBezTo>
                  <a:cubicBezTo>
                    <a:pt x="3198" y="5072"/>
                    <a:pt x="3217" y="5072"/>
                    <a:pt x="3236" y="5071"/>
                  </a:cubicBezTo>
                  <a:cubicBezTo>
                    <a:pt x="4271" y="5071"/>
                    <a:pt x="5104" y="4237"/>
                    <a:pt x="5071" y="3237"/>
                  </a:cubicBezTo>
                  <a:cubicBezTo>
                    <a:pt x="5071" y="3103"/>
                    <a:pt x="5071" y="2970"/>
                    <a:pt x="5038" y="2836"/>
                  </a:cubicBezTo>
                  <a:close/>
                  <a:moveTo>
                    <a:pt x="5371" y="1"/>
                  </a:moveTo>
                  <a:lnTo>
                    <a:pt x="1068" y="34"/>
                  </a:lnTo>
                  <a:cubicBezTo>
                    <a:pt x="468" y="34"/>
                    <a:pt x="1" y="501"/>
                    <a:pt x="1" y="1102"/>
                  </a:cubicBezTo>
                  <a:lnTo>
                    <a:pt x="1" y="5438"/>
                  </a:lnTo>
                  <a:cubicBezTo>
                    <a:pt x="34" y="6005"/>
                    <a:pt x="501" y="6506"/>
                    <a:pt x="1102" y="6506"/>
                  </a:cubicBezTo>
                  <a:lnTo>
                    <a:pt x="5438" y="6472"/>
                  </a:lnTo>
                  <a:cubicBezTo>
                    <a:pt x="6005" y="6472"/>
                    <a:pt x="6505" y="5972"/>
                    <a:pt x="6505" y="5371"/>
                  </a:cubicBezTo>
                  <a:lnTo>
                    <a:pt x="6472" y="1068"/>
                  </a:lnTo>
                  <a:cubicBezTo>
                    <a:pt x="6472" y="468"/>
                    <a:pt x="5972" y="1"/>
                    <a:pt x="5371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4757050" y="3533650"/>
              <a:ext cx="166825" cy="125100"/>
            </a:xfrm>
            <a:custGeom>
              <a:avLst/>
              <a:gdLst/>
              <a:ahLst/>
              <a:cxnLst/>
              <a:rect l="l" t="t" r="r" b="b"/>
              <a:pathLst>
                <a:path w="6673" h="5004" extrusionOk="0">
                  <a:moveTo>
                    <a:pt x="2503" y="1235"/>
                  </a:moveTo>
                  <a:lnTo>
                    <a:pt x="4571" y="2502"/>
                  </a:lnTo>
                  <a:lnTo>
                    <a:pt x="2503" y="3736"/>
                  </a:lnTo>
                  <a:lnTo>
                    <a:pt x="2503" y="1235"/>
                  </a:lnTo>
                  <a:close/>
                  <a:moveTo>
                    <a:pt x="3336" y="0"/>
                  </a:moveTo>
                  <a:cubicBezTo>
                    <a:pt x="2236" y="0"/>
                    <a:pt x="1202" y="67"/>
                    <a:pt x="268" y="201"/>
                  </a:cubicBezTo>
                  <a:cubicBezTo>
                    <a:pt x="101" y="901"/>
                    <a:pt x="1" y="1668"/>
                    <a:pt x="1" y="2502"/>
                  </a:cubicBezTo>
                  <a:cubicBezTo>
                    <a:pt x="1" y="3303"/>
                    <a:pt x="101" y="4103"/>
                    <a:pt x="268" y="4804"/>
                  </a:cubicBezTo>
                  <a:cubicBezTo>
                    <a:pt x="1202" y="4937"/>
                    <a:pt x="2236" y="5004"/>
                    <a:pt x="3336" y="5004"/>
                  </a:cubicBezTo>
                  <a:cubicBezTo>
                    <a:pt x="4404" y="5004"/>
                    <a:pt x="5438" y="4937"/>
                    <a:pt x="6372" y="4804"/>
                  </a:cubicBezTo>
                  <a:cubicBezTo>
                    <a:pt x="6572" y="4103"/>
                    <a:pt x="6672" y="3303"/>
                    <a:pt x="6672" y="2502"/>
                  </a:cubicBezTo>
                  <a:cubicBezTo>
                    <a:pt x="6672" y="1668"/>
                    <a:pt x="6572" y="901"/>
                    <a:pt x="6372" y="201"/>
                  </a:cubicBezTo>
                  <a:cubicBezTo>
                    <a:pt x="5438" y="67"/>
                    <a:pt x="4404" y="0"/>
                    <a:pt x="3336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4373450" y="3260950"/>
              <a:ext cx="162650" cy="132625"/>
            </a:xfrm>
            <a:custGeom>
              <a:avLst/>
              <a:gdLst/>
              <a:ahLst/>
              <a:cxnLst/>
              <a:rect l="l" t="t" r="r" b="b"/>
              <a:pathLst>
                <a:path w="6506" h="5305" extrusionOk="0">
                  <a:moveTo>
                    <a:pt x="4504" y="1"/>
                  </a:moveTo>
                  <a:cubicBezTo>
                    <a:pt x="3770" y="1"/>
                    <a:pt x="3169" y="601"/>
                    <a:pt x="3169" y="1335"/>
                  </a:cubicBezTo>
                  <a:cubicBezTo>
                    <a:pt x="3169" y="1468"/>
                    <a:pt x="3203" y="1535"/>
                    <a:pt x="3203" y="1668"/>
                  </a:cubicBezTo>
                  <a:cubicBezTo>
                    <a:pt x="2102" y="1602"/>
                    <a:pt x="1135" y="1068"/>
                    <a:pt x="467" y="267"/>
                  </a:cubicBezTo>
                  <a:cubicBezTo>
                    <a:pt x="334" y="468"/>
                    <a:pt x="267" y="668"/>
                    <a:pt x="267" y="935"/>
                  </a:cubicBezTo>
                  <a:cubicBezTo>
                    <a:pt x="267" y="1402"/>
                    <a:pt x="501" y="1802"/>
                    <a:pt x="868" y="2035"/>
                  </a:cubicBezTo>
                  <a:cubicBezTo>
                    <a:pt x="668" y="2035"/>
                    <a:pt x="467" y="1969"/>
                    <a:pt x="267" y="1869"/>
                  </a:cubicBezTo>
                  <a:lnTo>
                    <a:pt x="267" y="1902"/>
                  </a:lnTo>
                  <a:cubicBezTo>
                    <a:pt x="267" y="2536"/>
                    <a:pt x="734" y="3069"/>
                    <a:pt x="1335" y="3203"/>
                  </a:cubicBezTo>
                  <a:cubicBezTo>
                    <a:pt x="1235" y="3236"/>
                    <a:pt x="1101" y="3236"/>
                    <a:pt x="1001" y="3236"/>
                  </a:cubicBezTo>
                  <a:cubicBezTo>
                    <a:pt x="901" y="3236"/>
                    <a:pt x="801" y="3236"/>
                    <a:pt x="734" y="3203"/>
                  </a:cubicBezTo>
                  <a:lnTo>
                    <a:pt x="734" y="3203"/>
                  </a:lnTo>
                  <a:cubicBezTo>
                    <a:pt x="901" y="3737"/>
                    <a:pt x="1401" y="4137"/>
                    <a:pt x="2002" y="4137"/>
                  </a:cubicBezTo>
                  <a:cubicBezTo>
                    <a:pt x="1535" y="4504"/>
                    <a:pt x="968" y="4704"/>
                    <a:pt x="334" y="4704"/>
                  </a:cubicBezTo>
                  <a:lnTo>
                    <a:pt x="0" y="4704"/>
                  </a:lnTo>
                  <a:cubicBezTo>
                    <a:pt x="601" y="5071"/>
                    <a:pt x="1301" y="5304"/>
                    <a:pt x="2069" y="5304"/>
                  </a:cubicBezTo>
                  <a:cubicBezTo>
                    <a:pt x="4504" y="5304"/>
                    <a:pt x="5838" y="3270"/>
                    <a:pt x="5838" y="1502"/>
                  </a:cubicBezTo>
                  <a:cubicBezTo>
                    <a:pt x="5838" y="1435"/>
                    <a:pt x="5838" y="1402"/>
                    <a:pt x="5838" y="1335"/>
                  </a:cubicBezTo>
                  <a:cubicBezTo>
                    <a:pt x="6105" y="1135"/>
                    <a:pt x="6338" y="901"/>
                    <a:pt x="6505" y="634"/>
                  </a:cubicBezTo>
                  <a:lnTo>
                    <a:pt x="6505" y="634"/>
                  </a:lnTo>
                  <a:cubicBezTo>
                    <a:pt x="6272" y="734"/>
                    <a:pt x="6005" y="835"/>
                    <a:pt x="5738" y="835"/>
                  </a:cubicBezTo>
                  <a:cubicBezTo>
                    <a:pt x="6005" y="668"/>
                    <a:pt x="6238" y="434"/>
                    <a:pt x="6338" y="101"/>
                  </a:cubicBezTo>
                  <a:lnTo>
                    <a:pt x="6338" y="101"/>
                  </a:lnTo>
                  <a:cubicBezTo>
                    <a:pt x="6071" y="267"/>
                    <a:pt x="5805" y="368"/>
                    <a:pt x="5471" y="434"/>
                  </a:cubicBezTo>
                  <a:cubicBezTo>
                    <a:pt x="5238" y="167"/>
                    <a:pt x="4904" y="1"/>
                    <a:pt x="4504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4586925" y="4179100"/>
              <a:ext cx="143475" cy="143475"/>
            </a:xfrm>
            <a:custGeom>
              <a:avLst/>
              <a:gdLst/>
              <a:ahLst/>
              <a:cxnLst/>
              <a:rect l="l" t="t" r="r" b="b"/>
              <a:pathLst>
                <a:path w="5739" h="5739" extrusionOk="0">
                  <a:moveTo>
                    <a:pt x="1802" y="1802"/>
                  </a:moveTo>
                  <a:lnTo>
                    <a:pt x="1802" y="3937"/>
                  </a:lnTo>
                  <a:lnTo>
                    <a:pt x="3937" y="3937"/>
                  </a:lnTo>
                  <a:lnTo>
                    <a:pt x="3937" y="1802"/>
                  </a:lnTo>
                  <a:close/>
                  <a:moveTo>
                    <a:pt x="2870" y="535"/>
                  </a:moveTo>
                  <a:cubicBezTo>
                    <a:pt x="4171" y="535"/>
                    <a:pt x="5205" y="1569"/>
                    <a:pt x="5205" y="2870"/>
                  </a:cubicBezTo>
                  <a:cubicBezTo>
                    <a:pt x="5205" y="4137"/>
                    <a:pt x="4171" y="5205"/>
                    <a:pt x="2870" y="5205"/>
                  </a:cubicBezTo>
                  <a:cubicBezTo>
                    <a:pt x="1602" y="5205"/>
                    <a:pt x="568" y="4137"/>
                    <a:pt x="568" y="2870"/>
                  </a:cubicBezTo>
                  <a:cubicBezTo>
                    <a:pt x="568" y="1569"/>
                    <a:pt x="1602" y="535"/>
                    <a:pt x="2870" y="535"/>
                  </a:cubicBezTo>
                  <a:close/>
                  <a:moveTo>
                    <a:pt x="2870" y="1"/>
                  </a:moveTo>
                  <a:cubicBezTo>
                    <a:pt x="1302" y="1"/>
                    <a:pt x="1" y="1268"/>
                    <a:pt x="1" y="2870"/>
                  </a:cubicBezTo>
                  <a:cubicBezTo>
                    <a:pt x="1" y="4437"/>
                    <a:pt x="1302" y="5738"/>
                    <a:pt x="2870" y="5738"/>
                  </a:cubicBezTo>
                  <a:cubicBezTo>
                    <a:pt x="4471" y="5738"/>
                    <a:pt x="5738" y="4437"/>
                    <a:pt x="5738" y="2870"/>
                  </a:cubicBezTo>
                  <a:cubicBezTo>
                    <a:pt x="5738" y="1268"/>
                    <a:pt x="4471" y="1"/>
                    <a:pt x="287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4526900" y="3767150"/>
              <a:ext cx="163475" cy="163475"/>
            </a:xfrm>
            <a:custGeom>
              <a:avLst/>
              <a:gdLst/>
              <a:ahLst/>
              <a:cxnLst/>
              <a:rect l="l" t="t" r="r" b="b"/>
              <a:pathLst>
                <a:path w="6539" h="6539" extrusionOk="0">
                  <a:moveTo>
                    <a:pt x="3269" y="401"/>
                  </a:moveTo>
                  <a:cubicBezTo>
                    <a:pt x="3669" y="401"/>
                    <a:pt x="4036" y="467"/>
                    <a:pt x="4370" y="634"/>
                  </a:cubicBezTo>
                  <a:lnTo>
                    <a:pt x="3903" y="1768"/>
                  </a:lnTo>
                  <a:cubicBezTo>
                    <a:pt x="3703" y="1668"/>
                    <a:pt x="3503" y="1635"/>
                    <a:pt x="3269" y="1635"/>
                  </a:cubicBezTo>
                  <a:cubicBezTo>
                    <a:pt x="3036" y="1635"/>
                    <a:pt x="2836" y="1668"/>
                    <a:pt x="2635" y="1768"/>
                  </a:cubicBezTo>
                  <a:lnTo>
                    <a:pt x="2435" y="1235"/>
                  </a:lnTo>
                  <a:lnTo>
                    <a:pt x="2168" y="634"/>
                  </a:lnTo>
                  <a:cubicBezTo>
                    <a:pt x="2502" y="467"/>
                    <a:pt x="2869" y="401"/>
                    <a:pt x="3269" y="401"/>
                  </a:cubicBezTo>
                  <a:close/>
                  <a:moveTo>
                    <a:pt x="601" y="2169"/>
                  </a:moveTo>
                  <a:lnTo>
                    <a:pt x="1234" y="2436"/>
                  </a:lnTo>
                  <a:lnTo>
                    <a:pt x="1768" y="2636"/>
                  </a:lnTo>
                  <a:cubicBezTo>
                    <a:pt x="1668" y="2836"/>
                    <a:pt x="1635" y="3036"/>
                    <a:pt x="1635" y="3269"/>
                  </a:cubicBezTo>
                  <a:cubicBezTo>
                    <a:pt x="1635" y="3503"/>
                    <a:pt x="1668" y="3703"/>
                    <a:pt x="1768" y="3903"/>
                  </a:cubicBezTo>
                  <a:lnTo>
                    <a:pt x="601" y="4370"/>
                  </a:lnTo>
                  <a:cubicBezTo>
                    <a:pt x="467" y="4037"/>
                    <a:pt x="400" y="3670"/>
                    <a:pt x="400" y="3269"/>
                  </a:cubicBezTo>
                  <a:cubicBezTo>
                    <a:pt x="400" y="2869"/>
                    <a:pt x="467" y="2502"/>
                    <a:pt x="601" y="2169"/>
                  </a:cubicBezTo>
                  <a:close/>
                  <a:moveTo>
                    <a:pt x="5938" y="2169"/>
                  </a:moveTo>
                  <a:cubicBezTo>
                    <a:pt x="6071" y="2502"/>
                    <a:pt x="6138" y="2869"/>
                    <a:pt x="6138" y="3269"/>
                  </a:cubicBezTo>
                  <a:cubicBezTo>
                    <a:pt x="6138" y="3670"/>
                    <a:pt x="6071" y="4037"/>
                    <a:pt x="5938" y="4370"/>
                  </a:cubicBezTo>
                  <a:lnTo>
                    <a:pt x="4804" y="3903"/>
                  </a:lnTo>
                  <a:cubicBezTo>
                    <a:pt x="4870" y="3703"/>
                    <a:pt x="4904" y="3503"/>
                    <a:pt x="4904" y="3269"/>
                  </a:cubicBezTo>
                  <a:cubicBezTo>
                    <a:pt x="4904" y="3036"/>
                    <a:pt x="4870" y="2836"/>
                    <a:pt x="4804" y="2636"/>
                  </a:cubicBezTo>
                  <a:lnTo>
                    <a:pt x="5571" y="2302"/>
                  </a:lnTo>
                  <a:lnTo>
                    <a:pt x="5938" y="2169"/>
                  </a:lnTo>
                  <a:close/>
                  <a:moveTo>
                    <a:pt x="3269" y="2035"/>
                  </a:moveTo>
                  <a:cubicBezTo>
                    <a:pt x="3936" y="2035"/>
                    <a:pt x="4503" y="2602"/>
                    <a:pt x="4503" y="3269"/>
                  </a:cubicBezTo>
                  <a:cubicBezTo>
                    <a:pt x="4503" y="3937"/>
                    <a:pt x="3936" y="4504"/>
                    <a:pt x="3269" y="4504"/>
                  </a:cubicBezTo>
                  <a:cubicBezTo>
                    <a:pt x="2602" y="4504"/>
                    <a:pt x="2035" y="3970"/>
                    <a:pt x="2035" y="3269"/>
                  </a:cubicBezTo>
                  <a:cubicBezTo>
                    <a:pt x="2035" y="2602"/>
                    <a:pt x="2602" y="2035"/>
                    <a:pt x="3269" y="2035"/>
                  </a:cubicBezTo>
                  <a:close/>
                  <a:moveTo>
                    <a:pt x="3903" y="4804"/>
                  </a:moveTo>
                  <a:lnTo>
                    <a:pt x="4370" y="5938"/>
                  </a:lnTo>
                  <a:cubicBezTo>
                    <a:pt x="4036" y="6071"/>
                    <a:pt x="3669" y="6138"/>
                    <a:pt x="3269" y="6138"/>
                  </a:cubicBezTo>
                  <a:cubicBezTo>
                    <a:pt x="2869" y="6138"/>
                    <a:pt x="2502" y="6071"/>
                    <a:pt x="2168" y="5938"/>
                  </a:cubicBezTo>
                  <a:lnTo>
                    <a:pt x="2302" y="5571"/>
                  </a:lnTo>
                  <a:lnTo>
                    <a:pt x="2635" y="4804"/>
                  </a:lnTo>
                  <a:cubicBezTo>
                    <a:pt x="2836" y="4871"/>
                    <a:pt x="3036" y="4904"/>
                    <a:pt x="3269" y="4904"/>
                  </a:cubicBezTo>
                  <a:cubicBezTo>
                    <a:pt x="3503" y="4904"/>
                    <a:pt x="3703" y="4871"/>
                    <a:pt x="3903" y="4804"/>
                  </a:cubicBezTo>
                  <a:close/>
                  <a:moveTo>
                    <a:pt x="3269" y="0"/>
                  </a:moveTo>
                  <a:cubicBezTo>
                    <a:pt x="1468" y="0"/>
                    <a:pt x="0" y="1468"/>
                    <a:pt x="0" y="3269"/>
                  </a:cubicBezTo>
                  <a:cubicBezTo>
                    <a:pt x="0" y="5071"/>
                    <a:pt x="1468" y="6538"/>
                    <a:pt x="3269" y="6538"/>
                  </a:cubicBezTo>
                  <a:cubicBezTo>
                    <a:pt x="5070" y="6538"/>
                    <a:pt x="6538" y="5071"/>
                    <a:pt x="6538" y="3269"/>
                  </a:cubicBezTo>
                  <a:cubicBezTo>
                    <a:pt x="6538" y="1468"/>
                    <a:pt x="5070" y="0"/>
                    <a:pt x="3269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4338425" y="4547550"/>
              <a:ext cx="189325" cy="106100"/>
            </a:xfrm>
            <a:custGeom>
              <a:avLst/>
              <a:gdLst/>
              <a:ahLst/>
              <a:cxnLst/>
              <a:rect l="l" t="t" r="r" b="b"/>
              <a:pathLst>
                <a:path w="7573" h="4244" extrusionOk="0">
                  <a:moveTo>
                    <a:pt x="1435" y="907"/>
                  </a:moveTo>
                  <a:lnTo>
                    <a:pt x="4103" y="1475"/>
                  </a:lnTo>
                  <a:lnTo>
                    <a:pt x="4003" y="1841"/>
                  </a:lnTo>
                  <a:lnTo>
                    <a:pt x="1368" y="1308"/>
                  </a:lnTo>
                  <a:lnTo>
                    <a:pt x="1435" y="907"/>
                  </a:lnTo>
                  <a:close/>
                  <a:moveTo>
                    <a:pt x="6283" y="1032"/>
                  </a:moveTo>
                  <a:cubicBezTo>
                    <a:pt x="6302" y="1032"/>
                    <a:pt x="6321" y="1035"/>
                    <a:pt x="6338" y="1041"/>
                  </a:cubicBezTo>
                  <a:lnTo>
                    <a:pt x="6705" y="1108"/>
                  </a:lnTo>
                  <a:cubicBezTo>
                    <a:pt x="6805" y="1141"/>
                    <a:pt x="6905" y="1241"/>
                    <a:pt x="6872" y="1341"/>
                  </a:cubicBezTo>
                  <a:lnTo>
                    <a:pt x="6372" y="3643"/>
                  </a:lnTo>
                  <a:cubicBezTo>
                    <a:pt x="6372" y="3725"/>
                    <a:pt x="6281" y="3785"/>
                    <a:pt x="6194" y="3785"/>
                  </a:cubicBezTo>
                  <a:cubicBezTo>
                    <a:pt x="6175" y="3785"/>
                    <a:pt x="6156" y="3782"/>
                    <a:pt x="6138" y="3776"/>
                  </a:cubicBezTo>
                  <a:lnTo>
                    <a:pt x="5771" y="3709"/>
                  </a:lnTo>
                  <a:cubicBezTo>
                    <a:pt x="5671" y="3676"/>
                    <a:pt x="5571" y="3576"/>
                    <a:pt x="5604" y="3476"/>
                  </a:cubicBezTo>
                  <a:lnTo>
                    <a:pt x="6105" y="1174"/>
                  </a:lnTo>
                  <a:cubicBezTo>
                    <a:pt x="6105" y="1092"/>
                    <a:pt x="6195" y="1032"/>
                    <a:pt x="6283" y="1032"/>
                  </a:cubicBezTo>
                  <a:close/>
                  <a:moveTo>
                    <a:pt x="5195" y="0"/>
                  </a:moveTo>
                  <a:cubicBezTo>
                    <a:pt x="5037" y="0"/>
                    <a:pt x="4876" y="86"/>
                    <a:pt x="4804" y="207"/>
                  </a:cubicBezTo>
                  <a:lnTo>
                    <a:pt x="4304" y="1041"/>
                  </a:lnTo>
                  <a:cubicBezTo>
                    <a:pt x="4304" y="1074"/>
                    <a:pt x="4304" y="1108"/>
                    <a:pt x="4270" y="1141"/>
                  </a:cubicBezTo>
                  <a:lnTo>
                    <a:pt x="1268" y="507"/>
                  </a:lnTo>
                  <a:lnTo>
                    <a:pt x="0" y="1074"/>
                  </a:lnTo>
                  <a:lnTo>
                    <a:pt x="634" y="2075"/>
                  </a:lnTo>
                  <a:lnTo>
                    <a:pt x="968" y="1875"/>
                  </a:lnTo>
                  <a:lnTo>
                    <a:pt x="1401" y="2509"/>
                  </a:lnTo>
                  <a:lnTo>
                    <a:pt x="2035" y="2075"/>
                  </a:lnTo>
                  <a:lnTo>
                    <a:pt x="2469" y="2742"/>
                  </a:lnTo>
                  <a:lnTo>
                    <a:pt x="3136" y="2308"/>
                  </a:lnTo>
                  <a:lnTo>
                    <a:pt x="3570" y="2976"/>
                  </a:lnTo>
                  <a:lnTo>
                    <a:pt x="3937" y="2742"/>
                  </a:lnTo>
                  <a:cubicBezTo>
                    <a:pt x="3937" y="2775"/>
                    <a:pt x="3937" y="2809"/>
                    <a:pt x="3937" y="2876"/>
                  </a:cubicBezTo>
                  <a:lnTo>
                    <a:pt x="4037" y="3810"/>
                  </a:lnTo>
                  <a:cubicBezTo>
                    <a:pt x="4070" y="4043"/>
                    <a:pt x="4270" y="4210"/>
                    <a:pt x="4470" y="4210"/>
                  </a:cubicBezTo>
                  <a:lnTo>
                    <a:pt x="6505" y="4243"/>
                  </a:lnTo>
                  <a:cubicBezTo>
                    <a:pt x="6739" y="4243"/>
                    <a:pt x="6939" y="4076"/>
                    <a:pt x="7005" y="3876"/>
                  </a:cubicBezTo>
                  <a:lnTo>
                    <a:pt x="7172" y="3009"/>
                  </a:lnTo>
                  <a:cubicBezTo>
                    <a:pt x="7206" y="2809"/>
                    <a:pt x="7306" y="2442"/>
                    <a:pt x="7339" y="2242"/>
                  </a:cubicBezTo>
                  <a:lnTo>
                    <a:pt x="7506" y="1374"/>
                  </a:lnTo>
                  <a:cubicBezTo>
                    <a:pt x="7573" y="1174"/>
                    <a:pt x="7439" y="941"/>
                    <a:pt x="7239" y="841"/>
                  </a:cubicBezTo>
                  <a:lnTo>
                    <a:pt x="5371" y="40"/>
                  </a:lnTo>
                  <a:cubicBezTo>
                    <a:pt x="5316" y="13"/>
                    <a:pt x="5256" y="0"/>
                    <a:pt x="5195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4826275" y="2944050"/>
              <a:ext cx="135950" cy="135950"/>
            </a:xfrm>
            <a:custGeom>
              <a:avLst/>
              <a:gdLst/>
              <a:ahLst/>
              <a:cxnLst/>
              <a:rect l="l" t="t" r="r" b="b"/>
              <a:pathLst>
                <a:path w="5438" h="5438" extrusionOk="0">
                  <a:moveTo>
                    <a:pt x="1702" y="601"/>
                  </a:moveTo>
                  <a:lnTo>
                    <a:pt x="1702" y="601"/>
                  </a:lnTo>
                  <a:cubicBezTo>
                    <a:pt x="1535" y="835"/>
                    <a:pt x="1401" y="1135"/>
                    <a:pt x="1268" y="1469"/>
                  </a:cubicBezTo>
                  <a:lnTo>
                    <a:pt x="734" y="1469"/>
                  </a:lnTo>
                  <a:cubicBezTo>
                    <a:pt x="834" y="1302"/>
                    <a:pt x="934" y="1168"/>
                    <a:pt x="1068" y="1068"/>
                  </a:cubicBezTo>
                  <a:cubicBezTo>
                    <a:pt x="1268" y="868"/>
                    <a:pt x="1468" y="701"/>
                    <a:pt x="1702" y="601"/>
                  </a:cubicBezTo>
                  <a:close/>
                  <a:moveTo>
                    <a:pt x="2536" y="401"/>
                  </a:moveTo>
                  <a:lnTo>
                    <a:pt x="2536" y="1469"/>
                  </a:lnTo>
                  <a:lnTo>
                    <a:pt x="1668" y="1469"/>
                  </a:lnTo>
                  <a:cubicBezTo>
                    <a:pt x="1735" y="1268"/>
                    <a:pt x="1802" y="1135"/>
                    <a:pt x="1868" y="1002"/>
                  </a:cubicBezTo>
                  <a:cubicBezTo>
                    <a:pt x="2002" y="768"/>
                    <a:pt x="2169" y="635"/>
                    <a:pt x="2302" y="501"/>
                  </a:cubicBezTo>
                  <a:cubicBezTo>
                    <a:pt x="2369" y="468"/>
                    <a:pt x="2469" y="435"/>
                    <a:pt x="2536" y="401"/>
                  </a:cubicBezTo>
                  <a:close/>
                  <a:moveTo>
                    <a:pt x="2902" y="401"/>
                  </a:moveTo>
                  <a:cubicBezTo>
                    <a:pt x="3003" y="435"/>
                    <a:pt x="3069" y="468"/>
                    <a:pt x="3136" y="501"/>
                  </a:cubicBezTo>
                  <a:cubicBezTo>
                    <a:pt x="3303" y="635"/>
                    <a:pt x="3436" y="801"/>
                    <a:pt x="3570" y="1002"/>
                  </a:cubicBezTo>
                  <a:cubicBezTo>
                    <a:pt x="3636" y="1135"/>
                    <a:pt x="3736" y="1268"/>
                    <a:pt x="3770" y="1469"/>
                  </a:cubicBezTo>
                  <a:lnTo>
                    <a:pt x="2902" y="1469"/>
                  </a:lnTo>
                  <a:lnTo>
                    <a:pt x="2902" y="401"/>
                  </a:lnTo>
                  <a:close/>
                  <a:moveTo>
                    <a:pt x="3736" y="601"/>
                  </a:moveTo>
                  <a:cubicBezTo>
                    <a:pt x="3970" y="701"/>
                    <a:pt x="4203" y="868"/>
                    <a:pt x="4370" y="1068"/>
                  </a:cubicBezTo>
                  <a:cubicBezTo>
                    <a:pt x="4504" y="1168"/>
                    <a:pt x="4604" y="1302"/>
                    <a:pt x="4704" y="1469"/>
                  </a:cubicBezTo>
                  <a:lnTo>
                    <a:pt x="4170" y="1469"/>
                  </a:lnTo>
                  <a:cubicBezTo>
                    <a:pt x="4070" y="1135"/>
                    <a:pt x="3903" y="835"/>
                    <a:pt x="3736" y="601"/>
                  </a:cubicBezTo>
                  <a:close/>
                  <a:moveTo>
                    <a:pt x="1201" y="1802"/>
                  </a:moveTo>
                  <a:cubicBezTo>
                    <a:pt x="1135" y="2036"/>
                    <a:pt x="1101" y="2303"/>
                    <a:pt x="1101" y="2536"/>
                  </a:cubicBezTo>
                  <a:lnTo>
                    <a:pt x="367" y="2536"/>
                  </a:lnTo>
                  <a:cubicBezTo>
                    <a:pt x="401" y="2303"/>
                    <a:pt x="467" y="2036"/>
                    <a:pt x="567" y="1802"/>
                  </a:cubicBezTo>
                  <a:close/>
                  <a:moveTo>
                    <a:pt x="2536" y="1802"/>
                  </a:moveTo>
                  <a:lnTo>
                    <a:pt x="2536" y="2536"/>
                  </a:lnTo>
                  <a:lnTo>
                    <a:pt x="1468" y="2536"/>
                  </a:lnTo>
                  <a:cubicBezTo>
                    <a:pt x="1468" y="2303"/>
                    <a:pt x="1501" y="2036"/>
                    <a:pt x="1568" y="1802"/>
                  </a:cubicBezTo>
                  <a:close/>
                  <a:moveTo>
                    <a:pt x="3903" y="1802"/>
                  </a:moveTo>
                  <a:cubicBezTo>
                    <a:pt x="3937" y="2036"/>
                    <a:pt x="3970" y="2303"/>
                    <a:pt x="3970" y="2536"/>
                  </a:cubicBezTo>
                  <a:lnTo>
                    <a:pt x="2902" y="2536"/>
                  </a:lnTo>
                  <a:lnTo>
                    <a:pt x="2902" y="1802"/>
                  </a:lnTo>
                  <a:close/>
                  <a:moveTo>
                    <a:pt x="4904" y="1802"/>
                  </a:moveTo>
                  <a:cubicBezTo>
                    <a:pt x="5004" y="2036"/>
                    <a:pt x="5037" y="2303"/>
                    <a:pt x="5071" y="2536"/>
                  </a:cubicBezTo>
                  <a:lnTo>
                    <a:pt x="4337" y="2536"/>
                  </a:lnTo>
                  <a:cubicBezTo>
                    <a:pt x="4337" y="2303"/>
                    <a:pt x="4303" y="2036"/>
                    <a:pt x="4270" y="1802"/>
                  </a:cubicBezTo>
                  <a:close/>
                  <a:moveTo>
                    <a:pt x="1101" y="2903"/>
                  </a:moveTo>
                  <a:cubicBezTo>
                    <a:pt x="1101" y="3136"/>
                    <a:pt x="1135" y="3403"/>
                    <a:pt x="1201" y="3637"/>
                  </a:cubicBezTo>
                  <a:lnTo>
                    <a:pt x="567" y="3637"/>
                  </a:lnTo>
                  <a:cubicBezTo>
                    <a:pt x="467" y="3403"/>
                    <a:pt x="401" y="3136"/>
                    <a:pt x="367" y="2903"/>
                  </a:cubicBezTo>
                  <a:close/>
                  <a:moveTo>
                    <a:pt x="2536" y="2903"/>
                  </a:moveTo>
                  <a:lnTo>
                    <a:pt x="2536" y="3637"/>
                  </a:lnTo>
                  <a:lnTo>
                    <a:pt x="1568" y="3637"/>
                  </a:lnTo>
                  <a:cubicBezTo>
                    <a:pt x="1501" y="3403"/>
                    <a:pt x="1468" y="3136"/>
                    <a:pt x="1468" y="2903"/>
                  </a:cubicBezTo>
                  <a:close/>
                  <a:moveTo>
                    <a:pt x="3970" y="2903"/>
                  </a:moveTo>
                  <a:cubicBezTo>
                    <a:pt x="3970" y="3136"/>
                    <a:pt x="3937" y="3403"/>
                    <a:pt x="3903" y="3637"/>
                  </a:cubicBezTo>
                  <a:lnTo>
                    <a:pt x="2902" y="3637"/>
                  </a:lnTo>
                  <a:lnTo>
                    <a:pt x="2902" y="2903"/>
                  </a:lnTo>
                  <a:close/>
                  <a:moveTo>
                    <a:pt x="5071" y="2903"/>
                  </a:moveTo>
                  <a:cubicBezTo>
                    <a:pt x="5037" y="3136"/>
                    <a:pt x="5004" y="3403"/>
                    <a:pt x="4904" y="3637"/>
                  </a:cubicBezTo>
                  <a:lnTo>
                    <a:pt x="4270" y="3637"/>
                  </a:lnTo>
                  <a:cubicBezTo>
                    <a:pt x="4303" y="3403"/>
                    <a:pt x="4337" y="3136"/>
                    <a:pt x="4337" y="2903"/>
                  </a:cubicBezTo>
                  <a:close/>
                  <a:moveTo>
                    <a:pt x="1268" y="3970"/>
                  </a:moveTo>
                  <a:cubicBezTo>
                    <a:pt x="1401" y="4304"/>
                    <a:pt x="1535" y="4604"/>
                    <a:pt x="1702" y="4838"/>
                  </a:cubicBezTo>
                  <a:cubicBezTo>
                    <a:pt x="1468" y="4738"/>
                    <a:pt x="1235" y="4571"/>
                    <a:pt x="1068" y="4371"/>
                  </a:cubicBezTo>
                  <a:cubicBezTo>
                    <a:pt x="934" y="4271"/>
                    <a:pt x="834" y="4137"/>
                    <a:pt x="734" y="3970"/>
                  </a:cubicBezTo>
                  <a:close/>
                  <a:moveTo>
                    <a:pt x="4704" y="3970"/>
                  </a:moveTo>
                  <a:cubicBezTo>
                    <a:pt x="4604" y="4137"/>
                    <a:pt x="4504" y="4271"/>
                    <a:pt x="4370" y="4371"/>
                  </a:cubicBezTo>
                  <a:cubicBezTo>
                    <a:pt x="4203" y="4571"/>
                    <a:pt x="3970" y="4738"/>
                    <a:pt x="3736" y="4838"/>
                  </a:cubicBezTo>
                  <a:cubicBezTo>
                    <a:pt x="3903" y="4604"/>
                    <a:pt x="4070" y="4304"/>
                    <a:pt x="4170" y="3970"/>
                  </a:cubicBezTo>
                  <a:close/>
                  <a:moveTo>
                    <a:pt x="2536" y="3970"/>
                  </a:moveTo>
                  <a:lnTo>
                    <a:pt x="2536" y="5038"/>
                  </a:lnTo>
                  <a:cubicBezTo>
                    <a:pt x="2469" y="5004"/>
                    <a:pt x="2369" y="4971"/>
                    <a:pt x="2302" y="4938"/>
                  </a:cubicBezTo>
                  <a:cubicBezTo>
                    <a:pt x="2135" y="4804"/>
                    <a:pt x="2002" y="4638"/>
                    <a:pt x="1868" y="4437"/>
                  </a:cubicBezTo>
                  <a:cubicBezTo>
                    <a:pt x="1802" y="4304"/>
                    <a:pt x="1735" y="4137"/>
                    <a:pt x="1668" y="3970"/>
                  </a:cubicBezTo>
                  <a:close/>
                  <a:moveTo>
                    <a:pt x="3770" y="3970"/>
                  </a:moveTo>
                  <a:cubicBezTo>
                    <a:pt x="3736" y="4171"/>
                    <a:pt x="3636" y="4304"/>
                    <a:pt x="3570" y="4437"/>
                  </a:cubicBezTo>
                  <a:cubicBezTo>
                    <a:pt x="3436" y="4671"/>
                    <a:pt x="3303" y="4804"/>
                    <a:pt x="3136" y="4938"/>
                  </a:cubicBezTo>
                  <a:cubicBezTo>
                    <a:pt x="3069" y="4971"/>
                    <a:pt x="2969" y="5004"/>
                    <a:pt x="2902" y="5038"/>
                  </a:cubicBezTo>
                  <a:lnTo>
                    <a:pt x="2902" y="3970"/>
                  </a:lnTo>
                  <a:close/>
                  <a:moveTo>
                    <a:pt x="2736" y="1"/>
                  </a:moveTo>
                  <a:cubicBezTo>
                    <a:pt x="1235" y="1"/>
                    <a:pt x="0" y="1235"/>
                    <a:pt x="0" y="2736"/>
                  </a:cubicBezTo>
                  <a:cubicBezTo>
                    <a:pt x="0" y="4204"/>
                    <a:pt x="1235" y="5438"/>
                    <a:pt x="2736" y="5438"/>
                  </a:cubicBezTo>
                  <a:cubicBezTo>
                    <a:pt x="4237" y="5438"/>
                    <a:pt x="5438" y="4237"/>
                    <a:pt x="5438" y="2736"/>
                  </a:cubicBezTo>
                  <a:cubicBezTo>
                    <a:pt x="5438" y="1235"/>
                    <a:pt x="4237" y="1"/>
                    <a:pt x="273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4111600" y="3900575"/>
              <a:ext cx="140125" cy="113450"/>
            </a:xfrm>
            <a:custGeom>
              <a:avLst/>
              <a:gdLst/>
              <a:ahLst/>
              <a:cxnLst/>
              <a:rect l="l" t="t" r="r" b="b"/>
              <a:pathLst>
                <a:path w="5605" h="4538" extrusionOk="0">
                  <a:moveTo>
                    <a:pt x="4570" y="1568"/>
                  </a:moveTo>
                  <a:lnTo>
                    <a:pt x="5004" y="2469"/>
                  </a:lnTo>
                  <a:lnTo>
                    <a:pt x="3836" y="2469"/>
                  </a:lnTo>
                  <a:lnTo>
                    <a:pt x="3836" y="1568"/>
                  </a:lnTo>
                  <a:close/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lnTo>
                    <a:pt x="0" y="3170"/>
                  </a:lnTo>
                  <a:lnTo>
                    <a:pt x="367" y="3503"/>
                  </a:lnTo>
                  <a:lnTo>
                    <a:pt x="801" y="3503"/>
                  </a:lnTo>
                  <a:cubicBezTo>
                    <a:pt x="734" y="3603"/>
                    <a:pt x="701" y="3737"/>
                    <a:pt x="701" y="3870"/>
                  </a:cubicBezTo>
                  <a:cubicBezTo>
                    <a:pt x="701" y="4237"/>
                    <a:pt x="1034" y="4537"/>
                    <a:pt x="1401" y="4537"/>
                  </a:cubicBezTo>
                  <a:cubicBezTo>
                    <a:pt x="1802" y="4537"/>
                    <a:pt x="2102" y="4237"/>
                    <a:pt x="2102" y="3870"/>
                  </a:cubicBezTo>
                  <a:cubicBezTo>
                    <a:pt x="2102" y="3737"/>
                    <a:pt x="2068" y="3603"/>
                    <a:pt x="2002" y="3503"/>
                  </a:cubicBezTo>
                  <a:lnTo>
                    <a:pt x="3936" y="3503"/>
                  </a:lnTo>
                  <a:cubicBezTo>
                    <a:pt x="3870" y="3603"/>
                    <a:pt x="3870" y="3737"/>
                    <a:pt x="3870" y="3870"/>
                  </a:cubicBezTo>
                  <a:cubicBezTo>
                    <a:pt x="3870" y="4237"/>
                    <a:pt x="4170" y="4537"/>
                    <a:pt x="4537" y="4537"/>
                  </a:cubicBezTo>
                  <a:cubicBezTo>
                    <a:pt x="4937" y="4537"/>
                    <a:pt x="5237" y="4237"/>
                    <a:pt x="5237" y="3870"/>
                  </a:cubicBezTo>
                  <a:cubicBezTo>
                    <a:pt x="5237" y="3737"/>
                    <a:pt x="5204" y="3603"/>
                    <a:pt x="5171" y="3503"/>
                  </a:cubicBezTo>
                  <a:lnTo>
                    <a:pt x="5604" y="3503"/>
                  </a:lnTo>
                  <a:lnTo>
                    <a:pt x="5604" y="2469"/>
                  </a:lnTo>
                  <a:lnTo>
                    <a:pt x="4904" y="1068"/>
                  </a:lnTo>
                  <a:lnTo>
                    <a:pt x="3836" y="1068"/>
                  </a:lnTo>
                  <a:lnTo>
                    <a:pt x="3836" y="368"/>
                  </a:lnTo>
                  <a:cubicBezTo>
                    <a:pt x="3836" y="167"/>
                    <a:pt x="3703" y="1"/>
                    <a:pt x="3503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4084075" y="4770375"/>
              <a:ext cx="151800" cy="151800"/>
            </a:xfrm>
            <a:custGeom>
              <a:avLst/>
              <a:gdLst/>
              <a:ahLst/>
              <a:cxnLst/>
              <a:rect l="l" t="t" r="r" b="b"/>
              <a:pathLst>
                <a:path w="6072" h="6072" extrusionOk="0">
                  <a:moveTo>
                    <a:pt x="4297" y="1847"/>
                  </a:moveTo>
                  <a:cubicBezTo>
                    <a:pt x="4646" y="1847"/>
                    <a:pt x="4930" y="2079"/>
                    <a:pt x="4837" y="2602"/>
                  </a:cubicBezTo>
                  <a:cubicBezTo>
                    <a:pt x="4637" y="3736"/>
                    <a:pt x="3503" y="4704"/>
                    <a:pt x="3169" y="4904"/>
                  </a:cubicBezTo>
                  <a:cubicBezTo>
                    <a:pt x="3084" y="4963"/>
                    <a:pt x="2999" y="4988"/>
                    <a:pt x="2918" y="4988"/>
                  </a:cubicBezTo>
                  <a:cubicBezTo>
                    <a:pt x="2681" y="4988"/>
                    <a:pt x="2477" y="4777"/>
                    <a:pt x="2402" y="4603"/>
                  </a:cubicBezTo>
                  <a:cubicBezTo>
                    <a:pt x="2269" y="4337"/>
                    <a:pt x="1869" y="2902"/>
                    <a:pt x="1768" y="2769"/>
                  </a:cubicBezTo>
                  <a:cubicBezTo>
                    <a:pt x="1748" y="2742"/>
                    <a:pt x="1720" y="2731"/>
                    <a:pt x="1688" y="2731"/>
                  </a:cubicBezTo>
                  <a:cubicBezTo>
                    <a:pt x="1560" y="2731"/>
                    <a:pt x="1368" y="2902"/>
                    <a:pt x="1368" y="2902"/>
                  </a:cubicBezTo>
                  <a:lnTo>
                    <a:pt x="1235" y="2702"/>
                  </a:lnTo>
                  <a:cubicBezTo>
                    <a:pt x="1235" y="2702"/>
                    <a:pt x="1835" y="1968"/>
                    <a:pt x="2302" y="1868"/>
                  </a:cubicBezTo>
                  <a:cubicBezTo>
                    <a:pt x="2329" y="1863"/>
                    <a:pt x="2355" y="1860"/>
                    <a:pt x="2379" y="1860"/>
                  </a:cubicBezTo>
                  <a:cubicBezTo>
                    <a:pt x="2803" y="1860"/>
                    <a:pt x="2810" y="2661"/>
                    <a:pt x="2936" y="3102"/>
                  </a:cubicBezTo>
                  <a:cubicBezTo>
                    <a:pt x="3036" y="3569"/>
                    <a:pt x="3136" y="3836"/>
                    <a:pt x="3236" y="3836"/>
                  </a:cubicBezTo>
                  <a:cubicBezTo>
                    <a:pt x="3336" y="3836"/>
                    <a:pt x="3503" y="3569"/>
                    <a:pt x="3737" y="3202"/>
                  </a:cubicBezTo>
                  <a:cubicBezTo>
                    <a:pt x="3889" y="2897"/>
                    <a:pt x="3809" y="2611"/>
                    <a:pt x="3570" y="2611"/>
                  </a:cubicBezTo>
                  <a:cubicBezTo>
                    <a:pt x="3495" y="2611"/>
                    <a:pt x="3406" y="2639"/>
                    <a:pt x="3303" y="2702"/>
                  </a:cubicBezTo>
                  <a:cubicBezTo>
                    <a:pt x="3393" y="2163"/>
                    <a:pt x="3889" y="1847"/>
                    <a:pt x="4297" y="1847"/>
                  </a:cubicBezTo>
                  <a:close/>
                  <a:moveTo>
                    <a:pt x="3036" y="0"/>
                  </a:moveTo>
                  <a:cubicBezTo>
                    <a:pt x="1368" y="0"/>
                    <a:pt x="1" y="1368"/>
                    <a:pt x="1" y="3036"/>
                  </a:cubicBezTo>
                  <a:cubicBezTo>
                    <a:pt x="1" y="4704"/>
                    <a:pt x="1368" y="6071"/>
                    <a:pt x="3036" y="6071"/>
                  </a:cubicBezTo>
                  <a:cubicBezTo>
                    <a:pt x="4704" y="6071"/>
                    <a:pt x="6072" y="4704"/>
                    <a:pt x="6072" y="3036"/>
                  </a:cubicBezTo>
                  <a:cubicBezTo>
                    <a:pt x="6072" y="1368"/>
                    <a:pt x="4737" y="0"/>
                    <a:pt x="3036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3850575" y="6012925"/>
              <a:ext cx="100100" cy="100100"/>
            </a:xfrm>
            <a:custGeom>
              <a:avLst/>
              <a:gdLst/>
              <a:ahLst/>
              <a:cxnLst/>
              <a:rect l="l" t="t" r="r" b="b"/>
              <a:pathLst>
                <a:path w="4004" h="4004" extrusionOk="0">
                  <a:moveTo>
                    <a:pt x="2002" y="501"/>
                  </a:moveTo>
                  <a:lnTo>
                    <a:pt x="2002" y="3503"/>
                  </a:lnTo>
                  <a:cubicBezTo>
                    <a:pt x="1168" y="3503"/>
                    <a:pt x="501" y="2802"/>
                    <a:pt x="501" y="2002"/>
                  </a:cubicBezTo>
                  <a:cubicBezTo>
                    <a:pt x="501" y="1168"/>
                    <a:pt x="1168" y="501"/>
                    <a:pt x="2002" y="501"/>
                  </a:cubicBezTo>
                  <a:close/>
                  <a:moveTo>
                    <a:pt x="2002" y="0"/>
                  </a:moveTo>
                  <a:cubicBezTo>
                    <a:pt x="868" y="0"/>
                    <a:pt x="1" y="868"/>
                    <a:pt x="1" y="2002"/>
                  </a:cubicBezTo>
                  <a:cubicBezTo>
                    <a:pt x="1" y="3103"/>
                    <a:pt x="868" y="4003"/>
                    <a:pt x="2002" y="4003"/>
                  </a:cubicBezTo>
                  <a:cubicBezTo>
                    <a:pt x="3103" y="4003"/>
                    <a:pt x="4003" y="3103"/>
                    <a:pt x="4003" y="2002"/>
                  </a:cubicBezTo>
                  <a:cubicBezTo>
                    <a:pt x="4003" y="868"/>
                    <a:pt x="3103" y="0"/>
                    <a:pt x="2002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3889775" y="5491725"/>
              <a:ext cx="140950" cy="132600"/>
            </a:xfrm>
            <a:custGeom>
              <a:avLst/>
              <a:gdLst/>
              <a:ahLst/>
              <a:cxnLst/>
              <a:rect l="l" t="t" r="r" b="b"/>
              <a:pathLst>
                <a:path w="5638" h="5304" extrusionOk="0">
                  <a:moveTo>
                    <a:pt x="2802" y="701"/>
                  </a:moveTo>
                  <a:cubicBezTo>
                    <a:pt x="3103" y="701"/>
                    <a:pt x="3403" y="767"/>
                    <a:pt x="3670" y="867"/>
                  </a:cubicBezTo>
                  <a:cubicBezTo>
                    <a:pt x="3936" y="934"/>
                    <a:pt x="4170" y="1068"/>
                    <a:pt x="4370" y="1234"/>
                  </a:cubicBezTo>
                  <a:cubicBezTo>
                    <a:pt x="4737" y="1535"/>
                    <a:pt x="4937" y="1902"/>
                    <a:pt x="4937" y="2302"/>
                  </a:cubicBezTo>
                  <a:cubicBezTo>
                    <a:pt x="4937" y="2702"/>
                    <a:pt x="4737" y="3069"/>
                    <a:pt x="4370" y="3369"/>
                  </a:cubicBezTo>
                  <a:cubicBezTo>
                    <a:pt x="4170" y="3536"/>
                    <a:pt x="3936" y="3669"/>
                    <a:pt x="3670" y="3736"/>
                  </a:cubicBezTo>
                  <a:cubicBezTo>
                    <a:pt x="3403" y="3836"/>
                    <a:pt x="3103" y="3903"/>
                    <a:pt x="2802" y="3903"/>
                  </a:cubicBezTo>
                  <a:cubicBezTo>
                    <a:pt x="2669" y="3903"/>
                    <a:pt x="2569" y="3903"/>
                    <a:pt x="2435" y="3870"/>
                  </a:cubicBezTo>
                  <a:lnTo>
                    <a:pt x="2369" y="3870"/>
                  </a:lnTo>
                  <a:cubicBezTo>
                    <a:pt x="2169" y="3870"/>
                    <a:pt x="2002" y="3936"/>
                    <a:pt x="1868" y="4070"/>
                  </a:cubicBezTo>
                  <a:cubicBezTo>
                    <a:pt x="1835" y="4103"/>
                    <a:pt x="1768" y="4136"/>
                    <a:pt x="1735" y="4170"/>
                  </a:cubicBezTo>
                  <a:cubicBezTo>
                    <a:pt x="1735" y="4103"/>
                    <a:pt x="1735" y="4036"/>
                    <a:pt x="1735" y="3970"/>
                  </a:cubicBezTo>
                  <a:cubicBezTo>
                    <a:pt x="1702" y="3803"/>
                    <a:pt x="1601" y="3603"/>
                    <a:pt x="1401" y="3503"/>
                  </a:cubicBezTo>
                  <a:cubicBezTo>
                    <a:pt x="1168" y="3336"/>
                    <a:pt x="1001" y="3169"/>
                    <a:pt x="868" y="2936"/>
                  </a:cubicBezTo>
                  <a:cubicBezTo>
                    <a:pt x="768" y="2735"/>
                    <a:pt x="701" y="2535"/>
                    <a:pt x="701" y="2302"/>
                  </a:cubicBezTo>
                  <a:cubicBezTo>
                    <a:pt x="701" y="1902"/>
                    <a:pt x="901" y="1535"/>
                    <a:pt x="1268" y="1234"/>
                  </a:cubicBezTo>
                  <a:cubicBezTo>
                    <a:pt x="1435" y="1068"/>
                    <a:pt x="1668" y="934"/>
                    <a:pt x="1935" y="867"/>
                  </a:cubicBezTo>
                  <a:cubicBezTo>
                    <a:pt x="2202" y="767"/>
                    <a:pt x="2502" y="701"/>
                    <a:pt x="2802" y="701"/>
                  </a:cubicBezTo>
                  <a:close/>
                  <a:moveTo>
                    <a:pt x="2802" y="0"/>
                  </a:moveTo>
                  <a:cubicBezTo>
                    <a:pt x="1235" y="0"/>
                    <a:pt x="0" y="1034"/>
                    <a:pt x="0" y="2302"/>
                  </a:cubicBezTo>
                  <a:cubicBezTo>
                    <a:pt x="0" y="3002"/>
                    <a:pt x="401" y="3669"/>
                    <a:pt x="1034" y="4070"/>
                  </a:cubicBezTo>
                  <a:cubicBezTo>
                    <a:pt x="1034" y="4136"/>
                    <a:pt x="1034" y="4170"/>
                    <a:pt x="1034" y="4237"/>
                  </a:cubicBezTo>
                  <a:cubicBezTo>
                    <a:pt x="1034" y="4637"/>
                    <a:pt x="734" y="4970"/>
                    <a:pt x="334" y="5137"/>
                  </a:cubicBezTo>
                  <a:lnTo>
                    <a:pt x="334" y="5304"/>
                  </a:lnTo>
                  <a:cubicBezTo>
                    <a:pt x="1034" y="5271"/>
                    <a:pt x="1768" y="5171"/>
                    <a:pt x="2369" y="4570"/>
                  </a:cubicBezTo>
                  <a:cubicBezTo>
                    <a:pt x="2502" y="4603"/>
                    <a:pt x="2669" y="4603"/>
                    <a:pt x="2802" y="4603"/>
                  </a:cubicBezTo>
                  <a:cubicBezTo>
                    <a:pt x="4370" y="4603"/>
                    <a:pt x="5638" y="3569"/>
                    <a:pt x="5638" y="2302"/>
                  </a:cubicBezTo>
                  <a:cubicBezTo>
                    <a:pt x="5638" y="1034"/>
                    <a:pt x="4370" y="0"/>
                    <a:pt x="2802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3910625" y="4300025"/>
              <a:ext cx="137625" cy="135950"/>
            </a:xfrm>
            <a:custGeom>
              <a:avLst/>
              <a:gdLst/>
              <a:ahLst/>
              <a:cxnLst/>
              <a:rect l="l" t="t" r="r" b="b"/>
              <a:pathLst>
                <a:path w="5505" h="5438" extrusionOk="0">
                  <a:moveTo>
                    <a:pt x="2684" y="853"/>
                  </a:moveTo>
                  <a:cubicBezTo>
                    <a:pt x="3204" y="853"/>
                    <a:pt x="3585" y="1012"/>
                    <a:pt x="3870" y="1268"/>
                  </a:cubicBezTo>
                  <a:cubicBezTo>
                    <a:pt x="4303" y="1602"/>
                    <a:pt x="4070" y="2002"/>
                    <a:pt x="3803" y="2036"/>
                  </a:cubicBezTo>
                  <a:cubicBezTo>
                    <a:pt x="3796" y="2036"/>
                    <a:pt x="3789" y="2037"/>
                    <a:pt x="3781" y="2037"/>
                  </a:cubicBezTo>
                  <a:cubicBezTo>
                    <a:pt x="3520" y="2037"/>
                    <a:pt x="3221" y="1468"/>
                    <a:pt x="2669" y="1468"/>
                  </a:cubicBezTo>
                  <a:cubicBezTo>
                    <a:pt x="2654" y="1468"/>
                    <a:pt x="2640" y="1467"/>
                    <a:pt x="2626" y="1467"/>
                  </a:cubicBezTo>
                  <a:cubicBezTo>
                    <a:pt x="2082" y="1467"/>
                    <a:pt x="1719" y="2073"/>
                    <a:pt x="2402" y="2236"/>
                  </a:cubicBezTo>
                  <a:cubicBezTo>
                    <a:pt x="3136" y="2436"/>
                    <a:pt x="3936" y="2503"/>
                    <a:pt x="4203" y="3170"/>
                  </a:cubicBezTo>
                  <a:cubicBezTo>
                    <a:pt x="4503" y="3837"/>
                    <a:pt x="3770" y="4537"/>
                    <a:pt x="2969" y="4571"/>
                  </a:cubicBezTo>
                  <a:cubicBezTo>
                    <a:pt x="2865" y="4579"/>
                    <a:pt x="2768" y="4584"/>
                    <a:pt x="2677" y="4584"/>
                  </a:cubicBezTo>
                  <a:cubicBezTo>
                    <a:pt x="2073" y="4584"/>
                    <a:pt x="1754" y="4398"/>
                    <a:pt x="1435" y="4137"/>
                  </a:cubicBezTo>
                  <a:cubicBezTo>
                    <a:pt x="1068" y="3770"/>
                    <a:pt x="1234" y="3370"/>
                    <a:pt x="1535" y="3336"/>
                  </a:cubicBezTo>
                  <a:cubicBezTo>
                    <a:pt x="1547" y="3335"/>
                    <a:pt x="1558" y="3334"/>
                    <a:pt x="1570" y="3334"/>
                  </a:cubicBezTo>
                  <a:cubicBezTo>
                    <a:pt x="1851" y="3334"/>
                    <a:pt x="2042" y="3707"/>
                    <a:pt x="2202" y="3803"/>
                  </a:cubicBezTo>
                  <a:cubicBezTo>
                    <a:pt x="2298" y="3861"/>
                    <a:pt x="2548" y="3963"/>
                    <a:pt x="2807" y="3963"/>
                  </a:cubicBezTo>
                  <a:cubicBezTo>
                    <a:pt x="2998" y="3963"/>
                    <a:pt x="3194" y="3907"/>
                    <a:pt x="3336" y="3737"/>
                  </a:cubicBezTo>
                  <a:cubicBezTo>
                    <a:pt x="3703" y="3336"/>
                    <a:pt x="3102" y="3103"/>
                    <a:pt x="2635" y="3036"/>
                  </a:cubicBezTo>
                  <a:cubicBezTo>
                    <a:pt x="2002" y="2970"/>
                    <a:pt x="1201" y="2603"/>
                    <a:pt x="1268" y="1935"/>
                  </a:cubicBezTo>
                  <a:cubicBezTo>
                    <a:pt x="1335" y="1268"/>
                    <a:pt x="1835" y="901"/>
                    <a:pt x="2402" y="868"/>
                  </a:cubicBezTo>
                  <a:cubicBezTo>
                    <a:pt x="2500" y="858"/>
                    <a:pt x="2594" y="853"/>
                    <a:pt x="2684" y="853"/>
                  </a:cubicBezTo>
                  <a:close/>
                  <a:moveTo>
                    <a:pt x="1501" y="1"/>
                  </a:moveTo>
                  <a:cubicBezTo>
                    <a:pt x="667" y="1"/>
                    <a:pt x="0" y="668"/>
                    <a:pt x="0" y="1502"/>
                  </a:cubicBezTo>
                  <a:cubicBezTo>
                    <a:pt x="0" y="1802"/>
                    <a:pt x="100" y="2102"/>
                    <a:pt x="234" y="2336"/>
                  </a:cubicBezTo>
                  <a:cubicBezTo>
                    <a:pt x="234" y="2469"/>
                    <a:pt x="200" y="2603"/>
                    <a:pt x="200" y="2736"/>
                  </a:cubicBezTo>
                  <a:cubicBezTo>
                    <a:pt x="200" y="4104"/>
                    <a:pt x="1335" y="5238"/>
                    <a:pt x="2736" y="5238"/>
                  </a:cubicBezTo>
                  <a:cubicBezTo>
                    <a:pt x="2902" y="5238"/>
                    <a:pt x="3036" y="5238"/>
                    <a:pt x="3203" y="5204"/>
                  </a:cubicBezTo>
                  <a:cubicBezTo>
                    <a:pt x="3436" y="5338"/>
                    <a:pt x="3703" y="5438"/>
                    <a:pt x="4003" y="5438"/>
                  </a:cubicBezTo>
                  <a:cubicBezTo>
                    <a:pt x="4837" y="5438"/>
                    <a:pt x="5504" y="4737"/>
                    <a:pt x="5504" y="3904"/>
                  </a:cubicBezTo>
                  <a:cubicBezTo>
                    <a:pt x="5504" y="3603"/>
                    <a:pt x="5404" y="3303"/>
                    <a:pt x="5237" y="3070"/>
                  </a:cubicBezTo>
                  <a:cubicBezTo>
                    <a:pt x="5271" y="2970"/>
                    <a:pt x="5271" y="2836"/>
                    <a:pt x="5271" y="2736"/>
                  </a:cubicBezTo>
                  <a:cubicBezTo>
                    <a:pt x="5271" y="1335"/>
                    <a:pt x="4137" y="201"/>
                    <a:pt x="2736" y="201"/>
                  </a:cubicBezTo>
                  <a:cubicBezTo>
                    <a:pt x="2602" y="201"/>
                    <a:pt x="2469" y="234"/>
                    <a:pt x="2335" y="234"/>
                  </a:cubicBezTo>
                  <a:cubicBezTo>
                    <a:pt x="2102" y="101"/>
                    <a:pt x="1802" y="1"/>
                    <a:pt x="1501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3613750" y="4992200"/>
              <a:ext cx="139275" cy="138450"/>
            </a:xfrm>
            <a:custGeom>
              <a:avLst/>
              <a:gdLst/>
              <a:ahLst/>
              <a:cxnLst/>
              <a:rect l="l" t="t" r="r" b="b"/>
              <a:pathLst>
                <a:path w="5571" h="5538" extrusionOk="0">
                  <a:moveTo>
                    <a:pt x="4337" y="0"/>
                  </a:moveTo>
                  <a:lnTo>
                    <a:pt x="4003" y="334"/>
                  </a:lnTo>
                  <a:lnTo>
                    <a:pt x="5204" y="1535"/>
                  </a:lnTo>
                  <a:lnTo>
                    <a:pt x="5571" y="1201"/>
                  </a:lnTo>
                  <a:lnTo>
                    <a:pt x="4337" y="0"/>
                  </a:lnTo>
                  <a:close/>
                  <a:moveTo>
                    <a:pt x="3636" y="667"/>
                  </a:moveTo>
                  <a:lnTo>
                    <a:pt x="1735" y="867"/>
                  </a:lnTo>
                  <a:cubicBezTo>
                    <a:pt x="1735" y="2402"/>
                    <a:pt x="0" y="4670"/>
                    <a:pt x="0" y="4670"/>
                  </a:cubicBezTo>
                  <a:lnTo>
                    <a:pt x="300" y="4970"/>
                  </a:lnTo>
                  <a:lnTo>
                    <a:pt x="1768" y="3469"/>
                  </a:lnTo>
                  <a:cubicBezTo>
                    <a:pt x="1735" y="3403"/>
                    <a:pt x="1735" y="3336"/>
                    <a:pt x="1735" y="3269"/>
                  </a:cubicBezTo>
                  <a:cubicBezTo>
                    <a:pt x="1735" y="3002"/>
                    <a:pt x="1968" y="2769"/>
                    <a:pt x="2268" y="2769"/>
                  </a:cubicBezTo>
                  <a:cubicBezTo>
                    <a:pt x="2535" y="2769"/>
                    <a:pt x="2769" y="3002"/>
                    <a:pt x="2769" y="3269"/>
                  </a:cubicBezTo>
                  <a:cubicBezTo>
                    <a:pt x="2769" y="3569"/>
                    <a:pt x="2535" y="3803"/>
                    <a:pt x="2268" y="3803"/>
                  </a:cubicBezTo>
                  <a:cubicBezTo>
                    <a:pt x="2202" y="3803"/>
                    <a:pt x="2135" y="3803"/>
                    <a:pt x="2068" y="3770"/>
                  </a:cubicBezTo>
                  <a:lnTo>
                    <a:pt x="567" y="5237"/>
                  </a:lnTo>
                  <a:lnTo>
                    <a:pt x="867" y="5538"/>
                  </a:lnTo>
                  <a:cubicBezTo>
                    <a:pt x="867" y="5538"/>
                    <a:pt x="3136" y="3803"/>
                    <a:pt x="4670" y="3803"/>
                  </a:cubicBezTo>
                  <a:lnTo>
                    <a:pt x="4870" y="1902"/>
                  </a:lnTo>
                  <a:lnTo>
                    <a:pt x="3636" y="667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3443625" y="4579400"/>
              <a:ext cx="80075" cy="106750"/>
            </a:xfrm>
            <a:custGeom>
              <a:avLst/>
              <a:gdLst/>
              <a:ahLst/>
              <a:cxnLst/>
              <a:rect l="l" t="t" r="r" b="b"/>
              <a:pathLst>
                <a:path w="3203" h="4270" extrusionOk="0">
                  <a:moveTo>
                    <a:pt x="2402" y="1802"/>
                  </a:moveTo>
                  <a:cubicBezTo>
                    <a:pt x="2569" y="2102"/>
                    <a:pt x="2669" y="2402"/>
                    <a:pt x="2669" y="2636"/>
                  </a:cubicBezTo>
                  <a:lnTo>
                    <a:pt x="2669" y="2669"/>
                  </a:lnTo>
                  <a:lnTo>
                    <a:pt x="2669" y="2702"/>
                  </a:lnTo>
                  <a:cubicBezTo>
                    <a:pt x="2669" y="2969"/>
                    <a:pt x="2535" y="3236"/>
                    <a:pt x="2335" y="3436"/>
                  </a:cubicBezTo>
                  <a:cubicBezTo>
                    <a:pt x="2135" y="3636"/>
                    <a:pt x="1902" y="3736"/>
                    <a:pt x="1601" y="3736"/>
                  </a:cubicBezTo>
                  <a:lnTo>
                    <a:pt x="1468" y="3736"/>
                  </a:lnTo>
                  <a:cubicBezTo>
                    <a:pt x="2035" y="3403"/>
                    <a:pt x="2435" y="2769"/>
                    <a:pt x="2435" y="2035"/>
                  </a:cubicBezTo>
                  <a:cubicBezTo>
                    <a:pt x="2435" y="1968"/>
                    <a:pt x="2402" y="1868"/>
                    <a:pt x="2402" y="1802"/>
                  </a:cubicBezTo>
                  <a:close/>
                  <a:moveTo>
                    <a:pt x="1601" y="0"/>
                  </a:moveTo>
                  <a:cubicBezTo>
                    <a:pt x="1601" y="0"/>
                    <a:pt x="34" y="1301"/>
                    <a:pt x="0" y="2636"/>
                  </a:cubicBezTo>
                  <a:lnTo>
                    <a:pt x="0" y="2669"/>
                  </a:lnTo>
                  <a:lnTo>
                    <a:pt x="0" y="2702"/>
                  </a:lnTo>
                  <a:cubicBezTo>
                    <a:pt x="34" y="3570"/>
                    <a:pt x="734" y="4270"/>
                    <a:pt x="1601" y="4270"/>
                  </a:cubicBezTo>
                  <a:cubicBezTo>
                    <a:pt x="2469" y="4270"/>
                    <a:pt x="3203" y="3570"/>
                    <a:pt x="3203" y="2702"/>
                  </a:cubicBezTo>
                  <a:lnTo>
                    <a:pt x="3203" y="2669"/>
                  </a:lnTo>
                  <a:lnTo>
                    <a:pt x="3203" y="2636"/>
                  </a:lnTo>
                  <a:cubicBezTo>
                    <a:pt x="3169" y="1301"/>
                    <a:pt x="1601" y="0"/>
                    <a:pt x="1601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5169025" y="5729375"/>
              <a:ext cx="129275" cy="128450"/>
            </a:xfrm>
            <a:custGeom>
              <a:avLst/>
              <a:gdLst/>
              <a:ahLst/>
              <a:cxnLst/>
              <a:rect l="l" t="t" r="r" b="b"/>
              <a:pathLst>
                <a:path w="5171" h="5138" extrusionOk="0">
                  <a:moveTo>
                    <a:pt x="2268" y="1302"/>
                  </a:moveTo>
                  <a:lnTo>
                    <a:pt x="2268" y="1936"/>
                  </a:lnTo>
                  <a:lnTo>
                    <a:pt x="2902" y="1936"/>
                  </a:lnTo>
                  <a:lnTo>
                    <a:pt x="2902" y="1302"/>
                  </a:lnTo>
                  <a:close/>
                  <a:moveTo>
                    <a:pt x="1935" y="2269"/>
                  </a:moveTo>
                  <a:lnTo>
                    <a:pt x="1935" y="2569"/>
                  </a:lnTo>
                  <a:lnTo>
                    <a:pt x="2268" y="2569"/>
                  </a:lnTo>
                  <a:lnTo>
                    <a:pt x="2268" y="3537"/>
                  </a:lnTo>
                  <a:lnTo>
                    <a:pt x="1935" y="3537"/>
                  </a:lnTo>
                  <a:lnTo>
                    <a:pt x="1935" y="3870"/>
                  </a:lnTo>
                  <a:lnTo>
                    <a:pt x="3236" y="3870"/>
                  </a:lnTo>
                  <a:lnTo>
                    <a:pt x="3236" y="3537"/>
                  </a:lnTo>
                  <a:lnTo>
                    <a:pt x="2902" y="3537"/>
                  </a:lnTo>
                  <a:lnTo>
                    <a:pt x="2902" y="2269"/>
                  </a:lnTo>
                  <a:close/>
                  <a:moveTo>
                    <a:pt x="2602" y="468"/>
                  </a:moveTo>
                  <a:cubicBezTo>
                    <a:pt x="3736" y="468"/>
                    <a:pt x="4670" y="1402"/>
                    <a:pt x="4670" y="2569"/>
                  </a:cubicBezTo>
                  <a:cubicBezTo>
                    <a:pt x="4670" y="3737"/>
                    <a:pt x="3736" y="4671"/>
                    <a:pt x="2602" y="4671"/>
                  </a:cubicBezTo>
                  <a:cubicBezTo>
                    <a:pt x="1435" y="4671"/>
                    <a:pt x="501" y="3737"/>
                    <a:pt x="501" y="2569"/>
                  </a:cubicBezTo>
                  <a:cubicBezTo>
                    <a:pt x="501" y="1402"/>
                    <a:pt x="1435" y="468"/>
                    <a:pt x="2602" y="468"/>
                  </a:cubicBezTo>
                  <a:close/>
                  <a:moveTo>
                    <a:pt x="2602" y="1"/>
                  </a:moveTo>
                  <a:cubicBezTo>
                    <a:pt x="1168" y="1"/>
                    <a:pt x="0" y="1168"/>
                    <a:pt x="0" y="2569"/>
                  </a:cubicBezTo>
                  <a:cubicBezTo>
                    <a:pt x="0" y="4004"/>
                    <a:pt x="1168" y="5138"/>
                    <a:pt x="2602" y="5138"/>
                  </a:cubicBezTo>
                  <a:cubicBezTo>
                    <a:pt x="4003" y="5138"/>
                    <a:pt x="5171" y="4004"/>
                    <a:pt x="5171" y="2569"/>
                  </a:cubicBezTo>
                  <a:cubicBezTo>
                    <a:pt x="5171" y="1168"/>
                    <a:pt x="4003" y="1"/>
                    <a:pt x="2602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3397750" y="5519675"/>
              <a:ext cx="171825" cy="180950"/>
            </a:xfrm>
            <a:custGeom>
              <a:avLst/>
              <a:gdLst/>
              <a:ahLst/>
              <a:cxnLst/>
              <a:rect l="l" t="t" r="r" b="b"/>
              <a:pathLst>
                <a:path w="6873" h="7238" extrusionOk="0">
                  <a:moveTo>
                    <a:pt x="4537" y="717"/>
                  </a:moveTo>
                  <a:lnTo>
                    <a:pt x="5871" y="1684"/>
                  </a:lnTo>
                  <a:lnTo>
                    <a:pt x="5738" y="1851"/>
                  </a:lnTo>
                  <a:lnTo>
                    <a:pt x="4404" y="884"/>
                  </a:lnTo>
                  <a:lnTo>
                    <a:pt x="4537" y="717"/>
                  </a:lnTo>
                  <a:close/>
                  <a:moveTo>
                    <a:pt x="3570" y="650"/>
                  </a:moveTo>
                  <a:lnTo>
                    <a:pt x="6238" y="2585"/>
                  </a:lnTo>
                  <a:lnTo>
                    <a:pt x="3803" y="5921"/>
                  </a:lnTo>
                  <a:lnTo>
                    <a:pt x="1135" y="3986"/>
                  </a:lnTo>
                  <a:lnTo>
                    <a:pt x="3570" y="650"/>
                  </a:lnTo>
                  <a:close/>
                  <a:moveTo>
                    <a:pt x="1977" y="5204"/>
                  </a:moveTo>
                  <a:cubicBezTo>
                    <a:pt x="2063" y="5204"/>
                    <a:pt x="2152" y="5231"/>
                    <a:pt x="2236" y="5287"/>
                  </a:cubicBezTo>
                  <a:cubicBezTo>
                    <a:pt x="2402" y="5420"/>
                    <a:pt x="2469" y="5654"/>
                    <a:pt x="2302" y="5854"/>
                  </a:cubicBezTo>
                  <a:cubicBezTo>
                    <a:pt x="2222" y="5974"/>
                    <a:pt x="2106" y="6034"/>
                    <a:pt x="1983" y="6034"/>
                  </a:cubicBezTo>
                  <a:cubicBezTo>
                    <a:pt x="1901" y="6034"/>
                    <a:pt x="1815" y="6007"/>
                    <a:pt x="1735" y="5954"/>
                  </a:cubicBezTo>
                  <a:cubicBezTo>
                    <a:pt x="1568" y="5820"/>
                    <a:pt x="1502" y="5554"/>
                    <a:pt x="1668" y="5353"/>
                  </a:cubicBezTo>
                  <a:cubicBezTo>
                    <a:pt x="1746" y="5256"/>
                    <a:pt x="1858" y="5204"/>
                    <a:pt x="1977" y="5204"/>
                  </a:cubicBezTo>
                  <a:close/>
                  <a:moveTo>
                    <a:pt x="3857" y="0"/>
                  </a:moveTo>
                  <a:cubicBezTo>
                    <a:pt x="3673" y="0"/>
                    <a:pt x="3491" y="88"/>
                    <a:pt x="3370" y="250"/>
                  </a:cubicBezTo>
                  <a:lnTo>
                    <a:pt x="201" y="4553"/>
                  </a:lnTo>
                  <a:cubicBezTo>
                    <a:pt x="1" y="4853"/>
                    <a:pt x="67" y="5220"/>
                    <a:pt x="334" y="5420"/>
                  </a:cubicBezTo>
                  <a:lnTo>
                    <a:pt x="2669" y="7121"/>
                  </a:lnTo>
                  <a:cubicBezTo>
                    <a:pt x="2774" y="7200"/>
                    <a:pt x="2900" y="7238"/>
                    <a:pt x="3027" y="7238"/>
                  </a:cubicBezTo>
                  <a:cubicBezTo>
                    <a:pt x="3221" y="7238"/>
                    <a:pt x="3415" y="7150"/>
                    <a:pt x="3536" y="6988"/>
                  </a:cubicBezTo>
                  <a:lnTo>
                    <a:pt x="6672" y="2652"/>
                  </a:lnTo>
                  <a:cubicBezTo>
                    <a:pt x="6872" y="2385"/>
                    <a:pt x="6805" y="2018"/>
                    <a:pt x="6539" y="1818"/>
                  </a:cubicBezTo>
                  <a:lnTo>
                    <a:pt x="4204" y="116"/>
                  </a:lnTo>
                  <a:cubicBezTo>
                    <a:pt x="4098" y="37"/>
                    <a:pt x="3978" y="0"/>
                    <a:pt x="385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4422650" y="6011250"/>
              <a:ext cx="145125" cy="145125"/>
            </a:xfrm>
            <a:custGeom>
              <a:avLst/>
              <a:gdLst/>
              <a:ahLst/>
              <a:cxnLst/>
              <a:rect l="l" t="t" r="r" b="b"/>
              <a:pathLst>
                <a:path w="5805" h="5805" extrusionOk="0">
                  <a:moveTo>
                    <a:pt x="4113" y="1763"/>
                  </a:moveTo>
                  <a:cubicBezTo>
                    <a:pt x="4436" y="1763"/>
                    <a:pt x="4696" y="1979"/>
                    <a:pt x="4604" y="2469"/>
                  </a:cubicBezTo>
                  <a:cubicBezTo>
                    <a:pt x="4437" y="3570"/>
                    <a:pt x="3336" y="4471"/>
                    <a:pt x="3036" y="4704"/>
                  </a:cubicBezTo>
                  <a:cubicBezTo>
                    <a:pt x="2959" y="4751"/>
                    <a:pt x="2883" y="4770"/>
                    <a:pt x="2811" y="4770"/>
                  </a:cubicBezTo>
                  <a:cubicBezTo>
                    <a:pt x="2574" y="4770"/>
                    <a:pt x="2379" y="4557"/>
                    <a:pt x="2302" y="4404"/>
                  </a:cubicBezTo>
                  <a:cubicBezTo>
                    <a:pt x="2169" y="4137"/>
                    <a:pt x="1802" y="2769"/>
                    <a:pt x="1702" y="2636"/>
                  </a:cubicBezTo>
                  <a:cubicBezTo>
                    <a:pt x="1684" y="2618"/>
                    <a:pt x="1661" y="2611"/>
                    <a:pt x="1636" y="2611"/>
                  </a:cubicBezTo>
                  <a:cubicBezTo>
                    <a:pt x="1516" y="2611"/>
                    <a:pt x="1335" y="2769"/>
                    <a:pt x="1335" y="2769"/>
                  </a:cubicBezTo>
                  <a:lnTo>
                    <a:pt x="1201" y="2569"/>
                  </a:lnTo>
                  <a:cubicBezTo>
                    <a:pt x="1201" y="2569"/>
                    <a:pt x="1768" y="1869"/>
                    <a:pt x="2235" y="1802"/>
                  </a:cubicBezTo>
                  <a:cubicBezTo>
                    <a:pt x="2262" y="1796"/>
                    <a:pt x="2288" y="1793"/>
                    <a:pt x="2312" y="1793"/>
                  </a:cubicBezTo>
                  <a:cubicBezTo>
                    <a:pt x="2703" y="1793"/>
                    <a:pt x="2708" y="2530"/>
                    <a:pt x="2803" y="2970"/>
                  </a:cubicBezTo>
                  <a:cubicBezTo>
                    <a:pt x="2903" y="3403"/>
                    <a:pt x="3003" y="3670"/>
                    <a:pt x="3103" y="3670"/>
                  </a:cubicBezTo>
                  <a:cubicBezTo>
                    <a:pt x="3203" y="3670"/>
                    <a:pt x="3370" y="3403"/>
                    <a:pt x="3570" y="3036"/>
                  </a:cubicBezTo>
                  <a:cubicBezTo>
                    <a:pt x="3724" y="2754"/>
                    <a:pt x="3641" y="2492"/>
                    <a:pt x="3412" y="2492"/>
                  </a:cubicBezTo>
                  <a:cubicBezTo>
                    <a:pt x="3344" y="2492"/>
                    <a:pt x="3262" y="2515"/>
                    <a:pt x="3169" y="2569"/>
                  </a:cubicBezTo>
                  <a:cubicBezTo>
                    <a:pt x="3260" y="2064"/>
                    <a:pt x="3731" y="1763"/>
                    <a:pt x="4113" y="1763"/>
                  </a:cubicBezTo>
                  <a:close/>
                  <a:moveTo>
                    <a:pt x="2903" y="1"/>
                  </a:moveTo>
                  <a:cubicBezTo>
                    <a:pt x="1301" y="1"/>
                    <a:pt x="1" y="1302"/>
                    <a:pt x="1" y="2903"/>
                  </a:cubicBezTo>
                  <a:cubicBezTo>
                    <a:pt x="1" y="4504"/>
                    <a:pt x="1301" y="5805"/>
                    <a:pt x="2903" y="5805"/>
                  </a:cubicBezTo>
                  <a:cubicBezTo>
                    <a:pt x="4504" y="5805"/>
                    <a:pt x="5805" y="4504"/>
                    <a:pt x="5805" y="2903"/>
                  </a:cubicBezTo>
                  <a:cubicBezTo>
                    <a:pt x="5805" y="1302"/>
                    <a:pt x="4504" y="1"/>
                    <a:pt x="2903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3863075" y="3469425"/>
              <a:ext cx="139300" cy="121775"/>
            </a:xfrm>
            <a:custGeom>
              <a:avLst/>
              <a:gdLst/>
              <a:ahLst/>
              <a:cxnLst/>
              <a:rect l="l" t="t" r="r" b="b"/>
              <a:pathLst>
                <a:path w="5572" h="4871" extrusionOk="0">
                  <a:moveTo>
                    <a:pt x="3970" y="701"/>
                  </a:moveTo>
                  <a:cubicBezTo>
                    <a:pt x="4471" y="701"/>
                    <a:pt x="4871" y="1102"/>
                    <a:pt x="4871" y="1602"/>
                  </a:cubicBezTo>
                  <a:cubicBezTo>
                    <a:pt x="4871" y="1869"/>
                    <a:pt x="4771" y="2102"/>
                    <a:pt x="4571" y="2269"/>
                  </a:cubicBezTo>
                  <a:lnTo>
                    <a:pt x="2803" y="4037"/>
                  </a:lnTo>
                  <a:lnTo>
                    <a:pt x="2803" y="4071"/>
                  </a:lnTo>
                  <a:lnTo>
                    <a:pt x="2770" y="4037"/>
                  </a:lnTo>
                  <a:lnTo>
                    <a:pt x="1002" y="2269"/>
                  </a:lnTo>
                  <a:cubicBezTo>
                    <a:pt x="801" y="2102"/>
                    <a:pt x="701" y="1869"/>
                    <a:pt x="701" y="1602"/>
                  </a:cubicBezTo>
                  <a:cubicBezTo>
                    <a:pt x="701" y="1102"/>
                    <a:pt x="1102" y="701"/>
                    <a:pt x="1602" y="701"/>
                  </a:cubicBezTo>
                  <a:cubicBezTo>
                    <a:pt x="1869" y="701"/>
                    <a:pt x="2102" y="802"/>
                    <a:pt x="2269" y="1002"/>
                  </a:cubicBezTo>
                  <a:lnTo>
                    <a:pt x="2803" y="1569"/>
                  </a:lnTo>
                  <a:lnTo>
                    <a:pt x="3303" y="1002"/>
                  </a:lnTo>
                  <a:cubicBezTo>
                    <a:pt x="3503" y="802"/>
                    <a:pt x="3737" y="701"/>
                    <a:pt x="3970" y="701"/>
                  </a:cubicBezTo>
                  <a:close/>
                  <a:moveTo>
                    <a:pt x="1602" y="1"/>
                  </a:moveTo>
                  <a:cubicBezTo>
                    <a:pt x="735" y="1"/>
                    <a:pt x="1" y="701"/>
                    <a:pt x="1" y="1602"/>
                  </a:cubicBezTo>
                  <a:cubicBezTo>
                    <a:pt x="1" y="2069"/>
                    <a:pt x="201" y="2503"/>
                    <a:pt x="535" y="2770"/>
                  </a:cubicBezTo>
                  <a:lnTo>
                    <a:pt x="2269" y="4538"/>
                  </a:lnTo>
                  <a:cubicBezTo>
                    <a:pt x="2436" y="4704"/>
                    <a:pt x="2636" y="4871"/>
                    <a:pt x="2803" y="4871"/>
                  </a:cubicBezTo>
                  <a:cubicBezTo>
                    <a:pt x="2970" y="4871"/>
                    <a:pt x="3136" y="4704"/>
                    <a:pt x="3303" y="4538"/>
                  </a:cubicBezTo>
                  <a:lnTo>
                    <a:pt x="5071" y="2770"/>
                  </a:lnTo>
                  <a:lnTo>
                    <a:pt x="5038" y="2770"/>
                  </a:lnTo>
                  <a:cubicBezTo>
                    <a:pt x="5371" y="2503"/>
                    <a:pt x="5572" y="2069"/>
                    <a:pt x="5572" y="1602"/>
                  </a:cubicBezTo>
                  <a:cubicBezTo>
                    <a:pt x="5572" y="701"/>
                    <a:pt x="4871" y="1"/>
                    <a:pt x="3970" y="1"/>
                  </a:cubicBezTo>
                  <a:cubicBezTo>
                    <a:pt x="3503" y="1"/>
                    <a:pt x="3070" y="201"/>
                    <a:pt x="2803" y="535"/>
                  </a:cubicBezTo>
                  <a:cubicBezTo>
                    <a:pt x="2503" y="201"/>
                    <a:pt x="2069" y="1"/>
                    <a:pt x="1602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3444450" y="3846375"/>
              <a:ext cx="160150" cy="175150"/>
            </a:xfrm>
            <a:custGeom>
              <a:avLst/>
              <a:gdLst/>
              <a:ahLst/>
              <a:cxnLst/>
              <a:rect l="l" t="t" r="r" b="b"/>
              <a:pathLst>
                <a:path w="6406" h="7006" extrusionOk="0">
                  <a:moveTo>
                    <a:pt x="4571" y="0"/>
                  </a:moveTo>
                  <a:cubicBezTo>
                    <a:pt x="3436" y="1902"/>
                    <a:pt x="2502" y="968"/>
                    <a:pt x="1168" y="2335"/>
                  </a:cubicBezTo>
                  <a:cubicBezTo>
                    <a:pt x="1" y="3536"/>
                    <a:pt x="401" y="5004"/>
                    <a:pt x="1402" y="5504"/>
                  </a:cubicBezTo>
                  <a:cubicBezTo>
                    <a:pt x="2369" y="5004"/>
                    <a:pt x="3370" y="3870"/>
                    <a:pt x="4137" y="2269"/>
                  </a:cubicBezTo>
                  <a:lnTo>
                    <a:pt x="4137" y="2269"/>
                  </a:lnTo>
                  <a:cubicBezTo>
                    <a:pt x="4137" y="2269"/>
                    <a:pt x="4804" y="4304"/>
                    <a:pt x="2736" y="6272"/>
                  </a:cubicBezTo>
                  <a:cubicBezTo>
                    <a:pt x="3056" y="6645"/>
                    <a:pt x="3448" y="6817"/>
                    <a:pt x="3849" y="6817"/>
                  </a:cubicBezTo>
                  <a:cubicBezTo>
                    <a:pt x="4699" y="6817"/>
                    <a:pt x="5587" y="6041"/>
                    <a:pt x="5905" y="4770"/>
                  </a:cubicBezTo>
                  <a:cubicBezTo>
                    <a:pt x="6405" y="2769"/>
                    <a:pt x="5071" y="734"/>
                    <a:pt x="4571" y="0"/>
                  </a:cubicBezTo>
                  <a:close/>
                  <a:moveTo>
                    <a:pt x="3970" y="3436"/>
                  </a:moveTo>
                  <a:lnTo>
                    <a:pt x="3970" y="3436"/>
                  </a:lnTo>
                  <a:cubicBezTo>
                    <a:pt x="2536" y="5938"/>
                    <a:pt x="501" y="6538"/>
                    <a:pt x="334" y="6605"/>
                  </a:cubicBezTo>
                  <a:cubicBezTo>
                    <a:pt x="334" y="6605"/>
                    <a:pt x="368" y="7005"/>
                    <a:pt x="835" y="7005"/>
                  </a:cubicBezTo>
                  <a:cubicBezTo>
                    <a:pt x="1201" y="7005"/>
                    <a:pt x="3036" y="6005"/>
                    <a:pt x="3970" y="3436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2452900" y="5656825"/>
              <a:ext cx="107600" cy="106775"/>
            </a:xfrm>
            <a:custGeom>
              <a:avLst/>
              <a:gdLst/>
              <a:ahLst/>
              <a:cxnLst/>
              <a:rect l="l" t="t" r="r" b="b"/>
              <a:pathLst>
                <a:path w="4304" h="4271" extrusionOk="0">
                  <a:moveTo>
                    <a:pt x="2136" y="568"/>
                  </a:moveTo>
                  <a:cubicBezTo>
                    <a:pt x="1569" y="568"/>
                    <a:pt x="1102" y="868"/>
                    <a:pt x="802" y="1268"/>
                  </a:cubicBezTo>
                  <a:lnTo>
                    <a:pt x="1335" y="1268"/>
                  </a:lnTo>
                  <a:cubicBezTo>
                    <a:pt x="1435" y="1268"/>
                    <a:pt x="1435" y="1369"/>
                    <a:pt x="1335" y="1402"/>
                  </a:cubicBezTo>
                  <a:lnTo>
                    <a:pt x="1168" y="1402"/>
                  </a:lnTo>
                  <a:lnTo>
                    <a:pt x="1736" y="3103"/>
                  </a:lnTo>
                  <a:lnTo>
                    <a:pt x="2102" y="2069"/>
                  </a:lnTo>
                  <a:lnTo>
                    <a:pt x="1869" y="1402"/>
                  </a:lnTo>
                  <a:lnTo>
                    <a:pt x="1702" y="1402"/>
                  </a:lnTo>
                  <a:cubicBezTo>
                    <a:pt x="1602" y="1402"/>
                    <a:pt x="1602" y="1268"/>
                    <a:pt x="1702" y="1268"/>
                  </a:cubicBezTo>
                  <a:lnTo>
                    <a:pt x="2536" y="1268"/>
                  </a:lnTo>
                  <a:cubicBezTo>
                    <a:pt x="2636" y="1268"/>
                    <a:pt x="2636" y="1369"/>
                    <a:pt x="2569" y="1402"/>
                  </a:cubicBezTo>
                  <a:lnTo>
                    <a:pt x="2369" y="1402"/>
                  </a:lnTo>
                  <a:lnTo>
                    <a:pt x="2970" y="3103"/>
                  </a:lnTo>
                  <a:lnTo>
                    <a:pt x="3103" y="2569"/>
                  </a:lnTo>
                  <a:cubicBezTo>
                    <a:pt x="3170" y="2369"/>
                    <a:pt x="3237" y="2202"/>
                    <a:pt x="3237" y="2069"/>
                  </a:cubicBezTo>
                  <a:cubicBezTo>
                    <a:pt x="3237" y="1869"/>
                    <a:pt x="3170" y="1735"/>
                    <a:pt x="3103" y="1635"/>
                  </a:cubicBezTo>
                  <a:cubicBezTo>
                    <a:pt x="3003" y="1502"/>
                    <a:pt x="2936" y="1402"/>
                    <a:pt x="2936" y="1268"/>
                  </a:cubicBezTo>
                  <a:cubicBezTo>
                    <a:pt x="2936" y="1135"/>
                    <a:pt x="3070" y="1002"/>
                    <a:pt x="3203" y="1002"/>
                  </a:cubicBezTo>
                  <a:lnTo>
                    <a:pt x="3237" y="1002"/>
                  </a:lnTo>
                  <a:cubicBezTo>
                    <a:pt x="2936" y="735"/>
                    <a:pt x="2569" y="568"/>
                    <a:pt x="2136" y="568"/>
                  </a:cubicBezTo>
                  <a:close/>
                  <a:moveTo>
                    <a:pt x="3570" y="1402"/>
                  </a:moveTo>
                  <a:cubicBezTo>
                    <a:pt x="3570" y="1435"/>
                    <a:pt x="3570" y="1502"/>
                    <a:pt x="3570" y="1569"/>
                  </a:cubicBezTo>
                  <a:cubicBezTo>
                    <a:pt x="3570" y="1735"/>
                    <a:pt x="3537" y="1902"/>
                    <a:pt x="3437" y="2136"/>
                  </a:cubicBezTo>
                  <a:lnTo>
                    <a:pt x="2970" y="3503"/>
                  </a:lnTo>
                  <a:cubicBezTo>
                    <a:pt x="3437" y="3237"/>
                    <a:pt x="3770" y="2736"/>
                    <a:pt x="3770" y="2169"/>
                  </a:cubicBezTo>
                  <a:cubicBezTo>
                    <a:pt x="3770" y="1869"/>
                    <a:pt x="3670" y="1635"/>
                    <a:pt x="3570" y="1402"/>
                  </a:cubicBezTo>
                  <a:close/>
                  <a:moveTo>
                    <a:pt x="668" y="1502"/>
                  </a:moveTo>
                  <a:cubicBezTo>
                    <a:pt x="601" y="1702"/>
                    <a:pt x="535" y="1936"/>
                    <a:pt x="535" y="2136"/>
                  </a:cubicBezTo>
                  <a:cubicBezTo>
                    <a:pt x="535" y="2770"/>
                    <a:pt x="902" y="3303"/>
                    <a:pt x="1435" y="3570"/>
                  </a:cubicBezTo>
                  <a:lnTo>
                    <a:pt x="668" y="1502"/>
                  </a:lnTo>
                  <a:close/>
                  <a:moveTo>
                    <a:pt x="2169" y="2303"/>
                  </a:moveTo>
                  <a:lnTo>
                    <a:pt x="1702" y="3670"/>
                  </a:lnTo>
                  <a:cubicBezTo>
                    <a:pt x="1836" y="3704"/>
                    <a:pt x="2002" y="3704"/>
                    <a:pt x="2136" y="3704"/>
                  </a:cubicBezTo>
                  <a:cubicBezTo>
                    <a:pt x="2336" y="3704"/>
                    <a:pt x="2503" y="3670"/>
                    <a:pt x="2670" y="3637"/>
                  </a:cubicBezTo>
                  <a:cubicBezTo>
                    <a:pt x="2670" y="3637"/>
                    <a:pt x="2670" y="3603"/>
                    <a:pt x="2670" y="3603"/>
                  </a:cubicBezTo>
                  <a:lnTo>
                    <a:pt x="2169" y="2303"/>
                  </a:lnTo>
                  <a:close/>
                  <a:moveTo>
                    <a:pt x="2136" y="268"/>
                  </a:moveTo>
                  <a:cubicBezTo>
                    <a:pt x="3170" y="268"/>
                    <a:pt x="4037" y="1102"/>
                    <a:pt x="4037" y="2136"/>
                  </a:cubicBezTo>
                  <a:cubicBezTo>
                    <a:pt x="4037" y="3170"/>
                    <a:pt x="3203" y="4037"/>
                    <a:pt x="2136" y="4037"/>
                  </a:cubicBezTo>
                  <a:cubicBezTo>
                    <a:pt x="1102" y="4037"/>
                    <a:pt x="268" y="3170"/>
                    <a:pt x="268" y="2136"/>
                  </a:cubicBezTo>
                  <a:cubicBezTo>
                    <a:pt x="268" y="1102"/>
                    <a:pt x="1102" y="268"/>
                    <a:pt x="2136" y="268"/>
                  </a:cubicBezTo>
                  <a:close/>
                  <a:moveTo>
                    <a:pt x="2136" y="1"/>
                  </a:moveTo>
                  <a:cubicBezTo>
                    <a:pt x="968" y="1"/>
                    <a:pt x="1" y="968"/>
                    <a:pt x="1" y="2136"/>
                  </a:cubicBezTo>
                  <a:cubicBezTo>
                    <a:pt x="1" y="3337"/>
                    <a:pt x="968" y="4271"/>
                    <a:pt x="2136" y="4271"/>
                  </a:cubicBezTo>
                  <a:cubicBezTo>
                    <a:pt x="3337" y="4271"/>
                    <a:pt x="4304" y="3337"/>
                    <a:pt x="4304" y="2136"/>
                  </a:cubicBezTo>
                  <a:cubicBezTo>
                    <a:pt x="4304" y="968"/>
                    <a:pt x="3337" y="1"/>
                    <a:pt x="2136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2813175" y="4377575"/>
              <a:ext cx="174300" cy="173100"/>
            </a:xfrm>
            <a:custGeom>
              <a:avLst/>
              <a:gdLst/>
              <a:ahLst/>
              <a:cxnLst/>
              <a:rect l="l" t="t" r="r" b="b"/>
              <a:pathLst>
                <a:path w="6972" h="6924" extrusionOk="0">
                  <a:moveTo>
                    <a:pt x="2569" y="868"/>
                  </a:moveTo>
                  <a:cubicBezTo>
                    <a:pt x="3536" y="868"/>
                    <a:pt x="4303" y="1635"/>
                    <a:pt x="4303" y="2603"/>
                  </a:cubicBezTo>
                  <a:cubicBezTo>
                    <a:pt x="4303" y="3570"/>
                    <a:pt x="3536" y="4337"/>
                    <a:pt x="2569" y="4337"/>
                  </a:cubicBezTo>
                  <a:cubicBezTo>
                    <a:pt x="1635" y="4337"/>
                    <a:pt x="868" y="3570"/>
                    <a:pt x="868" y="2603"/>
                  </a:cubicBezTo>
                  <a:cubicBezTo>
                    <a:pt x="868" y="1635"/>
                    <a:pt x="1635" y="868"/>
                    <a:pt x="2569" y="868"/>
                  </a:cubicBezTo>
                  <a:close/>
                  <a:moveTo>
                    <a:pt x="2569" y="1"/>
                  </a:moveTo>
                  <a:cubicBezTo>
                    <a:pt x="1168" y="1"/>
                    <a:pt x="0" y="1168"/>
                    <a:pt x="0" y="2603"/>
                  </a:cubicBezTo>
                  <a:cubicBezTo>
                    <a:pt x="0" y="4037"/>
                    <a:pt x="1168" y="5205"/>
                    <a:pt x="2569" y="5205"/>
                  </a:cubicBezTo>
                  <a:cubicBezTo>
                    <a:pt x="3236" y="5205"/>
                    <a:pt x="3803" y="4971"/>
                    <a:pt x="4270" y="4571"/>
                  </a:cubicBezTo>
                  <a:cubicBezTo>
                    <a:pt x="4270" y="4704"/>
                    <a:pt x="4337" y="4904"/>
                    <a:pt x="4470" y="5071"/>
                  </a:cubicBezTo>
                  <a:lnTo>
                    <a:pt x="5871" y="6706"/>
                  </a:lnTo>
                  <a:cubicBezTo>
                    <a:pt x="5995" y="6847"/>
                    <a:pt x="6166" y="6923"/>
                    <a:pt x="6334" y="6923"/>
                  </a:cubicBezTo>
                  <a:cubicBezTo>
                    <a:pt x="6483" y="6923"/>
                    <a:pt x="6629" y="6864"/>
                    <a:pt x="6738" y="6739"/>
                  </a:cubicBezTo>
                  <a:cubicBezTo>
                    <a:pt x="6972" y="6506"/>
                    <a:pt x="6939" y="6139"/>
                    <a:pt x="6672" y="5905"/>
                  </a:cubicBezTo>
                  <a:lnTo>
                    <a:pt x="5037" y="4504"/>
                  </a:lnTo>
                  <a:cubicBezTo>
                    <a:pt x="4870" y="4337"/>
                    <a:pt x="4704" y="4271"/>
                    <a:pt x="4537" y="4271"/>
                  </a:cubicBezTo>
                  <a:cubicBezTo>
                    <a:pt x="4937" y="3837"/>
                    <a:pt x="5171" y="3237"/>
                    <a:pt x="5171" y="2603"/>
                  </a:cubicBezTo>
                  <a:cubicBezTo>
                    <a:pt x="5171" y="1168"/>
                    <a:pt x="4003" y="1"/>
                    <a:pt x="2569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3443625" y="3127525"/>
              <a:ext cx="130950" cy="125950"/>
            </a:xfrm>
            <a:custGeom>
              <a:avLst/>
              <a:gdLst/>
              <a:ahLst/>
              <a:cxnLst/>
              <a:rect l="l" t="t" r="r" b="b"/>
              <a:pathLst>
                <a:path w="5238" h="5038" extrusionOk="0">
                  <a:moveTo>
                    <a:pt x="2602" y="0"/>
                  </a:moveTo>
                  <a:cubicBezTo>
                    <a:pt x="1201" y="0"/>
                    <a:pt x="1501" y="1335"/>
                    <a:pt x="1501" y="1535"/>
                  </a:cubicBezTo>
                  <a:cubicBezTo>
                    <a:pt x="1268" y="1735"/>
                    <a:pt x="1401" y="2269"/>
                    <a:pt x="1635" y="2269"/>
                  </a:cubicBezTo>
                  <a:cubicBezTo>
                    <a:pt x="1735" y="2769"/>
                    <a:pt x="2102" y="3136"/>
                    <a:pt x="2102" y="3136"/>
                  </a:cubicBezTo>
                  <a:cubicBezTo>
                    <a:pt x="2102" y="3136"/>
                    <a:pt x="2102" y="3503"/>
                    <a:pt x="1968" y="3536"/>
                  </a:cubicBezTo>
                  <a:cubicBezTo>
                    <a:pt x="1535" y="3603"/>
                    <a:pt x="0" y="4270"/>
                    <a:pt x="0" y="5037"/>
                  </a:cubicBezTo>
                  <a:lnTo>
                    <a:pt x="5237" y="5037"/>
                  </a:lnTo>
                  <a:cubicBezTo>
                    <a:pt x="5237" y="4270"/>
                    <a:pt x="3670" y="3603"/>
                    <a:pt x="3269" y="3536"/>
                  </a:cubicBezTo>
                  <a:cubicBezTo>
                    <a:pt x="3136" y="3503"/>
                    <a:pt x="3136" y="3136"/>
                    <a:pt x="3136" y="3136"/>
                  </a:cubicBezTo>
                  <a:cubicBezTo>
                    <a:pt x="3136" y="3136"/>
                    <a:pt x="3503" y="2769"/>
                    <a:pt x="3603" y="2269"/>
                  </a:cubicBezTo>
                  <a:cubicBezTo>
                    <a:pt x="3803" y="2269"/>
                    <a:pt x="3936" y="1735"/>
                    <a:pt x="3736" y="1535"/>
                  </a:cubicBezTo>
                  <a:cubicBezTo>
                    <a:pt x="3736" y="1335"/>
                    <a:pt x="4003" y="0"/>
                    <a:pt x="2602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2540475" y="3426900"/>
              <a:ext cx="159300" cy="158475"/>
            </a:xfrm>
            <a:custGeom>
              <a:avLst/>
              <a:gdLst/>
              <a:ahLst/>
              <a:cxnLst/>
              <a:rect l="l" t="t" r="r" b="b"/>
              <a:pathLst>
                <a:path w="6372" h="6339" extrusionOk="0">
                  <a:moveTo>
                    <a:pt x="6372" y="1"/>
                  </a:moveTo>
                  <a:lnTo>
                    <a:pt x="2002" y="1168"/>
                  </a:lnTo>
                  <a:lnTo>
                    <a:pt x="2002" y="2369"/>
                  </a:lnTo>
                  <a:lnTo>
                    <a:pt x="2002" y="4437"/>
                  </a:lnTo>
                  <a:cubicBezTo>
                    <a:pt x="1802" y="4404"/>
                    <a:pt x="1602" y="4371"/>
                    <a:pt x="1401" y="4371"/>
                  </a:cubicBezTo>
                  <a:cubicBezTo>
                    <a:pt x="634" y="4371"/>
                    <a:pt x="0" y="4804"/>
                    <a:pt x="0" y="5338"/>
                  </a:cubicBezTo>
                  <a:cubicBezTo>
                    <a:pt x="0" y="5905"/>
                    <a:pt x="634" y="6339"/>
                    <a:pt x="1401" y="6339"/>
                  </a:cubicBezTo>
                  <a:cubicBezTo>
                    <a:pt x="2169" y="6339"/>
                    <a:pt x="2802" y="5905"/>
                    <a:pt x="2802" y="5338"/>
                  </a:cubicBezTo>
                  <a:lnTo>
                    <a:pt x="2802" y="2369"/>
                  </a:lnTo>
                  <a:lnTo>
                    <a:pt x="5571" y="1602"/>
                  </a:lnTo>
                  <a:lnTo>
                    <a:pt x="5571" y="3670"/>
                  </a:lnTo>
                  <a:cubicBezTo>
                    <a:pt x="5404" y="3603"/>
                    <a:pt x="5204" y="3570"/>
                    <a:pt x="4971" y="3570"/>
                  </a:cubicBezTo>
                  <a:cubicBezTo>
                    <a:pt x="4203" y="3570"/>
                    <a:pt x="3603" y="4004"/>
                    <a:pt x="3603" y="4537"/>
                  </a:cubicBezTo>
                  <a:cubicBezTo>
                    <a:pt x="3603" y="5104"/>
                    <a:pt x="4203" y="5538"/>
                    <a:pt x="4971" y="5538"/>
                  </a:cubicBezTo>
                  <a:cubicBezTo>
                    <a:pt x="5738" y="5538"/>
                    <a:pt x="6372" y="5104"/>
                    <a:pt x="6372" y="4537"/>
                  </a:cubicBezTo>
                  <a:lnTo>
                    <a:pt x="6372" y="1168"/>
                  </a:lnTo>
                  <a:lnTo>
                    <a:pt x="6372" y="368"/>
                  </a:lnTo>
                  <a:lnTo>
                    <a:pt x="6372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1917525" y="3857225"/>
              <a:ext cx="83425" cy="88400"/>
            </a:xfrm>
            <a:custGeom>
              <a:avLst/>
              <a:gdLst/>
              <a:ahLst/>
              <a:cxnLst/>
              <a:rect l="l" t="t" r="r" b="b"/>
              <a:pathLst>
                <a:path w="3337" h="3536" extrusionOk="0">
                  <a:moveTo>
                    <a:pt x="1568" y="0"/>
                  </a:moveTo>
                  <a:cubicBezTo>
                    <a:pt x="1202" y="33"/>
                    <a:pt x="901" y="334"/>
                    <a:pt x="901" y="734"/>
                  </a:cubicBezTo>
                  <a:cubicBezTo>
                    <a:pt x="901" y="967"/>
                    <a:pt x="1001" y="1134"/>
                    <a:pt x="1135" y="1268"/>
                  </a:cubicBezTo>
                  <a:cubicBezTo>
                    <a:pt x="1235" y="1368"/>
                    <a:pt x="1402" y="1601"/>
                    <a:pt x="1468" y="1768"/>
                  </a:cubicBezTo>
                  <a:cubicBezTo>
                    <a:pt x="1368" y="1701"/>
                    <a:pt x="1268" y="1635"/>
                    <a:pt x="1202" y="1601"/>
                  </a:cubicBezTo>
                  <a:cubicBezTo>
                    <a:pt x="1086" y="1485"/>
                    <a:pt x="945" y="1395"/>
                    <a:pt x="778" y="1395"/>
                  </a:cubicBezTo>
                  <a:cubicBezTo>
                    <a:pt x="753" y="1395"/>
                    <a:pt x="727" y="1397"/>
                    <a:pt x="701" y="1401"/>
                  </a:cubicBezTo>
                  <a:cubicBezTo>
                    <a:pt x="301" y="1401"/>
                    <a:pt x="1" y="1735"/>
                    <a:pt x="1" y="2135"/>
                  </a:cubicBezTo>
                  <a:cubicBezTo>
                    <a:pt x="1" y="2535"/>
                    <a:pt x="334" y="2835"/>
                    <a:pt x="735" y="2835"/>
                  </a:cubicBezTo>
                  <a:cubicBezTo>
                    <a:pt x="935" y="2835"/>
                    <a:pt x="1101" y="2735"/>
                    <a:pt x="1235" y="2569"/>
                  </a:cubicBezTo>
                  <a:cubicBezTo>
                    <a:pt x="1302" y="2535"/>
                    <a:pt x="1402" y="2435"/>
                    <a:pt x="1502" y="2368"/>
                  </a:cubicBezTo>
                  <a:lnTo>
                    <a:pt x="1502" y="2368"/>
                  </a:lnTo>
                  <a:cubicBezTo>
                    <a:pt x="1502" y="2869"/>
                    <a:pt x="1268" y="3269"/>
                    <a:pt x="1035" y="3402"/>
                  </a:cubicBezTo>
                  <a:lnTo>
                    <a:pt x="1035" y="3536"/>
                  </a:lnTo>
                  <a:lnTo>
                    <a:pt x="1702" y="3536"/>
                  </a:lnTo>
                  <a:lnTo>
                    <a:pt x="2369" y="3503"/>
                  </a:lnTo>
                  <a:lnTo>
                    <a:pt x="2369" y="3369"/>
                  </a:lnTo>
                  <a:cubicBezTo>
                    <a:pt x="2102" y="3236"/>
                    <a:pt x="1835" y="2869"/>
                    <a:pt x="1835" y="2368"/>
                  </a:cubicBezTo>
                  <a:lnTo>
                    <a:pt x="1835" y="2368"/>
                  </a:lnTo>
                  <a:cubicBezTo>
                    <a:pt x="1935" y="2435"/>
                    <a:pt x="2035" y="2502"/>
                    <a:pt x="2102" y="2569"/>
                  </a:cubicBezTo>
                  <a:cubicBezTo>
                    <a:pt x="2236" y="2702"/>
                    <a:pt x="2402" y="2769"/>
                    <a:pt x="2636" y="2769"/>
                  </a:cubicBezTo>
                  <a:cubicBezTo>
                    <a:pt x="3003" y="2735"/>
                    <a:pt x="3336" y="2435"/>
                    <a:pt x="3303" y="2035"/>
                  </a:cubicBezTo>
                  <a:cubicBezTo>
                    <a:pt x="3303" y="1653"/>
                    <a:pt x="3000" y="1332"/>
                    <a:pt x="2624" y="1332"/>
                  </a:cubicBezTo>
                  <a:cubicBezTo>
                    <a:pt x="2606" y="1332"/>
                    <a:pt x="2588" y="1333"/>
                    <a:pt x="2569" y="1334"/>
                  </a:cubicBezTo>
                  <a:cubicBezTo>
                    <a:pt x="2369" y="1334"/>
                    <a:pt x="2169" y="1434"/>
                    <a:pt x="2069" y="1568"/>
                  </a:cubicBezTo>
                  <a:cubicBezTo>
                    <a:pt x="2002" y="1635"/>
                    <a:pt x="1902" y="1701"/>
                    <a:pt x="1802" y="1768"/>
                  </a:cubicBezTo>
                  <a:cubicBezTo>
                    <a:pt x="1869" y="1568"/>
                    <a:pt x="2002" y="1334"/>
                    <a:pt x="2102" y="1234"/>
                  </a:cubicBezTo>
                  <a:cubicBezTo>
                    <a:pt x="2236" y="1101"/>
                    <a:pt x="2302" y="901"/>
                    <a:pt x="2302" y="701"/>
                  </a:cubicBezTo>
                  <a:cubicBezTo>
                    <a:pt x="2302" y="300"/>
                    <a:pt x="1969" y="0"/>
                    <a:pt x="1568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2866550" y="5085600"/>
              <a:ext cx="123425" cy="124275"/>
            </a:xfrm>
            <a:custGeom>
              <a:avLst/>
              <a:gdLst/>
              <a:ahLst/>
              <a:cxnLst/>
              <a:rect l="l" t="t" r="r" b="b"/>
              <a:pathLst>
                <a:path w="4937" h="4971" extrusionOk="0">
                  <a:moveTo>
                    <a:pt x="3491" y="1514"/>
                  </a:moveTo>
                  <a:cubicBezTo>
                    <a:pt x="3777" y="1514"/>
                    <a:pt x="4013" y="1704"/>
                    <a:pt x="3936" y="2135"/>
                  </a:cubicBezTo>
                  <a:cubicBezTo>
                    <a:pt x="3769" y="3069"/>
                    <a:pt x="2835" y="3836"/>
                    <a:pt x="2569" y="4036"/>
                  </a:cubicBezTo>
                  <a:cubicBezTo>
                    <a:pt x="2509" y="4074"/>
                    <a:pt x="2450" y="4089"/>
                    <a:pt x="2392" y="4089"/>
                  </a:cubicBezTo>
                  <a:cubicBezTo>
                    <a:pt x="2191" y="4089"/>
                    <a:pt x="2013" y="3899"/>
                    <a:pt x="1935" y="3770"/>
                  </a:cubicBezTo>
                  <a:cubicBezTo>
                    <a:pt x="1835" y="3536"/>
                    <a:pt x="1535" y="2369"/>
                    <a:pt x="1434" y="2269"/>
                  </a:cubicBezTo>
                  <a:cubicBezTo>
                    <a:pt x="1421" y="2248"/>
                    <a:pt x="1401" y="2240"/>
                    <a:pt x="1378" y="2240"/>
                  </a:cubicBezTo>
                  <a:cubicBezTo>
                    <a:pt x="1284" y="2240"/>
                    <a:pt x="1134" y="2369"/>
                    <a:pt x="1134" y="2369"/>
                  </a:cubicBezTo>
                  <a:lnTo>
                    <a:pt x="1001" y="2202"/>
                  </a:lnTo>
                  <a:cubicBezTo>
                    <a:pt x="1001" y="2202"/>
                    <a:pt x="1501" y="1601"/>
                    <a:pt x="1868" y="1535"/>
                  </a:cubicBezTo>
                  <a:cubicBezTo>
                    <a:pt x="1886" y="1532"/>
                    <a:pt x="1903" y="1530"/>
                    <a:pt x="1920" y="1530"/>
                  </a:cubicBezTo>
                  <a:cubicBezTo>
                    <a:pt x="2269" y="1530"/>
                    <a:pt x="2273" y="2185"/>
                    <a:pt x="2368" y="2535"/>
                  </a:cubicBezTo>
                  <a:cubicBezTo>
                    <a:pt x="2469" y="2902"/>
                    <a:pt x="2535" y="3136"/>
                    <a:pt x="2635" y="3136"/>
                  </a:cubicBezTo>
                  <a:cubicBezTo>
                    <a:pt x="2702" y="3136"/>
                    <a:pt x="2869" y="2936"/>
                    <a:pt x="3036" y="2602"/>
                  </a:cubicBezTo>
                  <a:cubicBezTo>
                    <a:pt x="3165" y="2370"/>
                    <a:pt x="3094" y="2137"/>
                    <a:pt x="2900" y="2137"/>
                  </a:cubicBezTo>
                  <a:cubicBezTo>
                    <a:pt x="2844" y="2137"/>
                    <a:pt x="2777" y="2157"/>
                    <a:pt x="2702" y="2202"/>
                  </a:cubicBezTo>
                  <a:cubicBezTo>
                    <a:pt x="2756" y="1771"/>
                    <a:pt x="3157" y="1514"/>
                    <a:pt x="3491" y="1514"/>
                  </a:cubicBezTo>
                  <a:close/>
                  <a:moveTo>
                    <a:pt x="2469" y="0"/>
                  </a:moveTo>
                  <a:cubicBezTo>
                    <a:pt x="1101" y="0"/>
                    <a:pt x="0" y="1134"/>
                    <a:pt x="0" y="2502"/>
                  </a:cubicBezTo>
                  <a:cubicBezTo>
                    <a:pt x="0" y="3836"/>
                    <a:pt x="1101" y="4970"/>
                    <a:pt x="2469" y="4970"/>
                  </a:cubicBezTo>
                  <a:cubicBezTo>
                    <a:pt x="3836" y="4970"/>
                    <a:pt x="4937" y="3836"/>
                    <a:pt x="4937" y="2502"/>
                  </a:cubicBezTo>
                  <a:cubicBezTo>
                    <a:pt x="4937" y="1134"/>
                    <a:pt x="3836" y="0"/>
                    <a:pt x="24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3170100" y="6056300"/>
              <a:ext cx="90900" cy="102575"/>
            </a:xfrm>
            <a:custGeom>
              <a:avLst/>
              <a:gdLst/>
              <a:ahLst/>
              <a:cxnLst/>
              <a:rect l="l" t="t" r="r" b="b"/>
              <a:pathLst>
                <a:path w="3636" h="4103" extrusionOk="0">
                  <a:moveTo>
                    <a:pt x="867" y="400"/>
                  </a:moveTo>
                  <a:cubicBezTo>
                    <a:pt x="967" y="400"/>
                    <a:pt x="1068" y="434"/>
                    <a:pt x="1134" y="500"/>
                  </a:cubicBezTo>
                  <a:cubicBezTo>
                    <a:pt x="1268" y="634"/>
                    <a:pt x="1368" y="867"/>
                    <a:pt x="1468" y="1134"/>
                  </a:cubicBezTo>
                  <a:cubicBezTo>
                    <a:pt x="1468" y="1134"/>
                    <a:pt x="1468" y="1134"/>
                    <a:pt x="1468" y="1168"/>
                  </a:cubicBezTo>
                  <a:cubicBezTo>
                    <a:pt x="1468" y="1168"/>
                    <a:pt x="1434" y="1134"/>
                    <a:pt x="1434" y="1134"/>
                  </a:cubicBezTo>
                  <a:cubicBezTo>
                    <a:pt x="1168" y="1067"/>
                    <a:pt x="934" y="967"/>
                    <a:pt x="801" y="834"/>
                  </a:cubicBezTo>
                  <a:cubicBezTo>
                    <a:pt x="734" y="767"/>
                    <a:pt x="701" y="667"/>
                    <a:pt x="701" y="600"/>
                  </a:cubicBezTo>
                  <a:cubicBezTo>
                    <a:pt x="701" y="567"/>
                    <a:pt x="701" y="500"/>
                    <a:pt x="734" y="434"/>
                  </a:cubicBezTo>
                  <a:cubicBezTo>
                    <a:pt x="801" y="400"/>
                    <a:pt x="834" y="400"/>
                    <a:pt x="867" y="400"/>
                  </a:cubicBezTo>
                  <a:close/>
                  <a:moveTo>
                    <a:pt x="2869" y="267"/>
                  </a:moveTo>
                  <a:cubicBezTo>
                    <a:pt x="2902" y="267"/>
                    <a:pt x="2969" y="300"/>
                    <a:pt x="3002" y="334"/>
                  </a:cubicBezTo>
                  <a:cubicBezTo>
                    <a:pt x="3102" y="434"/>
                    <a:pt x="3069" y="701"/>
                    <a:pt x="2869" y="867"/>
                  </a:cubicBezTo>
                  <a:cubicBezTo>
                    <a:pt x="2702" y="1034"/>
                    <a:pt x="2469" y="1168"/>
                    <a:pt x="2268" y="1234"/>
                  </a:cubicBezTo>
                  <a:lnTo>
                    <a:pt x="2068" y="1234"/>
                  </a:lnTo>
                  <a:cubicBezTo>
                    <a:pt x="2135" y="1001"/>
                    <a:pt x="2268" y="701"/>
                    <a:pt x="2502" y="467"/>
                  </a:cubicBezTo>
                  <a:cubicBezTo>
                    <a:pt x="2602" y="334"/>
                    <a:pt x="2735" y="267"/>
                    <a:pt x="2869" y="267"/>
                  </a:cubicBezTo>
                  <a:close/>
                  <a:moveTo>
                    <a:pt x="1568" y="1501"/>
                  </a:moveTo>
                  <a:lnTo>
                    <a:pt x="1568" y="2035"/>
                  </a:lnTo>
                  <a:lnTo>
                    <a:pt x="267" y="2035"/>
                  </a:lnTo>
                  <a:lnTo>
                    <a:pt x="267" y="1501"/>
                  </a:lnTo>
                  <a:close/>
                  <a:moveTo>
                    <a:pt x="3403" y="1501"/>
                  </a:moveTo>
                  <a:lnTo>
                    <a:pt x="3403" y="2035"/>
                  </a:lnTo>
                  <a:lnTo>
                    <a:pt x="2102" y="2035"/>
                  </a:lnTo>
                  <a:lnTo>
                    <a:pt x="2102" y="1501"/>
                  </a:lnTo>
                  <a:close/>
                  <a:moveTo>
                    <a:pt x="1568" y="2168"/>
                  </a:moveTo>
                  <a:lnTo>
                    <a:pt x="1568" y="3836"/>
                  </a:lnTo>
                  <a:lnTo>
                    <a:pt x="534" y="3836"/>
                  </a:lnTo>
                  <a:lnTo>
                    <a:pt x="534" y="2168"/>
                  </a:lnTo>
                  <a:close/>
                  <a:moveTo>
                    <a:pt x="3136" y="2168"/>
                  </a:moveTo>
                  <a:lnTo>
                    <a:pt x="3136" y="3836"/>
                  </a:lnTo>
                  <a:lnTo>
                    <a:pt x="2102" y="3836"/>
                  </a:lnTo>
                  <a:lnTo>
                    <a:pt x="2102" y="2168"/>
                  </a:lnTo>
                  <a:close/>
                  <a:moveTo>
                    <a:pt x="2869" y="0"/>
                  </a:moveTo>
                  <a:cubicBezTo>
                    <a:pt x="2669" y="0"/>
                    <a:pt x="2435" y="100"/>
                    <a:pt x="2268" y="267"/>
                  </a:cubicBezTo>
                  <a:cubicBezTo>
                    <a:pt x="2002" y="534"/>
                    <a:pt x="1835" y="901"/>
                    <a:pt x="1768" y="1168"/>
                  </a:cubicBezTo>
                  <a:cubicBezTo>
                    <a:pt x="1701" y="901"/>
                    <a:pt x="1568" y="534"/>
                    <a:pt x="1334" y="300"/>
                  </a:cubicBezTo>
                  <a:cubicBezTo>
                    <a:pt x="1201" y="167"/>
                    <a:pt x="1034" y="100"/>
                    <a:pt x="867" y="100"/>
                  </a:cubicBezTo>
                  <a:cubicBezTo>
                    <a:pt x="734" y="100"/>
                    <a:pt x="634" y="133"/>
                    <a:pt x="534" y="234"/>
                  </a:cubicBezTo>
                  <a:cubicBezTo>
                    <a:pt x="334" y="434"/>
                    <a:pt x="367" y="801"/>
                    <a:pt x="601" y="1034"/>
                  </a:cubicBezTo>
                  <a:cubicBezTo>
                    <a:pt x="667" y="1101"/>
                    <a:pt x="767" y="1168"/>
                    <a:pt x="901" y="1234"/>
                  </a:cubicBezTo>
                  <a:lnTo>
                    <a:pt x="0" y="1234"/>
                  </a:lnTo>
                  <a:lnTo>
                    <a:pt x="0" y="2268"/>
                  </a:lnTo>
                  <a:lnTo>
                    <a:pt x="267" y="2268"/>
                  </a:lnTo>
                  <a:lnTo>
                    <a:pt x="267" y="4103"/>
                  </a:lnTo>
                  <a:lnTo>
                    <a:pt x="3369" y="4103"/>
                  </a:lnTo>
                  <a:lnTo>
                    <a:pt x="3369" y="2268"/>
                  </a:lnTo>
                  <a:lnTo>
                    <a:pt x="3636" y="2268"/>
                  </a:lnTo>
                  <a:lnTo>
                    <a:pt x="3636" y="1234"/>
                  </a:lnTo>
                  <a:lnTo>
                    <a:pt x="2869" y="1234"/>
                  </a:lnTo>
                  <a:cubicBezTo>
                    <a:pt x="2969" y="1201"/>
                    <a:pt x="3036" y="1134"/>
                    <a:pt x="3102" y="1067"/>
                  </a:cubicBezTo>
                  <a:cubicBezTo>
                    <a:pt x="3236" y="934"/>
                    <a:pt x="3302" y="767"/>
                    <a:pt x="3336" y="600"/>
                  </a:cubicBezTo>
                  <a:cubicBezTo>
                    <a:pt x="3369" y="400"/>
                    <a:pt x="3336" y="234"/>
                    <a:pt x="3202" y="133"/>
                  </a:cubicBezTo>
                  <a:cubicBezTo>
                    <a:pt x="3136" y="33"/>
                    <a:pt x="3002" y="0"/>
                    <a:pt x="2869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6480775" y="6348175"/>
              <a:ext cx="252725" cy="224325"/>
            </a:xfrm>
            <a:custGeom>
              <a:avLst/>
              <a:gdLst/>
              <a:ahLst/>
              <a:cxnLst/>
              <a:rect l="l" t="t" r="r" b="b"/>
              <a:pathLst>
                <a:path w="10109" h="8973" extrusionOk="0">
                  <a:moveTo>
                    <a:pt x="4204" y="0"/>
                  </a:moveTo>
                  <a:cubicBezTo>
                    <a:pt x="1869" y="0"/>
                    <a:pt x="1" y="1534"/>
                    <a:pt x="1" y="3402"/>
                  </a:cubicBezTo>
                  <a:cubicBezTo>
                    <a:pt x="1" y="4503"/>
                    <a:pt x="601" y="5437"/>
                    <a:pt x="1569" y="6071"/>
                  </a:cubicBezTo>
                  <a:cubicBezTo>
                    <a:pt x="1569" y="6138"/>
                    <a:pt x="1569" y="6204"/>
                    <a:pt x="1569" y="6305"/>
                  </a:cubicBezTo>
                  <a:cubicBezTo>
                    <a:pt x="1569" y="6872"/>
                    <a:pt x="1135" y="7372"/>
                    <a:pt x="568" y="7639"/>
                  </a:cubicBezTo>
                  <a:lnTo>
                    <a:pt x="568" y="7872"/>
                  </a:lnTo>
                  <a:cubicBezTo>
                    <a:pt x="1602" y="7839"/>
                    <a:pt x="2636" y="7672"/>
                    <a:pt x="3537" y="6772"/>
                  </a:cubicBezTo>
                  <a:cubicBezTo>
                    <a:pt x="3770" y="6805"/>
                    <a:pt x="3970" y="6838"/>
                    <a:pt x="4204" y="6838"/>
                  </a:cubicBezTo>
                  <a:cubicBezTo>
                    <a:pt x="6539" y="6838"/>
                    <a:pt x="8407" y="5304"/>
                    <a:pt x="8407" y="3402"/>
                  </a:cubicBezTo>
                  <a:cubicBezTo>
                    <a:pt x="8407" y="1534"/>
                    <a:pt x="6539" y="0"/>
                    <a:pt x="4204" y="0"/>
                  </a:cubicBezTo>
                  <a:close/>
                  <a:moveTo>
                    <a:pt x="9074" y="3136"/>
                  </a:moveTo>
                  <a:cubicBezTo>
                    <a:pt x="9074" y="3236"/>
                    <a:pt x="9074" y="3302"/>
                    <a:pt x="9074" y="3402"/>
                  </a:cubicBezTo>
                  <a:cubicBezTo>
                    <a:pt x="9074" y="3970"/>
                    <a:pt x="8941" y="4537"/>
                    <a:pt x="8674" y="5037"/>
                  </a:cubicBezTo>
                  <a:cubicBezTo>
                    <a:pt x="8407" y="5537"/>
                    <a:pt x="8040" y="5971"/>
                    <a:pt x="7606" y="6338"/>
                  </a:cubicBezTo>
                  <a:cubicBezTo>
                    <a:pt x="6706" y="7072"/>
                    <a:pt x="5505" y="7472"/>
                    <a:pt x="4237" y="7472"/>
                  </a:cubicBezTo>
                  <a:cubicBezTo>
                    <a:pt x="4838" y="7872"/>
                    <a:pt x="5605" y="8072"/>
                    <a:pt x="6439" y="8072"/>
                  </a:cubicBezTo>
                  <a:cubicBezTo>
                    <a:pt x="6639" y="8072"/>
                    <a:pt x="6839" y="8072"/>
                    <a:pt x="7006" y="8039"/>
                  </a:cubicBezTo>
                  <a:cubicBezTo>
                    <a:pt x="7807" y="8840"/>
                    <a:pt x="8640" y="8973"/>
                    <a:pt x="9541" y="8973"/>
                  </a:cubicBezTo>
                  <a:lnTo>
                    <a:pt x="9541" y="8806"/>
                  </a:lnTo>
                  <a:cubicBezTo>
                    <a:pt x="9041" y="8573"/>
                    <a:pt x="8741" y="8139"/>
                    <a:pt x="8741" y="7639"/>
                  </a:cubicBezTo>
                  <a:cubicBezTo>
                    <a:pt x="8741" y="7572"/>
                    <a:pt x="8741" y="7505"/>
                    <a:pt x="8741" y="7439"/>
                  </a:cubicBezTo>
                  <a:cubicBezTo>
                    <a:pt x="9574" y="6905"/>
                    <a:pt x="10108" y="6071"/>
                    <a:pt x="10108" y="5170"/>
                  </a:cubicBezTo>
                  <a:cubicBezTo>
                    <a:pt x="10108" y="4370"/>
                    <a:pt x="9708" y="3669"/>
                    <a:pt x="9074" y="3136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6333175" y="6022925"/>
              <a:ext cx="147625" cy="147625"/>
            </a:xfrm>
            <a:custGeom>
              <a:avLst/>
              <a:gdLst/>
              <a:ahLst/>
              <a:cxnLst/>
              <a:rect l="l" t="t" r="r" b="b"/>
              <a:pathLst>
                <a:path w="5905" h="5905" extrusionOk="0">
                  <a:moveTo>
                    <a:pt x="4537" y="1769"/>
                  </a:moveTo>
                  <a:lnTo>
                    <a:pt x="4804" y="2036"/>
                  </a:lnTo>
                  <a:lnTo>
                    <a:pt x="2402" y="4771"/>
                  </a:lnTo>
                  <a:lnTo>
                    <a:pt x="1202" y="3203"/>
                  </a:lnTo>
                  <a:lnTo>
                    <a:pt x="1735" y="2636"/>
                  </a:lnTo>
                  <a:lnTo>
                    <a:pt x="2402" y="3503"/>
                  </a:lnTo>
                  <a:lnTo>
                    <a:pt x="4537" y="1769"/>
                  </a:lnTo>
                  <a:close/>
                  <a:moveTo>
                    <a:pt x="2970" y="1"/>
                  </a:moveTo>
                  <a:cubicBezTo>
                    <a:pt x="1335" y="1"/>
                    <a:pt x="1" y="1335"/>
                    <a:pt x="1" y="2936"/>
                  </a:cubicBezTo>
                  <a:cubicBezTo>
                    <a:pt x="1" y="4571"/>
                    <a:pt x="1335" y="5905"/>
                    <a:pt x="2970" y="5905"/>
                  </a:cubicBezTo>
                  <a:cubicBezTo>
                    <a:pt x="4571" y="5905"/>
                    <a:pt x="5905" y="4571"/>
                    <a:pt x="5905" y="2936"/>
                  </a:cubicBezTo>
                  <a:cubicBezTo>
                    <a:pt x="5905" y="1335"/>
                    <a:pt x="4571" y="1"/>
                    <a:pt x="2970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5616825" y="6268100"/>
              <a:ext cx="181000" cy="206850"/>
            </a:xfrm>
            <a:custGeom>
              <a:avLst/>
              <a:gdLst/>
              <a:ahLst/>
              <a:cxnLst/>
              <a:rect l="l" t="t" r="r" b="b"/>
              <a:pathLst>
                <a:path w="7240" h="8274" extrusionOk="0">
                  <a:moveTo>
                    <a:pt x="3103" y="1"/>
                  </a:moveTo>
                  <a:lnTo>
                    <a:pt x="3103" y="4137"/>
                  </a:lnTo>
                  <a:lnTo>
                    <a:pt x="4137" y="4137"/>
                  </a:lnTo>
                  <a:lnTo>
                    <a:pt x="4137" y="1"/>
                  </a:lnTo>
                  <a:close/>
                  <a:moveTo>
                    <a:pt x="2603" y="1168"/>
                  </a:moveTo>
                  <a:cubicBezTo>
                    <a:pt x="1102" y="1635"/>
                    <a:pt x="1" y="3003"/>
                    <a:pt x="1" y="4637"/>
                  </a:cubicBezTo>
                  <a:cubicBezTo>
                    <a:pt x="1" y="6639"/>
                    <a:pt x="1635" y="8273"/>
                    <a:pt x="3637" y="8273"/>
                  </a:cubicBezTo>
                  <a:cubicBezTo>
                    <a:pt x="5638" y="8273"/>
                    <a:pt x="7239" y="6639"/>
                    <a:pt x="7239" y="4637"/>
                  </a:cubicBezTo>
                  <a:cubicBezTo>
                    <a:pt x="7239" y="3003"/>
                    <a:pt x="6139" y="1635"/>
                    <a:pt x="4671" y="1168"/>
                  </a:cubicBezTo>
                  <a:lnTo>
                    <a:pt x="4671" y="2269"/>
                  </a:lnTo>
                  <a:cubicBezTo>
                    <a:pt x="4971" y="2402"/>
                    <a:pt x="5238" y="2569"/>
                    <a:pt x="5472" y="2803"/>
                  </a:cubicBezTo>
                  <a:cubicBezTo>
                    <a:pt x="5939" y="3303"/>
                    <a:pt x="6205" y="3970"/>
                    <a:pt x="6205" y="4637"/>
                  </a:cubicBezTo>
                  <a:cubicBezTo>
                    <a:pt x="6205" y="5338"/>
                    <a:pt x="5939" y="5972"/>
                    <a:pt x="5472" y="6472"/>
                  </a:cubicBezTo>
                  <a:cubicBezTo>
                    <a:pt x="4971" y="6972"/>
                    <a:pt x="4304" y="7239"/>
                    <a:pt x="3637" y="7239"/>
                  </a:cubicBezTo>
                  <a:cubicBezTo>
                    <a:pt x="2936" y="7239"/>
                    <a:pt x="2303" y="6972"/>
                    <a:pt x="1802" y="6472"/>
                  </a:cubicBezTo>
                  <a:cubicBezTo>
                    <a:pt x="1302" y="5972"/>
                    <a:pt x="1035" y="5338"/>
                    <a:pt x="1035" y="4637"/>
                  </a:cubicBezTo>
                  <a:cubicBezTo>
                    <a:pt x="1035" y="3970"/>
                    <a:pt x="1302" y="3303"/>
                    <a:pt x="1802" y="2803"/>
                  </a:cubicBezTo>
                  <a:cubicBezTo>
                    <a:pt x="2036" y="2569"/>
                    <a:pt x="2303" y="2402"/>
                    <a:pt x="2603" y="2269"/>
                  </a:cubicBezTo>
                  <a:lnTo>
                    <a:pt x="2603" y="1168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5390000" y="6483000"/>
              <a:ext cx="245200" cy="202300"/>
            </a:xfrm>
            <a:custGeom>
              <a:avLst/>
              <a:gdLst/>
              <a:ahLst/>
              <a:cxnLst/>
              <a:rect l="l" t="t" r="r" b="b"/>
              <a:pathLst>
                <a:path w="9808" h="8092" extrusionOk="0">
                  <a:moveTo>
                    <a:pt x="4748" y="1"/>
                  </a:moveTo>
                  <a:cubicBezTo>
                    <a:pt x="4398" y="1"/>
                    <a:pt x="4097" y="252"/>
                    <a:pt x="4037" y="611"/>
                  </a:cubicBezTo>
                  <a:cubicBezTo>
                    <a:pt x="3970" y="1012"/>
                    <a:pt x="4237" y="1379"/>
                    <a:pt x="4637" y="1445"/>
                  </a:cubicBezTo>
                  <a:lnTo>
                    <a:pt x="7173" y="1846"/>
                  </a:lnTo>
                  <a:lnTo>
                    <a:pt x="401" y="6782"/>
                  </a:lnTo>
                  <a:cubicBezTo>
                    <a:pt x="68" y="7016"/>
                    <a:pt x="1" y="7483"/>
                    <a:pt x="234" y="7783"/>
                  </a:cubicBezTo>
                  <a:cubicBezTo>
                    <a:pt x="368" y="7950"/>
                    <a:pt x="535" y="8050"/>
                    <a:pt x="701" y="8083"/>
                  </a:cubicBezTo>
                  <a:cubicBezTo>
                    <a:pt x="731" y="8089"/>
                    <a:pt x="761" y="8092"/>
                    <a:pt x="793" y="8092"/>
                  </a:cubicBezTo>
                  <a:cubicBezTo>
                    <a:pt x="938" y="8092"/>
                    <a:pt x="1098" y="8032"/>
                    <a:pt x="1235" y="7950"/>
                  </a:cubicBezTo>
                  <a:lnTo>
                    <a:pt x="8040" y="2980"/>
                  </a:lnTo>
                  <a:lnTo>
                    <a:pt x="8040" y="2980"/>
                  </a:lnTo>
                  <a:lnTo>
                    <a:pt x="7640" y="5515"/>
                  </a:lnTo>
                  <a:cubicBezTo>
                    <a:pt x="7573" y="5915"/>
                    <a:pt x="7840" y="6282"/>
                    <a:pt x="8240" y="6349"/>
                  </a:cubicBezTo>
                  <a:cubicBezTo>
                    <a:pt x="8278" y="6356"/>
                    <a:pt x="8316" y="6359"/>
                    <a:pt x="8353" y="6359"/>
                  </a:cubicBezTo>
                  <a:cubicBezTo>
                    <a:pt x="8680" y="6359"/>
                    <a:pt x="8981" y="6107"/>
                    <a:pt x="9041" y="5748"/>
                  </a:cubicBezTo>
                  <a:lnTo>
                    <a:pt x="9808" y="778"/>
                  </a:lnTo>
                  <a:lnTo>
                    <a:pt x="4871" y="11"/>
                  </a:lnTo>
                  <a:cubicBezTo>
                    <a:pt x="4830" y="4"/>
                    <a:pt x="4789" y="1"/>
                    <a:pt x="47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5937075" y="6179700"/>
              <a:ext cx="211000" cy="224350"/>
            </a:xfrm>
            <a:custGeom>
              <a:avLst/>
              <a:gdLst/>
              <a:ahLst/>
              <a:cxnLst/>
              <a:rect l="l" t="t" r="r" b="b"/>
              <a:pathLst>
                <a:path w="8440" h="8974" extrusionOk="0">
                  <a:moveTo>
                    <a:pt x="2268" y="2803"/>
                  </a:moveTo>
                  <a:lnTo>
                    <a:pt x="2268" y="3370"/>
                  </a:lnTo>
                  <a:lnTo>
                    <a:pt x="6205" y="3370"/>
                  </a:lnTo>
                  <a:lnTo>
                    <a:pt x="6205" y="2803"/>
                  </a:lnTo>
                  <a:close/>
                  <a:moveTo>
                    <a:pt x="2268" y="3937"/>
                  </a:moveTo>
                  <a:lnTo>
                    <a:pt x="2268" y="4504"/>
                  </a:lnTo>
                  <a:lnTo>
                    <a:pt x="6205" y="4504"/>
                  </a:lnTo>
                  <a:lnTo>
                    <a:pt x="6205" y="3937"/>
                  </a:lnTo>
                  <a:close/>
                  <a:moveTo>
                    <a:pt x="2268" y="5038"/>
                  </a:moveTo>
                  <a:lnTo>
                    <a:pt x="2268" y="5605"/>
                  </a:lnTo>
                  <a:lnTo>
                    <a:pt x="6205" y="5605"/>
                  </a:lnTo>
                  <a:lnTo>
                    <a:pt x="6205" y="5038"/>
                  </a:lnTo>
                  <a:close/>
                  <a:moveTo>
                    <a:pt x="2268" y="6172"/>
                  </a:moveTo>
                  <a:lnTo>
                    <a:pt x="2268" y="6739"/>
                  </a:lnTo>
                  <a:lnTo>
                    <a:pt x="6205" y="6739"/>
                  </a:lnTo>
                  <a:lnTo>
                    <a:pt x="6205" y="6172"/>
                  </a:lnTo>
                  <a:close/>
                  <a:moveTo>
                    <a:pt x="7305" y="1102"/>
                  </a:moveTo>
                  <a:lnTo>
                    <a:pt x="7305" y="7873"/>
                  </a:lnTo>
                  <a:lnTo>
                    <a:pt x="1134" y="7873"/>
                  </a:lnTo>
                  <a:lnTo>
                    <a:pt x="1134" y="1102"/>
                  </a:lnTo>
                  <a:close/>
                  <a:moveTo>
                    <a:pt x="834" y="1"/>
                  </a:moveTo>
                  <a:cubicBezTo>
                    <a:pt x="400" y="1"/>
                    <a:pt x="0" y="368"/>
                    <a:pt x="0" y="835"/>
                  </a:cubicBezTo>
                  <a:lnTo>
                    <a:pt x="0" y="8140"/>
                  </a:lnTo>
                  <a:cubicBezTo>
                    <a:pt x="0" y="8607"/>
                    <a:pt x="400" y="8974"/>
                    <a:pt x="834" y="8974"/>
                  </a:cubicBezTo>
                  <a:lnTo>
                    <a:pt x="7606" y="8974"/>
                  </a:lnTo>
                  <a:cubicBezTo>
                    <a:pt x="8073" y="8974"/>
                    <a:pt x="8439" y="8607"/>
                    <a:pt x="8439" y="8140"/>
                  </a:cubicBezTo>
                  <a:lnTo>
                    <a:pt x="8439" y="835"/>
                  </a:lnTo>
                  <a:cubicBezTo>
                    <a:pt x="8439" y="368"/>
                    <a:pt x="8073" y="1"/>
                    <a:pt x="7606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6204750" y="6211300"/>
              <a:ext cx="239375" cy="236125"/>
            </a:xfrm>
            <a:custGeom>
              <a:avLst/>
              <a:gdLst/>
              <a:ahLst/>
              <a:cxnLst/>
              <a:rect l="l" t="t" r="r" b="b"/>
              <a:pathLst>
                <a:path w="9575" h="9445" extrusionOk="0">
                  <a:moveTo>
                    <a:pt x="804" y="1"/>
                  </a:moveTo>
                  <a:cubicBezTo>
                    <a:pt x="616" y="1"/>
                    <a:pt x="449" y="57"/>
                    <a:pt x="334" y="171"/>
                  </a:cubicBezTo>
                  <a:cubicBezTo>
                    <a:pt x="1" y="505"/>
                    <a:pt x="101" y="1139"/>
                    <a:pt x="568" y="1606"/>
                  </a:cubicBezTo>
                  <a:lnTo>
                    <a:pt x="2169" y="3207"/>
                  </a:lnTo>
                  <a:lnTo>
                    <a:pt x="134" y="8244"/>
                  </a:lnTo>
                  <a:lnTo>
                    <a:pt x="1302" y="9445"/>
                  </a:lnTo>
                  <a:lnTo>
                    <a:pt x="4337" y="5408"/>
                  </a:lnTo>
                  <a:lnTo>
                    <a:pt x="6038" y="7076"/>
                  </a:lnTo>
                  <a:lnTo>
                    <a:pt x="6038" y="9445"/>
                  </a:lnTo>
                  <a:lnTo>
                    <a:pt x="7206" y="9445"/>
                  </a:lnTo>
                  <a:lnTo>
                    <a:pt x="7806" y="7677"/>
                  </a:lnTo>
                  <a:lnTo>
                    <a:pt x="9574" y="7076"/>
                  </a:lnTo>
                  <a:lnTo>
                    <a:pt x="9574" y="5875"/>
                  </a:lnTo>
                  <a:lnTo>
                    <a:pt x="7206" y="5875"/>
                  </a:lnTo>
                  <a:lnTo>
                    <a:pt x="7206" y="5909"/>
                  </a:lnTo>
                  <a:lnTo>
                    <a:pt x="5538" y="4207"/>
                  </a:lnTo>
                  <a:lnTo>
                    <a:pt x="9574" y="1172"/>
                  </a:lnTo>
                  <a:lnTo>
                    <a:pt x="8407" y="4"/>
                  </a:lnTo>
                  <a:lnTo>
                    <a:pt x="3336" y="2006"/>
                  </a:lnTo>
                  <a:lnTo>
                    <a:pt x="1735" y="438"/>
                  </a:lnTo>
                  <a:cubicBezTo>
                    <a:pt x="1467" y="149"/>
                    <a:pt x="1109" y="1"/>
                    <a:pt x="8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6219775" y="6504950"/>
              <a:ext cx="227675" cy="185150"/>
            </a:xfrm>
            <a:custGeom>
              <a:avLst/>
              <a:gdLst/>
              <a:ahLst/>
              <a:cxnLst/>
              <a:rect l="l" t="t" r="r" b="b"/>
              <a:pathLst>
                <a:path w="9107" h="7406" extrusionOk="0">
                  <a:moveTo>
                    <a:pt x="6305" y="0"/>
                  </a:moveTo>
                  <a:cubicBezTo>
                    <a:pt x="5271" y="0"/>
                    <a:pt x="4437" y="834"/>
                    <a:pt x="4437" y="1868"/>
                  </a:cubicBezTo>
                  <a:cubicBezTo>
                    <a:pt x="4437" y="2035"/>
                    <a:pt x="4437" y="2168"/>
                    <a:pt x="4470" y="2302"/>
                  </a:cubicBezTo>
                  <a:cubicBezTo>
                    <a:pt x="2936" y="2235"/>
                    <a:pt x="1568" y="1501"/>
                    <a:pt x="634" y="334"/>
                  </a:cubicBezTo>
                  <a:cubicBezTo>
                    <a:pt x="467" y="634"/>
                    <a:pt x="367" y="934"/>
                    <a:pt x="367" y="1301"/>
                  </a:cubicBezTo>
                  <a:cubicBezTo>
                    <a:pt x="367" y="1935"/>
                    <a:pt x="701" y="2502"/>
                    <a:pt x="1201" y="2836"/>
                  </a:cubicBezTo>
                  <a:cubicBezTo>
                    <a:pt x="901" y="2836"/>
                    <a:pt x="601" y="2735"/>
                    <a:pt x="367" y="2602"/>
                  </a:cubicBezTo>
                  <a:lnTo>
                    <a:pt x="367" y="2635"/>
                  </a:lnTo>
                  <a:cubicBezTo>
                    <a:pt x="367" y="3536"/>
                    <a:pt x="1001" y="4303"/>
                    <a:pt x="1868" y="4470"/>
                  </a:cubicBezTo>
                  <a:cubicBezTo>
                    <a:pt x="1701" y="4503"/>
                    <a:pt x="1535" y="4537"/>
                    <a:pt x="1368" y="4537"/>
                  </a:cubicBezTo>
                  <a:cubicBezTo>
                    <a:pt x="1234" y="4537"/>
                    <a:pt x="1134" y="4537"/>
                    <a:pt x="1034" y="4503"/>
                  </a:cubicBezTo>
                  <a:lnTo>
                    <a:pt x="1034" y="4503"/>
                  </a:lnTo>
                  <a:cubicBezTo>
                    <a:pt x="1268" y="5237"/>
                    <a:pt x="1935" y="5771"/>
                    <a:pt x="2769" y="5804"/>
                  </a:cubicBezTo>
                  <a:cubicBezTo>
                    <a:pt x="2135" y="6305"/>
                    <a:pt x="1334" y="6605"/>
                    <a:pt x="434" y="6605"/>
                  </a:cubicBezTo>
                  <a:cubicBezTo>
                    <a:pt x="300" y="6605"/>
                    <a:pt x="134" y="6605"/>
                    <a:pt x="0" y="6572"/>
                  </a:cubicBezTo>
                  <a:lnTo>
                    <a:pt x="0" y="6572"/>
                  </a:lnTo>
                  <a:cubicBezTo>
                    <a:pt x="834" y="7105"/>
                    <a:pt x="1801" y="7405"/>
                    <a:pt x="2869" y="7405"/>
                  </a:cubicBezTo>
                  <a:cubicBezTo>
                    <a:pt x="6305" y="7405"/>
                    <a:pt x="8173" y="4570"/>
                    <a:pt x="8173" y="2102"/>
                  </a:cubicBezTo>
                  <a:cubicBezTo>
                    <a:pt x="8173" y="2002"/>
                    <a:pt x="8173" y="1935"/>
                    <a:pt x="8173" y="1868"/>
                  </a:cubicBezTo>
                  <a:cubicBezTo>
                    <a:pt x="8540" y="1601"/>
                    <a:pt x="8873" y="1268"/>
                    <a:pt x="9107" y="901"/>
                  </a:cubicBezTo>
                  <a:lnTo>
                    <a:pt x="9107" y="901"/>
                  </a:lnTo>
                  <a:cubicBezTo>
                    <a:pt x="8773" y="1034"/>
                    <a:pt x="8406" y="1134"/>
                    <a:pt x="8039" y="1168"/>
                  </a:cubicBezTo>
                  <a:cubicBezTo>
                    <a:pt x="8440" y="934"/>
                    <a:pt x="8706" y="601"/>
                    <a:pt x="8873" y="134"/>
                  </a:cubicBezTo>
                  <a:lnTo>
                    <a:pt x="8873" y="134"/>
                  </a:lnTo>
                  <a:cubicBezTo>
                    <a:pt x="8506" y="367"/>
                    <a:pt x="8106" y="534"/>
                    <a:pt x="7672" y="601"/>
                  </a:cubicBezTo>
                  <a:cubicBezTo>
                    <a:pt x="7339" y="234"/>
                    <a:pt x="6838" y="0"/>
                    <a:pt x="6305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6557500" y="6620850"/>
              <a:ext cx="159325" cy="166825"/>
            </a:xfrm>
            <a:custGeom>
              <a:avLst/>
              <a:gdLst/>
              <a:ahLst/>
              <a:cxnLst/>
              <a:rect l="l" t="t" r="r" b="b"/>
              <a:pathLst>
                <a:path w="6373" h="6673" extrusionOk="0">
                  <a:moveTo>
                    <a:pt x="3337" y="1"/>
                  </a:moveTo>
                  <a:lnTo>
                    <a:pt x="1" y="3337"/>
                  </a:lnTo>
                  <a:lnTo>
                    <a:pt x="3337" y="6672"/>
                  </a:lnTo>
                  <a:lnTo>
                    <a:pt x="3337" y="3637"/>
                  </a:lnTo>
                  <a:lnTo>
                    <a:pt x="6372" y="6672"/>
                  </a:lnTo>
                  <a:lnTo>
                    <a:pt x="6372" y="1"/>
                  </a:lnTo>
                  <a:lnTo>
                    <a:pt x="3337" y="3036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6267300" y="6654225"/>
              <a:ext cx="241875" cy="241850"/>
            </a:xfrm>
            <a:custGeom>
              <a:avLst/>
              <a:gdLst/>
              <a:ahLst/>
              <a:cxnLst/>
              <a:rect l="l" t="t" r="r" b="b"/>
              <a:pathLst>
                <a:path w="9675" h="9674" extrusionOk="0">
                  <a:moveTo>
                    <a:pt x="8473" y="0"/>
                  </a:moveTo>
                  <a:lnTo>
                    <a:pt x="6639" y="1801"/>
                  </a:lnTo>
                  <a:lnTo>
                    <a:pt x="7873" y="3002"/>
                  </a:lnTo>
                  <a:lnTo>
                    <a:pt x="9674" y="1201"/>
                  </a:lnTo>
                  <a:lnTo>
                    <a:pt x="8473" y="0"/>
                  </a:lnTo>
                  <a:close/>
                  <a:moveTo>
                    <a:pt x="5320" y="1849"/>
                  </a:moveTo>
                  <a:cubicBezTo>
                    <a:pt x="4170" y="1849"/>
                    <a:pt x="2998" y="2604"/>
                    <a:pt x="2169" y="3302"/>
                  </a:cubicBezTo>
                  <a:lnTo>
                    <a:pt x="6372" y="7505"/>
                  </a:lnTo>
                  <a:cubicBezTo>
                    <a:pt x="7439" y="6238"/>
                    <a:pt x="8640" y="4170"/>
                    <a:pt x="7072" y="2602"/>
                  </a:cubicBezTo>
                  <a:cubicBezTo>
                    <a:pt x="6530" y="2060"/>
                    <a:pt x="5928" y="1849"/>
                    <a:pt x="5320" y="1849"/>
                  </a:cubicBezTo>
                  <a:close/>
                  <a:moveTo>
                    <a:pt x="1402" y="3403"/>
                  </a:moveTo>
                  <a:lnTo>
                    <a:pt x="601" y="4236"/>
                  </a:lnTo>
                  <a:lnTo>
                    <a:pt x="1668" y="5304"/>
                  </a:lnTo>
                  <a:lnTo>
                    <a:pt x="1" y="7005"/>
                  </a:lnTo>
                  <a:lnTo>
                    <a:pt x="834" y="7872"/>
                  </a:lnTo>
                  <a:lnTo>
                    <a:pt x="2536" y="6171"/>
                  </a:lnTo>
                  <a:lnTo>
                    <a:pt x="3503" y="7139"/>
                  </a:lnTo>
                  <a:lnTo>
                    <a:pt x="1802" y="8806"/>
                  </a:lnTo>
                  <a:lnTo>
                    <a:pt x="2669" y="9674"/>
                  </a:lnTo>
                  <a:lnTo>
                    <a:pt x="4337" y="7973"/>
                  </a:lnTo>
                  <a:lnTo>
                    <a:pt x="5438" y="9073"/>
                  </a:lnTo>
                  <a:lnTo>
                    <a:pt x="6272" y="8239"/>
                  </a:lnTo>
                  <a:lnTo>
                    <a:pt x="1402" y="3403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5678550" y="6458725"/>
              <a:ext cx="242700" cy="232825"/>
            </a:xfrm>
            <a:custGeom>
              <a:avLst/>
              <a:gdLst/>
              <a:ahLst/>
              <a:cxnLst/>
              <a:rect l="l" t="t" r="r" b="b"/>
              <a:pathLst>
                <a:path w="9708" h="9313" extrusionOk="0">
                  <a:moveTo>
                    <a:pt x="7539" y="2283"/>
                  </a:moveTo>
                  <a:cubicBezTo>
                    <a:pt x="7506" y="2283"/>
                    <a:pt x="7472" y="2316"/>
                    <a:pt x="7472" y="2350"/>
                  </a:cubicBezTo>
                  <a:cubicBezTo>
                    <a:pt x="7439" y="2416"/>
                    <a:pt x="7406" y="2516"/>
                    <a:pt x="7406" y="2616"/>
                  </a:cubicBezTo>
                  <a:cubicBezTo>
                    <a:pt x="7372" y="2850"/>
                    <a:pt x="7406" y="3150"/>
                    <a:pt x="7472" y="3450"/>
                  </a:cubicBezTo>
                  <a:cubicBezTo>
                    <a:pt x="7572" y="3751"/>
                    <a:pt x="7673" y="4017"/>
                    <a:pt x="7839" y="4184"/>
                  </a:cubicBezTo>
                  <a:cubicBezTo>
                    <a:pt x="7873" y="4284"/>
                    <a:pt x="7939" y="4351"/>
                    <a:pt x="8006" y="4384"/>
                  </a:cubicBezTo>
                  <a:cubicBezTo>
                    <a:pt x="8039" y="4384"/>
                    <a:pt x="8073" y="4418"/>
                    <a:pt x="8106" y="4418"/>
                  </a:cubicBezTo>
                  <a:cubicBezTo>
                    <a:pt x="8140" y="4418"/>
                    <a:pt x="8173" y="4351"/>
                    <a:pt x="8173" y="4351"/>
                  </a:cubicBezTo>
                  <a:cubicBezTo>
                    <a:pt x="8206" y="4284"/>
                    <a:pt x="8240" y="4184"/>
                    <a:pt x="8240" y="4084"/>
                  </a:cubicBezTo>
                  <a:cubicBezTo>
                    <a:pt x="8273" y="3851"/>
                    <a:pt x="8240" y="3550"/>
                    <a:pt x="8140" y="3250"/>
                  </a:cubicBezTo>
                  <a:cubicBezTo>
                    <a:pt x="8073" y="2950"/>
                    <a:pt x="7939" y="2683"/>
                    <a:pt x="7806" y="2483"/>
                  </a:cubicBezTo>
                  <a:cubicBezTo>
                    <a:pt x="7739" y="2416"/>
                    <a:pt x="7706" y="2350"/>
                    <a:pt x="7639" y="2316"/>
                  </a:cubicBezTo>
                  <a:cubicBezTo>
                    <a:pt x="7606" y="2283"/>
                    <a:pt x="7572" y="2283"/>
                    <a:pt x="7539" y="2283"/>
                  </a:cubicBezTo>
                  <a:close/>
                  <a:moveTo>
                    <a:pt x="7129" y="573"/>
                  </a:moveTo>
                  <a:cubicBezTo>
                    <a:pt x="7209" y="573"/>
                    <a:pt x="7285" y="621"/>
                    <a:pt x="7339" y="648"/>
                  </a:cubicBezTo>
                  <a:cubicBezTo>
                    <a:pt x="7472" y="748"/>
                    <a:pt x="7639" y="915"/>
                    <a:pt x="7806" y="1149"/>
                  </a:cubicBezTo>
                  <a:cubicBezTo>
                    <a:pt x="8173" y="1616"/>
                    <a:pt x="8473" y="2316"/>
                    <a:pt x="8673" y="3117"/>
                  </a:cubicBezTo>
                  <a:cubicBezTo>
                    <a:pt x="8873" y="3884"/>
                    <a:pt x="8973" y="4651"/>
                    <a:pt x="8907" y="5252"/>
                  </a:cubicBezTo>
                  <a:cubicBezTo>
                    <a:pt x="8873" y="5518"/>
                    <a:pt x="8840" y="5752"/>
                    <a:pt x="8740" y="5919"/>
                  </a:cubicBezTo>
                  <a:cubicBezTo>
                    <a:pt x="8707" y="5985"/>
                    <a:pt x="8640" y="6086"/>
                    <a:pt x="8573" y="6119"/>
                  </a:cubicBezTo>
                  <a:cubicBezTo>
                    <a:pt x="8473" y="6119"/>
                    <a:pt x="8373" y="6052"/>
                    <a:pt x="8306" y="6019"/>
                  </a:cubicBezTo>
                  <a:cubicBezTo>
                    <a:pt x="8173" y="5919"/>
                    <a:pt x="8006" y="5752"/>
                    <a:pt x="7839" y="5552"/>
                  </a:cubicBezTo>
                  <a:cubicBezTo>
                    <a:pt x="7472" y="5051"/>
                    <a:pt x="7172" y="4351"/>
                    <a:pt x="6972" y="3584"/>
                  </a:cubicBezTo>
                  <a:cubicBezTo>
                    <a:pt x="6739" y="2783"/>
                    <a:pt x="6672" y="2016"/>
                    <a:pt x="6739" y="1416"/>
                  </a:cubicBezTo>
                  <a:cubicBezTo>
                    <a:pt x="6772" y="1149"/>
                    <a:pt x="6805" y="949"/>
                    <a:pt x="6905" y="782"/>
                  </a:cubicBezTo>
                  <a:cubicBezTo>
                    <a:pt x="6939" y="715"/>
                    <a:pt x="7005" y="615"/>
                    <a:pt x="7072" y="582"/>
                  </a:cubicBezTo>
                  <a:cubicBezTo>
                    <a:pt x="7091" y="575"/>
                    <a:pt x="7110" y="573"/>
                    <a:pt x="7129" y="573"/>
                  </a:cubicBezTo>
                  <a:close/>
                  <a:moveTo>
                    <a:pt x="2102" y="3450"/>
                  </a:moveTo>
                  <a:cubicBezTo>
                    <a:pt x="1668" y="3617"/>
                    <a:pt x="1335" y="3751"/>
                    <a:pt x="868" y="3884"/>
                  </a:cubicBezTo>
                  <a:lnTo>
                    <a:pt x="267" y="4051"/>
                  </a:lnTo>
                  <a:lnTo>
                    <a:pt x="0" y="5018"/>
                  </a:lnTo>
                  <a:lnTo>
                    <a:pt x="201" y="5819"/>
                  </a:lnTo>
                  <a:lnTo>
                    <a:pt x="934" y="6519"/>
                  </a:lnTo>
                  <a:lnTo>
                    <a:pt x="1535" y="6352"/>
                  </a:lnTo>
                  <a:cubicBezTo>
                    <a:pt x="2002" y="6252"/>
                    <a:pt x="2369" y="6186"/>
                    <a:pt x="2802" y="6119"/>
                  </a:cubicBezTo>
                  <a:cubicBezTo>
                    <a:pt x="2636" y="5719"/>
                    <a:pt x="2469" y="5285"/>
                    <a:pt x="2335" y="4818"/>
                  </a:cubicBezTo>
                  <a:cubicBezTo>
                    <a:pt x="2235" y="4351"/>
                    <a:pt x="2135" y="3884"/>
                    <a:pt x="2102" y="3450"/>
                  </a:cubicBezTo>
                  <a:close/>
                  <a:moveTo>
                    <a:pt x="7316" y="0"/>
                  </a:moveTo>
                  <a:cubicBezTo>
                    <a:pt x="7278" y="0"/>
                    <a:pt x="7241" y="5"/>
                    <a:pt x="7206" y="15"/>
                  </a:cubicBezTo>
                  <a:lnTo>
                    <a:pt x="6472" y="215"/>
                  </a:lnTo>
                  <a:cubicBezTo>
                    <a:pt x="6472" y="215"/>
                    <a:pt x="5071" y="1983"/>
                    <a:pt x="2702" y="3183"/>
                  </a:cubicBezTo>
                  <a:cubicBezTo>
                    <a:pt x="2736" y="3584"/>
                    <a:pt x="2836" y="4084"/>
                    <a:pt x="2969" y="4651"/>
                  </a:cubicBezTo>
                  <a:cubicBezTo>
                    <a:pt x="3136" y="5218"/>
                    <a:pt x="3303" y="5685"/>
                    <a:pt x="3470" y="6052"/>
                  </a:cubicBezTo>
                  <a:cubicBezTo>
                    <a:pt x="3704" y="6038"/>
                    <a:pt x="3933" y="6031"/>
                    <a:pt x="4157" y="6031"/>
                  </a:cubicBezTo>
                  <a:cubicBezTo>
                    <a:pt x="6485" y="6031"/>
                    <a:pt x="8206" y="6753"/>
                    <a:pt x="8206" y="6753"/>
                  </a:cubicBezTo>
                  <a:lnTo>
                    <a:pt x="8940" y="6553"/>
                  </a:lnTo>
                  <a:cubicBezTo>
                    <a:pt x="9574" y="6352"/>
                    <a:pt x="9707" y="4751"/>
                    <a:pt x="9240" y="2950"/>
                  </a:cubicBezTo>
                  <a:cubicBezTo>
                    <a:pt x="8800" y="1282"/>
                    <a:pt x="7944" y="0"/>
                    <a:pt x="7316" y="0"/>
                  </a:cubicBezTo>
                  <a:close/>
                  <a:moveTo>
                    <a:pt x="3903" y="6419"/>
                  </a:moveTo>
                  <a:lnTo>
                    <a:pt x="2702" y="6519"/>
                  </a:lnTo>
                  <a:lnTo>
                    <a:pt x="4203" y="9188"/>
                  </a:lnTo>
                  <a:cubicBezTo>
                    <a:pt x="4244" y="9269"/>
                    <a:pt x="4321" y="9313"/>
                    <a:pt x="4405" y="9313"/>
                  </a:cubicBezTo>
                  <a:cubicBezTo>
                    <a:pt x="4460" y="9313"/>
                    <a:pt x="4518" y="9294"/>
                    <a:pt x="4570" y="9254"/>
                  </a:cubicBezTo>
                  <a:lnTo>
                    <a:pt x="5504" y="8554"/>
                  </a:lnTo>
                  <a:cubicBezTo>
                    <a:pt x="5638" y="8454"/>
                    <a:pt x="5638" y="8287"/>
                    <a:pt x="5538" y="8187"/>
                  </a:cubicBezTo>
                  <a:lnTo>
                    <a:pt x="3903" y="6419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5964575" y="6461575"/>
              <a:ext cx="221850" cy="222675"/>
            </a:xfrm>
            <a:custGeom>
              <a:avLst/>
              <a:gdLst/>
              <a:ahLst/>
              <a:cxnLst/>
              <a:rect l="l" t="t" r="r" b="b"/>
              <a:pathLst>
                <a:path w="8874" h="8907" extrusionOk="0">
                  <a:moveTo>
                    <a:pt x="4437" y="3336"/>
                  </a:moveTo>
                  <a:cubicBezTo>
                    <a:pt x="5538" y="3336"/>
                    <a:pt x="6572" y="3403"/>
                    <a:pt x="7506" y="3536"/>
                  </a:cubicBezTo>
                  <a:cubicBezTo>
                    <a:pt x="7673" y="4137"/>
                    <a:pt x="7773" y="4837"/>
                    <a:pt x="7773" y="5571"/>
                  </a:cubicBezTo>
                  <a:cubicBezTo>
                    <a:pt x="7773" y="6272"/>
                    <a:pt x="7673" y="6972"/>
                    <a:pt x="7506" y="7606"/>
                  </a:cubicBezTo>
                  <a:cubicBezTo>
                    <a:pt x="6572" y="7706"/>
                    <a:pt x="5505" y="7773"/>
                    <a:pt x="4437" y="7773"/>
                  </a:cubicBezTo>
                  <a:cubicBezTo>
                    <a:pt x="3337" y="7773"/>
                    <a:pt x="2303" y="7706"/>
                    <a:pt x="1369" y="7606"/>
                  </a:cubicBezTo>
                  <a:cubicBezTo>
                    <a:pt x="1202" y="6972"/>
                    <a:pt x="1102" y="6272"/>
                    <a:pt x="1102" y="5571"/>
                  </a:cubicBezTo>
                  <a:cubicBezTo>
                    <a:pt x="1102" y="4837"/>
                    <a:pt x="1202" y="4137"/>
                    <a:pt x="1369" y="3536"/>
                  </a:cubicBezTo>
                  <a:cubicBezTo>
                    <a:pt x="2303" y="3403"/>
                    <a:pt x="3337" y="3336"/>
                    <a:pt x="4437" y="3336"/>
                  </a:cubicBezTo>
                  <a:close/>
                  <a:moveTo>
                    <a:pt x="2202" y="1"/>
                  </a:moveTo>
                  <a:lnTo>
                    <a:pt x="1669" y="568"/>
                  </a:lnTo>
                  <a:lnTo>
                    <a:pt x="3337" y="2236"/>
                  </a:lnTo>
                  <a:cubicBezTo>
                    <a:pt x="2303" y="2269"/>
                    <a:pt x="1302" y="2369"/>
                    <a:pt x="368" y="2502"/>
                  </a:cubicBezTo>
                  <a:cubicBezTo>
                    <a:pt x="134" y="3436"/>
                    <a:pt x="1" y="4470"/>
                    <a:pt x="1" y="5571"/>
                  </a:cubicBezTo>
                  <a:cubicBezTo>
                    <a:pt x="1" y="6639"/>
                    <a:pt x="134" y="7673"/>
                    <a:pt x="368" y="8607"/>
                  </a:cubicBezTo>
                  <a:cubicBezTo>
                    <a:pt x="1602" y="8807"/>
                    <a:pt x="3003" y="8907"/>
                    <a:pt x="4437" y="8907"/>
                  </a:cubicBezTo>
                  <a:cubicBezTo>
                    <a:pt x="5905" y="8907"/>
                    <a:pt x="7273" y="8807"/>
                    <a:pt x="8507" y="8607"/>
                  </a:cubicBezTo>
                  <a:cubicBezTo>
                    <a:pt x="8740" y="7673"/>
                    <a:pt x="8874" y="6639"/>
                    <a:pt x="8874" y="5571"/>
                  </a:cubicBezTo>
                  <a:cubicBezTo>
                    <a:pt x="8874" y="4470"/>
                    <a:pt x="8740" y="3436"/>
                    <a:pt x="8507" y="2502"/>
                  </a:cubicBezTo>
                  <a:cubicBezTo>
                    <a:pt x="7740" y="2402"/>
                    <a:pt x="6906" y="2302"/>
                    <a:pt x="6072" y="2269"/>
                  </a:cubicBezTo>
                  <a:lnTo>
                    <a:pt x="7506" y="835"/>
                  </a:lnTo>
                  <a:lnTo>
                    <a:pt x="6939" y="267"/>
                  </a:lnTo>
                  <a:lnTo>
                    <a:pt x="4971" y="2236"/>
                  </a:lnTo>
                  <a:lnTo>
                    <a:pt x="4437" y="2236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5933725" y="6727600"/>
              <a:ext cx="270225" cy="152625"/>
            </a:xfrm>
            <a:custGeom>
              <a:avLst/>
              <a:gdLst/>
              <a:ahLst/>
              <a:cxnLst/>
              <a:rect l="l" t="t" r="r" b="b"/>
              <a:pathLst>
                <a:path w="10809" h="6105" extrusionOk="0">
                  <a:moveTo>
                    <a:pt x="6906" y="1"/>
                  </a:moveTo>
                  <a:cubicBezTo>
                    <a:pt x="6105" y="1"/>
                    <a:pt x="5405" y="401"/>
                    <a:pt x="4938" y="968"/>
                  </a:cubicBezTo>
                  <a:cubicBezTo>
                    <a:pt x="4671" y="634"/>
                    <a:pt x="4270" y="434"/>
                    <a:pt x="3803" y="434"/>
                  </a:cubicBezTo>
                  <a:cubicBezTo>
                    <a:pt x="3036" y="434"/>
                    <a:pt x="2402" y="1068"/>
                    <a:pt x="2402" y="1835"/>
                  </a:cubicBezTo>
                  <a:cubicBezTo>
                    <a:pt x="2402" y="1902"/>
                    <a:pt x="2402" y="1969"/>
                    <a:pt x="2402" y="2035"/>
                  </a:cubicBezTo>
                  <a:cubicBezTo>
                    <a:pt x="2302" y="2002"/>
                    <a:pt x="2169" y="2002"/>
                    <a:pt x="2035" y="2002"/>
                  </a:cubicBezTo>
                  <a:cubicBezTo>
                    <a:pt x="901" y="2002"/>
                    <a:pt x="1" y="2903"/>
                    <a:pt x="1" y="4037"/>
                  </a:cubicBezTo>
                  <a:cubicBezTo>
                    <a:pt x="1" y="5171"/>
                    <a:pt x="901" y="6105"/>
                    <a:pt x="2035" y="6105"/>
                  </a:cubicBezTo>
                  <a:lnTo>
                    <a:pt x="8974" y="6105"/>
                  </a:lnTo>
                  <a:cubicBezTo>
                    <a:pt x="10008" y="6105"/>
                    <a:pt x="10808" y="5271"/>
                    <a:pt x="10808" y="4270"/>
                  </a:cubicBezTo>
                  <a:cubicBezTo>
                    <a:pt x="10808" y="3403"/>
                    <a:pt x="10208" y="2669"/>
                    <a:pt x="9407" y="2469"/>
                  </a:cubicBezTo>
                  <a:cubicBezTo>
                    <a:pt x="9374" y="1101"/>
                    <a:pt x="8273" y="1"/>
                    <a:pt x="690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5681050" y="6727600"/>
              <a:ext cx="187650" cy="152625"/>
            </a:xfrm>
            <a:custGeom>
              <a:avLst/>
              <a:gdLst/>
              <a:ahLst/>
              <a:cxnLst/>
              <a:rect l="l" t="t" r="r" b="b"/>
              <a:pathLst>
                <a:path w="7506" h="6105" extrusionOk="0">
                  <a:moveTo>
                    <a:pt x="5816" y="966"/>
                  </a:moveTo>
                  <a:cubicBezTo>
                    <a:pt x="5444" y="966"/>
                    <a:pt x="5171" y="1287"/>
                    <a:pt x="5171" y="1668"/>
                  </a:cubicBezTo>
                  <a:cubicBezTo>
                    <a:pt x="5171" y="2035"/>
                    <a:pt x="5471" y="2369"/>
                    <a:pt x="5871" y="2369"/>
                  </a:cubicBezTo>
                  <a:cubicBezTo>
                    <a:pt x="6238" y="2369"/>
                    <a:pt x="6572" y="2035"/>
                    <a:pt x="6572" y="1668"/>
                  </a:cubicBezTo>
                  <a:cubicBezTo>
                    <a:pt x="6572" y="1268"/>
                    <a:pt x="6238" y="968"/>
                    <a:pt x="5871" y="968"/>
                  </a:cubicBezTo>
                  <a:cubicBezTo>
                    <a:pt x="5853" y="966"/>
                    <a:pt x="5834" y="966"/>
                    <a:pt x="5816" y="966"/>
                  </a:cubicBezTo>
                  <a:close/>
                  <a:moveTo>
                    <a:pt x="2369" y="1435"/>
                  </a:moveTo>
                  <a:lnTo>
                    <a:pt x="934" y="5171"/>
                  </a:lnTo>
                  <a:lnTo>
                    <a:pt x="6572" y="5171"/>
                  </a:lnTo>
                  <a:lnTo>
                    <a:pt x="5171" y="3069"/>
                  </a:lnTo>
                  <a:lnTo>
                    <a:pt x="4237" y="3770"/>
                  </a:lnTo>
                  <a:lnTo>
                    <a:pt x="2369" y="1435"/>
                  </a:lnTo>
                  <a:close/>
                  <a:moveTo>
                    <a:pt x="7039" y="468"/>
                  </a:moveTo>
                  <a:lnTo>
                    <a:pt x="7039" y="5638"/>
                  </a:lnTo>
                  <a:lnTo>
                    <a:pt x="467" y="5638"/>
                  </a:lnTo>
                  <a:lnTo>
                    <a:pt x="467" y="468"/>
                  </a:lnTo>
                  <a:close/>
                  <a:moveTo>
                    <a:pt x="0" y="1"/>
                  </a:moveTo>
                  <a:lnTo>
                    <a:pt x="0" y="6105"/>
                  </a:lnTo>
                  <a:lnTo>
                    <a:pt x="7506" y="6105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5410025" y="6692575"/>
              <a:ext cx="181825" cy="182650"/>
            </a:xfrm>
            <a:custGeom>
              <a:avLst/>
              <a:gdLst/>
              <a:ahLst/>
              <a:cxnLst/>
              <a:rect l="l" t="t" r="r" b="b"/>
              <a:pathLst>
                <a:path w="7273" h="7306" extrusionOk="0">
                  <a:moveTo>
                    <a:pt x="6939" y="4003"/>
                  </a:moveTo>
                  <a:cubicBezTo>
                    <a:pt x="6171" y="4037"/>
                    <a:pt x="5438" y="4370"/>
                    <a:pt x="4871" y="4971"/>
                  </a:cubicBezTo>
                  <a:cubicBezTo>
                    <a:pt x="4303" y="5571"/>
                    <a:pt x="4037" y="6372"/>
                    <a:pt x="4070" y="7139"/>
                  </a:cubicBezTo>
                  <a:lnTo>
                    <a:pt x="5071" y="7106"/>
                  </a:lnTo>
                  <a:cubicBezTo>
                    <a:pt x="5037" y="6572"/>
                    <a:pt x="5204" y="6072"/>
                    <a:pt x="5604" y="5638"/>
                  </a:cubicBezTo>
                  <a:cubicBezTo>
                    <a:pt x="5971" y="5238"/>
                    <a:pt x="6472" y="5037"/>
                    <a:pt x="7005" y="5004"/>
                  </a:cubicBezTo>
                  <a:lnTo>
                    <a:pt x="6939" y="4003"/>
                  </a:lnTo>
                  <a:close/>
                  <a:moveTo>
                    <a:pt x="6708" y="6171"/>
                  </a:moveTo>
                  <a:cubicBezTo>
                    <a:pt x="6568" y="6171"/>
                    <a:pt x="6429" y="6230"/>
                    <a:pt x="6338" y="6338"/>
                  </a:cubicBezTo>
                  <a:cubicBezTo>
                    <a:pt x="6138" y="6539"/>
                    <a:pt x="6171" y="6872"/>
                    <a:pt x="6372" y="7039"/>
                  </a:cubicBezTo>
                  <a:cubicBezTo>
                    <a:pt x="6463" y="7131"/>
                    <a:pt x="6576" y="7173"/>
                    <a:pt x="6691" y="7173"/>
                  </a:cubicBezTo>
                  <a:cubicBezTo>
                    <a:pt x="6826" y="7173"/>
                    <a:pt x="6964" y="7114"/>
                    <a:pt x="7072" y="7006"/>
                  </a:cubicBezTo>
                  <a:cubicBezTo>
                    <a:pt x="7272" y="6805"/>
                    <a:pt x="7239" y="6505"/>
                    <a:pt x="7039" y="6305"/>
                  </a:cubicBezTo>
                  <a:cubicBezTo>
                    <a:pt x="6947" y="6213"/>
                    <a:pt x="6827" y="6171"/>
                    <a:pt x="6708" y="6171"/>
                  </a:cubicBezTo>
                  <a:close/>
                  <a:moveTo>
                    <a:pt x="6872" y="2002"/>
                  </a:moveTo>
                  <a:cubicBezTo>
                    <a:pt x="5538" y="2035"/>
                    <a:pt x="4303" y="2636"/>
                    <a:pt x="3369" y="3603"/>
                  </a:cubicBezTo>
                  <a:cubicBezTo>
                    <a:pt x="2469" y="4604"/>
                    <a:pt x="2002" y="5871"/>
                    <a:pt x="2069" y="7206"/>
                  </a:cubicBezTo>
                  <a:lnTo>
                    <a:pt x="3069" y="7172"/>
                  </a:lnTo>
                  <a:cubicBezTo>
                    <a:pt x="3003" y="6105"/>
                    <a:pt x="3403" y="5071"/>
                    <a:pt x="4103" y="4304"/>
                  </a:cubicBezTo>
                  <a:cubicBezTo>
                    <a:pt x="4837" y="3503"/>
                    <a:pt x="5838" y="3036"/>
                    <a:pt x="6905" y="3003"/>
                  </a:cubicBezTo>
                  <a:lnTo>
                    <a:pt x="6872" y="2002"/>
                  </a:lnTo>
                  <a:close/>
                  <a:moveTo>
                    <a:pt x="6805" y="1"/>
                  </a:moveTo>
                  <a:cubicBezTo>
                    <a:pt x="5871" y="34"/>
                    <a:pt x="5004" y="234"/>
                    <a:pt x="4170" y="601"/>
                  </a:cubicBezTo>
                  <a:cubicBezTo>
                    <a:pt x="3303" y="1001"/>
                    <a:pt x="2536" y="1535"/>
                    <a:pt x="1902" y="2235"/>
                  </a:cubicBezTo>
                  <a:cubicBezTo>
                    <a:pt x="1268" y="2936"/>
                    <a:pt x="768" y="3737"/>
                    <a:pt x="467" y="4637"/>
                  </a:cubicBezTo>
                  <a:cubicBezTo>
                    <a:pt x="134" y="5471"/>
                    <a:pt x="0" y="6372"/>
                    <a:pt x="34" y="7306"/>
                  </a:cubicBezTo>
                  <a:lnTo>
                    <a:pt x="1034" y="7239"/>
                  </a:lnTo>
                  <a:cubicBezTo>
                    <a:pt x="968" y="5638"/>
                    <a:pt x="1535" y="4103"/>
                    <a:pt x="2636" y="2936"/>
                  </a:cubicBezTo>
                  <a:cubicBezTo>
                    <a:pt x="3736" y="1735"/>
                    <a:pt x="5237" y="1068"/>
                    <a:pt x="6839" y="1001"/>
                  </a:cubicBezTo>
                  <a:lnTo>
                    <a:pt x="6805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2899075" y="3877225"/>
              <a:ext cx="103425" cy="136800"/>
            </a:xfrm>
            <a:custGeom>
              <a:avLst/>
              <a:gdLst/>
              <a:ahLst/>
              <a:cxnLst/>
              <a:rect l="l" t="t" r="r" b="b"/>
              <a:pathLst>
                <a:path w="4137" h="5472" extrusionOk="0">
                  <a:moveTo>
                    <a:pt x="2402" y="334"/>
                  </a:moveTo>
                  <a:lnTo>
                    <a:pt x="2402" y="668"/>
                  </a:lnTo>
                  <a:lnTo>
                    <a:pt x="1735" y="668"/>
                  </a:lnTo>
                  <a:lnTo>
                    <a:pt x="1735" y="334"/>
                  </a:lnTo>
                  <a:close/>
                  <a:moveTo>
                    <a:pt x="1735" y="1"/>
                  </a:moveTo>
                  <a:cubicBezTo>
                    <a:pt x="1534" y="1"/>
                    <a:pt x="1401" y="134"/>
                    <a:pt x="1401" y="334"/>
                  </a:cubicBezTo>
                  <a:lnTo>
                    <a:pt x="1401" y="668"/>
                  </a:lnTo>
                  <a:lnTo>
                    <a:pt x="701" y="668"/>
                  </a:lnTo>
                  <a:lnTo>
                    <a:pt x="701" y="1368"/>
                  </a:lnTo>
                  <a:lnTo>
                    <a:pt x="3436" y="1368"/>
                  </a:lnTo>
                  <a:lnTo>
                    <a:pt x="3436" y="668"/>
                  </a:lnTo>
                  <a:lnTo>
                    <a:pt x="2769" y="668"/>
                  </a:lnTo>
                  <a:lnTo>
                    <a:pt x="2769" y="334"/>
                  </a:lnTo>
                  <a:cubicBezTo>
                    <a:pt x="2769" y="134"/>
                    <a:pt x="2602" y="1"/>
                    <a:pt x="2402" y="1"/>
                  </a:cubicBezTo>
                  <a:close/>
                  <a:moveTo>
                    <a:pt x="3803" y="4104"/>
                  </a:moveTo>
                  <a:lnTo>
                    <a:pt x="2769" y="5138"/>
                  </a:lnTo>
                  <a:lnTo>
                    <a:pt x="2769" y="4104"/>
                  </a:lnTo>
                  <a:close/>
                  <a:moveTo>
                    <a:pt x="167" y="668"/>
                  </a:moveTo>
                  <a:cubicBezTo>
                    <a:pt x="100" y="668"/>
                    <a:pt x="0" y="768"/>
                    <a:pt x="0" y="835"/>
                  </a:cubicBezTo>
                  <a:lnTo>
                    <a:pt x="0" y="5304"/>
                  </a:lnTo>
                  <a:cubicBezTo>
                    <a:pt x="0" y="5404"/>
                    <a:pt x="100" y="5471"/>
                    <a:pt x="167" y="5471"/>
                  </a:cubicBezTo>
                  <a:lnTo>
                    <a:pt x="2902" y="5471"/>
                  </a:lnTo>
                  <a:lnTo>
                    <a:pt x="4136" y="4237"/>
                  </a:lnTo>
                  <a:lnTo>
                    <a:pt x="4136" y="835"/>
                  </a:lnTo>
                  <a:cubicBezTo>
                    <a:pt x="4136" y="768"/>
                    <a:pt x="4070" y="668"/>
                    <a:pt x="3970" y="668"/>
                  </a:cubicBezTo>
                  <a:lnTo>
                    <a:pt x="3636" y="668"/>
                  </a:lnTo>
                  <a:lnTo>
                    <a:pt x="3636" y="1035"/>
                  </a:lnTo>
                  <a:lnTo>
                    <a:pt x="3803" y="1035"/>
                  </a:lnTo>
                  <a:lnTo>
                    <a:pt x="3803" y="3770"/>
                  </a:lnTo>
                  <a:lnTo>
                    <a:pt x="2402" y="3770"/>
                  </a:lnTo>
                  <a:lnTo>
                    <a:pt x="2402" y="5138"/>
                  </a:lnTo>
                  <a:lnTo>
                    <a:pt x="367" y="5138"/>
                  </a:lnTo>
                  <a:lnTo>
                    <a:pt x="367" y="1035"/>
                  </a:lnTo>
                  <a:lnTo>
                    <a:pt x="534" y="1035"/>
                  </a:lnTo>
                  <a:lnTo>
                    <a:pt x="534" y="668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2067625" y="4717000"/>
              <a:ext cx="139300" cy="139275"/>
            </a:xfrm>
            <a:custGeom>
              <a:avLst/>
              <a:gdLst/>
              <a:ahLst/>
              <a:cxnLst/>
              <a:rect l="l" t="t" r="r" b="b"/>
              <a:pathLst>
                <a:path w="5572" h="5571" extrusionOk="0">
                  <a:moveTo>
                    <a:pt x="4671" y="701"/>
                  </a:moveTo>
                  <a:cubicBezTo>
                    <a:pt x="4771" y="701"/>
                    <a:pt x="4871" y="768"/>
                    <a:pt x="4871" y="868"/>
                  </a:cubicBezTo>
                  <a:lnTo>
                    <a:pt x="4871" y="1201"/>
                  </a:lnTo>
                  <a:cubicBezTo>
                    <a:pt x="4871" y="1301"/>
                    <a:pt x="4804" y="1401"/>
                    <a:pt x="4704" y="1401"/>
                  </a:cubicBezTo>
                  <a:lnTo>
                    <a:pt x="4337" y="1401"/>
                  </a:lnTo>
                  <a:cubicBezTo>
                    <a:pt x="4237" y="1401"/>
                    <a:pt x="4171" y="1335"/>
                    <a:pt x="4171" y="1235"/>
                  </a:cubicBezTo>
                  <a:lnTo>
                    <a:pt x="4171" y="868"/>
                  </a:lnTo>
                  <a:cubicBezTo>
                    <a:pt x="4171" y="768"/>
                    <a:pt x="4237" y="701"/>
                    <a:pt x="4337" y="701"/>
                  </a:cubicBezTo>
                  <a:close/>
                  <a:moveTo>
                    <a:pt x="3804" y="2435"/>
                  </a:moveTo>
                  <a:cubicBezTo>
                    <a:pt x="3837" y="2535"/>
                    <a:pt x="3837" y="2669"/>
                    <a:pt x="3870" y="2769"/>
                  </a:cubicBezTo>
                  <a:cubicBezTo>
                    <a:pt x="3870" y="3369"/>
                    <a:pt x="3403" y="3836"/>
                    <a:pt x="2803" y="3836"/>
                  </a:cubicBezTo>
                  <a:cubicBezTo>
                    <a:pt x="2236" y="3836"/>
                    <a:pt x="1736" y="3369"/>
                    <a:pt x="1736" y="2802"/>
                  </a:cubicBezTo>
                  <a:cubicBezTo>
                    <a:pt x="1736" y="2669"/>
                    <a:pt x="1769" y="2569"/>
                    <a:pt x="1802" y="2435"/>
                  </a:cubicBezTo>
                  <a:close/>
                  <a:moveTo>
                    <a:pt x="4871" y="2435"/>
                  </a:moveTo>
                  <a:lnTo>
                    <a:pt x="4871" y="3803"/>
                  </a:lnTo>
                  <a:lnTo>
                    <a:pt x="4871" y="4504"/>
                  </a:lnTo>
                  <a:cubicBezTo>
                    <a:pt x="4871" y="4704"/>
                    <a:pt x="4738" y="4837"/>
                    <a:pt x="4538" y="4837"/>
                  </a:cubicBezTo>
                  <a:lnTo>
                    <a:pt x="1068" y="4870"/>
                  </a:lnTo>
                  <a:cubicBezTo>
                    <a:pt x="902" y="4870"/>
                    <a:pt x="735" y="4737"/>
                    <a:pt x="735" y="4537"/>
                  </a:cubicBezTo>
                  <a:lnTo>
                    <a:pt x="735" y="3836"/>
                  </a:lnTo>
                  <a:lnTo>
                    <a:pt x="735" y="2469"/>
                  </a:lnTo>
                  <a:lnTo>
                    <a:pt x="1269" y="2435"/>
                  </a:lnTo>
                  <a:lnTo>
                    <a:pt x="1269" y="2435"/>
                  </a:lnTo>
                  <a:cubicBezTo>
                    <a:pt x="1235" y="2569"/>
                    <a:pt x="1235" y="2669"/>
                    <a:pt x="1235" y="2802"/>
                  </a:cubicBezTo>
                  <a:cubicBezTo>
                    <a:pt x="1235" y="3670"/>
                    <a:pt x="1936" y="4370"/>
                    <a:pt x="2803" y="4370"/>
                  </a:cubicBezTo>
                  <a:cubicBezTo>
                    <a:pt x="3670" y="4370"/>
                    <a:pt x="4371" y="3636"/>
                    <a:pt x="4371" y="2769"/>
                  </a:cubicBezTo>
                  <a:cubicBezTo>
                    <a:pt x="4371" y="2669"/>
                    <a:pt x="4371" y="2535"/>
                    <a:pt x="4337" y="2435"/>
                  </a:cubicBezTo>
                  <a:close/>
                  <a:moveTo>
                    <a:pt x="4638" y="0"/>
                  </a:moveTo>
                  <a:lnTo>
                    <a:pt x="935" y="34"/>
                  </a:lnTo>
                  <a:cubicBezTo>
                    <a:pt x="435" y="34"/>
                    <a:pt x="1" y="467"/>
                    <a:pt x="34" y="968"/>
                  </a:cubicBezTo>
                  <a:lnTo>
                    <a:pt x="34" y="4637"/>
                  </a:lnTo>
                  <a:cubicBezTo>
                    <a:pt x="34" y="5171"/>
                    <a:pt x="468" y="5571"/>
                    <a:pt x="968" y="5571"/>
                  </a:cubicBezTo>
                  <a:lnTo>
                    <a:pt x="4671" y="5538"/>
                  </a:lnTo>
                  <a:cubicBezTo>
                    <a:pt x="5171" y="5538"/>
                    <a:pt x="5572" y="5104"/>
                    <a:pt x="5572" y="4604"/>
                  </a:cubicBezTo>
                  <a:lnTo>
                    <a:pt x="5538" y="934"/>
                  </a:lnTo>
                  <a:cubicBezTo>
                    <a:pt x="5538" y="401"/>
                    <a:pt x="5138" y="0"/>
                    <a:pt x="463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2096825" y="2974925"/>
              <a:ext cx="128450" cy="128425"/>
            </a:xfrm>
            <a:custGeom>
              <a:avLst/>
              <a:gdLst/>
              <a:ahLst/>
              <a:cxnLst/>
              <a:rect l="l" t="t" r="r" b="b"/>
              <a:pathLst>
                <a:path w="5138" h="5137" extrusionOk="0">
                  <a:moveTo>
                    <a:pt x="2235" y="1301"/>
                  </a:moveTo>
                  <a:lnTo>
                    <a:pt x="2235" y="1935"/>
                  </a:lnTo>
                  <a:lnTo>
                    <a:pt x="2869" y="1935"/>
                  </a:lnTo>
                  <a:lnTo>
                    <a:pt x="2869" y="1301"/>
                  </a:lnTo>
                  <a:close/>
                  <a:moveTo>
                    <a:pt x="1935" y="2268"/>
                  </a:moveTo>
                  <a:lnTo>
                    <a:pt x="1935" y="2569"/>
                  </a:lnTo>
                  <a:lnTo>
                    <a:pt x="2235" y="2569"/>
                  </a:lnTo>
                  <a:lnTo>
                    <a:pt x="2235" y="3536"/>
                  </a:lnTo>
                  <a:lnTo>
                    <a:pt x="1935" y="3536"/>
                  </a:lnTo>
                  <a:lnTo>
                    <a:pt x="1935" y="3870"/>
                  </a:lnTo>
                  <a:lnTo>
                    <a:pt x="3203" y="3870"/>
                  </a:lnTo>
                  <a:lnTo>
                    <a:pt x="3203" y="3536"/>
                  </a:lnTo>
                  <a:lnTo>
                    <a:pt x="2869" y="3536"/>
                  </a:lnTo>
                  <a:lnTo>
                    <a:pt x="2869" y="2268"/>
                  </a:lnTo>
                  <a:close/>
                  <a:moveTo>
                    <a:pt x="2569" y="467"/>
                  </a:moveTo>
                  <a:cubicBezTo>
                    <a:pt x="3703" y="467"/>
                    <a:pt x="4670" y="1401"/>
                    <a:pt x="4670" y="2569"/>
                  </a:cubicBezTo>
                  <a:cubicBezTo>
                    <a:pt x="4670" y="3736"/>
                    <a:pt x="3703" y="4670"/>
                    <a:pt x="2569" y="4670"/>
                  </a:cubicBezTo>
                  <a:cubicBezTo>
                    <a:pt x="1401" y="4670"/>
                    <a:pt x="467" y="3736"/>
                    <a:pt x="467" y="2569"/>
                  </a:cubicBezTo>
                  <a:cubicBezTo>
                    <a:pt x="467" y="1401"/>
                    <a:pt x="1401" y="467"/>
                    <a:pt x="2569" y="467"/>
                  </a:cubicBezTo>
                  <a:close/>
                  <a:moveTo>
                    <a:pt x="2569" y="0"/>
                  </a:moveTo>
                  <a:cubicBezTo>
                    <a:pt x="1135" y="0"/>
                    <a:pt x="0" y="1134"/>
                    <a:pt x="0" y="2569"/>
                  </a:cubicBezTo>
                  <a:cubicBezTo>
                    <a:pt x="0" y="4003"/>
                    <a:pt x="1135" y="5137"/>
                    <a:pt x="2569" y="5137"/>
                  </a:cubicBezTo>
                  <a:cubicBezTo>
                    <a:pt x="3970" y="5137"/>
                    <a:pt x="5137" y="4003"/>
                    <a:pt x="5137" y="2569"/>
                  </a:cubicBezTo>
                  <a:cubicBezTo>
                    <a:pt x="5137" y="1168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2150200" y="6305625"/>
              <a:ext cx="150125" cy="130950"/>
            </a:xfrm>
            <a:custGeom>
              <a:avLst/>
              <a:gdLst/>
              <a:ahLst/>
              <a:cxnLst/>
              <a:rect l="l" t="t" r="r" b="b"/>
              <a:pathLst>
                <a:path w="6005" h="5238" extrusionOk="0">
                  <a:moveTo>
                    <a:pt x="1868" y="468"/>
                  </a:moveTo>
                  <a:lnTo>
                    <a:pt x="1868" y="4170"/>
                  </a:lnTo>
                  <a:lnTo>
                    <a:pt x="367" y="4704"/>
                  </a:lnTo>
                  <a:lnTo>
                    <a:pt x="367" y="1002"/>
                  </a:lnTo>
                  <a:lnTo>
                    <a:pt x="1868" y="468"/>
                  </a:lnTo>
                  <a:close/>
                  <a:moveTo>
                    <a:pt x="2269" y="468"/>
                  </a:moveTo>
                  <a:lnTo>
                    <a:pt x="3770" y="1068"/>
                  </a:lnTo>
                  <a:lnTo>
                    <a:pt x="3770" y="4771"/>
                  </a:lnTo>
                  <a:lnTo>
                    <a:pt x="2269" y="4170"/>
                  </a:lnTo>
                  <a:lnTo>
                    <a:pt x="2269" y="468"/>
                  </a:lnTo>
                  <a:close/>
                  <a:moveTo>
                    <a:pt x="5638" y="535"/>
                  </a:moveTo>
                  <a:lnTo>
                    <a:pt x="5638" y="4237"/>
                  </a:lnTo>
                  <a:lnTo>
                    <a:pt x="4137" y="4771"/>
                  </a:lnTo>
                  <a:lnTo>
                    <a:pt x="4137" y="1068"/>
                  </a:lnTo>
                  <a:lnTo>
                    <a:pt x="5638" y="535"/>
                  </a:lnTo>
                  <a:close/>
                  <a:moveTo>
                    <a:pt x="2068" y="1"/>
                  </a:moveTo>
                  <a:lnTo>
                    <a:pt x="0" y="735"/>
                  </a:lnTo>
                  <a:lnTo>
                    <a:pt x="0" y="5238"/>
                  </a:lnTo>
                  <a:lnTo>
                    <a:pt x="2068" y="4504"/>
                  </a:lnTo>
                  <a:lnTo>
                    <a:pt x="3936" y="5238"/>
                  </a:lnTo>
                  <a:lnTo>
                    <a:pt x="6005" y="4504"/>
                  </a:lnTo>
                  <a:lnTo>
                    <a:pt x="6005" y="1"/>
                  </a:lnTo>
                  <a:lnTo>
                    <a:pt x="3936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2804825" y="2734750"/>
              <a:ext cx="122625" cy="122600"/>
            </a:xfrm>
            <a:custGeom>
              <a:avLst/>
              <a:gdLst/>
              <a:ahLst/>
              <a:cxnLst/>
              <a:rect l="l" t="t" r="r" b="b"/>
              <a:pathLst>
                <a:path w="4905" h="4904" extrusionOk="0">
                  <a:moveTo>
                    <a:pt x="1535" y="1535"/>
                  </a:moveTo>
                  <a:lnTo>
                    <a:pt x="1535" y="3369"/>
                  </a:lnTo>
                  <a:lnTo>
                    <a:pt x="3370" y="3369"/>
                  </a:lnTo>
                  <a:lnTo>
                    <a:pt x="3370" y="1535"/>
                  </a:lnTo>
                  <a:close/>
                  <a:moveTo>
                    <a:pt x="2469" y="434"/>
                  </a:moveTo>
                  <a:cubicBezTo>
                    <a:pt x="3570" y="434"/>
                    <a:pt x="4437" y="1335"/>
                    <a:pt x="4437" y="2435"/>
                  </a:cubicBezTo>
                  <a:cubicBezTo>
                    <a:pt x="4437" y="3536"/>
                    <a:pt x="3570" y="4437"/>
                    <a:pt x="2469" y="4437"/>
                  </a:cubicBezTo>
                  <a:cubicBezTo>
                    <a:pt x="1368" y="4437"/>
                    <a:pt x="468" y="3536"/>
                    <a:pt x="468" y="2435"/>
                  </a:cubicBezTo>
                  <a:cubicBezTo>
                    <a:pt x="468" y="1335"/>
                    <a:pt x="1335" y="434"/>
                    <a:pt x="2469" y="434"/>
                  </a:cubicBezTo>
                  <a:close/>
                  <a:moveTo>
                    <a:pt x="2469" y="0"/>
                  </a:moveTo>
                  <a:cubicBezTo>
                    <a:pt x="1101" y="0"/>
                    <a:pt x="1" y="1101"/>
                    <a:pt x="1" y="2435"/>
                  </a:cubicBezTo>
                  <a:cubicBezTo>
                    <a:pt x="1" y="3803"/>
                    <a:pt x="1101" y="4904"/>
                    <a:pt x="2469" y="4904"/>
                  </a:cubicBezTo>
                  <a:cubicBezTo>
                    <a:pt x="3803" y="4904"/>
                    <a:pt x="4904" y="3803"/>
                    <a:pt x="4904" y="2435"/>
                  </a:cubicBezTo>
                  <a:cubicBezTo>
                    <a:pt x="4904" y="1101"/>
                    <a:pt x="3803" y="0"/>
                    <a:pt x="2469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1523925" y="5339950"/>
              <a:ext cx="120100" cy="106750"/>
            </a:xfrm>
            <a:custGeom>
              <a:avLst/>
              <a:gdLst/>
              <a:ahLst/>
              <a:cxnLst/>
              <a:rect l="l" t="t" r="r" b="b"/>
              <a:pathLst>
                <a:path w="4804" h="4270" extrusionOk="0">
                  <a:moveTo>
                    <a:pt x="2001" y="0"/>
                  </a:moveTo>
                  <a:cubicBezTo>
                    <a:pt x="901" y="0"/>
                    <a:pt x="0" y="734"/>
                    <a:pt x="0" y="1635"/>
                  </a:cubicBezTo>
                  <a:cubicBezTo>
                    <a:pt x="0" y="2135"/>
                    <a:pt x="300" y="2569"/>
                    <a:pt x="734" y="2869"/>
                  </a:cubicBezTo>
                  <a:cubicBezTo>
                    <a:pt x="767" y="2902"/>
                    <a:pt x="767" y="2936"/>
                    <a:pt x="767" y="3002"/>
                  </a:cubicBezTo>
                  <a:cubicBezTo>
                    <a:pt x="767" y="3269"/>
                    <a:pt x="534" y="3503"/>
                    <a:pt x="267" y="3636"/>
                  </a:cubicBezTo>
                  <a:lnTo>
                    <a:pt x="267" y="3736"/>
                  </a:lnTo>
                  <a:cubicBezTo>
                    <a:pt x="767" y="3736"/>
                    <a:pt x="1268" y="3636"/>
                    <a:pt x="1701" y="3202"/>
                  </a:cubicBezTo>
                  <a:cubicBezTo>
                    <a:pt x="1801" y="3236"/>
                    <a:pt x="1901" y="3236"/>
                    <a:pt x="2001" y="3236"/>
                  </a:cubicBezTo>
                  <a:cubicBezTo>
                    <a:pt x="3102" y="3236"/>
                    <a:pt x="4003" y="2502"/>
                    <a:pt x="4003" y="1635"/>
                  </a:cubicBezTo>
                  <a:cubicBezTo>
                    <a:pt x="4003" y="734"/>
                    <a:pt x="3102" y="0"/>
                    <a:pt x="2001" y="0"/>
                  </a:cubicBezTo>
                  <a:close/>
                  <a:moveTo>
                    <a:pt x="4303" y="1501"/>
                  </a:moveTo>
                  <a:cubicBezTo>
                    <a:pt x="4303" y="1535"/>
                    <a:pt x="4303" y="1568"/>
                    <a:pt x="4303" y="1635"/>
                  </a:cubicBezTo>
                  <a:cubicBezTo>
                    <a:pt x="4303" y="1902"/>
                    <a:pt x="4270" y="2135"/>
                    <a:pt x="4136" y="2402"/>
                  </a:cubicBezTo>
                  <a:cubicBezTo>
                    <a:pt x="4003" y="2635"/>
                    <a:pt x="3836" y="2836"/>
                    <a:pt x="3636" y="3002"/>
                  </a:cubicBezTo>
                  <a:cubicBezTo>
                    <a:pt x="3202" y="3369"/>
                    <a:pt x="2602" y="3569"/>
                    <a:pt x="2001" y="3569"/>
                  </a:cubicBezTo>
                  <a:cubicBezTo>
                    <a:pt x="2302" y="3736"/>
                    <a:pt x="2669" y="3836"/>
                    <a:pt x="3069" y="3836"/>
                  </a:cubicBezTo>
                  <a:lnTo>
                    <a:pt x="3336" y="3836"/>
                  </a:lnTo>
                  <a:cubicBezTo>
                    <a:pt x="3736" y="4203"/>
                    <a:pt x="4103" y="4270"/>
                    <a:pt x="4537" y="4270"/>
                  </a:cubicBezTo>
                  <a:lnTo>
                    <a:pt x="4537" y="4170"/>
                  </a:lnTo>
                  <a:cubicBezTo>
                    <a:pt x="4303" y="4070"/>
                    <a:pt x="4170" y="3870"/>
                    <a:pt x="4170" y="3636"/>
                  </a:cubicBezTo>
                  <a:cubicBezTo>
                    <a:pt x="4170" y="3603"/>
                    <a:pt x="4170" y="3569"/>
                    <a:pt x="4170" y="3536"/>
                  </a:cubicBezTo>
                  <a:cubicBezTo>
                    <a:pt x="4537" y="3269"/>
                    <a:pt x="4803" y="2902"/>
                    <a:pt x="4803" y="2469"/>
                  </a:cubicBezTo>
                  <a:cubicBezTo>
                    <a:pt x="4803" y="2068"/>
                    <a:pt x="4603" y="1735"/>
                    <a:pt x="4303" y="150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5298275" y="2895700"/>
              <a:ext cx="124275" cy="124275"/>
            </a:xfrm>
            <a:custGeom>
              <a:avLst/>
              <a:gdLst/>
              <a:ahLst/>
              <a:cxnLst/>
              <a:rect l="l" t="t" r="r" b="b"/>
              <a:pathLst>
                <a:path w="4971" h="4971" extrusionOk="0">
                  <a:moveTo>
                    <a:pt x="3503" y="1514"/>
                  </a:moveTo>
                  <a:cubicBezTo>
                    <a:pt x="3785" y="1514"/>
                    <a:pt x="4014" y="1704"/>
                    <a:pt x="3937" y="2135"/>
                  </a:cubicBezTo>
                  <a:cubicBezTo>
                    <a:pt x="3770" y="3069"/>
                    <a:pt x="2836" y="3836"/>
                    <a:pt x="2569" y="4036"/>
                  </a:cubicBezTo>
                  <a:cubicBezTo>
                    <a:pt x="2505" y="4076"/>
                    <a:pt x="2441" y="4093"/>
                    <a:pt x="2380" y="4093"/>
                  </a:cubicBezTo>
                  <a:cubicBezTo>
                    <a:pt x="2186" y="4093"/>
                    <a:pt x="2019" y="3922"/>
                    <a:pt x="1969" y="3770"/>
                  </a:cubicBezTo>
                  <a:cubicBezTo>
                    <a:pt x="1835" y="3536"/>
                    <a:pt x="1535" y="2369"/>
                    <a:pt x="1468" y="2268"/>
                  </a:cubicBezTo>
                  <a:cubicBezTo>
                    <a:pt x="1448" y="2248"/>
                    <a:pt x="1423" y="2240"/>
                    <a:pt x="1395" y="2240"/>
                  </a:cubicBezTo>
                  <a:cubicBezTo>
                    <a:pt x="1284" y="2240"/>
                    <a:pt x="1135" y="2369"/>
                    <a:pt x="1135" y="2369"/>
                  </a:cubicBezTo>
                  <a:lnTo>
                    <a:pt x="1001" y="2202"/>
                  </a:lnTo>
                  <a:cubicBezTo>
                    <a:pt x="1001" y="2202"/>
                    <a:pt x="1502" y="1601"/>
                    <a:pt x="1902" y="1535"/>
                  </a:cubicBezTo>
                  <a:cubicBezTo>
                    <a:pt x="1920" y="1532"/>
                    <a:pt x="1937" y="1530"/>
                    <a:pt x="1953" y="1530"/>
                  </a:cubicBezTo>
                  <a:cubicBezTo>
                    <a:pt x="2302" y="1530"/>
                    <a:pt x="2307" y="2185"/>
                    <a:pt x="2402" y="2535"/>
                  </a:cubicBezTo>
                  <a:cubicBezTo>
                    <a:pt x="2469" y="2936"/>
                    <a:pt x="2536" y="3136"/>
                    <a:pt x="2636" y="3136"/>
                  </a:cubicBezTo>
                  <a:cubicBezTo>
                    <a:pt x="2702" y="3136"/>
                    <a:pt x="2869" y="2936"/>
                    <a:pt x="3036" y="2602"/>
                  </a:cubicBezTo>
                  <a:cubicBezTo>
                    <a:pt x="3165" y="2369"/>
                    <a:pt x="3094" y="2137"/>
                    <a:pt x="2901" y="2137"/>
                  </a:cubicBezTo>
                  <a:cubicBezTo>
                    <a:pt x="2844" y="2137"/>
                    <a:pt x="2778" y="2157"/>
                    <a:pt x="2702" y="2202"/>
                  </a:cubicBezTo>
                  <a:cubicBezTo>
                    <a:pt x="2774" y="1771"/>
                    <a:pt x="3174" y="1514"/>
                    <a:pt x="3503" y="1514"/>
                  </a:cubicBezTo>
                  <a:close/>
                  <a:moveTo>
                    <a:pt x="2469" y="0"/>
                  </a:moveTo>
                  <a:cubicBezTo>
                    <a:pt x="1101" y="0"/>
                    <a:pt x="1" y="1134"/>
                    <a:pt x="1" y="2502"/>
                  </a:cubicBezTo>
                  <a:cubicBezTo>
                    <a:pt x="1" y="3870"/>
                    <a:pt x="1101" y="4970"/>
                    <a:pt x="2469" y="4970"/>
                  </a:cubicBezTo>
                  <a:cubicBezTo>
                    <a:pt x="3837" y="4970"/>
                    <a:pt x="4971" y="3870"/>
                    <a:pt x="4971" y="2502"/>
                  </a:cubicBezTo>
                  <a:cubicBezTo>
                    <a:pt x="4971" y="1134"/>
                    <a:pt x="3837" y="0"/>
                    <a:pt x="24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1413825" y="3305150"/>
              <a:ext cx="116775" cy="116775"/>
            </a:xfrm>
            <a:custGeom>
              <a:avLst/>
              <a:gdLst/>
              <a:ahLst/>
              <a:cxnLst/>
              <a:rect l="l" t="t" r="r" b="b"/>
              <a:pathLst>
                <a:path w="4671" h="4671" extrusionOk="0">
                  <a:moveTo>
                    <a:pt x="3904" y="601"/>
                  </a:moveTo>
                  <a:cubicBezTo>
                    <a:pt x="3970" y="601"/>
                    <a:pt x="4037" y="668"/>
                    <a:pt x="4037" y="734"/>
                  </a:cubicBezTo>
                  <a:lnTo>
                    <a:pt x="4037" y="1035"/>
                  </a:lnTo>
                  <a:cubicBezTo>
                    <a:pt x="4037" y="1101"/>
                    <a:pt x="4004" y="1168"/>
                    <a:pt x="3904" y="1168"/>
                  </a:cubicBezTo>
                  <a:lnTo>
                    <a:pt x="3637" y="1168"/>
                  </a:lnTo>
                  <a:cubicBezTo>
                    <a:pt x="3537" y="1168"/>
                    <a:pt x="3470" y="1101"/>
                    <a:pt x="3470" y="1035"/>
                  </a:cubicBezTo>
                  <a:lnTo>
                    <a:pt x="3470" y="734"/>
                  </a:lnTo>
                  <a:cubicBezTo>
                    <a:pt x="3470" y="668"/>
                    <a:pt x="3537" y="601"/>
                    <a:pt x="3603" y="601"/>
                  </a:cubicBezTo>
                  <a:close/>
                  <a:moveTo>
                    <a:pt x="3170" y="2035"/>
                  </a:moveTo>
                  <a:cubicBezTo>
                    <a:pt x="3203" y="2135"/>
                    <a:pt x="3203" y="2236"/>
                    <a:pt x="3203" y="2336"/>
                  </a:cubicBezTo>
                  <a:cubicBezTo>
                    <a:pt x="3203" y="2803"/>
                    <a:pt x="2836" y="3203"/>
                    <a:pt x="2336" y="3203"/>
                  </a:cubicBezTo>
                  <a:cubicBezTo>
                    <a:pt x="2316" y="3204"/>
                    <a:pt x="2297" y="3205"/>
                    <a:pt x="2278" y="3205"/>
                  </a:cubicBezTo>
                  <a:cubicBezTo>
                    <a:pt x="1805" y="3205"/>
                    <a:pt x="1435" y="2816"/>
                    <a:pt x="1435" y="2336"/>
                  </a:cubicBezTo>
                  <a:cubicBezTo>
                    <a:pt x="1435" y="2236"/>
                    <a:pt x="1469" y="2135"/>
                    <a:pt x="1502" y="2069"/>
                  </a:cubicBezTo>
                  <a:lnTo>
                    <a:pt x="3170" y="2035"/>
                  </a:lnTo>
                  <a:close/>
                  <a:moveTo>
                    <a:pt x="4070" y="2035"/>
                  </a:moveTo>
                  <a:lnTo>
                    <a:pt x="4070" y="3203"/>
                  </a:lnTo>
                  <a:lnTo>
                    <a:pt x="4070" y="3770"/>
                  </a:lnTo>
                  <a:cubicBezTo>
                    <a:pt x="4070" y="3937"/>
                    <a:pt x="3937" y="4070"/>
                    <a:pt x="3770" y="4070"/>
                  </a:cubicBezTo>
                  <a:lnTo>
                    <a:pt x="902" y="4070"/>
                  </a:lnTo>
                  <a:cubicBezTo>
                    <a:pt x="735" y="4070"/>
                    <a:pt x="601" y="3970"/>
                    <a:pt x="601" y="3803"/>
                  </a:cubicBezTo>
                  <a:lnTo>
                    <a:pt x="601" y="3203"/>
                  </a:lnTo>
                  <a:lnTo>
                    <a:pt x="601" y="2069"/>
                  </a:lnTo>
                  <a:lnTo>
                    <a:pt x="1035" y="2069"/>
                  </a:lnTo>
                  <a:cubicBezTo>
                    <a:pt x="1035" y="2135"/>
                    <a:pt x="1002" y="2236"/>
                    <a:pt x="1002" y="2336"/>
                  </a:cubicBezTo>
                  <a:cubicBezTo>
                    <a:pt x="1002" y="3050"/>
                    <a:pt x="1571" y="3638"/>
                    <a:pt x="2278" y="3638"/>
                  </a:cubicBezTo>
                  <a:cubicBezTo>
                    <a:pt x="2297" y="3638"/>
                    <a:pt x="2316" y="3637"/>
                    <a:pt x="2336" y="3637"/>
                  </a:cubicBezTo>
                  <a:cubicBezTo>
                    <a:pt x="3070" y="3637"/>
                    <a:pt x="3637" y="3036"/>
                    <a:pt x="3637" y="2336"/>
                  </a:cubicBezTo>
                  <a:cubicBezTo>
                    <a:pt x="3637" y="2236"/>
                    <a:pt x="3637" y="2135"/>
                    <a:pt x="3603" y="2035"/>
                  </a:cubicBezTo>
                  <a:close/>
                  <a:moveTo>
                    <a:pt x="3870" y="1"/>
                  </a:moveTo>
                  <a:lnTo>
                    <a:pt x="768" y="34"/>
                  </a:lnTo>
                  <a:cubicBezTo>
                    <a:pt x="334" y="34"/>
                    <a:pt x="1" y="401"/>
                    <a:pt x="1" y="801"/>
                  </a:cubicBezTo>
                  <a:lnTo>
                    <a:pt x="34" y="3903"/>
                  </a:lnTo>
                  <a:cubicBezTo>
                    <a:pt x="34" y="4304"/>
                    <a:pt x="368" y="4671"/>
                    <a:pt x="801" y="4671"/>
                  </a:cubicBezTo>
                  <a:lnTo>
                    <a:pt x="3904" y="4637"/>
                  </a:lnTo>
                  <a:cubicBezTo>
                    <a:pt x="4304" y="4637"/>
                    <a:pt x="4671" y="4304"/>
                    <a:pt x="4638" y="3870"/>
                  </a:cubicBezTo>
                  <a:lnTo>
                    <a:pt x="4638" y="768"/>
                  </a:lnTo>
                  <a:cubicBezTo>
                    <a:pt x="4638" y="367"/>
                    <a:pt x="4271" y="1"/>
                    <a:pt x="3870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3" name="Google Shape;423;p24"/>
          <p:cNvSpPr/>
          <p:nvPr/>
        </p:nvSpPr>
        <p:spPr>
          <a:xfrm>
            <a:off x="277869" y="155786"/>
            <a:ext cx="754253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595959"/>
                </a:solidFill>
                <a:latin typeface="Comic Sans MS" pitchFamily="66" charset="0"/>
                <a:ea typeface="Calibri"/>
                <a:cs typeface="Calibri"/>
                <a:sym typeface="Calibri"/>
              </a:rPr>
              <a:t>GROUP INFORMATION</a:t>
            </a:r>
            <a:endParaRPr sz="4000" dirty="0">
              <a:solidFill>
                <a:srgbClr val="595959"/>
              </a:solidFill>
              <a:latin typeface="Comic Sans MS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4"/>
          <p:cNvSpPr txBox="1"/>
          <p:nvPr/>
        </p:nvSpPr>
        <p:spPr>
          <a:xfrm>
            <a:off x="6854464" y="4530412"/>
            <a:ext cx="389711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GUIDE:</a:t>
            </a:r>
            <a:endParaRPr sz="2800" dirty="0">
              <a:solidFill>
                <a:srgbClr val="C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KRUPA MEHTA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1862" y="0"/>
            <a:ext cx="1100138" cy="83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5"/>
          <p:cNvSpPr/>
          <p:nvPr/>
        </p:nvSpPr>
        <p:spPr>
          <a:xfrm>
            <a:off x="1018253" y="3374617"/>
            <a:ext cx="3639744" cy="2008949"/>
          </a:xfrm>
          <a:custGeom>
            <a:avLst/>
            <a:gdLst/>
            <a:ahLst/>
            <a:cxnLst/>
            <a:rect l="l" t="t" r="r" b="b"/>
            <a:pathLst>
              <a:path w="117348" h="64770" extrusionOk="0">
                <a:moveTo>
                  <a:pt x="0" y="19812"/>
                </a:moveTo>
                <a:lnTo>
                  <a:pt x="37719" y="64770"/>
                </a:lnTo>
                <a:lnTo>
                  <a:pt x="117348" y="38481"/>
                </a:lnTo>
                <a:lnTo>
                  <a:pt x="681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grpSp>
        <p:nvGrpSpPr>
          <p:cNvPr id="430" name="Google Shape;430;p25"/>
          <p:cNvGrpSpPr/>
          <p:nvPr/>
        </p:nvGrpSpPr>
        <p:grpSpPr>
          <a:xfrm>
            <a:off x="916462" y="1122580"/>
            <a:ext cx="4041052" cy="4224816"/>
            <a:chOff x="2573063" y="1325400"/>
            <a:chExt cx="3997875" cy="4179675"/>
          </a:xfrm>
        </p:grpSpPr>
        <p:sp>
          <p:nvSpPr>
            <p:cNvPr id="431" name="Google Shape;431;p25"/>
            <p:cNvSpPr/>
            <p:nvPr/>
          </p:nvSpPr>
          <p:spPr>
            <a:xfrm>
              <a:off x="3457863" y="1459675"/>
              <a:ext cx="1194200" cy="383625"/>
            </a:xfrm>
            <a:custGeom>
              <a:avLst/>
              <a:gdLst/>
              <a:ahLst/>
              <a:cxnLst/>
              <a:rect l="l" t="t" r="r" b="b"/>
              <a:pathLst>
                <a:path w="47768" h="15345" extrusionOk="0">
                  <a:moveTo>
                    <a:pt x="31256" y="0"/>
                  </a:moveTo>
                  <a:lnTo>
                    <a:pt x="0" y="4770"/>
                  </a:lnTo>
                  <a:lnTo>
                    <a:pt x="15678" y="15344"/>
                  </a:lnTo>
                  <a:lnTo>
                    <a:pt x="47768" y="9340"/>
                  </a:lnTo>
                  <a:lnTo>
                    <a:pt x="31256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2575563" y="1711500"/>
              <a:ext cx="1310125" cy="3793575"/>
            </a:xfrm>
            <a:custGeom>
              <a:avLst/>
              <a:gdLst/>
              <a:ahLst/>
              <a:cxnLst/>
              <a:rect l="l" t="t" r="r" b="b"/>
              <a:pathLst>
                <a:path w="52405" h="151743" extrusionOk="0">
                  <a:moveTo>
                    <a:pt x="601" y="1669"/>
                  </a:moveTo>
                  <a:lnTo>
                    <a:pt x="14177" y="12410"/>
                  </a:lnTo>
                  <a:lnTo>
                    <a:pt x="15712" y="45567"/>
                  </a:lnTo>
                  <a:lnTo>
                    <a:pt x="2469" y="33358"/>
                  </a:lnTo>
                  <a:lnTo>
                    <a:pt x="601" y="1669"/>
                  </a:lnTo>
                  <a:close/>
                  <a:moveTo>
                    <a:pt x="15578" y="13511"/>
                  </a:moveTo>
                  <a:lnTo>
                    <a:pt x="31089" y="25753"/>
                  </a:lnTo>
                  <a:lnTo>
                    <a:pt x="32157" y="60678"/>
                  </a:lnTo>
                  <a:lnTo>
                    <a:pt x="17079" y="46835"/>
                  </a:lnTo>
                  <a:lnTo>
                    <a:pt x="15578" y="13511"/>
                  </a:lnTo>
                  <a:close/>
                  <a:moveTo>
                    <a:pt x="32691" y="27020"/>
                  </a:moveTo>
                  <a:lnTo>
                    <a:pt x="50503" y="41097"/>
                  </a:lnTo>
                  <a:lnTo>
                    <a:pt x="50904" y="77957"/>
                  </a:lnTo>
                  <a:lnTo>
                    <a:pt x="33691" y="62112"/>
                  </a:lnTo>
                  <a:lnTo>
                    <a:pt x="32691" y="27020"/>
                  </a:lnTo>
                  <a:close/>
                  <a:moveTo>
                    <a:pt x="2636" y="36227"/>
                  </a:moveTo>
                  <a:lnTo>
                    <a:pt x="15879" y="48569"/>
                  </a:lnTo>
                  <a:lnTo>
                    <a:pt x="17313" y="79458"/>
                  </a:lnTo>
                  <a:lnTo>
                    <a:pt x="4370" y="65848"/>
                  </a:lnTo>
                  <a:lnTo>
                    <a:pt x="2636" y="36227"/>
                  </a:lnTo>
                  <a:close/>
                  <a:moveTo>
                    <a:pt x="17213" y="49837"/>
                  </a:moveTo>
                  <a:lnTo>
                    <a:pt x="32224" y="63847"/>
                  </a:lnTo>
                  <a:lnTo>
                    <a:pt x="33224" y="96203"/>
                  </a:lnTo>
                  <a:lnTo>
                    <a:pt x="18614" y="80859"/>
                  </a:lnTo>
                  <a:lnTo>
                    <a:pt x="17213" y="49837"/>
                  </a:lnTo>
                  <a:close/>
                  <a:moveTo>
                    <a:pt x="4537" y="68550"/>
                  </a:moveTo>
                  <a:lnTo>
                    <a:pt x="17446" y="82260"/>
                  </a:lnTo>
                  <a:lnTo>
                    <a:pt x="18781" y="111081"/>
                  </a:lnTo>
                  <a:lnTo>
                    <a:pt x="6172" y="96303"/>
                  </a:lnTo>
                  <a:lnTo>
                    <a:pt x="4537" y="68550"/>
                  </a:lnTo>
                  <a:close/>
                  <a:moveTo>
                    <a:pt x="33758" y="65281"/>
                  </a:moveTo>
                  <a:lnTo>
                    <a:pt x="50937" y="81293"/>
                  </a:lnTo>
                  <a:lnTo>
                    <a:pt x="51337" y="115284"/>
                  </a:lnTo>
                  <a:lnTo>
                    <a:pt x="34692" y="97771"/>
                  </a:lnTo>
                  <a:lnTo>
                    <a:pt x="33758" y="65281"/>
                  </a:lnTo>
                  <a:close/>
                  <a:moveTo>
                    <a:pt x="18747" y="83661"/>
                  </a:moveTo>
                  <a:lnTo>
                    <a:pt x="33291" y="99139"/>
                  </a:lnTo>
                  <a:lnTo>
                    <a:pt x="34192" y="129227"/>
                  </a:lnTo>
                  <a:lnTo>
                    <a:pt x="20048" y="112582"/>
                  </a:lnTo>
                  <a:lnTo>
                    <a:pt x="18747" y="83661"/>
                  </a:lnTo>
                  <a:close/>
                  <a:moveTo>
                    <a:pt x="34792" y="100706"/>
                  </a:moveTo>
                  <a:lnTo>
                    <a:pt x="51337" y="118319"/>
                  </a:lnTo>
                  <a:lnTo>
                    <a:pt x="51704" y="149742"/>
                  </a:lnTo>
                  <a:lnTo>
                    <a:pt x="35659" y="130895"/>
                  </a:lnTo>
                  <a:lnTo>
                    <a:pt x="34792" y="100706"/>
                  </a:lnTo>
                  <a:close/>
                  <a:moveTo>
                    <a:pt x="1" y="1"/>
                  </a:moveTo>
                  <a:lnTo>
                    <a:pt x="5771" y="96770"/>
                  </a:lnTo>
                  <a:lnTo>
                    <a:pt x="52405" y="151743"/>
                  </a:lnTo>
                  <a:lnTo>
                    <a:pt x="51270" y="402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2590563" y="1753200"/>
              <a:ext cx="378650" cy="1097475"/>
            </a:xfrm>
            <a:custGeom>
              <a:avLst/>
              <a:gdLst/>
              <a:ahLst/>
              <a:cxnLst/>
              <a:rect l="l" t="t" r="r" b="b"/>
              <a:pathLst>
                <a:path w="15146" h="43899" extrusionOk="0">
                  <a:moveTo>
                    <a:pt x="1" y="1"/>
                  </a:moveTo>
                  <a:lnTo>
                    <a:pt x="1869" y="31690"/>
                  </a:lnTo>
                  <a:lnTo>
                    <a:pt x="15145" y="43899"/>
                  </a:lnTo>
                  <a:lnTo>
                    <a:pt x="13577" y="107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2590563" y="1752375"/>
              <a:ext cx="378650" cy="1098300"/>
            </a:xfrm>
            <a:custGeom>
              <a:avLst/>
              <a:gdLst/>
              <a:ahLst/>
              <a:cxnLst/>
              <a:rect l="l" t="t" r="r" b="b"/>
              <a:pathLst>
                <a:path w="15146" h="43932" extrusionOk="0">
                  <a:moveTo>
                    <a:pt x="4371" y="14678"/>
                  </a:moveTo>
                  <a:cubicBezTo>
                    <a:pt x="4371" y="14678"/>
                    <a:pt x="4471" y="15012"/>
                    <a:pt x="4671" y="15478"/>
                  </a:cubicBezTo>
                  <a:cubicBezTo>
                    <a:pt x="4838" y="15945"/>
                    <a:pt x="5105" y="16579"/>
                    <a:pt x="5405" y="17246"/>
                  </a:cubicBezTo>
                  <a:cubicBezTo>
                    <a:pt x="5672" y="17880"/>
                    <a:pt x="6005" y="18580"/>
                    <a:pt x="6305" y="19181"/>
                  </a:cubicBezTo>
                  <a:cubicBezTo>
                    <a:pt x="6606" y="19748"/>
                    <a:pt x="6939" y="20215"/>
                    <a:pt x="7173" y="20448"/>
                  </a:cubicBezTo>
                  <a:cubicBezTo>
                    <a:pt x="7239" y="20515"/>
                    <a:pt x="7306" y="20549"/>
                    <a:pt x="7373" y="20549"/>
                  </a:cubicBezTo>
                  <a:cubicBezTo>
                    <a:pt x="7406" y="20565"/>
                    <a:pt x="7440" y="20574"/>
                    <a:pt x="7469" y="20574"/>
                  </a:cubicBezTo>
                  <a:cubicBezTo>
                    <a:pt x="7498" y="20574"/>
                    <a:pt x="7523" y="20565"/>
                    <a:pt x="7540" y="20549"/>
                  </a:cubicBezTo>
                  <a:cubicBezTo>
                    <a:pt x="7606" y="20515"/>
                    <a:pt x="7640" y="20482"/>
                    <a:pt x="7673" y="20382"/>
                  </a:cubicBezTo>
                  <a:cubicBezTo>
                    <a:pt x="7740" y="20315"/>
                    <a:pt x="7773" y="20215"/>
                    <a:pt x="7773" y="20082"/>
                  </a:cubicBezTo>
                  <a:lnTo>
                    <a:pt x="7740" y="19748"/>
                  </a:lnTo>
                  <a:cubicBezTo>
                    <a:pt x="7740" y="19648"/>
                    <a:pt x="7706" y="19548"/>
                    <a:pt x="7706" y="19414"/>
                  </a:cubicBezTo>
                  <a:cubicBezTo>
                    <a:pt x="7673" y="19314"/>
                    <a:pt x="7673" y="19214"/>
                    <a:pt x="7673" y="19081"/>
                  </a:cubicBezTo>
                  <a:cubicBezTo>
                    <a:pt x="7673" y="18981"/>
                    <a:pt x="7640" y="18881"/>
                    <a:pt x="7640" y="18781"/>
                  </a:cubicBezTo>
                  <a:cubicBezTo>
                    <a:pt x="7606" y="18214"/>
                    <a:pt x="7640" y="17713"/>
                    <a:pt x="7706" y="17280"/>
                  </a:cubicBezTo>
                  <a:cubicBezTo>
                    <a:pt x="7773" y="16879"/>
                    <a:pt x="7873" y="16512"/>
                    <a:pt x="8007" y="16279"/>
                  </a:cubicBezTo>
                  <a:cubicBezTo>
                    <a:pt x="8140" y="16045"/>
                    <a:pt x="8307" y="15879"/>
                    <a:pt x="8507" y="15845"/>
                  </a:cubicBezTo>
                  <a:cubicBezTo>
                    <a:pt x="8534" y="15840"/>
                    <a:pt x="8563" y="15837"/>
                    <a:pt x="8593" y="15837"/>
                  </a:cubicBezTo>
                  <a:cubicBezTo>
                    <a:pt x="8750" y="15837"/>
                    <a:pt x="8945" y="15911"/>
                    <a:pt x="9141" y="16079"/>
                  </a:cubicBezTo>
                  <a:cubicBezTo>
                    <a:pt x="9308" y="16212"/>
                    <a:pt x="9508" y="16412"/>
                    <a:pt x="9675" y="16679"/>
                  </a:cubicBezTo>
                  <a:cubicBezTo>
                    <a:pt x="9841" y="16913"/>
                    <a:pt x="9975" y="17213"/>
                    <a:pt x="10142" y="17546"/>
                  </a:cubicBezTo>
                  <a:cubicBezTo>
                    <a:pt x="10275" y="17880"/>
                    <a:pt x="10408" y="18247"/>
                    <a:pt x="10542" y="18647"/>
                  </a:cubicBezTo>
                  <a:cubicBezTo>
                    <a:pt x="10675" y="19014"/>
                    <a:pt x="10775" y="19448"/>
                    <a:pt x="10842" y="19848"/>
                  </a:cubicBezTo>
                  <a:lnTo>
                    <a:pt x="11476" y="19781"/>
                  </a:lnTo>
                  <a:lnTo>
                    <a:pt x="11076" y="21449"/>
                  </a:lnTo>
                  <a:lnTo>
                    <a:pt x="11643" y="23017"/>
                  </a:lnTo>
                  <a:lnTo>
                    <a:pt x="11643" y="23017"/>
                  </a:lnTo>
                  <a:lnTo>
                    <a:pt x="11076" y="22550"/>
                  </a:lnTo>
                  <a:cubicBezTo>
                    <a:pt x="11076" y="22583"/>
                    <a:pt x="11076" y="22617"/>
                    <a:pt x="11076" y="22650"/>
                  </a:cubicBezTo>
                  <a:cubicBezTo>
                    <a:pt x="11076" y="22683"/>
                    <a:pt x="11076" y="22683"/>
                    <a:pt x="11076" y="22717"/>
                  </a:cubicBezTo>
                  <a:cubicBezTo>
                    <a:pt x="11076" y="22750"/>
                    <a:pt x="11076" y="22783"/>
                    <a:pt x="11076" y="22817"/>
                  </a:cubicBezTo>
                  <a:cubicBezTo>
                    <a:pt x="11076" y="22850"/>
                    <a:pt x="11076" y="22884"/>
                    <a:pt x="11076" y="22917"/>
                  </a:cubicBezTo>
                  <a:cubicBezTo>
                    <a:pt x="11076" y="22917"/>
                    <a:pt x="11042" y="23451"/>
                    <a:pt x="10942" y="24218"/>
                  </a:cubicBezTo>
                  <a:cubicBezTo>
                    <a:pt x="10842" y="24952"/>
                    <a:pt x="10675" y="25919"/>
                    <a:pt x="10408" y="26820"/>
                  </a:cubicBezTo>
                  <a:cubicBezTo>
                    <a:pt x="10142" y="27687"/>
                    <a:pt x="9808" y="28488"/>
                    <a:pt x="9308" y="28855"/>
                  </a:cubicBezTo>
                  <a:cubicBezTo>
                    <a:pt x="9100" y="29021"/>
                    <a:pt x="8869" y="29112"/>
                    <a:pt x="8613" y="29112"/>
                  </a:cubicBezTo>
                  <a:cubicBezTo>
                    <a:pt x="8252" y="29112"/>
                    <a:pt x="7841" y="28931"/>
                    <a:pt x="7373" y="28521"/>
                  </a:cubicBezTo>
                  <a:cubicBezTo>
                    <a:pt x="7239" y="28421"/>
                    <a:pt x="7106" y="28287"/>
                    <a:pt x="6973" y="28121"/>
                  </a:cubicBezTo>
                  <a:cubicBezTo>
                    <a:pt x="6806" y="27954"/>
                    <a:pt x="6672" y="27787"/>
                    <a:pt x="6506" y="27587"/>
                  </a:cubicBezTo>
                  <a:cubicBezTo>
                    <a:pt x="6372" y="27387"/>
                    <a:pt x="6205" y="27153"/>
                    <a:pt x="6039" y="26920"/>
                  </a:cubicBezTo>
                  <a:cubicBezTo>
                    <a:pt x="5872" y="26653"/>
                    <a:pt x="5705" y="26386"/>
                    <a:pt x="5538" y="26086"/>
                  </a:cubicBezTo>
                  <a:lnTo>
                    <a:pt x="5538" y="26086"/>
                  </a:lnTo>
                  <a:cubicBezTo>
                    <a:pt x="5538" y="26086"/>
                    <a:pt x="5572" y="26119"/>
                    <a:pt x="5672" y="26153"/>
                  </a:cubicBezTo>
                  <a:cubicBezTo>
                    <a:pt x="5738" y="26153"/>
                    <a:pt x="5838" y="26186"/>
                    <a:pt x="5972" y="26219"/>
                  </a:cubicBezTo>
                  <a:cubicBezTo>
                    <a:pt x="6072" y="26219"/>
                    <a:pt x="6205" y="26219"/>
                    <a:pt x="6305" y="26186"/>
                  </a:cubicBezTo>
                  <a:cubicBezTo>
                    <a:pt x="6439" y="26153"/>
                    <a:pt x="6539" y="26052"/>
                    <a:pt x="6606" y="25952"/>
                  </a:cubicBezTo>
                  <a:cubicBezTo>
                    <a:pt x="6606" y="25952"/>
                    <a:pt x="6439" y="25819"/>
                    <a:pt x="6239" y="25519"/>
                  </a:cubicBezTo>
                  <a:cubicBezTo>
                    <a:pt x="6005" y="25252"/>
                    <a:pt x="5705" y="24818"/>
                    <a:pt x="5371" y="24251"/>
                  </a:cubicBezTo>
                  <a:cubicBezTo>
                    <a:pt x="5038" y="23651"/>
                    <a:pt x="4671" y="22950"/>
                    <a:pt x="4337" y="22083"/>
                  </a:cubicBezTo>
                  <a:cubicBezTo>
                    <a:pt x="3970" y="21216"/>
                    <a:pt x="3637" y="20182"/>
                    <a:pt x="3370" y="18981"/>
                  </a:cubicBezTo>
                  <a:lnTo>
                    <a:pt x="3370" y="18981"/>
                  </a:lnTo>
                  <a:cubicBezTo>
                    <a:pt x="3370" y="18981"/>
                    <a:pt x="3470" y="19148"/>
                    <a:pt x="3670" y="19414"/>
                  </a:cubicBezTo>
                  <a:cubicBezTo>
                    <a:pt x="3837" y="19648"/>
                    <a:pt x="4071" y="19981"/>
                    <a:pt x="4337" y="20348"/>
                  </a:cubicBezTo>
                  <a:cubicBezTo>
                    <a:pt x="4571" y="20682"/>
                    <a:pt x="4871" y="21082"/>
                    <a:pt x="5138" y="21382"/>
                  </a:cubicBezTo>
                  <a:cubicBezTo>
                    <a:pt x="5371" y="21716"/>
                    <a:pt x="5638" y="21983"/>
                    <a:pt x="5805" y="22150"/>
                  </a:cubicBezTo>
                  <a:cubicBezTo>
                    <a:pt x="5838" y="22183"/>
                    <a:pt x="5872" y="22183"/>
                    <a:pt x="5905" y="22216"/>
                  </a:cubicBezTo>
                  <a:cubicBezTo>
                    <a:pt x="5905" y="22250"/>
                    <a:pt x="5939" y="22250"/>
                    <a:pt x="5972" y="22250"/>
                  </a:cubicBezTo>
                  <a:lnTo>
                    <a:pt x="6039" y="22250"/>
                  </a:lnTo>
                  <a:cubicBezTo>
                    <a:pt x="6039" y="22250"/>
                    <a:pt x="6072" y="22250"/>
                    <a:pt x="6072" y="22216"/>
                  </a:cubicBezTo>
                  <a:cubicBezTo>
                    <a:pt x="6072" y="22216"/>
                    <a:pt x="5972" y="21983"/>
                    <a:pt x="5838" y="21583"/>
                  </a:cubicBezTo>
                  <a:cubicBezTo>
                    <a:pt x="5705" y="21182"/>
                    <a:pt x="5505" y="20615"/>
                    <a:pt x="5305" y="19948"/>
                  </a:cubicBezTo>
                  <a:cubicBezTo>
                    <a:pt x="5138" y="19248"/>
                    <a:pt x="4938" y="18414"/>
                    <a:pt x="4738" y="17546"/>
                  </a:cubicBezTo>
                  <a:cubicBezTo>
                    <a:pt x="4571" y="16646"/>
                    <a:pt x="4437" y="15678"/>
                    <a:pt x="4371" y="14678"/>
                  </a:cubicBezTo>
                  <a:close/>
                  <a:moveTo>
                    <a:pt x="1" y="0"/>
                  </a:moveTo>
                  <a:lnTo>
                    <a:pt x="1869" y="31723"/>
                  </a:lnTo>
                  <a:lnTo>
                    <a:pt x="15145" y="43932"/>
                  </a:lnTo>
                  <a:lnTo>
                    <a:pt x="13577" y="10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2588913" y="1748200"/>
              <a:ext cx="381950" cy="1109150"/>
            </a:xfrm>
            <a:custGeom>
              <a:avLst/>
              <a:gdLst/>
              <a:ahLst/>
              <a:cxnLst/>
              <a:rect l="l" t="t" r="r" b="b"/>
              <a:pathLst>
                <a:path w="15278" h="44366" extrusionOk="0">
                  <a:moveTo>
                    <a:pt x="0" y="1"/>
                  </a:moveTo>
                  <a:lnTo>
                    <a:pt x="1902" y="32024"/>
                  </a:lnTo>
                  <a:lnTo>
                    <a:pt x="15278" y="44366"/>
                  </a:lnTo>
                  <a:lnTo>
                    <a:pt x="13743" y="108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2674813" y="2120150"/>
              <a:ext cx="206825" cy="360300"/>
            </a:xfrm>
            <a:custGeom>
              <a:avLst/>
              <a:gdLst/>
              <a:ahLst/>
              <a:cxnLst/>
              <a:rect l="l" t="t" r="r" b="b"/>
              <a:pathLst>
                <a:path w="8273" h="14412" extrusionOk="0">
                  <a:moveTo>
                    <a:pt x="1001" y="0"/>
                  </a:moveTo>
                  <a:lnTo>
                    <a:pt x="1001" y="0"/>
                  </a:lnTo>
                  <a:cubicBezTo>
                    <a:pt x="1067" y="967"/>
                    <a:pt x="1201" y="1935"/>
                    <a:pt x="1368" y="2835"/>
                  </a:cubicBezTo>
                  <a:cubicBezTo>
                    <a:pt x="1568" y="3703"/>
                    <a:pt x="1768" y="4537"/>
                    <a:pt x="1935" y="5237"/>
                  </a:cubicBezTo>
                  <a:cubicBezTo>
                    <a:pt x="2135" y="5938"/>
                    <a:pt x="2335" y="6505"/>
                    <a:pt x="2468" y="6905"/>
                  </a:cubicBezTo>
                  <a:cubicBezTo>
                    <a:pt x="2602" y="7305"/>
                    <a:pt x="2702" y="7505"/>
                    <a:pt x="2702" y="7505"/>
                  </a:cubicBezTo>
                  <a:cubicBezTo>
                    <a:pt x="2669" y="7539"/>
                    <a:pt x="2669" y="7539"/>
                    <a:pt x="2669" y="7539"/>
                  </a:cubicBezTo>
                  <a:cubicBezTo>
                    <a:pt x="2652" y="7555"/>
                    <a:pt x="2644" y="7564"/>
                    <a:pt x="2635" y="7564"/>
                  </a:cubicBezTo>
                  <a:cubicBezTo>
                    <a:pt x="2627" y="7564"/>
                    <a:pt x="2619" y="7555"/>
                    <a:pt x="2602" y="7539"/>
                  </a:cubicBezTo>
                  <a:cubicBezTo>
                    <a:pt x="2569" y="7539"/>
                    <a:pt x="2535" y="7539"/>
                    <a:pt x="2535" y="7505"/>
                  </a:cubicBezTo>
                  <a:cubicBezTo>
                    <a:pt x="2502" y="7472"/>
                    <a:pt x="2468" y="7472"/>
                    <a:pt x="2435" y="7439"/>
                  </a:cubicBezTo>
                  <a:cubicBezTo>
                    <a:pt x="2235" y="7272"/>
                    <a:pt x="2001" y="7005"/>
                    <a:pt x="1768" y="6671"/>
                  </a:cubicBezTo>
                  <a:cubicBezTo>
                    <a:pt x="1501" y="6371"/>
                    <a:pt x="1201" y="5971"/>
                    <a:pt x="967" y="5637"/>
                  </a:cubicBezTo>
                  <a:cubicBezTo>
                    <a:pt x="701" y="5270"/>
                    <a:pt x="467" y="4937"/>
                    <a:pt x="300" y="4703"/>
                  </a:cubicBezTo>
                  <a:cubicBezTo>
                    <a:pt x="100" y="4437"/>
                    <a:pt x="0" y="4303"/>
                    <a:pt x="0" y="4303"/>
                  </a:cubicBezTo>
                  <a:lnTo>
                    <a:pt x="0" y="4303"/>
                  </a:lnTo>
                  <a:cubicBezTo>
                    <a:pt x="267" y="5471"/>
                    <a:pt x="600" y="6505"/>
                    <a:pt x="967" y="7372"/>
                  </a:cubicBezTo>
                  <a:cubicBezTo>
                    <a:pt x="1301" y="8239"/>
                    <a:pt x="1668" y="8973"/>
                    <a:pt x="2001" y="9540"/>
                  </a:cubicBezTo>
                  <a:cubicBezTo>
                    <a:pt x="2335" y="10107"/>
                    <a:pt x="2635" y="10541"/>
                    <a:pt x="2869" y="10808"/>
                  </a:cubicBezTo>
                  <a:cubicBezTo>
                    <a:pt x="3102" y="11108"/>
                    <a:pt x="3236" y="11241"/>
                    <a:pt x="3236" y="11241"/>
                  </a:cubicBezTo>
                  <a:cubicBezTo>
                    <a:pt x="3169" y="11375"/>
                    <a:pt x="3069" y="11442"/>
                    <a:pt x="2935" y="11475"/>
                  </a:cubicBezTo>
                  <a:cubicBezTo>
                    <a:pt x="2835" y="11508"/>
                    <a:pt x="2702" y="11508"/>
                    <a:pt x="2602" y="11508"/>
                  </a:cubicBezTo>
                  <a:cubicBezTo>
                    <a:pt x="2468" y="11475"/>
                    <a:pt x="2368" y="11442"/>
                    <a:pt x="2302" y="11442"/>
                  </a:cubicBezTo>
                  <a:cubicBezTo>
                    <a:pt x="2202" y="11408"/>
                    <a:pt x="2168" y="11375"/>
                    <a:pt x="2168" y="11375"/>
                  </a:cubicBezTo>
                  <a:lnTo>
                    <a:pt x="2168" y="11375"/>
                  </a:lnTo>
                  <a:cubicBezTo>
                    <a:pt x="2335" y="11675"/>
                    <a:pt x="2502" y="11942"/>
                    <a:pt x="2669" y="12209"/>
                  </a:cubicBezTo>
                  <a:cubicBezTo>
                    <a:pt x="2835" y="12442"/>
                    <a:pt x="3002" y="12676"/>
                    <a:pt x="3136" y="12876"/>
                  </a:cubicBezTo>
                  <a:cubicBezTo>
                    <a:pt x="3302" y="13076"/>
                    <a:pt x="3436" y="13243"/>
                    <a:pt x="3603" y="13410"/>
                  </a:cubicBezTo>
                  <a:cubicBezTo>
                    <a:pt x="3736" y="13576"/>
                    <a:pt x="3869" y="13710"/>
                    <a:pt x="4003" y="13810"/>
                  </a:cubicBezTo>
                  <a:cubicBezTo>
                    <a:pt x="4463" y="14232"/>
                    <a:pt x="4869" y="14411"/>
                    <a:pt x="5225" y="14411"/>
                  </a:cubicBezTo>
                  <a:cubicBezTo>
                    <a:pt x="5488" y="14411"/>
                    <a:pt x="5725" y="14314"/>
                    <a:pt x="5938" y="14144"/>
                  </a:cubicBezTo>
                  <a:cubicBezTo>
                    <a:pt x="6438" y="13777"/>
                    <a:pt x="6772" y="12976"/>
                    <a:pt x="7038" y="12109"/>
                  </a:cubicBezTo>
                  <a:cubicBezTo>
                    <a:pt x="7305" y="11241"/>
                    <a:pt x="7472" y="10241"/>
                    <a:pt x="7572" y="9507"/>
                  </a:cubicBezTo>
                  <a:cubicBezTo>
                    <a:pt x="7672" y="8740"/>
                    <a:pt x="7706" y="8206"/>
                    <a:pt x="7706" y="8206"/>
                  </a:cubicBezTo>
                  <a:cubicBezTo>
                    <a:pt x="7706" y="8173"/>
                    <a:pt x="7706" y="8139"/>
                    <a:pt x="7706" y="8106"/>
                  </a:cubicBezTo>
                  <a:cubicBezTo>
                    <a:pt x="7706" y="8072"/>
                    <a:pt x="7706" y="8039"/>
                    <a:pt x="7706" y="8006"/>
                  </a:cubicBezTo>
                  <a:cubicBezTo>
                    <a:pt x="7706" y="8006"/>
                    <a:pt x="7706" y="7972"/>
                    <a:pt x="7706" y="7939"/>
                  </a:cubicBezTo>
                  <a:cubicBezTo>
                    <a:pt x="7706" y="7906"/>
                    <a:pt x="7706" y="7872"/>
                    <a:pt x="7706" y="7839"/>
                  </a:cubicBezTo>
                  <a:lnTo>
                    <a:pt x="8273" y="8306"/>
                  </a:lnTo>
                  <a:lnTo>
                    <a:pt x="8273" y="8306"/>
                  </a:lnTo>
                  <a:lnTo>
                    <a:pt x="7706" y="6772"/>
                  </a:lnTo>
                  <a:lnTo>
                    <a:pt x="8106" y="5104"/>
                  </a:lnTo>
                  <a:lnTo>
                    <a:pt x="7472" y="5170"/>
                  </a:lnTo>
                  <a:cubicBezTo>
                    <a:pt x="7405" y="4737"/>
                    <a:pt x="7305" y="4336"/>
                    <a:pt x="7172" y="3936"/>
                  </a:cubicBezTo>
                  <a:cubicBezTo>
                    <a:pt x="7038" y="3536"/>
                    <a:pt x="6905" y="3169"/>
                    <a:pt x="6772" y="2835"/>
                  </a:cubicBezTo>
                  <a:cubicBezTo>
                    <a:pt x="6605" y="2502"/>
                    <a:pt x="6471" y="2202"/>
                    <a:pt x="6305" y="1968"/>
                  </a:cubicBezTo>
                  <a:cubicBezTo>
                    <a:pt x="6104" y="1701"/>
                    <a:pt x="5938" y="1501"/>
                    <a:pt x="5771" y="1368"/>
                  </a:cubicBezTo>
                  <a:cubicBezTo>
                    <a:pt x="5575" y="1200"/>
                    <a:pt x="5380" y="1126"/>
                    <a:pt x="5204" y="1126"/>
                  </a:cubicBezTo>
                  <a:cubicBezTo>
                    <a:pt x="5170" y="1126"/>
                    <a:pt x="5136" y="1129"/>
                    <a:pt x="5104" y="1134"/>
                  </a:cubicBezTo>
                  <a:cubicBezTo>
                    <a:pt x="4937" y="1168"/>
                    <a:pt x="4770" y="1334"/>
                    <a:pt x="4637" y="1568"/>
                  </a:cubicBezTo>
                  <a:cubicBezTo>
                    <a:pt x="4503" y="1801"/>
                    <a:pt x="4370" y="2168"/>
                    <a:pt x="4336" y="2569"/>
                  </a:cubicBezTo>
                  <a:cubicBezTo>
                    <a:pt x="4270" y="3002"/>
                    <a:pt x="4236" y="3503"/>
                    <a:pt x="4270" y="4070"/>
                  </a:cubicBezTo>
                  <a:cubicBezTo>
                    <a:pt x="4270" y="4170"/>
                    <a:pt x="4303" y="4270"/>
                    <a:pt x="4303" y="4370"/>
                  </a:cubicBezTo>
                  <a:cubicBezTo>
                    <a:pt x="4303" y="4503"/>
                    <a:pt x="4303" y="4603"/>
                    <a:pt x="4336" y="4703"/>
                  </a:cubicBezTo>
                  <a:cubicBezTo>
                    <a:pt x="4336" y="4803"/>
                    <a:pt x="4336" y="4937"/>
                    <a:pt x="4370" y="5037"/>
                  </a:cubicBezTo>
                  <a:lnTo>
                    <a:pt x="4403" y="5371"/>
                  </a:lnTo>
                  <a:cubicBezTo>
                    <a:pt x="4403" y="5504"/>
                    <a:pt x="4370" y="5604"/>
                    <a:pt x="4303" y="5671"/>
                  </a:cubicBezTo>
                  <a:cubicBezTo>
                    <a:pt x="4270" y="5771"/>
                    <a:pt x="4236" y="5804"/>
                    <a:pt x="4170" y="5838"/>
                  </a:cubicBezTo>
                  <a:cubicBezTo>
                    <a:pt x="4153" y="5854"/>
                    <a:pt x="4128" y="5863"/>
                    <a:pt x="4099" y="5863"/>
                  </a:cubicBezTo>
                  <a:cubicBezTo>
                    <a:pt x="4070" y="5863"/>
                    <a:pt x="4036" y="5854"/>
                    <a:pt x="4003" y="5838"/>
                  </a:cubicBezTo>
                  <a:cubicBezTo>
                    <a:pt x="3936" y="5838"/>
                    <a:pt x="3869" y="5804"/>
                    <a:pt x="3803" y="5737"/>
                  </a:cubicBezTo>
                  <a:cubicBezTo>
                    <a:pt x="3569" y="5504"/>
                    <a:pt x="3236" y="5037"/>
                    <a:pt x="2935" y="4470"/>
                  </a:cubicBezTo>
                  <a:cubicBezTo>
                    <a:pt x="2635" y="3869"/>
                    <a:pt x="2302" y="3202"/>
                    <a:pt x="2035" y="2535"/>
                  </a:cubicBezTo>
                  <a:cubicBezTo>
                    <a:pt x="1735" y="1868"/>
                    <a:pt x="1468" y="1234"/>
                    <a:pt x="1301" y="767"/>
                  </a:cubicBezTo>
                  <a:cubicBezTo>
                    <a:pt x="1101" y="301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2641438" y="2617150"/>
              <a:ext cx="366950" cy="1080800"/>
            </a:xfrm>
            <a:custGeom>
              <a:avLst/>
              <a:gdLst/>
              <a:ahLst/>
              <a:cxnLst/>
              <a:rect l="l" t="t" r="r" b="b"/>
              <a:pathLst>
                <a:path w="14678" h="43232" extrusionOk="0">
                  <a:moveTo>
                    <a:pt x="4637" y="22350"/>
                  </a:moveTo>
                  <a:cubicBezTo>
                    <a:pt x="4737" y="22350"/>
                    <a:pt x="4838" y="22417"/>
                    <a:pt x="4971" y="22517"/>
                  </a:cubicBezTo>
                  <a:cubicBezTo>
                    <a:pt x="5104" y="22650"/>
                    <a:pt x="5204" y="22851"/>
                    <a:pt x="5338" y="23051"/>
                  </a:cubicBezTo>
                  <a:cubicBezTo>
                    <a:pt x="5438" y="23251"/>
                    <a:pt x="5538" y="23518"/>
                    <a:pt x="5638" y="23785"/>
                  </a:cubicBezTo>
                  <a:cubicBezTo>
                    <a:pt x="5738" y="24051"/>
                    <a:pt x="5805" y="24352"/>
                    <a:pt x="5872" y="24652"/>
                  </a:cubicBezTo>
                  <a:cubicBezTo>
                    <a:pt x="5938" y="24952"/>
                    <a:pt x="5972" y="25252"/>
                    <a:pt x="5972" y="25553"/>
                  </a:cubicBezTo>
                  <a:cubicBezTo>
                    <a:pt x="6005" y="25819"/>
                    <a:pt x="5972" y="26086"/>
                    <a:pt x="5972" y="26286"/>
                  </a:cubicBezTo>
                  <a:cubicBezTo>
                    <a:pt x="5938" y="26487"/>
                    <a:pt x="5872" y="26620"/>
                    <a:pt x="5805" y="26753"/>
                  </a:cubicBezTo>
                  <a:cubicBezTo>
                    <a:pt x="5738" y="26853"/>
                    <a:pt x="5638" y="26887"/>
                    <a:pt x="5538" y="26887"/>
                  </a:cubicBezTo>
                  <a:cubicBezTo>
                    <a:pt x="5438" y="26887"/>
                    <a:pt x="5305" y="26820"/>
                    <a:pt x="5204" y="26687"/>
                  </a:cubicBezTo>
                  <a:cubicBezTo>
                    <a:pt x="5071" y="26553"/>
                    <a:pt x="4971" y="26386"/>
                    <a:pt x="4838" y="26186"/>
                  </a:cubicBezTo>
                  <a:cubicBezTo>
                    <a:pt x="4737" y="25953"/>
                    <a:pt x="4637" y="25719"/>
                    <a:pt x="4537" y="25452"/>
                  </a:cubicBezTo>
                  <a:cubicBezTo>
                    <a:pt x="4437" y="25186"/>
                    <a:pt x="4371" y="24885"/>
                    <a:pt x="4304" y="24585"/>
                  </a:cubicBezTo>
                  <a:cubicBezTo>
                    <a:pt x="4237" y="24318"/>
                    <a:pt x="4204" y="24018"/>
                    <a:pt x="4204" y="23718"/>
                  </a:cubicBezTo>
                  <a:cubicBezTo>
                    <a:pt x="4170" y="23451"/>
                    <a:pt x="4170" y="23184"/>
                    <a:pt x="4204" y="22984"/>
                  </a:cubicBezTo>
                  <a:cubicBezTo>
                    <a:pt x="4237" y="22784"/>
                    <a:pt x="4304" y="22617"/>
                    <a:pt x="4371" y="22517"/>
                  </a:cubicBezTo>
                  <a:cubicBezTo>
                    <a:pt x="4437" y="22417"/>
                    <a:pt x="4537" y="22350"/>
                    <a:pt x="4637" y="22350"/>
                  </a:cubicBezTo>
                  <a:close/>
                  <a:moveTo>
                    <a:pt x="3803" y="15612"/>
                  </a:moveTo>
                  <a:cubicBezTo>
                    <a:pt x="4404" y="16213"/>
                    <a:pt x="4971" y="17046"/>
                    <a:pt x="5538" y="18114"/>
                  </a:cubicBezTo>
                  <a:cubicBezTo>
                    <a:pt x="6072" y="19148"/>
                    <a:pt x="6605" y="20349"/>
                    <a:pt x="7039" y="21683"/>
                  </a:cubicBezTo>
                  <a:cubicBezTo>
                    <a:pt x="7506" y="23017"/>
                    <a:pt x="7873" y="24452"/>
                    <a:pt x="8173" y="25886"/>
                  </a:cubicBezTo>
                  <a:cubicBezTo>
                    <a:pt x="8473" y="27320"/>
                    <a:pt x="8674" y="28788"/>
                    <a:pt x="8740" y="30189"/>
                  </a:cubicBezTo>
                  <a:lnTo>
                    <a:pt x="7539" y="28955"/>
                  </a:lnTo>
                  <a:cubicBezTo>
                    <a:pt x="7506" y="28488"/>
                    <a:pt x="7439" y="27954"/>
                    <a:pt x="7373" y="27454"/>
                  </a:cubicBezTo>
                  <a:cubicBezTo>
                    <a:pt x="7306" y="26920"/>
                    <a:pt x="7239" y="26420"/>
                    <a:pt x="7139" y="25886"/>
                  </a:cubicBezTo>
                  <a:cubicBezTo>
                    <a:pt x="7006" y="25386"/>
                    <a:pt x="6906" y="24852"/>
                    <a:pt x="6772" y="24318"/>
                  </a:cubicBezTo>
                  <a:cubicBezTo>
                    <a:pt x="6639" y="23818"/>
                    <a:pt x="6472" y="23284"/>
                    <a:pt x="6305" y="22784"/>
                  </a:cubicBezTo>
                  <a:cubicBezTo>
                    <a:pt x="6138" y="22284"/>
                    <a:pt x="5938" y="21817"/>
                    <a:pt x="5772" y="21383"/>
                  </a:cubicBezTo>
                  <a:cubicBezTo>
                    <a:pt x="5571" y="20949"/>
                    <a:pt x="5371" y="20516"/>
                    <a:pt x="5171" y="20149"/>
                  </a:cubicBezTo>
                  <a:cubicBezTo>
                    <a:pt x="4971" y="19782"/>
                    <a:pt x="4771" y="19448"/>
                    <a:pt x="4571" y="19148"/>
                  </a:cubicBezTo>
                  <a:cubicBezTo>
                    <a:pt x="4371" y="18848"/>
                    <a:pt x="4170" y="18581"/>
                    <a:pt x="3937" y="18347"/>
                  </a:cubicBezTo>
                  <a:lnTo>
                    <a:pt x="3803" y="15612"/>
                  </a:lnTo>
                  <a:close/>
                  <a:moveTo>
                    <a:pt x="3470" y="10175"/>
                  </a:moveTo>
                  <a:lnTo>
                    <a:pt x="3470" y="10175"/>
                  </a:lnTo>
                  <a:cubicBezTo>
                    <a:pt x="4404" y="11042"/>
                    <a:pt x="5305" y="12376"/>
                    <a:pt x="6138" y="13944"/>
                  </a:cubicBezTo>
                  <a:cubicBezTo>
                    <a:pt x="7006" y="15545"/>
                    <a:pt x="7806" y="17447"/>
                    <a:pt x="8507" y="19482"/>
                  </a:cubicBezTo>
                  <a:cubicBezTo>
                    <a:pt x="9207" y="21516"/>
                    <a:pt x="9774" y="23751"/>
                    <a:pt x="10241" y="25986"/>
                  </a:cubicBezTo>
                  <a:cubicBezTo>
                    <a:pt x="10675" y="28221"/>
                    <a:pt x="10975" y="30489"/>
                    <a:pt x="11109" y="32624"/>
                  </a:cubicBezTo>
                  <a:lnTo>
                    <a:pt x="9874" y="31390"/>
                  </a:lnTo>
                  <a:cubicBezTo>
                    <a:pt x="9774" y="29622"/>
                    <a:pt x="9541" y="27754"/>
                    <a:pt x="9174" y="25919"/>
                  </a:cubicBezTo>
                  <a:cubicBezTo>
                    <a:pt x="8807" y="24118"/>
                    <a:pt x="8307" y="22284"/>
                    <a:pt x="7740" y="20616"/>
                  </a:cubicBezTo>
                  <a:cubicBezTo>
                    <a:pt x="7173" y="18948"/>
                    <a:pt x="6539" y="17413"/>
                    <a:pt x="5838" y="16079"/>
                  </a:cubicBezTo>
                  <a:cubicBezTo>
                    <a:pt x="5138" y="14778"/>
                    <a:pt x="4404" y="13711"/>
                    <a:pt x="3637" y="12944"/>
                  </a:cubicBezTo>
                  <a:lnTo>
                    <a:pt x="3470" y="10175"/>
                  </a:lnTo>
                  <a:close/>
                  <a:moveTo>
                    <a:pt x="1" y="1"/>
                  </a:moveTo>
                  <a:lnTo>
                    <a:pt x="1735" y="29622"/>
                  </a:lnTo>
                  <a:lnTo>
                    <a:pt x="14678" y="43232"/>
                  </a:lnTo>
                  <a:lnTo>
                    <a:pt x="13244" y="12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2639788" y="2613000"/>
              <a:ext cx="370275" cy="1090800"/>
            </a:xfrm>
            <a:custGeom>
              <a:avLst/>
              <a:gdLst/>
              <a:ahLst/>
              <a:cxnLst/>
              <a:rect l="l" t="t" r="r" b="b"/>
              <a:pathLst>
                <a:path w="14811" h="43632" extrusionOk="0">
                  <a:moveTo>
                    <a:pt x="0" y="0"/>
                  </a:moveTo>
                  <a:lnTo>
                    <a:pt x="1768" y="29922"/>
                  </a:lnTo>
                  <a:lnTo>
                    <a:pt x="14811" y="43631"/>
                  </a:lnTo>
                  <a:lnTo>
                    <a:pt x="13376" y="12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D3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2745688" y="3175900"/>
              <a:ext cx="45875" cy="113425"/>
            </a:xfrm>
            <a:custGeom>
              <a:avLst/>
              <a:gdLst/>
              <a:ahLst/>
              <a:cxnLst/>
              <a:rect l="l" t="t" r="r" b="b"/>
              <a:pathLst>
                <a:path w="1835" h="4537" extrusionOk="0">
                  <a:moveTo>
                    <a:pt x="467" y="0"/>
                  </a:moveTo>
                  <a:cubicBezTo>
                    <a:pt x="367" y="0"/>
                    <a:pt x="267" y="67"/>
                    <a:pt x="201" y="167"/>
                  </a:cubicBezTo>
                  <a:cubicBezTo>
                    <a:pt x="134" y="267"/>
                    <a:pt x="67" y="434"/>
                    <a:pt x="34" y="634"/>
                  </a:cubicBezTo>
                  <a:cubicBezTo>
                    <a:pt x="34" y="834"/>
                    <a:pt x="0" y="1068"/>
                    <a:pt x="34" y="1368"/>
                  </a:cubicBezTo>
                  <a:cubicBezTo>
                    <a:pt x="34" y="1668"/>
                    <a:pt x="67" y="1968"/>
                    <a:pt x="134" y="2235"/>
                  </a:cubicBezTo>
                  <a:cubicBezTo>
                    <a:pt x="201" y="2535"/>
                    <a:pt x="267" y="2836"/>
                    <a:pt x="367" y="3102"/>
                  </a:cubicBezTo>
                  <a:cubicBezTo>
                    <a:pt x="467" y="3369"/>
                    <a:pt x="567" y="3603"/>
                    <a:pt x="668" y="3836"/>
                  </a:cubicBezTo>
                  <a:cubicBezTo>
                    <a:pt x="801" y="4036"/>
                    <a:pt x="901" y="4203"/>
                    <a:pt x="1034" y="4337"/>
                  </a:cubicBezTo>
                  <a:cubicBezTo>
                    <a:pt x="1135" y="4470"/>
                    <a:pt x="1268" y="4537"/>
                    <a:pt x="1368" y="4537"/>
                  </a:cubicBezTo>
                  <a:cubicBezTo>
                    <a:pt x="1468" y="4537"/>
                    <a:pt x="1568" y="4503"/>
                    <a:pt x="1635" y="4370"/>
                  </a:cubicBezTo>
                  <a:cubicBezTo>
                    <a:pt x="1702" y="4270"/>
                    <a:pt x="1768" y="4137"/>
                    <a:pt x="1802" y="3936"/>
                  </a:cubicBezTo>
                  <a:cubicBezTo>
                    <a:pt x="1835" y="3703"/>
                    <a:pt x="1835" y="3469"/>
                    <a:pt x="1802" y="3169"/>
                  </a:cubicBezTo>
                  <a:cubicBezTo>
                    <a:pt x="1802" y="2902"/>
                    <a:pt x="1768" y="2602"/>
                    <a:pt x="1702" y="2302"/>
                  </a:cubicBezTo>
                  <a:cubicBezTo>
                    <a:pt x="1635" y="2002"/>
                    <a:pt x="1568" y="1701"/>
                    <a:pt x="1468" y="1435"/>
                  </a:cubicBezTo>
                  <a:cubicBezTo>
                    <a:pt x="1368" y="1168"/>
                    <a:pt x="1268" y="901"/>
                    <a:pt x="1168" y="701"/>
                  </a:cubicBezTo>
                  <a:cubicBezTo>
                    <a:pt x="1034" y="501"/>
                    <a:pt x="934" y="300"/>
                    <a:pt x="801" y="167"/>
                  </a:cubicBezTo>
                  <a:cubicBezTo>
                    <a:pt x="668" y="67"/>
                    <a:pt x="567" y="0"/>
                    <a:pt x="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2736513" y="3007450"/>
              <a:ext cx="123450" cy="365275"/>
            </a:xfrm>
            <a:custGeom>
              <a:avLst/>
              <a:gdLst/>
              <a:ahLst/>
              <a:cxnLst/>
              <a:rect l="l" t="t" r="r" b="b"/>
              <a:pathLst>
                <a:path w="4938" h="14611" extrusionOk="0">
                  <a:moveTo>
                    <a:pt x="0" y="0"/>
                  </a:moveTo>
                  <a:lnTo>
                    <a:pt x="134" y="2735"/>
                  </a:lnTo>
                  <a:cubicBezTo>
                    <a:pt x="334" y="2969"/>
                    <a:pt x="568" y="3236"/>
                    <a:pt x="768" y="3536"/>
                  </a:cubicBezTo>
                  <a:cubicBezTo>
                    <a:pt x="968" y="3836"/>
                    <a:pt x="1168" y="4170"/>
                    <a:pt x="1368" y="4537"/>
                  </a:cubicBezTo>
                  <a:cubicBezTo>
                    <a:pt x="1568" y="4937"/>
                    <a:pt x="1768" y="5337"/>
                    <a:pt x="1969" y="5771"/>
                  </a:cubicBezTo>
                  <a:cubicBezTo>
                    <a:pt x="2135" y="6205"/>
                    <a:pt x="2335" y="6705"/>
                    <a:pt x="2502" y="7205"/>
                  </a:cubicBezTo>
                  <a:cubicBezTo>
                    <a:pt x="2669" y="7706"/>
                    <a:pt x="2802" y="8206"/>
                    <a:pt x="2936" y="8740"/>
                  </a:cubicBezTo>
                  <a:cubicBezTo>
                    <a:pt x="3103" y="9240"/>
                    <a:pt x="3203" y="9774"/>
                    <a:pt x="3303" y="10274"/>
                  </a:cubicBezTo>
                  <a:cubicBezTo>
                    <a:pt x="3403" y="10808"/>
                    <a:pt x="3503" y="11342"/>
                    <a:pt x="3570" y="11842"/>
                  </a:cubicBezTo>
                  <a:cubicBezTo>
                    <a:pt x="3636" y="12342"/>
                    <a:pt x="3703" y="12876"/>
                    <a:pt x="3703" y="13376"/>
                  </a:cubicBezTo>
                  <a:lnTo>
                    <a:pt x="4937" y="14611"/>
                  </a:lnTo>
                  <a:cubicBezTo>
                    <a:pt x="4837" y="13210"/>
                    <a:pt x="4637" y="11742"/>
                    <a:pt x="4337" y="10274"/>
                  </a:cubicBezTo>
                  <a:cubicBezTo>
                    <a:pt x="4070" y="8840"/>
                    <a:pt x="3670" y="7405"/>
                    <a:pt x="3236" y="6071"/>
                  </a:cubicBezTo>
                  <a:cubicBezTo>
                    <a:pt x="2769" y="4770"/>
                    <a:pt x="2269" y="3536"/>
                    <a:pt x="1702" y="2502"/>
                  </a:cubicBezTo>
                  <a:cubicBezTo>
                    <a:pt x="1168" y="1468"/>
                    <a:pt x="568" y="6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2728163" y="2871500"/>
              <a:ext cx="191000" cy="562100"/>
            </a:xfrm>
            <a:custGeom>
              <a:avLst/>
              <a:gdLst/>
              <a:ahLst/>
              <a:cxnLst/>
              <a:rect l="l" t="t" r="r" b="b"/>
              <a:pathLst>
                <a:path w="7640" h="22484" extrusionOk="0">
                  <a:moveTo>
                    <a:pt x="1" y="1"/>
                  </a:moveTo>
                  <a:lnTo>
                    <a:pt x="168" y="2770"/>
                  </a:lnTo>
                  <a:cubicBezTo>
                    <a:pt x="935" y="3537"/>
                    <a:pt x="1669" y="4604"/>
                    <a:pt x="2369" y="5905"/>
                  </a:cubicBezTo>
                  <a:cubicBezTo>
                    <a:pt x="3070" y="7239"/>
                    <a:pt x="3704" y="8774"/>
                    <a:pt x="4271" y="10442"/>
                  </a:cubicBezTo>
                  <a:cubicBezTo>
                    <a:pt x="4838" y="12110"/>
                    <a:pt x="5338" y="13911"/>
                    <a:pt x="5705" y="15745"/>
                  </a:cubicBezTo>
                  <a:cubicBezTo>
                    <a:pt x="6072" y="17580"/>
                    <a:pt x="6305" y="19448"/>
                    <a:pt x="6405" y="21216"/>
                  </a:cubicBezTo>
                  <a:lnTo>
                    <a:pt x="7640" y="22484"/>
                  </a:lnTo>
                  <a:cubicBezTo>
                    <a:pt x="7540" y="20315"/>
                    <a:pt x="7239" y="18047"/>
                    <a:pt x="6772" y="15812"/>
                  </a:cubicBezTo>
                  <a:cubicBezTo>
                    <a:pt x="6339" y="13577"/>
                    <a:pt x="5738" y="11342"/>
                    <a:pt x="5038" y="9308"/>
                  </a:cubicBezTo>
                  <a:cubicBezTo>
                    <a:pt x="4337" y="7273"/>
                    <a:pt x="3537" y="5371"/>
                    <a:pt x="2703" y="3770"/>
                  </a:cubicBezTo>
                  <a:cubicBezTo>
                    <a:pt x="1836" y="2202"/>
                    <a:pt x="935" y="86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3392813" y="2387000"/>
              <a:ext cx="455350" cy="1273425"/>
            </a:xfrm>
            <a:custGeom>
              <a:avLst/>
              <a:gdLst/>
              <a:ahLst/>
              <a:cxnLst/>
              <a:rect l="l" t="t" r="r" b="b"/>
              <a:pathLst>
                <a:path w="18214" h="50937" extrusionOk="0">
                  <a:moveTo>
                    <a:pt x="1" y="0"/>
                  </a:moveTo>
                  <a:lnTo>
                    <a:pt x="1001" y="35092"/>
                  </a:lnTo>
                  <a:lnTo>
                    <a:pt x="18214" y="50937"/>
                  </a:lnTo>
                  <a:lnTo>
                    <a:pt x="17813" y="140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3392813" y="2387000"/>
              <a:ext cx="455350" cy="1273425"/>
            </a:xfrm>
            <a:custGeom>
              <a:avLst/>
              <a:gdLst/>
              <a:ahLst/>
              <a:cxnLst/>
              <a:rect l="l" t="t" r="r" b="b"/>
              <a:pathLst>
                <a:path w="18214" h="50937" extrusionOk="0">
                  <a:moveTo>
                    <a:pt x="5371" y="16345"/>
                  </a:moveTo>
                  <a:lnTo>
                    <a:pt x="8974" y="24485"/>
                  </a:lnTo>
                  <a:lnTo>
                    <a:pt x="12443" y="22250"/>
                  </a:lnTo>
                  <a:lnTo>
                    <a:pt x="5371" y="16345"/>
                  </a:lnTo>
                  <a:close/>
                  <a:moveTo>
                    <a:pt x="4270" y="16646"/>
                  </a:moveTo>
                  <a:lnTo>
                    <a:pt x="4537" y="26886"/>
                  </a:lnTo>
                  <a:lnTo>
                    <a:pt x="7206" y="23250"/>
                  </a:lnTo>
                  <a:lnTo>
                    <a:pt x="4270" y="16646"/>
                  </a:lnTo>
                  <a:close/>
                  <a:moveTo>
                    <a:pt x="13644" y="24518"/>
                  </a:moveTo>
                  <a:lnTo>
                    <a:pt x="10775" y="26319"/>
                  </a:lnTo>
                  <a:lnTo>
                    <a:pt x="13810" y="35025"/>
                  </a:lnTo>
                  <a:lnTo>
                    <a:pt x="13644" y="24518"/>
                  </a:lnTo>
                  <a:close/>
                  <a:moveTo>
                    <a:pt x="7606" y="24184"/>
                  </a:moveTo>
                  <a:lnTo>
                    <a:pt x="4904" y="27887"/>
                  </a:lnTo>
                  <a:lnTo>
                    <a:pt x="13443" y="35392"/>
                  </a:lnTo>
                  <a:lnTo>
                    <a:pt x="10375" y="26553"/>
                  </a:lnTo>
                  <a:lnTo>
                    <a:pt x="9040" y="27420"/>
                  </a:lnTo>
                  <a:lnTo>
                    <a:pt x="7606" y="24184"/>
                  </a:lnTo>
                  <a:close/>
                  <a:moveTo>
                    <a:pt x="3370" y="12343"/>
                  </a:moveTo>
                  <a:lnTo>
                    <a:pt x="14478" y="21516"/>
                  </a:lnTo>
                  <a:lnTo>
                    <a:pt x="14711" y="38194"/>
                  </a:lnTo>
                  <a:lnTo>
                    <a:pt x="14711" y="38194"/>
                  </a:lnTo>
                  <a:lnTo>
                    <a:pt x="3803" y="28521"/>
                  </a:lnTo>
                  <a:lnTo>
                    <a:pt x="3370" y="12343"/>
                  </a:lnTo>
                  <a:close/>
                  <a:moveTo>
                    <a:pt x="1" y="0"/>
                  </a:moveTo>
                  <a:lnTo>
                    <a:pt x="1001" y="35092"/>
                  </a:lnTo>
                  <a:lnTo>
                    <a:pt x="18214" y="50937"/>
                  </a:lnTo>
                  <a:lnTo>
                    <a:pt x="17813" y="140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3391138" y="2382000"/>
              <a:ext cx="459525" cy="1285925"/>
            </a:xfrm>
            <a:custGeom>
              <a:avLst/>
              <a:gdLst/>
              <a:ahLst/>
              <a:cxnLst/>
              <a:rect l="l" t="t" r="r" b="b"/>
              <a:pathLst>
                <a:path w="18381" h="51437" extrusionOk="0">
                  <a:moveTo>
                    <a:pt x="1" y="0"/>
                  </a:moveTo>
                  <a:lnTo>
                    <a:pt x="1002" y="35426"/>
                  </a:lnTo>
                  <a:lnTo>
                    <a:pt x="18381" y="51437"/>
                  </a:lnTo>
                  <a:lnTo>
                    <a:pt x="17980" y="142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3477038" y="2695550"/>
              <a:ext cx="283550" cy="646325"/>
            </a:xfrm>
            <a:custGeom>
              <a:avLst/>
              <a:gdLst/>
              <a:ahLst/>
              <a:cxnLst/>
              <a:rect l="l" t="t" r="r" b="b"/>
              <a:pathLst>
                <a:path w="11342" h="25853" extrusionOk="0">
                  <a:moveTo>
                    <a:pt x="2002" y="4003"/>
                  </a:moveTo>
                  <a:lnTo>
                    <a:pt x="9074" y="9908"/>
                  </a:lnTo>
                  <a:lnTo>
                    <a:pt x="5605" y="12143"/>
                  </a:lnTo>
                  <a:lnTo>
                    <a:pt x="2002" y="4003"/>
                  </a:lnTo>
                  <a:close/>
                  <a:moveTo>
                    <a:pt x="901" y="4304"/>
                  </a:moveTo>
                  <a:lnTo>
                    <a:pt x="3803" y="10908"/>
                  </a:lnTo>
                  <a:lnTo>
                    <a:pt x="1168" y="14544"/>
                  </a:lnTo>
                  <a:lnTo>
                    <a:pt x="901" y="4304"/>
                  </a:lnTo>
                  <a:close/>
                  <a:moveTo>
                    <a:pt x="10275" y="12176"/>
                  </a:moveTo>
                  <a:lnTo>
                    <a:pt x="10441" y="22683"/>
                  </a:lnTo>
                  <a:lnTo>
                    <a:pt x="7406" y="13977"/>
                  </a:lnTo>
                  <a:lnTo>
                    <a:pt x="10275" y="12176"/>
                  </a:lnTo>
                  <a:close/>
                  <a:moveTo>
                    <a:pt x="4237" y="11842"/>
                  </a:moveTo>
                  <a:lnTo>
                    <a:pt x="5671" y="15078"/>
                  </a:lnTo>
                  <a:lnTo>
                    <a:pt x="7006" y="14211"/>
                  </a:lnTo>
                  <a:lnTo>
                    <a:pt x="10074" y="23050"/>
                  </a:lnTo>
                  <a:lnTo>
                    <a:pt x="1535" y="15545"/>
                  </a:lnTo>
                  <a:lnTo>
                    <a:pt x="4237" y="11842"/>
                  </a:lnTo>
                  <a:close/>
                  <a:moveTo>
                    <a:pt x="1" y="1"/>
                  </a:moveTo>
                  <a:lnTo>
                    <a:pt x="434" y="16179"/>
                  </a:lnTo>
                  <a:lnTo>
                    <a:pt x="11342" y="25852"/>
                  </a:lnTo>
                  <a:lnTo>
                    <a:pt x="11342" y="25852"/>
                  </a:lnTo>
                  <a:lnTo>
                    <a:pt x="11109" y="9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3005863" y="2957400"/>
              <a:ext cx="400325" cy="1159200"/>
            </a:xfrm>
            <a:custGeom>
              <a:avLst/>
              <a:gdLst/>
              <a:ahLst/>
              <a:cxnLst/>
              <a:rect l="l" t="t" r="r" b="b"/>
              <a:pathLst>
                <a:path w="16013" h="46368" extrusionOk="0">
                  <a:moveTo>
                    <a:pt x="1" y="1"/>
                  </a:moveTo>
                  <a:lnTo>
                    <a:pt x="1402" y="31023"/>
                  </a:lnTo>
                  <a:lnTo>
                    <a:pt x="16012" y="46367"/>
                  </a:lnTo>
                  <a:lnTo>
                    <a:pt x="15012" y="14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3005863" y="2957400"/>
              <a:ext cx="400325" cy="1159200"/>
            </a:xfrm>
            <a:custGeom>
              <a:avLst/>
              <a:gdLst/>
              <a:ahLst/>
              <a:cxnLst/>
              <a:rect l="l" t="t" r="r" b="b"/>
              <a:pathLst>
                <a:path w="16013" h="46368" extrusionOk="0">
                  <a:moveTo>
                    <a:pt x="4271" y="11776"/>
                  </a:moveTo>
                  <a:cubicBezTo>
                    <a:pt x="4471" y="11776"/>
                    <a:pt x="4704" y="11909"/>
                    <a:pt x="4971" y="12143"/>
                  </a:cubicBezTo>
                  <a:cubicBezTo>
                    <a:pt x="5071" y="12243"/>
                    <a:pt x="5171" y="12376"/>
                    <a:pt x="5271" y="12510"/>
                  </a:cubicBezTo>
                  <a:cubicBezTo>
                    <a:pt x="5371" y="12643"/>
                    <a:pt x="5471" y="12776"/>
                    <a:pt x="5571" y="12943"/>
                  </a:cubicBezTo>
                  <a:cubicBezTo>
                    <a:pt x="5672" y="13110"/>
                    <a:pt x="5772" y="13310"/>
                    <a:pt x="5872" y="13477"/>
                  </a:cubicBezTo>
                  <a:cubicBezTo>
                    <a:pt x="5938" y="13677"/>
                    <a:pt x="6038" y="13877"/>
                    <a:pt x="6139" y="14111"/>
                  </a:cubicBezTo>
                  <a:cubicBezTo>
                    <a:pt x="6172" y="13777"/>
                    <a:pt x="6239" y="13510"/>
                    <a:pt x="6339" y="13277"/>
                  </a:cubicBezTo>
                  <a:cubicBezTo>
                    <a:pt x="6439" y="13077"/>
                    <a:pt x="6572" y="12910"/>
                    <a:pt x="6706" y="12843"/>
                  </a:cubicBezTo>
                  <a:cubicBezTo>
                    <a:pt x="6806" y="12768"/>
                    <a:pt x="6925" y="12731"/>
                    <a:pt x="7048" y="12731"/>
                  </a:cubicBezTo>
                  <a:cubicBezTo>
                    <a:pt x="7089" y="12731"/>
                    <a:pt x="7131" y="12735"/>
                    <a:pt x="7173" y="12743"/>
                  </a:cubicBezTo>
                  <a:cubicBezTo>
                    <a:pt x="7339" y="12776"/>
                    <a:pt x="7540" y="12910"/>
                    <a:pt x="7740" y="13077"/>
                  </a:cubicBezTo>
                  <a:cubicBezTo>
                    <a:pt x="7940" y="13310"/>
                    <a:pt x="8173" y="13610"/>
                    <a:pt x="8373" y="13944"/>
                  </a:cubicBezTo>
                  <a:cubicBezTo>
                    <a:pt x="8574" y="14278"/>
                    <a:pt x="8774" y="14711"/>
                    <a:pt x="8941" y="15145"/>
                  </a:cubicBezTo>
                  <a:cubicBezTo>
                    <a:pt x="9107" y="15579"/>
                    <a:pt x="9274" y="16046"/>
                    <a:pt x="9374" y="16546"/>
                  </a:cubicBezTo>
                  <a:cubicBezTo>
                    <a:pt x="9508" y="17013"/>
                    <a:pt x="9608" y="17547"/>
                    <a:pt x="9641" y="18047"/>
                  </a:cubicBezTo>
                  <a:cubicBezTo>
                    <a:pt x="9674" y="18047"/>
                    <a:pt x="9708" y="18047"/>
                    <a:pt x="9708" y="18080"/>
                  </a:cubicBezTo>
                  <a:cubicBezTo>
                    <a:pt x="9741" y="18080"/>
                    <a:pt x="9774" y="18114"/>
                    <a:pt x="9774" y="18147"/>
                  </a:cubicBezTo>
                  <a:cubicBezTo>
                    <a:pt x="9808" y="18147"/>
                    <a:pt x="9841" y="18180"/>
                    <a:pt x="9841" y="18180"/>
                  </a:cubicBezTo>
                  <a:cubicBezTo>
                    <a:pt x="9875" y="18214"/>
                    <a:pt x="9908" y="18247"/>
                    <a:pt x="9941" y="18247"/>
                  </a:cubicBezTo>
                  <a:cubicBezTo>
                    <a:pt x="10208" y="18547"/>
                    <a:pt x="10508" y="18914"/>
                    <a:pt x="10742" y="19381"/>
                  </a:cubicBezTo>
                  <a:cubicBezTo>
                    <a:pt x="11009" y="19882"/>
                    <a:pt x="11242" y="20415"/>
                    <a:pt x="11476" y="21016"/>
                  </a:cubicBezTo>
                  <a:cubicBezTo>
                    <a:pt x="11676" y="21583"/>
                    <a:pt x="11843" y="22217"/>
                    <a:pt x="11976" y="22884"/>
                  </a:cubicBezTo>
                  <a:cubicBezTo>
                    <a:pt x="12076" y="23518"/>
                    <a:pt x="12176" y="24151"/>
                    <a:pt x="12176" y="24752"/>
                  </a:cubicBezTo>
                  <a:cubicBezTo>
                    <a:pt x="12210" y="24985"/>
                    <a:pt x="12210" y="25185"/>
                    <a:pt x="12176" y="25386"/>
                  </a:cubicBezTo>
                  <a:cubicBezTo>
                    <a:pt x="12176" y="25552"/>
                    <a:pt x="12176" y="25752"/>
                    <a:pt x="12143" y="25919"/>
                  </a:cubicBezTo>
                  <a:cubicBezTo>
                    <a:pt x="12143" y="26086"/>
                    <a:pt x="12109" y="26219"/>
                    <a:pt x="12076" y="26386"/>
                  </a:cubicBezTo>
                  <a:cubicBezTo>
                    <a:pt x="12043" y="26520"/>
                    <a:pt x="12009" y="26653"/>
                    <a:pt x="11943" y="26753"/>
                  </a:cubicBezTo>
                  <a:lnTo>
                    <a:pt x="12009" y="26820"/>
                  </a:lnTo>
                  <a:cubicBezTo>
                    <a:pt x="12276" y="27087"/>
                    <a:pt x="12510" y="27420"/>
                    <a:pt x="12743" y="27854"/>
                  </a:cubicBezTo>
                  <a:cubicBezTo>
                    <a:pt x="12977" y="28254"/>
                    <a:pt x="13177" y="28755"/>
                    <a:pt x="13377" y="29255"/>
                  </a:cubicBezTo>
                  <a:cubicBezTo>
                    <a:pt x="13544" y="29789"/>
                    <a:pt x="13711" y="30356"/>
                    <a:pt x="13811" y="30923"/>
                  </a:cubicBezTo>
                  <a:cubicBezTo>
                    <a:pt x="13911" y="31457"/>
                    <a:pt x="13977" y="32024"/>
                    <a:pt x="14011" y="32557"/>
                  </a:cubicBezTo>
                  <a:cubicBezTo>
                    <a:pt x="14011" y="33091"/>
                    <a:pt x="13977" y="33558"/>
                    <a:pt x="13911" y="33925"/>
                  </a:cubicBezTo>
                  <a:cubicBezTo>
                    <a:pt x="13811" y="34292"/>
                    <a:pt x="13711" y="34559"/>
                    <a:pt x="13544" y="34759"/>
                  </a:cubicBezTo>
                  <a:cubicBezTo>
                    <a:pt x="13405" y="34898"/>
                    <a:pt x="13266" y="34967"/>
                    <a:pt x="13088" y="34967"/>
                  </a:cubicBezTo>
                  <a:cubicBezTo>
                    <a:pt x="13053" y="34967"/>
                    <a:pt x="13016" y="34965"/>
                    <a:pt x="12977" y="34959"/>
                  </a:cubicBezTo>
                  <a:cubicBezTo>
                    <a:pt x="12777" y="34926"/>
                    <a:pt x="12543" y="34792"/>
                    <a:pt x="12276" y="34525"/>
                  </a:cubicBezTo>
                  <a:cubicBezTo>
                    <a:pt x="12143" y="34392"/>
                    <a:pt x="12009" y="34259"/>
                    <a:pt x="11876" y="34058"/>
                  </a:cubicBezTo>
                  <a:cubicBezTo>
                    <a:pt x="11776" y="33892"/>
                    <a:pt x="11642" y="33691"/>
                    <a:pt x="11542" y="33458"/>
                  </a:cubicBezTo>
                  <a:cubicBezTo>
                    <a:pt x="11409" y="33258"/>
                    <a:pt x="11309" y="33024"/>
                    <a:pt x="11209" y="32757"/>
                  </a:cubicBezTo>
                  <a:cubicBezTo>
                    <a:pt x="11109" y="32524"/>
                    <a:pt x="11009" y="32257"/>
                    <a:pt x="10909" y="31990"/>
                  </a:cubicBezTo>
                  <a:cubicBezTo>
                    <a:pt x="10809" y="32257"/>
                    <a:pt x="10708" y="32491"/>
                    <a:pt x="10575" y="32691"/>
                  </a:cubicBezTo>
                  <a:cubicBezTo>
                    <a:pt x="10442" y="32858"/>
                    <a:pt x="10308" y="33024"/>
                    <a:pt x="10175" y="33124"/>
                  </a:cubicBezTo>
                  <a:cubicBezTo>
                    <a:pt x="10008" y="33224"/>
                    <a:pt x="9841" y="33291"/>
                    <a:pt x="9674" y="33325"/>
                  </a:cubicBezTo>
                  <a:cubicBezTo>
                    <a:pt x="9630" y="33333"/>
                    <a:pt x="9583" y="33338"/>
                    <a:pt x="9534" y="33338"/>
                  </a:cubicBezTo>
                  <a:cubicBezTo>
                    <a:pt x="9403" y="33338"/>
                    <a:pt x="9263" y="33307"/>
                    <a:pt x="9141" y="33258"/>
                  </a:cubicBezTo>
                  <a:lnTo>
                    <a:pt x="8941" y="28121"/>
                  </a:lnTo>
                  <a:lnTo>
                    <a:pt x="10141" y="29355"/>
                  </a:lnTo>
                  <a:lnTo>
                    <a:pt x="7773" y="19615"/>
                  </a:lnTo>
                  <a:lnTo>
                    <a:pt x="6038" y="25219"/>
                  </a:lnTo>
                  <a:lnTo>
                    <a:pt x="7206" y="26386"/>
                  </a:lnTo>
                  <a:lnTo>
                    <a:pt x="7439" y="31790"/>
                  </a:lnTo>
                  <a:cubicBezTo>
                    <a:pt x="7139" y="31390"/>
                    <a:pt x="6839" y="30923"/>
                    <a:pt x="6572" y="30422"/>
                  </a:cubicBezTo>
                  <a:cubicBezTo>
                    <a:pt x="6305" y="29922"/>
                    <a:pt x="6072" y="29355"/>
                    <a:pt x="5838" y="28788"/>
                  </a:cubicBezTo>
                  <a:cubicBezTo>
                    <a:pt x="5605" y="28188"/>
                    <a:pt x="5371" y="27554"/>
                    <a:pt x="5205" y="26920"/>
                  </a:cubicBezTo>
                  <a:cubicBezTo>
                    <a:pt x="5004" y="26286"/>
                    <a:pt x="4838" y="25619"/>
                    <a:pt x="4704" y="24952"/>
                  </a:cubicBezTo>
                  <a:cubicBezTo>
                    <a:pt x="4671" y="24952"/>
                    <a:pt x="4671" y="24919"/>
                    <a:pt x="4637" y="24919"/>
                  </a:cubicBezTo>
                  <a:cubicBezTo>
                    <a:pt x="4637" y="24885"/>
                    <a:pt x="4604" y="24885"/>
                    <a:pt x="4571" y="24852"/>
                  </a:cubicBezTo>
                  <a:cubicBezTo>
                    <a:pt x="4571" y="24852"/>
                    <a:pt x="4537" y="24818"/>
                    <a:pt x="4537" y="24818"/>
                  </a:cubicBezTo>
                  <a:lnTo>
                    <a:pt x="4471" y="24752"/>
                  </a:lnTo>
                  <a:cubicBezTo>
                    <a:pt x="4170" y="24452"/>
                    <a:pt x="3904" y="24051"/>
                    <a:pt x="3670" y="23584"/>
                  </a:cubicBezTo>
                  <a:cubicBezTo>
                    <a:pt x="3403" y="23117"/>
                    <a:pt x="3170" y="22584"/>
                    <a:pt x="2970" y="21983"/>
                  </a:cubicBezTo>
                  <a:cubicBezTo>
                    <a:pt x="2769" y="21416"/>
                    <a:pt x="2603" y="20782"/>
                    <a:pt x="2469" y="20148"/>
                  </a:cubicBezTo>
                  <a:cubicBezTo>
                    <a:pt x="2336" y="19515"/>
                    <a:pt x="2269" y="18881"/>
                    <a:pt x="2236" y="18247"/>
                  </a:cubicBezTo>
                  <a:cubicBezTo>
                    <a:pt x="2202" y="17780"/>
                    <a:pt x="2236" y="17346"/>
                    <a:pt x="2269" y="16980"/>
                  </a:cubicBezTo>
                  <a:cubicBezTo>
                    <a:pt x="2336" y="16613"/>
                    <a:pt x="2403" y="16279"/>
                    <a:pt x="2503" y="16046"/>
                  </a:cubicBezTo>
                  <a:cubicBezTo>
                    <a:pt x="2603" y="15779"/>
                    <a:pt x="2736" y="15612"/>
                    <a:pt x="2870" y="15478"/>
                  </a:cubicBezTo>
                  <a:cubicBezTo>
                    <a:pt x="2995" y="15403"/>
                    <a:pt x="3120" y="15366"/>
                    <a:pt x="3259" y="15366"/>
                  </a:cubicBezTo>
                  <a:cubicBezTo>
                    <a:pt x="3305" y="15366"/>
                    <a:pt x="3353" y="15370"/>
                    <a:pt x="3403" y="15378"/>
                  </a:cubicBezTo>
                  <a:cubicBezTo>
                    <a:pt x="3370" y="15278"/>
                    <a:pt x="3370" y="15212"/>
                    <a:pt x="3370" y="15112"/>
                  </a:cubicBezTo>
                  <a:lnTo>
                    <a:pt x="3337" y="14878"/>
                  </a:lnTo>
                  <a:cubicBezTo>
                    <a:pt x="3337" y="14778"/>
                    <a:pt x="3337" y="14711"/>
                    <a:pt x="3337" y="14644"/>
                  </a:cubicBezTo>
                  <a:cubicBezTo>
                    <a:pt x="3303" y="14544"/>
                    <a:pt x="3303" y="14478"/>
                    <a:pt x="3303" y="14378"/>
                  </a:cubicBezTo>
                  <a:cubicBezTo>
                    <a:pt x="3270" y="13844"/>
                    <a:pt x="3303" y="13377"/>
                    <a:pt x="3370" y="12977"/>
                  </a:cubicBezTo>
                  <a:cubicBezTo>
                    <a:pt x="3470" y="12576"/>
                    <a:pt x="3570" y="12276"/>
                    <a:pt x="3703" y="12076"/>
                  </a:cubicBezTo>
                  <a:cubicBezTo>
                    <a:pt x="3870" y="11876"/>
                    <a:pt x="4037" y="11776"/>
                    <a:pt x="4271" y="11776"/>
                  </a:cubicBezTo>
                  <a:close/>
                  <a:moveTo>
                    <a:pt x="1" y="1"/>
                  </a:moveTo>
                  <a:lnTo>
                    <a:pt x="1402" y="31023"/>
                  </a:lnTo>
                  <a:lnTo>
                    <a:pt x="16012" y="46367"/>
                  </a:lnTo>
                  <a:lnTo>
                    <a:pt x="15012" y="14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3004213" y="2952400"/>
              <a:ext cx="403625" cy="1170850"/>
            </a:xfrm>
            <a:custGeom>
              <a:avLst/>
              <a:gdLst/>
              <a:ahLst/>
              <a:cxnLst/>
              <a:rect l="l" t="t" r="r" b="b"/>
              <a:pathLst>
                <a:path w="16145" h="46834" extrusionOk="0">
                  <a:moveTo>
                    <a:pt x="0" y="1"/>
                  </a:moveTo>
                  <a:lnTo>
                    <a:pt x="1434" y="31323"/>
                  </a:lnTo>
                  <a:lnTo>
                    <a:pt x="16145" y="46834"/>
                  </a:lnTo>
                  <a:lnTo>
                    <a:pt x="16145" y="46834"/>
                  </a:lnTo>
                  <a:lnTo>
                    <a:pt x="15178" y="14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3061738" y="3252500"/>
              <a:ext cx="294400" cy="579875"/>
            </a:xfrm>
            <a:custGeom>
              <a:avLst/>
              <a:gdLst/>
              <a:ahLst/>
              <a:cxnLst/>
              <a:rect l="l" t="t" r="r" b="b"/>
              <a:pathLst>
                <a:path w="11776" h="23195" extrusionOk="0">
                  <a:moveTo>
                    <a:pt x="1974" y="0"/>
                  </a:moveTo>
                  <a:cubicBezTo>
                    <a:pt x="1795" y="0"/>
                    <a:pt x="1621" y="126"/>
                    <a:pt x="1502" y="305"/>
                  </a:cubicBezTo>
                  <a:cubicBezTo>
                    <a:pt x="1335" y="505"/>
                    <a:pt x="1235" y="806"/>
                    <a:pt x="1168" y="1173"/>
                  </a:cubicBezTo>
                  <a:cubicBezTo>
                    <a:pt x="1068" y="1573"/>
                    <a:pt x="1068" y="2040"/>
                    <a:pt x="1068" y="2607"/>
                  </a:cubicBezTo>
                  <a:cubicBezTo>
                    <a:pt x="1068" y="2674"/>
                    <a:pt x="1102" y="2774"/>
                    <a:pt x="1102" y="2840"/>
                  </a:cubicBezTo>
                  <a:cubicBezTo>
                    <a:pt x="1102" y="2941"/>
                    <a:pt x="1102" y="3007"/>
                    <a:pt x="1102" y="3074"/>
                  </a:cubicBezTo>
                  <a:lnTo>
                    <a:pt x="1135" y="3341"/>
                  </a:lnTo>
                  <a:cubicBezTo>
                    <a:pt x="1135" y="3408"/>
                    <a:pt x="1168" y="3508"/>
                    <a:pt x="1168" y="3574"/>
                  </a:cubicBezTo>
                  <a:cubicBezTo>
                    <a:pt x="1133" y="3568"/>
                    <a:pt x="1098" y="3566"/>
                    <a:pt x="1065" y="3566"/>
                  </a:cubicBezTo>
                  <a:cubicBezTo>
                    <a:pt x="910" y="3566"/>
                    <a:pt x="778" y="3625"/>
                    <a:pt x="668" y="3708"/>
                  </a:cubicBezTo>
                  <a:cubicBezTo>
                    <a:pt x="501" y="3808"/>
                    <a:pt x="368" y="4008"/>
                    <a:pt x="268" y="4242"/>
                  </a:cubicBezTo>
                  <a:cubicBezTo>
                    <a:pt x="168" y="4508"/>
                    <a:pt x="101" y="4809"/>
                    <a:pt x="34" y="5176"/>
                  </a:cubicBezTo>
                  <a:cubicBezTo>
                    <a:pt x="1" y="5542"/>
                    <a:pt x="1" y="5976"/>
                    <a:pt x="1" y="6476"/>
                  </a:cubicBezTo>
                  <a:cubicBezTo>
                    <a:pt x="34" y="7077"/>
                    <a:pt x="101" y="7711"/>
                    <a:pt x="234" y="8344"/>
                  </a:cubicBezTo>
                  <a:cubicBezTo>
                    <a:pt x="368" y="8978"/>
                    <a:pt x="534" y="9612"/>
                    <a:pt x="735" y="10212"/>
                  </a:cubicBezTo>
                  <a:cubicBezTo>
                    <a:pt x="935" y="10780"/>
                    <a:pt x="1168" y="11347"/>
                    <a:pt x="1435" y="11814"/>
                  </a:cubicBezTo>
                  <a:cubicBezTo>
                    <a:pt x="1669" y="12281"/>
                    <a:pt x="1935" y="12681"/>
                    <a:pt x="2236" y="12948"/>
                  </a:cubicBezTo>
                  <a:lnTo>
                    <a:pt x="2302" y="13014"/>
                  </a:lnTo>
                  <a:cubicBezTo>
                    <a:pt x="2302" y="13048"/>
                    <a:pt x="2336" y="13048"/>
                    <a:pt x="2336" y="13081"/>
                  </a:cubicBezTo>
                  <a:cubicBezTo>
                    <a:pt x="2369" y="13081"/>
                    <a:pt x="2402" y="13115"/>
                    <a:pt x="2402" y="13115"/>
                  </a:cubicBezTo>
                  <a:cubicBezTo>
                    <a:pt x="2436" y="13148"/>
                    <a:pt x="2436" y="13148"/>
                    <a:pt x="2469" y="13181"/>
                  </a:cubicBezTo>
                  <a:cubicBezTo>
                    <a:pt x="2603" y="13848"/>
                    <a:pt x="2769" y="14482"/>
                    <a:pt x="2970" y="15149"/>
                  </a:cubicBezTo>
                  <a:cubicBezTo>
                    <a:pt x="3136" y="15783"/>
                    <a:pt x="3370" y="16417"/>
                    <a:pt x="3603" y="16984"/>
                  </a:cubicBezTo>
                  <a:cubicBezTo>
                    <a:pt x="3837" y="17584"/>
                    <a:pt x="4070" y="18118"/>
                    <a:pt x="4337" y="18652"/>
                  </a:cubicBezTo>
                  <a:cubicBezTo>
                    <a:pt x="4604" y="19152"/>
                    <a:pt x="4904" y="19619"/>
                    <a:pt x="5204" y="20019"/>
                  </a:cubicBezTo>
                  <a:lnTo>
                    <a:pt x="4971" y="14616"/>
                  </a:lnTo>
                  <a:lnTo>
                    <a:pt x="3803" y="13415"/>
                  </a:lnTo>
                  <a:lnTo>
                    <a:pt x="5538" y="7844"/>
                  </a:lnTo>
                  <a:lnTo>
                    <a:pt x="7906" y="17551"/>
                  </a:lnTo>
                  <a:lnTo>
                    <a:pt x="7906" y="17551"/>
                  </a:lnTo>
                  <a:lnTo>
                    <a:pt x="6706" y="16350"/>
                  </a:lnTo>
                  <a:lnTo>
                    <a:pt x="6906" y="21487"/>
                  </a:lnTo>
                  <a:cubicBezTo>
                    <a:pt x="7003" y="21526"/>
                    <a:pt x="7113" y="21542"/>
                    <a:pt x="7220" y="21542"/>
                  </a:cubicBezTo>
                  <a:cubicBezTo>
                    <a:pt x="7296" y="21542"/>
                    <a:pt x="7370" y="21534"/>
                    <a:pt x="7439" y="21521"/>
                  </a:cubicBezTo>
                  <a:cubicBezTo>
                    <a:pt x="7606" y="21521"/>
                    <a:pt x="7773" y="21454"/>
                    <a:pt x="7940" y="21320"/>
                  </a:cubicBezTo>
                  <a:cubicBezTo>
                    <a:pt x="8073" y="21220"/>
                    <a:pt x="8207" y="21087"/>
                    <a:pt x="8340" y="20887"/>
                  </a:cubicBezTo>
                  <a:cubicBezTo>
                    <a:pt x="8473" y="20720"/>
                    <a:pt x="8574" y="20486"/>
                    <a:pt x="8674" y="20220"/>
                  </a:cubicBezTo>
                  <a:cubicBezTo>
                    <a:pt x="8774" y="20486"/>
                    <a:pt x="8874" y="20753"/>
                    <a:pt x="8974" y="20987"/>
                  </a:cubicBezTo>
                  <a:cubicBezTo>
                    <a:pt x="9074" y="21220"/>
                    <a:pt x="9174" y="21454"/>
                    <a:pt x="9307" y="21687"/>
                  </a:cubicBezTo>
                  <a:cubicBezTo>
                    <a:pt x="9407" y="21887"/>
                    <a:pt x="9541" y="22088"/>
                    <a:pt x="9674" y="22288"/>
                  </a:cubicBezTo>
                  <a:cubicBezTo>
                    <a:pt x="9774" y="22455"/>
                    <a:pt x="9908" y="22621"/>
                    <a:pt x="10041" y="22755"/>
                  </a:cubicBezTo>
                  <a:cubicBezTo>
                    <a:pt x="10308" y="23022"/>
                    <a:pt x="10542" y="23155"/>
                    <a:pt x="10742" y="23188"/>
                  </a:cubicBezTo>
                  <a:cubicBezTo>
                    <a:pt x="10772" y="23193"/>
                    <a:pt x="10802" y="23195"/>
                    <a:pt x="10830" y="23195"/>
                  </a:cubicBezTo>
                  <a:cubicBezTo>
                    <a:pt x="11026" y="23195"/>
                    <a:pt x="11193" y="23100"/>
                    <a:pt x="11309" y="22955"/>
                  </a:cubicBezTo>
                  <a:cubicBezTo>
                    <a:pt x="11476" y="22788"/>
                    <a:pt x="11609" y="22521"/>
                    <a:pt x="11676" y="22154"/>
                  </a:cubicBezTo>
                  <a:cubicBezTo>
                    <a:pt x="11742" y="21787"/>
                    <a:pt x="11776" y="21320"/>
                    <a:pt x="11776" y="20787"/>
                  </a:cubicBezTo>
                  <a:cubicBezTo>
                    <a:pt x="11742" y="20253"/>
                    <a:pt x="11676" y="19686"/>
                    <a:pt x="11576" y="19119"/>
                  </a:cubicBezTo>
                  <a:cubicBezTo>
                    <a:pt x="11476" y="18552"/>
                    <a:pt x="11309" y="18018"/>
                    <a:pt x="11142" y="17484"/>
                  </a:cubicBezTo>
                  <a:cubicBezTo>
                    <a:pt x="10942" y="16951"/>
                    <a:pt x="10742" y="16484"/>
                    <a:pt x="10508" y="16050"/>
                  </a:cubicBezTo>
                  <a:cubicBezTo>
                    <a:pt x="10275" y="15650"/>
                    <a:pt x="10041" y="15283"/>
                    <a:pt x="9774" y="15016"/>
                  </a:cubicBezTo>
                  <a:lnTo>
                    <a:pt x="9741" y="14983"/>
                  </a:lnTo>
                  <a:cubicBezTo>
                    <a:pt x="9774" y="14849"/>
                    <a:pt x="9808" y="14716"/>
                    <a:pt x="9841" y="14582"/>
                  </a:cubicBezTo>
                  <a:cubicBezTo>
                    <a:pt x="9874" y="14449"/>
                    <a:pt x="9908" y="14282"/>
                    <a:pt x="9908" y="14115"/>
                  </a:cubicBezTo>
                  <a:cubicBezTo>
                    <a:pt x="9941" y="13948"/>
                    <a:pt x="9941" y="13782"/>
                    <a:pt x="9941" y="13582"/>
                  </a:cubicBezTo>
                  <a:cubicBezTo>
                    <a:pt x="9975" y="13381"/>
                    <a:pt x="9975" y="13181"/>
                    <a:pt x="9941" y="12981"/>
                  </a:cubicBezTo>
                  <a:cubicBezTo>
                    <a:pt x="9941" y="12347"/>
                    <a:pt x="9841" y="11714"/>
                    <a:pt x="9741" y="11080"/>
                  </a:cubicBezTo>
                  <a:cubicBezTo>
                    <a:pt x="9608" y="10446"/>
                    <a:pt x="9441" y="9812"/>
                    <a:pt x="9241" y="9212"/>
                  </a:cubicBezTo>
                  <a:cubicBezTo>
                    <a:pt x="9041" y="8611"/>
                    <a:pt x="8807" y="8078"/>
                    <a:pt x="8540" y="7611"/>
                  </a:cubicBezTo>
                  <a:cubicBezTo>
                    <a:pt x="8273" y="7144"/>
                    <a:pt x="7973" y="6743"/>
                    <a:pt x="7706" y="6476"/>
                  </a:cubicBezTo>
                  <a:cubicBezTo>
                    <a:pt x="7673" y="6443"/>
                    <a:pt x="7640" y="6410"/>
                    <a:pt x="7640" y="6410"/>
                  </a:cubicBezTo>
                  <a:cubicBezTo>
                    <a:pt x="7606" y="6376"/>
                    <a:pt x="7573" y="6376"/>
                    <a:pt x="7573" y="6343"/>
                  </a:cubicBezTo>
                  <a:cubicBezTo>
                    <a:pt x="7539" y="6310"/>
                    <a:pt x="7506" y="6310"/>
                    <a:pt x="7506" y="6276"/>
                  </a:cubicBezTo>
                  <a:cubicBezTo>
                    <a:pt x="7473" y="6276"/>
                    <a:pt x="7439" y="6243"/>
                    <a:pt x="7439" y="6243"/>
                  </a:cubicBezTo>
                  <a:cubicBezTo>
                    <a:pt x="7373" y="5743"/>
                    <a:pt x="7273" y="5242"/>
                    <a:pt x="7139" y="4742"/>
                  </a:cubicBezTo>
                  <a:cubicBezTo>
                    <a:pt x="7039" y="4275"/>
                    <a:pt x="6872" y="3775"/>
                    <a:pt x="6706" y="3341"/>
                  </a:cubicBezTo>
                  <a:cubicBezTo>
                    <a:pt x="6539" y="2907"/>
                    <a:pt x="6339" y="2507"/>
                    <a:pt x="6138" y="2140"/>
                  </a:cubicBezTo>
                  <a:cubicBezTo>
                    <a:pt x="5938" y="1806"/>
                    <a:pt x="5705" y="1506"/>
                    <a:pt x="5505" y="1273"/>
                  </a:cubicBezTo>
                  <a:cubicBezTo>
                    <a:pt x="5305" y="1106"/>
                    <a:pt x="5104" y="972"/>
                    <a:pt x="4938" y="939"/>
                  </a:cubicBezTo>
                  <a:cubicBezTo>
                    <a:pt x="4896" y="931"/>
                    <a:pt x="4854" y="927"/>
                    <a:pt x="4813" y="927"/>
                  </a:cubicBezTo>
                  <a:cubicBezTo>
                    <a:pt x="4690" y="927"/>
                    <a:pt x="4571" y="964"/>
                    <a:pt x="4471" y="1039"/>
                  </a:cubicBezTo>
                  <a:cubicBezTo>
                    <a:pt x="4337" y="1106"/>
                    <a:pt x="4204" y="1273"/>
                    <a:pt x="4104" y="1473"/>
                  </a:cubicBezTo>
                  <a:cubicBezTo>
                    <a:pt x="4004" y="1706"/>
                    <a:pt x="3937" y="1973"/>
                    <a:pt x="3904" y="2307"/>
                  </a:cubicBezTo>
                  <a:cubicBezTo>
                    <a:pt x="3803" y="2073"/>
                    <a:pt x="3703" y="1906"/>
                    <a:pt x="3637" y="1706"/>
                  </a:cubicBezTo>
                  <a:cubicBezTo>
                    <a:pt x="3537" y="1506"/>
                    <a:pt x="3437" y="1339"/>
                    <a:pt x="3336" y="1173"/>
                  </a:cubicBezTo>
                  <a:cubicBezTo>
                    <a:pt x="3236" y="1006"/>
                    <a:pt x="3136" y="872"/>
                    <a:pt x="3036" y="706"/>
                  </a:cubicBezTo>
                  <a:cubicBezTo>
                    <a:pt x="2936" y="572"/>
                    <a:pt x="2836" y="472"/>
                    <a:pt x="2736" y="372"/>
                  </a:cubicBezTo>
                  <a:cubicBezTo>
                    <a:pt x="2469" y="139"/>
                    <a:pt x="2236" y="5"/>
                    <a:pt x="2036" y="5"/>
                  </a:cubicBezTo>
                  <a:cubicBezTo>
                    <a:pt x="2015" y="2"/>
                    <a:pt x="1994" y="0"/>
                    <a:pt x="1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2965013" y="2049250"/>
              <a:ext cx="413650" cy="1179200"/>
            </a:xfrm>
            <a:custGeom>
              <a:avLst/>
              <a:gdLst/>
              <a:ahLst/>
              <a:cxnLst/>
              <a:rect l="l" t="t" r="r" b="b"/>
              <a:pathLst>
                <a:path w="16546" h="47168" extrusionOk="0">
                  <a:moveTo>
                    <a:pt x="0" y="1"/>
                  </a:moveTo>
                  <a:lnTo>
                    <a:pt x="1501" y="33325"/>
                  </a:lnTo>
                  <a:lnTo>
                    <a:pt x="16545" y="47168"/>
                  </a:lnTo>
                  <a:lnTo>
                    <a:pt x="15511" y="12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2965013" y="2049250"/>
              <a:ext cx="413650" cy="1179200"/>
            </a:xfrm>
            <a:custGeom>
              <a:avLst/>
              <a:gdLst/>
              <a:ahLst/>
              <a:cxnLst/>
              <a:rect l="l" t="t" r="r" b="b"/>
              <a:pathLst>
                <a:path w="16546" h="47168" extrusionOk="0">
                  <a:moveTo>
                    <a:pt x="5704" y="19014"/>
                  </a:moveTo>
                  <a:cubicBezTo>
                    <a:pt x="5638" y="19014"/>
                    <a:pt x="5571" y="19048"/>
                    <a:pt x="5538" y="19114"/>
                  </a:cubicBezTo>
                  <a:cubicBezTo>
                    <a:pt x="5471" y="19148"/>
                    <a:pt x="5438" y="19248"/>
                    <a:pt x="5404" y="19381"/>
                  </a:cubicBezTo>
                  <a:cubicBezTo>
                    <a:pt x="5404" y="19481"/>
                    <a:pt x="5371" y="19615"/>
                    <a:pt x="5404" y="19815"/>
                  </a:cubicBezTo>
                  <a:cubicBezTo>
                    <a:pt x="5404" y="19948"/>
                    <a:pt x="5404" y="20115"/>
                    <a:pt x="5438" y="20249"/>
                  </a:cubicBezTo>
                  <a:cubicBezTo>
                    <a:pt x="5471" y="20382"/>
                    <a:pt x="5504" y="20515"/>
                    <a:pt x="5571" y="20682"/>
                  </a:cubicBezTo>
                  <a:cubicBezTo>
                    <a:pt x="5604" y="20816"/>
                    <a:pt x="5671" y="20949"/>
                    <a:pt x="5738" y="21082"/>
                  </a:cubicBezTo>
                  <a:cubicBezTo>
                    <a:pt x="5804" y="21216"/>
                    <a:pt x="5871" y="21349"/>
                    <a:pt x="5971" y="21483"/>
                  </a:cubicBezTo>
                  <a:cubicBezTo>
                    <a:pt x="6038" y="21583"/>
                    <a:pt x="6071" y="21683"/>
                    <a:pt x="6138" y="21783"/>
                  </a:cubicBezTo>
                  <a:cubicBezTo>
                    <a:pt x="6171" y="21883"/>
                    <a:pt x="6238" y="21983"/>
                    <a:pt x="6271" y="22083"/>
                  </a:cubicBezTo>
                  <a:cubicBezTo>
                    <a:pt x="6305" y="22183"/>
                    <a:pt x="6305" y="22250"/>
                    <a:pt x="6338" y="22350"/>
                  </a:cubicBezTo>
                  <a:cubicBezTo>
                    <a:pt x="6338" y="22450"/>
                    <a:pt x="6372" y="22550"/>
                    <a:pt x="6372" y="22650"/>
                  </a:cubicBezTo>
                  <a:cubicBezTo>
                    <a:pt x="6372" y="22750"/>
                    <a:pt x="6372" y="22850"/>
                    <a:pt x="6338" y="22917"/>
                  </a:cubicBezTo>
                  <a:cubicBezTo>
                    <a:pt x="6338" y="22984"/>
                    <a:pt x="6305" y="23051"/>
                    <a:pt x="6271" y="23084"/>
                  </a:cubicBezTo>
                  <a:cubicBezTo>
                    <a:pt x="6238" y="23117"/>
                    <a:pt x="6205" y="23151"/>
                    <a:pt x="6171" y="23151"/>
                  </a:cubicBezTo>
                  <a:cubicBezTo>
                    <a:pt x="6105" y="23117"/>
                    <a:pt x="6038" y="23084"/>
                    <a:pt x="6005" y="23051"/>
                  </a:cubicBezTo>
                  <a:cubicBezTo>
                    <a:pt x="5938" y="23017"/>
                    <a:pt x="5905" y="22950"/>
                    <a:pt x="5871" y="22917"/>
                  </a:cubicBezTo>
                  <a:cubicBezTo>
                    <a:pt x="5804" y="22850"/>
                    <a:pt x="5771" y="22817"/>
                    <a:pt x="5738" y="22750"/>
                  </a:cubicBezTo>
                  <a:cubicBezTo>
                    <a:pt x="5704" y="22684"/>
                    <a:pt x="5671" y="22617"/>
                    <a:pt x="5638" y="22550"/>
                  </a:cubicBezTo>
                  <a:cubicBezTo>
                    <a:pt x="5604" y="22517"/>
                    <a:pt x="5571" y="22450"/>
                    <a:pt x="5538" y="22383"/>
                  </a:cubicBezTo>
                  <a:lnTo>
                    <a:pt x="5504" y="22784"/>
                  </a:lnTo>
                  <a:cubicBezTo>
                    <a:pt x="5504" y="22850"/>
                    <a:pt x="5538" y="22917"/>
                    <a:pt x="5604" y="22984"/>
                  </a:cubicBezTo>
                  <a:cubicBezTo>
                    <a:pt x="5638" y="23051"/>
                    <a:pt x="5671" y="23117"/>
                    <a:pt x="5704" y="23184"/>
                  </a:cubicBezTo>
                  <a:cubicBezTo>
                    <a:pt x="5771" y="23217"/>
                    <a:pt x="5804" y="23284"/>
                    <a:pt x="5838" y="23351"/>
                  </a:cubicBezTo>
                  <a:cubicBezTo>
                    <a:pt x="5905" y="23417"/>
                    <a:pt x="5938" y="23451"/>
                    <a:pt x="6005" y="23484"/>
                  </a:cubicBezTo>
                  <a:cubicBezTo>
                    <a:pt x="6105" y="23584"/>
                    <a:pt x="6205" y="23651"/>
                    <a:pt x="6271" y="23651"/>
                  </a:cubicBezTo>
                  <a:cubicBezTo>
                    <a:pt x="6372" y="23651"/>
                    <a:pt x="6438" y="23618"/>
                    <a:pt x="6472" y="23551"/>
                  </a:cubicBezTo>
                  <a:cubicBezTo>
                    <a:pt x="6538" y="23484"/>
                    <a:pt x="6572" y="23384"/>
                    <a:pt x="6605" y="23251"/>
                  </a:cubicBezTo>
                  <a:cubicBezTo>
                    <a:pt x="6605" y="23151"/>
                    <a:pt x="6605" y="22984"/>
                    <a:pt x="6605" y="22817"/>
                  </a:cubicBezTo>
                  <a:cubicBezTo>
                    <a:pt x="6605" y="22650"/>
                    <a:pt x="6605" y="22517"/>
                    <a:pt x="6572" y="22350"/>
                  </a:cubicBezTo>
                  <a:cubicBezTo>
                    <a:pt x="6538" y="22217"/>
                    <a:pt x="6505" y="22083"/>
                    <a:pt x="6472" y="21950"/>
                  </a:cubicBezTo>
                  <a:cubicBezTo>
                    <a:pt x="6405" y="21816"/>
                    <a:pt x="6372" y="21650"/>
                    <a:pt x="6305" y="21516"/>
                  </a:cubicBezTo>
                  <a:cubicBezTo>
                    <a:pt x="6238" y="21383"/>
                    <a:pt x="6138" y="21249"/>
                    <a:pt x="6071" y="21116"/>
                  </a:cubicBezTo>
                  <a:cubicBezTo>
                    <a:pt x="6005" y="21016"/>
                    <a:pt x="5938" y="20882"/>
                    <a:pt x="5905" y="20782"/>
                  </a:cubicBezTo>
                  <a:cubicBezTo>
                    <a:pt x="5838" y="20682"/>
                    <a:pt x="5804" y="20615"/>
                    <a:pt x="5771" y="20515"/>
                  </a:cubicBezTo>
                  <a:cubicBezTo>
                    <a:pt x="5738" y="20415"/>
                    <a:pt x="5704" y="20315"/>
                    <a:pt x="5671" y="20249"/>
                  </a:cubicBezTo>
                  <a:cubicBezTo>
                    <a:pt x="5671" y="20148"/>
                    <a:pt x="5671" y="20048"/>
                    <a:pt x="5638" y="19948"/>
                  </a:cubicBezTo>
                  <a:cubicBezTo>
                    <a:pt x="5638" y="19882"/>
                    <a:pt x="5638" y="19815"/>
                    <a:pt x="5671" y="19748"/>
                  </a:cubicBezTo>
                  <a:cubicBezTo>
                    <a:pt x="5671" y="19681"/>
                    <a:pt x="5704" y="19615"/>
                    <a:pt x="5704" y="19581"/>
                  </a:cubicBezTo>
                  <a:cubicBezTo>
                    <a:pt x="5738" y="19548"/>
                    <a:pt x="5771" y="19515"/>
                    <a:pt x="5838" y="19515"/>
                  </a:cubicBezTo>
                  <a:cubicBezTo>
                    <a:pt x="5871" y="19515"/>
                    <a:pt x="5938" y="19548"/>
                    <a:pt x="6005" y="19615"/>
                  </a:cubicBezTo>
                  <a:cubicBezTo>
                    <a:pt x="6038" y="19648"/>
                    <a:pt x="6071" y="19681"/>
                    <a:pt x="6105" y="19715"/>
                  </a:cubicBezTo>
                  <a:cubicBezTo>
                    <a:pt x="6171" y="19782"/>
                    <a:pt x="6205" y="19815"/>
                    <a:pt x="6238" y="19882"/>
                  </a:cubicBezTo>
                  <a:cubicBezTo>
                    <a:pt x="6271" y="19915"/>
                    <a:pt x="6271" y="19948"/>
                    <a:pt x="6305" y="20015"/>
                  </a:cubicBezTo>
                  <a:cubicBezTo>
                    <a:pt x="6338" y="20048"/>
                    <a:pt x="6338" y="20082"/>
                    <a:pt x="6372" y="20115"/>
                  </a:cubicBezTo>
                  <a:lnTo>
                    <a:pt x="6405" y="19715"/>
                  </a:lnTo>
                  <a:cubicBezTo>
                    <a:pt x="6405" y="19681"/>
                    <a:pt x="6372" y="19615"/>
                    <a:pt x="6338" y="19581"/>
                  </a:cubicBezTo>
                  <a:cubicBezTo>
                    <a:pt x="6305" y="19515"/>
                    <a:pt x="6271" y="19481"/>
                    <a:pt x="6238" y="19415"/>
                  </a:cubicBezTo>
                  <a:cubicBezTo>
                    <a:pt x="6205" y="19381"/>
                    <a:pt x="6171" y="19315"/>
                    <a:pt x="6105" y="19281"/>
                  </a:cubicBezTo>
                  <a:cubicBezTo>
                    <a:pt x="6071" y="19248"/>
                    <a:pt x="6005" y="19181"/>
                    <a:pt x="5971" y="19148"/>
                  </a:cubicBezTo>
                  <a:cubicBezTo>
                    <a:pt x="5871" y="19081"/>
                    <a:pt x="5804" y="19014"/>
                    <a:pt x="5704" y="19014"/>
                  </a:cubicBezTo>
                  <a:close/>
                  <a:moveTo>
                    <a:pt x="6905" y="20015"/>
                  </a:moveTo>
                  <a:lnTo>
                    <a:pt x="6939" y="24285"/>
                  </a:lnTo>
                  <a:lnTo>
                    <a:pt x="7172" y="24485"/>
                  </a:lnTo>
                  <a:lnTo>
                    <a:pt x="7172" y="22650"/>
                  </a:lnTo>
                  <a:cubicBezTo>
                    <a:pt x="7172" y="22483"/>
                    <a:pt x="7172" y="22317"/>
                    <a:pt x="7172" y="22150"/>
                  </a:cubicBezTo>
                  <a:cubicBezTo>
                    <a:pt x="7139" y="21983"/>
                    <a:pt x="7139" y="21816"/>
                    <a:pt x="7139" y="21650"/>
                  </a:cubicBezTo>
                  <a:cubicBezTo>
                    <a:pt x="7139" y="21483"/>
                    <a:pt x="7139" y="21316"/>
                    <a:pt x="7139" y="21183"/>
                  </a:cubicBezTo>
                  <a:cubicBezTo>
                    <a:pt x="7139" y="21016"/>
                    <a:pt x="7139" y="20882"/>
                    <a:pt x="7139" y="20749"/>
                  </a:cubicBezTo>
                  <a:cubicBezTo>
                    <a:pt x="7139" y="20882"/>
                    <a:pt x="7172" y="21049"/>
                    <a:pt x="7205" y="21183"/>
                  </a:cubicBezTo>
                  <a:cubicBezTo>
                    <a:pt x="7205" y="21349"/>
                    <a:pt x="7239" y="21483"/>
                    <a:pt x="7272" y="21650"/>
                  </a:cubicBezTo>
                  <a:cubicBezTo>
                    <a:pt x="7306" y="21816"/>
                    <a:pt x="7306" y="21983"/>
                    <a:pt x="7339" y="22150"/>
                  </a:cubicBezTo>
                  <a:cubicBezTo>
                    <a:pt x="7372" y="22317"/>
                    <a:pt x="7406" y="22483"/>
                    <a:pt x="7439" y="22650"/>
                  </a:cubicBezTo>
                  <a:lnTo>
                    <a:pt x="7839" y="25019"/>
                  </a:lnTo>
                  <a:lnTo>
                    <a:pt x="8039" y="25185"/>
                  </a:lnTo>
                  <a:lnTo>
                    <a:pt x="8306" y="23351"/>
                  </a:lnTo>
                  <a:cubicBezTo>
                    <a:pt x="8306" y="23217"/>
                    <a:pt x="8340" y="23084"/>
                    <a:pt x="8340" y="22950"/>
                  </a:cubicBezTo>
                  <a:cubicBezTo>
                    <a:pt x="8373" y="22817"/>
                    <a:pt x="8373" y="22717"/>
                    <a:pt x="8406" y="22584"/>
                  </a:cubicBezTo>
                  <a:cubicBezTo>
                    <a:pt x="8406" y="22450"/>
                    <a:pt x="8440" y="22350"/>
                    <a:pt x="8440" y="22217"/>
                  </a:cubicBezTo>
                  <a:lnTo>
                    <a:pt x="8473" y="21883"/>
                  </a:lnTo>
                  <a:cubicBezTo>
                    <a:pt x="8506" y="22016"/>
                    <a:pt x="8506" y="22183"/>
                    <a:pt x="8506" y="22317"/>
                  </a:cubicBezTo>
                  <a:cubicBezTo>
                    <a:pt x="8506" y="22483"/>
                    <a:pt x="8506" y="22650"/>
                    <a:pt x="8540" y="22817"/>
                  </a:cubicBezTo>
                  <a:cubicBezTo>
                    <a:pt x="8540" y="22984"/>
                    <a:pt x="8540" y="23151"/>
                    <a:pt x="8540" y="23317"/>
                  </a:cubicBezTo>
                  <a:cubicBezTo>
                    <a:pt x="8573" y="23484"/>
                    <a:pt x="8573" y="23651"/>
                    <a:pt x="8573" y="23818"/>
                  </a:cubicBezTo>
                  <a:lnTo>
                    <a:pt x="8707" y="25786"/>
                  </a:lnTo>
                  <a:lnTo>
                    <a:pt x="8940" y="26019"/>
                  </a:lnTo>
                  <a:lnTo>
                    <a:pt x="8940" y="26019"/>
                  </a:lnTo>
                  <a:lnTo>
                    <a:pt x="8673" y="21483"/>
                  </a:lnTo>
                  <a:lnTo>
                    <a:pt x="8340" y="21216"/>
                  </a:lnTo>
                  <a:lnTo>
                    <a:pt x="8073" y="23051"/>
                  </a:lnTo>
                  <a:cubicBezTo>
                    <a:pt x="8039" y="23151"/>
                    <a:pt x="8039" y="23284"/>
                    <a:pt x="8006" y="23384"/>
                  </a:cubicBezTo>
                  <a:cubicBezTo>
                    <a:pt x="8006" y="23518"/>
                    <a:pt x="7973" y="23618"/>
                    <a:pt x="7973" y="23718"/>
                  </a:cubicBezTo>
                  <a:cubicBezTo>
                    <a:pt x="7973" y="23851"/>
                    <a:pt x="7939" y="23951"/>
                    <a:pt x="7939" y="24051"/>
                  </a:cubicBezTo>
                  <a:cubicBezTo>
                    <a:pt x="7939" y="24151"/>
                    <a:pt x="7939" y="24251"/>
                    <a:pt x="7906" y="24351"/>
                  </a:cubicBezTo>
                  <a:cubicBezTo>
                    <a:pt x="7906" y="24218"/>
                    <a:pt x="7873" y="24085"/>
                    <a:pt x="7839" y="23951"/>
                  </a:cubicBezTo>
                  <a:cubicBezTo>
                    <a:pt x="7839" y="23818"/>
                    <a:pt x="7806" y="23684"/>
                    <a:pt x="7806" y="23551"/>
                  </a:cubicBezTo>
                  <a:cubicBezTo>
                    <a:pt x="7773" y="23417"/>
                    <a:pt x="7739" y="23284"/>
                    <a:pt x="7739" y="23151"/>
                  </a:cubicBezTo>
                  <a:cubicBezTo>
                    <a:pt x="7706" y="22984"/>
                    <a:pt x="7672" y="22850"/>
                    <a:pt x="7639" y="22684"/>
                  </a:cubicBezTo>
                  <a:lnTo>
                    <a:pt x="7239" y="20282"/>
                  </a:lnTo>
                  <a:lnTo>
                    <a:pt x="6905" y="20015"/>
                  </a:lnTo>
                  <a:close/>
                  <a:moveTo>
                    <a:pt x="9507" y="22217"/>
                  </a:moveTo>
                  <a:cubicBezTo>
                    <a:pt x="9407" y="22217"/>
                    <a:pt x="9340" y="22250"/>
                    <a:pt x="9307" y="22317"/>
                  </a:cubicBezTo>
                  <a:cubicBezTo>
                    <a:pt x="9240" y="22350"/>
                    <a:pt x="9207" y="22450"/>
                    <a:pt x="9174" y="22584"/>
                  </a:cubicBezTo>
                  <a:cubicBezTo>
                    <a:pt x="9174" y="22684"/>
                    <a:pt x="9140" y="22850"/>
                    <a:pt x="9140" y="23017"/>
                  </a:cubicBezTo>
                  <a:cubicBezTo>
                    <a:pt x="9174" y="23184"/>
                    <a:pt x="9174" y="23317"/>
                    <a:pt x="9207" y="23484"/>
                  </a:cubicBezTo>
                  <a:cubicBezTo>
                    <a:pt x="9240" y="23618"/>
                    <a:pt x="9274" y="23751"/>
                    <a:pt x="9340" y="23884"/>
                  </a:cubicBezTo>
                  <a:cubicBezTo>
                    <a:pt x="9374" y="24051"/>
                    <a:pt x="9440" y="24185"/>
                    <a:pt x="9507" y="24318"/>
                  </a:cubicBezTo>
                  <a:cubicBezTo>
                    <a:pt x="9574" y="24452"/>
                    <a:pt x="9641" y="24585"/>
                    <a:pt x="9741" y="24718"/>
                  </a:cubicBezTo>
                  <a:cubicBezTo>
                    <a:pt x="9807" y="24818"/>
                    <a:pt x="9841" y="24952"/>
                    <a:pt x="9907" y="25052"/>
                  </a:cubicBezTo>
                  <a:cubicBezTo>
                    <a:pt x="9941" y="25152"/>
                    <a:pt x="10007" y="25252"/>
                    <a:pt x="10041" y="25352"/>
                  </a:cubicBezTo>
                  <a:cubicBezTo>
                    <a:pt x="10074" y="25419"/>
                    <a:pt x="10074" y="25519"/>
                    <a:pt x="10108" y="25619"/>
                  </a:cubicBezTo>
                  <a:cubicBezTo>
                    <a:pt x="10108" y="25719"/>
                    <a:pt x="10141" y="25819"/>
                    <a:pt x="10141" y="25919"/>
                  </a:cubicBezTo>
                  <a:cubicBezTo>
                    <a:pt x="10141" y="26019"/>
                    <a:pt x="10141" y="26119"/>
                    <a:pt x="10108" y="26186"/>
                  </a:cubicBezTo>
                  <a:cubicBezTo>
                    <a:pt x="10108" y="26286"/>
                    <a:pt x="10074" y="26320"/>
                    <a:pt x="10041" y="26353"/>
                  </a:cubicBezTo>
                  <a:cubicBezTo>
                    <a:pt x="10007" y="26386"/>
                    <a:pt x="9974" y="26420"/>
                    <a:pt x="9907" y="26420"/>
                  </a:cubicBezTo>
                  <a:cubicBezTo>
                    <a:pt x="9874" y="26386"/>
                    <a:pt x="9807" y="26353"/>
                    <a:pt x="9741" y="26320"/>
                  </a:cubicBezTo>
                  <a:cubicBezTo>
                    <a:pt x="9707" y="26286"/>
                    <a:pt x="9641" y="26219"/>
                    <a:pt x="9607" y="26186"/>
                  </a:cubicBezTo>
                  <a:cubicBezTo>
                    <a:pt x="9574" y="26119"/>
                    <a:pt x="9540" y="26053"/>
                    <a:pt x="9474" y="26019"/>
                  </a:cubicBezTo>
                  <a:cubicBezTo>
                    <a:pt x="9440" y="25953"/>
                    <a:pt x="9407" y="25886"/>
                    <a:pt x="9374" y="25819"/>
                  </a:cubicBezTo>
                  <a:cubicBezTo>
                    <a:pt x="9340" y="25752"/>
                    <a:pt x="9307" y="25686"/>
                    <a:pt x="9274" y="25619"/>
                  </a:cubicBezTo>
                  <a:lnTo>
                    <a:pt x="9240" y="26053"/>
                  </a:lnTo>
                  <a:cubicBezTo>
                    <a:pt x="9240" y="26119"/>
                    <a:pt x="9307" y="26186"/>
                    <a:pt x="9340" y="26253"/>
                  </a:cubicBezTo>
                  <a:cubicBezTo>
                    <a:pt x="9374" y="26320"/>
                    <a:pt x="9407" y="26386"/>
                    <a:pt x="9440" y="26453"/>
                  </a:cubicBezTo>
                  <a:cubicBezTo>
                    <a:pt x="9507" y="26486"/>
                    <a:pt x="9540" y="26553"/>
                    <a:pt x="9607" y="26620"/>
                  </a:cubicBezTo>
                  <a:cubicBezTo>
                    <a:pt x="9641" y="26686"/>
                    <a:pt x="9707" y="26720"/>
                    <a:pt x="9741" y="26753"/>
                  </a:cubicBezTo>
                  <a:cubicBezTo>
                    <a:pt x="9874" y="26853"/>
                    <a:pt x="9974" y="26920"/>
                    <a:pt x="10041" y="26920"/>
                  </a:cubicBezTo>
                  <a:cubicBezTo>
                    <a:pt x="10141" y="26920"/>
                    <a:pt x="10208" y="26887"/>
                    <a:pt x="10241" y="26853"/>
                  </a:cubicBezTo>
                  <a:cubicBezTo>
                    <a:pt x="10308" y="26787"/>
                    <a:pt x="10341" y="26653"/>
                    <a:pt x="10374" y="26553"/>
                  </a:cubicBezTo>
                  <a:cubicBezTo>
                    <a:pt x="10408" y="26420"/>
                    <a:pt x="10408" y="26253"/>
                    <a:pt x="10408" y="26086"/>
                  </a:cubicBezTo>
                  <a:cubicBezTo>
                    <a:pt x="10408" y="25953"/>
                    <a:pt x="10374" y="25786"/>
                    <a:pt x="10341" y="25619"/>
                  </a:cubicBezTo>
                  <a:cubicBezTo>
                    <a:pt x="10341" y="25486"/>
                    <a:pt x="10274" y="25352"/>
                    <a:pt x="10241" y="25219"/>
                  </a:cubicBezTo>
                  <a:cubicBezTo>
                    <a:pt x="10208" y="25052"/>
                    <a:pt x="10141" y="24919"/>
                    <a:pt x="10074" y="24785"/>
                  </a:cubicBezTo>
                  <a:cubicBezTo>
                    <a:pt x="10007" y="24652"/>
                    <a:pt x="9941" y="24518"/>
                    <a:pt x="9841" y="24351"/>
                  </a:cubicBezTo>
                  <a:cubicBezTo>
                    <a:pt x="9774" y="24251"/>
                    <a:pt x="9707" y="24151"/>
                    <a:pt x="9674" y="24051"/>
                  </a:cubicBezTo>
                  <a:cubicBezTo>
                    <a:pt x="9607" y="23951"/>
                    <a:pt x="9574" y="23851"/>
                    <a:pt x="9540" y="23751"/>
                  </a:cubicBezTo>
                  <a:cubicBezTo>
                    <a:pt x="9507" y="23651"/>
                    <a:pt x="9474" y="23551"/>
                    <a:pt x="9440" y="23451"/>
                  </a:cubicBezTo>
                  <a:cubicBezTo>
                    <a:pt x="9440" y="23384"/>
                    <a:pt x="9407" y="23284"/>
                    <a:pt x="9407" y="23184"/>
                  </a:cubicBezTo>
                  <a:cubicBezTo>
                    <a:pt x="9407" y="23084"/>
                    <a:pt x="9407" y="23017"/>
                    <a:pt x="9440" y="22950"/>
                  </a:cubicBezTo>
                  <a:cubicBezTo>
                    <a:pt x="9440" y="22884"/>
                    <a:pt x="9474" y="22850"/>
                    <a:pt x="9474" y="22784"/>
                  </a:cubicBezTo>
                  <a:cubicBezTo>
                    <a:pt x="9507" y="22750"/>
                    <a:pt x="9540" y="22750"/>
                    <a:pt x="9607" y="22750"/>
                  </a:cubicBezTo>
                  <a:cubicBezTo>
                    <a:pt x="9641" y="22750"/>
                    <a:pt x="9707" y="22784"/>
                    <a:pt x="9774" y="22817"/>
                  </a:cubicBezTo>
                  <a:cubicBezTo>
                    <a:pt x="9807" y="22850"/>
                    <a:pt x="9874" y="22917"/>
                    <a:pt x="9907" y="22950"/>
                  </a:cubicBezTo>
                  <a:cubicBezTo>
                    <a:pt x="9941" y="23017"/>
                    <a:pt x="9974" y="23051"/>
                    <a:pt x="10007" y="23117"/>
                  </a:cubicBezTo>
                  <a:cubicBezTo>
                    <a:pt x="10041" y="23151"/>
                    <a:pt x="10074" y="23184"/>
                    <a:pt x="10108" y="23251"/>
                  </a:cubicBezTo>
                  <a:cubicBezTo>
                    <a:pt x="10108" y="23284"/>
                    <a:pt x="10141" y="23317"/>
                    <a:pt x="10174" y="23351"/>
                  </a:cubicBezTo>
                  <a:lnTo>
                    <a:pt x="10208" y="22950"/>
                  </a:lnTo>
                  <a:cubicBezTo>
                    <a:pt x="10208" y="22917"/>
                    <a:pt x="10174" y="22850"/>
                    <a:pt x="10141" y="22817"/>
                  </a:cubicBezTo>
                  <a:cubicBezTo>
                    <a:pt x="10108" y="22750"/>
                    <a:pt x="10074" y="22717"/>
                    <a:pt x="10041" y="22650"/>
                  </a:cubicBezTo>
                  <a:cubicBezTo>
                    <a:pt x="10007" y="22617"/>
                    <a:pt x="9941" y="22550"/>
                    <a:pt x="9907" y="22517"/>
                  </a:cubicBezTo>
                  <a:cubicBezTo>
                    <a:pt x="9874" y="22450"/>
                    <a:pt x="9807" y="22417"/>
                    <a:pt x="9774" y="22350"/>
                  </a:cubicBezTo>
                  <a:cubicBezTo>
                    <a:pt x="9674" y="22283"/>
                    <a:pt x="9574" y="22250"/>
                    <a:pt x="9507" y="22217"/>
                  </a:cubicBezTo>
                  <a:close/>
                  <a:moveTo>
                    <a:pt x="5353" y="13429"/>
                  </a:moveTo>
                  <a:cubicBezTo>
                    <a:pt x="5435" y="13429"/>
                    <a:pt x="5519" y="13434"/>
                    <a:pt x="5604" y="13444"/>
                  </a:cubicBezTo>
                  <a:cubicBezTo>
                    <a:pt x="6238" y="13544"/>
                    <a:pt x="6905" y="13844"/>
                    <a:pt x="7639" y="14444"/>
                  </a:cubicBezTo>
                  <a:cubicBezTo>
                    <a:pt x="8340" y="15045"/>
                    <a:pt x="9073" y="15879"/>
                    <a:pt x="9707" y="16846"/>
                  </a:cubicBezTo>
                  <a:cubicBezTo>
                    <a:pt x="10374" y="17813"/>
                    <a:pt x="10975" y="18948"/>
                    <a:pt x="11509" y="20148"/>
                  </a:cubicBezTo>
                  <a:cubicBezTo>
                    <a:pt x="12009" y="21349"/>
                    <a:pt x="12443" y="22617"/>
                    <a:pt x="12743" y="23884"/>
                  </a:cubicBezTo>
                  <a:cubicBezTo>
                    <a:pt x="13076" y="25185"/>
                    <a:pt x="13243" y="26453"/>
                    <a:pt x="13310" y="27654"/>
                  </a:cubicBezTo>
                  <a:cubicBezTo>
                    <a:pt x="13310" y="28054"/>
                    <a:pt x="13310" y="28421"/>
                    <a:pt x="13276" y="28755"/>
                  </a:cubicBezTo>
                  <a:cubicBezTo>
                    <a:pt x="13276" y="29088"/>
                    <a:pt x="13243" y="29422"/>
                    <a:pt x="13176" y="29722"/>
                  </a:cubicBezTo>
                  <a:cubicBezTo>
                    <a:pt x="13143" y="30022"/>
                    <a:pt x="13076" y="30289"/>
                    <a:pt x="13010" y="30556"/>
                  </a:cubicBezTo>
                  <a:cubicBezTo>
                    <a:pt x="12943" y="30823"/>
                    <a:pt x="12843" y="31056"/>
                    <a:pt x="12743" y="31256"/>
                  </a:cubicBezTo>
                  <a:lnTo>
                    <a:pt x="14044" y="36694"/>
                  </a:lnTo>
                  <a:lnTo>
                    <a:pt x="10975" y="32757"/>
                  </a:lnTo>
                  <a:cubicBezTo>
                    <a:pt x="10775" y="32757"/>
                    <a:pt x="10575" y="32757"/>
                    <a:pt x="10341" y="32724"/>
                  </a:cubicBezTo>
                  <a:cubicBezTo>
                    <a:pt x="10141" y="32691"/>
                    <a:pt x="9941" y="32624"/>
                    <a:pt x="9707" y="32524"/>
                  </a:cubicBezTo>
                  <a:cubicBezTo>
                    <a:pt x="9474" y="32424"/>
                    <a:pt x="9240" y="32290"/>
                    <a:pt x="9007" y="32124"/>
                  </a:cubicBezTo>
                  <a:cubicBezTo>
                    <a:pt x="8773" y="31990"/>
                    <a:pt x="8506" y="31790"/>
                    <a:pt x="8273" y="31557"/>
                  </a:cubicBezTo>
                  <a:cubicBezTo>
                    <a:pt x="7572" y="30923"/>
                    <a:pt x="6872" y="30089"/>
                    <a:pt x="6238" y="29122"/>
                  </a:cubicBezTo>
                  <a:cubicBezTo>
                    <a:pt x="5604" y="28154"/>
                    <a:pt x="5037" y="27053"/>
                    <a:pt x="4570" y="25919"/>
                  </a:cubicBezTo>
                  <a:cubicBezTo>
                    <a:pt x="4070" y="24752"/>
                    <a:pt x="3670" y="23518"/>
                    <a:pt x="3369" y="22317"/>
                  </a:cubicBezTo>
                  <a:cubicBezTo>
                    <a:pt x="3069" y="21082"/>
                    <a:pt x="2869" y="19848"/>
                    <a:pt x="2836" y="18681"/>
                  </a:cubicBezTo>
                  <a:cubicBezTo>
                    <a:pt x="2769" y="17547"/>
                    <a:pt x="2869" y="16546"/>
                    <a:pt x="3069" y="15745"/>
                  </a:cubicBezTo>
                  <a:cubicBezTo>
                    <a:pt x="3303" y="14945"/>
                    <a:pt x="3636" y="14344"/>
                    <a:pt x="4070" y="13944"/>
                  </a:cubicBezTo>
                  <a:cubicBezTo>
                    <a:pt x="4442" y="13601"/>
                    <a:pt x="4862" y="13429"/>
                    <a:pt x="5353" y="13429"/>
                  </a:cubicBezTo>
                  <a:close/>
                  <a:moveTo>
                    <a:pt x="0" y="1"/>
                  </a:moveTo>
                  <a:lnTo>
                    <a:pt x="1501" y="33325"/>
                  </a:lnTo>
                  <a:lnTo>
                    <a:pt x="16545" y="47168"/>
                  </a:lnTo>
                  <a:lnTo>
                    <a:pt x="15511" y="12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2963338" y="2044250"/>
              <a:ext cx="417825" cy="1190875"/>
            </a:xfrm>
            <a:custGeom>
              <a:avLst/>
              <a:gdLst/>
              <a:ahLst/>
              <a:cxnLst/>
              <a:rect l="l" t="t" r="r" b="b"/>
              <a:pathLst>
                <a:path w="16713" h="47635" extrusionOk="0">
                  <a:moveTo>
                    <a:pt x="1" y="1"/>
                  </a:moveTo>
                  <a:lnTo>
                    <a:pt x="1535" y="33625"/>
                  </a:lnTo>
                  <a:lnTo>
                    <a:pt x="16713" y="47635"/>
                  </a:lnTo>
                  <a:lnTo>
                    <a:pt x="15678" y="12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3034213" y="2384975"/>
              <a:ext cx="281900" cy="581625"/>
            </a:xfrm>
            <a:custGeom>
              <a:avLst/>
              <a:gdLst/>
              <a:ahLst/>
              <a:cxnLst/>
              <a:rect l="l" t="t" r="r" b="b"/>
              <a:pathLst>
                <a:path w="11276" h="23265" extrusionOk="0">
                  <a:moveTo>
                    <a:pt x="2936" y="5585"/>
                  </a:moveTo>
                  <a:cubicBezTo>
                    <a:pt x="3003" y="5619"/>
                    <a:pt x="3103" y="5652"/>
                    <a:pt x="3203" y="5719"/>
                  </a:cubicBezTo>
                  <a:cubicBezTo>
                    <a:pt x="3237" y="5752"/>
                    <a:pt x="3303" y="5819"/>
                    <a:pt x="3337" y="5852"/>
                  </a:cubicBezTo>
                  <a:cubicBezTo>
                    <a:pt x="3370" y="5919"/>
                    <a:pt x="3403" y="5952"/>
                    <a:pt x="3470" y="6019"/>
                  </a:cubicBezTo>
                  <a:cubicBezTo>
                    <a:pt x="3503" y="6052"/>
                    <a:pt x="3537" y="6119"/>
                    <a:pt x="3570" y="6152"/>
                  </a:cubicBezTo>
                  <a:cubicBezTo>
                    <a:pt x="3570" y="6219"/>
                    <a:pt x="3604" y="6252"/>
                    <a:pt x="3637" y="6286"/>
                  </a:cubicBezTo>
                  <a:lnTo>
                    <a:pt x="3570" y="6686"/>
                  </a:lnTo>
                  <a:cubicBezTo>
                    <a:pt x="3570" y="6653"/>
                    <a:pt x="3537" y="6619"/>
                    <a:pt x="3537" y="6586"/>
                  </a:cubicBezTo>
                  <a:cubicBezTo>
                    <a:pt x="3503" y="6553"/>
                    <a:pt x="3470" y="6486"/>
                    <a:pt x="3437" y="6453"/>
                  </a:cubicBezTo>
                  <a:cubicBezTo>
                    <a:pt x="3403" y="6386"/>
                    <a:pt x="3370" y="6353"/>
                    <a:pt x="3337" y="6319"/>
                  </a:cubicBezTo>
                  <a:cubicBezTo>
                    <a:pt x="3303" y="6252"/>
                    <a:pt x="3270" y="6219"/>
                    <a:pt x="3203" y="6186"/>
                  </a:cubicBezTo>
                  <a:cubicBezTo>
                    <a:pt x="3137" y="6119"/>
                    <a:pt x="3103" y="6086"/>
                    <a:pt x="3036" y="6086"/>
                  </a:cubicBezTo>
                  <a:cubicBezTo>
                    <a:pt x="3003" y="6086"/>
                    <a:pt x="2970" y="6119"/>
                    <a:pt x="2936" y="6152"/>
                  </a:cubicBezTo>
                  <a:cubicBezTo>
                    <a:pt x="2903" y="6186"/>
                    <a:pt x="2903" y="6252"/>
                    <a:pt x="2870" y="6319"/>
                  </a:cubicBezTo>
                  <a:cubicBezTo>
                    <a:pt x="2870" y="6386"/>
                    <a:pt x="2870" y="6453"/>
                    <a:pt x="2870" y="6519"/>
                  </a:cubicBezTo>
                  <a:cubicBezTo>
                    <a:pt x="2870" y="6619"/>
                    <a:pt x="2870" y="6719"/>
                    <a:pt x="2903" y="6820"/>
                  </a:cubicBezTo>
                  <a:cubicBezTo>
                    <a:pt x="2903" y="6920"/>
                    <a:pt x="2936" y="6986"/>
                    <a:pt x="2970" y="7086"/>
                  </a:cubicBezTo>
                  <a:cubicBezTo>
                    <a:pt x="3003" y="7186"/>
                    <a:pt x="3070" y="7287"/>
                    <a:pt x="3103" y="7387"/>
                  </a:cubicBezTo>
                  <a:cubicBezTo>
                    <a:pt x="3170" y="7487"/>
                    <a:pt x="3203" y="7587"/>
                    <a:pt x="3270" y="7687"/>
                  </a:cubicBezTo>
                  <a:cubicBezTo>
                    <a:pt x="3370" y="7820"/>
                    <a:pt x="3437" y="7987"/>
                    <a:pt x="3503" y="8120"/>
                  </a:cubicBezTo>
                  <a:cubicBezTo>
                    <a:pt x="3570" y="8254"/>
                    <a:pt x="3637" y="8387"/>
                    <a:pt x="3670" y="8521"/>
                  </a:cubicBezTo>
                  <a:cubicBezTo>
                    <a:pt x="3737" y="8654"/>
                    <a:pt x="3770" y="8788"/>
                    <a:pt x="3770" y="8954"/>
                  </a:cubicBezTo>
                  <a:cubicBezTo>
                    <a:pt x="3804" y="9088"/>
                    <a:pt x="3837" y="9221"/>
                    <a:pt x="3837" y="9388"/>
                  </a:cubicBezTo>
                  <a:cubicBezTo>
                    <a:pt x="3837" y="9555"/>
                    <a:pt x="3837" y="9722"/>
                    <a:pt x="3804" y="9855"/>
                  </a:cubicBezTo>
                  <a:cubicBezTo>
                    <a:pt x="3804" y="9955"/>
                    <a:pt x="3737" y="10055"/>
                    <a:pt x="3704" y="10122"/>
                  </a:cubicBezTo>
                  <a:cubicBezTo>
                    <a:pt x="3637" y="10189"/>
                    <a:pt x="3570" y="10222"/>
                    <a:pt x="3503" y="10222"/>
                  </a:cubicBezTo>
                  <a:cubicBezTo>
                    <a:pt x="3403" y="10222"/>
                    <a:pt x="3337" y="10155"/>
                    <a:pt x="3203" y="10055"/>
                  </a:cubicBezTo>
                  <a:cubicBezTo>
                    <a:pt x="3170" y="10022"/>
                    <a:pt x="3103" y="9988"/>
                    <a:pt x="3070" y="9922"/>
                  </a:cubicBezTo>
                  <a:cubicBezTo>
                    <a:pt x="3036" y="9888"/>
                    <a:pt x="2970" y="9822"/>
                    <a:pt x="2936" y="9755"/>
                  </a:cubicBezTo>
                  <a:cubicBezTo>
                    <a:pt x="2870" y="9688"/>
                    <a:pt x="2836" y="9622"/>
                    <a:pt x="2803" y="9555"/>
                  </a:cubicBezTo>
                  <a:cubicBezTo>
                    <a:pt x="2770" y="9488"/>
                    <a:pt x="2736" y="9421"/>
                    <a:pt x="2703" y="9355"/>
                  </a:cubicBezTo>
                  <a:lnTo>
                    <a:pt x="2736" y="8954"/>
                  </a:lnTo>
                  <a:cubicBezTo>
                    <a:pt x="2770" y="9021"/>
                    <a:pt x="2803" y="9088"/>
                    <a:pt x="2836" y="9155"/>
                  </a:cubicBezTo>
                  <a:cubicBezTo>
                    <a:pt x="2870" y="9221"/>
                    <a:pt x="2903" y="9255"/>
                    <a:pt x="2970" y="9321"/>
                  </a:cubicBezTo>
                  <a:cubicBezTo>
                    <a:pt x="3003" y="9388"/>
                    <a:pt x="3036" y="9455"/>
                    <a:pt x="3070" y="9488"/>
                  </a:cubicBezTo>
                  <a:cubicBezTo>
                    <a:pt x="3137" y="9555"/>
                    <a:pt x="3170" y="9588"/>
                    <a:pt x="3203" y="9622"/>
                  </a:cubicBezTo>
                  <a:cubicBezTo>
                    <a:pt x="3270" y="9688"/>
                    <a:pt x="3337" y="9722"/>
                    <a:pt x="3370" y="9722"/>
                  </a:cubicBezTo>
                  <a:cubicBezTo>
                    <a:pt x="3437" y="9722"/>
                    <a:pt x="3470" y="9688"/>
                    <a:pt x="3503" y="9688"/>
                  </a:cubicBezTo>
                  <a:cubicBezTo>
                    <a:pt x="3537" y="9655"/>
                    <a:pt x="3537" y="9588"/>
                    <a:pt x="3570" y="9488"/>
                  </a:cubicBezTo>
                  <a:cubicBezTo>
                    <a:pt x="3570" y="9421"/>
                    <a:pt x="3604" y="9321"/>
                    <a:pt x="3570" y="9221"/>
                  </a:cubicBezTo>
                  <a:cubicBezTo>
                    <a:pt x="3570" y="9121"/>
                    <a:pt x="3570" y="9021"/>
                    <a:pt x="3537" y="8921"/>
                  </a:cubicBezTo>
                  <a:cubicBezTo>
                    <a:pt x="3537" y="8854"/>
                    <a:pt x="3503" y="8754"/>
                    <a:pt x="3470" y="8654"/>
                  </a:cubicBezTo>
                  <a:cubicBezTo>
                    <a:pt x="3437" y="8554"/>
                    <a:pt x="3403" y="8454"/>
                    <a:pt x="3370" y="8354"/>
                  </a:cubicBezTo>
                  <a:cubicBezTo>
                    <a:pt x="3303" y="8254"/>
                    <a:pt x="3237" y="8154"/>
                    <a:pt x="3170" y="8054"/>
                  </a:cubicBezTo>
                  <a:cubicBezTo>
                    <a:pt x="3103" y="7920"/>
                    <a:pt x="3036" y="7787"/>
                    <a:pt x="2970" y="7653"/>
                  </a:cubicBezTo>
                  <a:cubicBezTo>
                    <a:pt x="2903" y="7520"/>
                    <a:pt x="2836" y="7387"/>
                    <a:pt x="2803" y="7253"/>
                  </a:cubicBezTo>
                  <a:cubicBezTo>
                    <a:pt x="2736" y="7120"/>
                    <a:pt x="2703" y="6986"/>
                    <a:pt x="2670" y="6820"/>
                  </a:cubicBezTo>
                  <a:cubicBezTo>
                    <a:pt x="2636" y="6686"/>
                    <a:pt x="2636" y="6519"/>
                    <a:pt x="2603" y="6386"/>
                  </a:cubicBezTo>
                  <a:cubicBezTo>
                    <a:pt x="2603" y="6219"/>
                    <a:pt x="2636" y="6052"/>
                    <a:pt x="2636" y="5952"/>
                  </a:cubicBezTo>
                  <a:cubicBezTo>
                    <a:pt x="2670" y="5819"/>
                    <a:pt x="2703" y="5719"/>
                    <a:pt x="2770" y="5685"/>
                  </a:cubicBezTo>
                  <a:cubicBezTo>
                    <a:pt x="2803" y="5619"/>
                    <a:pt x="2870" y="5585"/>
                    <a:pt x="2936" y="5585"/>
                  </a:cubicBezTo>
                  <a:close/>
                  <a:moveTo>
                    <a:pt x="4137" y="6586"/>
                  </a:moveTo>
                  <a:lnTo>
                    <a:pt x="4437" y="6853"/>
                  </a:lnTo>
                  <a:lnTo>
                    <a:pt x="4871" y="9255"/>
                  </a:lnTo>
                  <a:cubicBezTo>
                    <a:pt x="4904" y="9421"/>
                    <a:pt x="4904" y="9555"/>
                    <a:pt x="4938" y="9722"/>
                  </a:cubicBezTo>
                  <a:cubicBezTo>
                    <a:pt x="4971" y="9855"/>
                    <a:pt x="5005" y="9988"/>
                    <a:pt x="5005" y="10122"/>
                  </a:cubicBezTo>
                  <a:cubicBezTo>
                    <a:pt x="5038" y="10289"/>
                    <a:pt x="5038" y="10389"/>
                    <a:pt x="5071" y="10522"/>
                  </a:cubicBezTo>
                  <a:cubicBezTo>
                    <a:pt x="5105" y="10656"/>
                    <a:pt x="5105" y="10789"/>
                    <a:pt x="5138" y="10922"/>
                  </a:cubicBezTo>
                  <a:cubicBezTo>
                    <a:pt x="5138" y="10822"/>
                    <a:pt x="5171" y="10722"/>
                    <a:pt x="5171" y="10622"/>
                  </a:cubicBezTo>
                  <a:cubicBezTo>
                    <a:pt x="5171" y="10522"/>
                    <a:pt x="5205" y="10422"/>
                    <a:pt x="5205" y="10289"/>
                  </a:cubicBezTo>
                  <a:cubicBezTo>
                    <a:pt x="5205" y="10189"/>
                    <a:pt x="5238" y="10089"/>
                    <a:pt x="5238" y="9955"/>
                  </a:cubicBezTo>
                  <a:cubicBezTo>
                    <a:pt x="5271" y="9855"/>
                    <a:pt x="5271" y="9722"/>
                    <a:pt x="5305" y="9622"/>
                  </a:cubicBezTo>
                  <a:lnTo>
                    <a:pt x="5572" y="7787"/>
                  </a:lnTo>
                  <a:lnTo>
                    <a:pt x="5872" y="8054"/>
                  </a:lnTo>
                  <a:lnTo>
                    <a:pt x="6172" y="12590"/>
                  </a:lnTo>
                  <a:lnTo>
                    <a:pt x="5939" y="12357"/>
                  </a:lnTo>
                  <a:lnTo>
                    <a:pt x="5805" y="10389"/>
                  </a:lnTo>
                  <a:cubicBezTo>
                    <a:pt x="5805" y="10222"/>
                    <a:pt x="5772" y="10055"/>
                    <a:pt x="5772" y="9888"/>
                  </a:cubicBezTo>
                  <a:cubicBezTo>
                    <a:pt x="5772" y="9722"/>
                    <a:pt x="5738" y="9555"/>
                    <a:pt x="5738" y="9388"/>
                  </a:cubicBezTo>
                  <a:cubicBezTo>
                    <a:pt x="5738" y="9221"/>
                    <a:pt x="5738" y="9054"/>
                    <a:pt x="5738" y="8921"/>
                  </a:cubicBezTo>
                  <a:cubicBezTo>
                    <a:pt x="5705" y="8754"/>
                    <a:pt x="5705" y="8587"/>
                    <a:pt x="5705" y="8454"/>
                  </a:cubicBezTo>
                  <a:lnTo>
                    <a:pt x="5672" y="8788"/>
                  </a:lnTo>
                  <a:cubicBezTo>
                    <a:pt x="5638" y="8921"/>
                    <a:pt x="5638" y="9054"/>
                    <a:pt x="5605" y="9155"/>
                  </a:cubicBezTo>
                  <a:cubicBezTo>
                    <a:pt x="5605" y="9288"/>
                    <a:pt x="5572" y="9421"/>
                    <a:pt x="5572" y="9521"/>
                  </a:cubicBezTo>
                  <a:cubicBezTo>
                    <a:pt x="5538" y="9655"/>
                    <a:pt x="5538" y="9788"/>
                    <a:pt x="5505" y="9922"/>
                  </a:cubicBezTo>
                  <a:lnTo>
                    <a:pt x="5238" y="11756"/>
                  </a:lnTo>
                  <a:lnTo>
                    <a:pt x="5038" y="11590"/>
                  </a:lnTo>
                  <a:lnTo>
                    <a:pt x="4671" y="9221"/>
                  </a:lnTo>
                  <a:cubicBezTo>
                    <a:pt x="4638" y="9054"/>
                    <a:pt x="4604" y="8888"/>
                    <a:pt x="4571" y="8721"/>
                  </a:cubicBezTo>
                  <a:cubicBezTo>
                    <a:pt x="4538" y="8554"/>
                    <a:pt x="4504" y="8387"/>
                    <a:pt x="4504" y="8221"/>
                  </a:cubicBezTo>
                  <a:cubicBezTo>
                    <a:pt x="4471" y="8054"/>
                    <a:pt x="4437" y="7920"/>
                    <a:pt x="4404" y="7754"/>
                  </a:cubicBezTo>
                  <a:cubicBezTo>
                    <a:pt x="4404" y="7620"/>
                    <a:pt x="4371" y="7453"/>
                    <a:pt x="4371" y="7320"/>
                  </a:cubicBezTo>
                  <a:lnTo>
                    <a:pt x="4337" y="7320"/>
                  </a:lnTo>
                  <a:cubicBezTo>
                    <a:pt x="4337" y="7453"/>
                    <a:pt x="4371" y="7587"/>
                    <a:pt x="4371" y="7754"/>
                  </a:cubicBezTo>
                  <a:cubicBezTo>
                    <a:pt x="4371" y="7920"/>
                    <a:pt x="4371" y="8087"/>
                    <a:pt x="4371" y="8221"/>
                  </a:cubicBezTo>
                  <a:cubicBezTo>
                    <a:pt x="4371" y="8387"/>
                    <a:pt x="4371" y="8554"/>
                    <a:pt x="4371" y="8721"/>
                  </a:cubicBezTo>
                  <a:cubicBezTo>
                    <a:pt x="4371" y="8888"/>
                    <a:pt x="4371" y="9054"/>
                    <a:pt x="4371" y="9221"/>
                  </a:cubicBezTo>
                  <a:lnTo>
                    <a:pt x="4404" y="11056"/>
                  </a:lnTo>
                  <a:lnTo>
                    <a:pt x="4171" y="10856"/>
                  </a:lnTo>
                  <a:lnTo>
                    <a:pt x="4137" y="6586"/>
                  </a:lnTo>
                  <a:close/>
                  <a:moveTo>
                    <a:pt x="6739" y="8788"/>
                  </a:moveTo>
                  <a:cubicBezTo>
                    <a:pt x="6806" y="8788"/>
                    <a:pt x="6906" y="8854"/>
                    <a:pt x="7006" y="8921"/>
                  </a:cubicBezTo>
                  <a:cubicBezTo>
                    <a:pt x="7039" y="8954"/>
                    <a:pt x="7106" y="9021"/>
                    <a:pt x="7139" y="9054"/>
                  </a:cubicBezTo>
                  <a:cubicBezTo>
                    <a:pt x="7173" y="9121"/>
                    <a:pt x="7239" y="9155"/>
                    <a:pt x="7273" y="9221"/>
                  </a:cubicBezTo>
                  <a:cubicBezTo>
                    <a:pt x="7306" y="9255"/>
                    <a:pt x="7340" y="9321"/>
                    <a:pt x="7373" y="9355"/>
                  </a:cubicBezTo>
                  <a:cubicBezTo>
                    <a:pt x="7406" y="9421"/>
                    <a:pt x="7440" y="9455"/>
                    <a:pt x="7440" y="9521"/>
                  </a:cubicBezTo>
                  <a:lnTo>
                    <a:pt x="7406" y="9922"/>
                  </a:lnTo>
                  <a:cubicBezTo>
                    <a:pt x="7373" y="9888"/>
                    <a:pt x="7340" y="9855"/>
                    <a:pt x="7340" y="9788"/>
                  </a:cubicBezTo>
                  <a:cubicBezTo>
                    <a:pt x="7306" y="9755"/>
                    <a:pt x="7273" y="9722"/>
                    <a:pt x="7239" y="9655"/>
                  </a:cubicBezTo>
                  <a:cubicBezTo>
                    <a:pt x="7206" y="9622"/>
                    <a:pt x="7173" y="9555"/>
                    <a:pt x="7139" y="9521"/>
                  </a:cubicBezTo>
                  <a:cubicBezTo>
                    <a:pt x="7106" y="9455"/>
                    <a:pt x="7039" y="9421"/>
                    <a:pt x="7006" y="9388"/>
                  </a:cubicBezTo>
                  <a:cubicBezTo>
                    <a:pt x="6939" y="9321"/>
                    <a:pt x="6873" y="9288"/>
                    <a:pt x="6839" y="9288"/>
                  </a:cubicBezTo>
                  <a:cubicBezTo>
                    <a:pt x="6772" y="9288"/>
                    <a:pt x="6739" y="9321"/>
                    <a:pt x="6706" y="9355"/>
                  </a:cubicBezTo>
                  <a:cubicBezTo>
                    <a:pt x="6706" y="9388"/>
                    <a:pt x="6672" y="9455"/>
                    <a:pt x="6672" y="9521"/>
                  </a:cubicBezTo>
                  <a:cubicBezTo>
                    <a:pt x="6639" y="9588"/>
                    <a:pt x="6639" y="9655"/>
                    <a:pt x="6639" y="9722"/>
                  </a:cubicBezTo>
                  <a:cubicBezTo>
                    <a:pt x="6639" y="9822"/>
                    <a:pt x="6672" y="9922"/>
                    <a:pt x="6672" y="10022"/>
                  </a:cubicBezTo>
                  <a:cubicBezTo>
                    <a:pt x="6706" y="10122"/>
                    <a:pt x="6739" y="10222"/>
                    <a:pt x="6772" y="10289"/>
                  </a:cubicBezTo>
                  <a:cubicBezTo>
                    <a:pt x="6806" y="10389"/>
                    <a:pt x="6839" y="10489"/>
                    <a:pt x="6906" y="10589"/>
                  </a:cubicBezTo>
                  <a:cubicBezTo>
                    <a:pt x="6939" y="10689"/>
                    <a:pt x="7006" y="10789"/>
                    <a:pt x="7073" y="10922"/>
                  </a:cubicBezTo>
                  <a:cubicBezTo>
                    <a:pt x="7173" y="11056"/>
                    <a:pt x="7239" y="11223"/>
                    <a:pt x="7306" y="11356"/>
                  </a:cubicBezTo>
                  <a:cubicBezTo>
                    <a:pt x="7373" y="11490"/>
                    <a:pt x="7440" y="11623"/>
                    <a:pt x="7473" y="11756"/>
                  </a:cubicBezTo>
                  <a:cubicBezTo>
                    <a:pt x="7506" y="11890"/>
                    <a:pt x="7573" y="12057"/>
                    <a:pt x="7573" y="12190"/>
                  </a:cubicBezTo>
                  <a:cubicBezTo>
                    <a:pt x="7606" y="12357"/>
                    <a:pt x="7640" y="12490"/>
                    <a:pt x="7640" y="12657"/>
                  </a:cubicBezTo>
                  <a:cubicBezTo>
                    <a:pt x="7640" y="12824"/>
                    <a:pt x="7640" y="12991"/>
                    <a:pt x="7606" y="13091"/>
                  </a:cubicBezTo>
                  <a:cubicBezTo>
                    <a:pt x="7573" y="13224"/>
                    <a:pt x="7540" y="13324"/>
                    <a:pt x="7473" y="13391"/>
                  </a:cubicBezTo>
                  <a:cubicBezTo>
                    <a:pt x="7440" y="13458"/>
                    <a:pt x="7373" y="13491"/>
                    <a:pt x="7273" y="13491"/>
                  </a:cubicBezTo>
                  <a:cubicBezTo>
                    <a:pt x="7206" y="13458"/>
                    <a:pt x="7106" y="13424"/>
                    <a:pt x="6973" y="13324"/>
                  </a:cubicBezTo>
                  <a:cubicBezTo>
                    <a:pt x="6939" y="13291"/>
                    <a:pt x="6873" y="13224"/>
                    <a:pt x="6839" y="13191"/>
                  </a:cubicBezTo>
                  <a:cubicBezTo>
                    <a:pt x="6772" y="13124"/>
                    <a:pt x="6739" y="13057"/>
                    <a:pt x="6672" y="12991"/>
                  </a:cubicBezTo>
                  <a:cubicBezTo>
                    <a:pt x="6639" y="12924"/>
                    <a:pt x="6606" y="12857"/>
                    <a:pt x="6572" y="12790"/>
                  </a:cubicBezTo>
                  <a:cubicBezTo>
                    <a:pt x="6506" y="12724"/>
                    <a:pt x="6472" y="12657"/>
                    <a:pt x="6472" y="12624"/>
                  </a:cubicBezTo>
                  <a:lnTo>
                    <a:pt x="6506" y="12190"/>
                  </a:lnTo>
                  <a:cubicBezTo>
                    <a:pt x="6539" y="12257"/>
                    <a:pt x="6572" y="12323"/>
                    <a:pt x="6606" y="12390"/>
                  </a:cubicBezTo>
                  <a:lnTo>
                    <a:pt x="6706" y="12557"/>
                  </a:lnTo>
                  <a:cubicBezTo>
                    <a:pt x="6772" y="12624"/>
                    <a:pt x="6806" y="12690"/>
                    <a:pt x="6839" y="12724"/>
                  </a:cubicBezTo>
                  <a:cubicBezTo>
                    <a:pt x="6906" y="12790"/>
                    <a:pt x="6939" y="12824"/>
                    <a:pt x="6973" y="12891"/>
                  </a:cubicBezTo>
                  <a:cubicBezTo>
                    <a:pt x="7039" y="12924"/>
                    <a:pt x="7106" y="12957"/>
                    <a:pt x="7139" y="12991"/>
                  </a:cubicBezTo>
                  <a:cubicBezTo>
                    <a:pt x="7206" y="12991"/>
                    <a:pt x="7239" y="12957"/>
                    <a:pt x="7273" y="12924"/>
                  </a:cubicBezTo>
                  <a:cubicBezTo>
                    <a:pt x="7306" y="12891"/>
                    <a:pt x="7340" y="12857"/>
                    <a:pt x="7340" y="12757"/>
                  </a:cubicBezTo>
                  <a:cubicBezTo>
                    <a:pt x="7373" y="12690"/>
                    <a:pt x="7373" y="12590"/>
                    <a:pt x="7373" y="12490"/>
                  </a:cubicBezTo>
                  <a:cubicBezTo>
                    <a:pt x="7373" y="12390"/>
                    <a:pt x="7373" y="12290"/>
                    <a:pt x="7340" y="12190"/>
                  </a:cubicBezTo>
                  <a:cubicBezTo>
                    <a:pt x="7340" y="12090"/>
                    <a:pt x="7306" y="11990"/>
                    <a:pt x="7273" y="11923"/>
                  </a:cubicBezTo>
                  <a:cubicBezTo>
                    <a:pt x="7239" y="11823"/>
                    <a:pt x="7206" y="11723"/>
                    <a:pt x="7139" y="11623"/>
                  </a:cubicBezTo>
                  <a:cubicBezTo>
                    <a:pt x="7106" y="11523"/>
                    <a:pt x="7039" y="11389"/>
                    <a:pt x="6973" y="11289"/>
                  </a:cubicBezTo>
                  <a:cubicBezTo>
                    <a:pt x="6873" y="11156"/>
                    <a:pt x="6806" y="11023"/>
                    <a:pt x="6739" y="10889"/>
                  </a:cubicBezTo>
                  <a:cubicBezTo>
                    <a:pt x="6672" y="10756"/>
                    <a:pt x="6606" y="10622"/>
                    <a:pt x="6572" y="10455"/>
                  </a:cubicBezTo>
                  <a:cubicBezTo>
                    <a:pt x="6506" y="10322"/>
                    <a:pt x="6472" y="10189"/>
                    <a:pt x="6439" y="10055"/>
                  </a:cubicBezTo>
                  <a:cubicBezTo>
                    <a:pt x="6406" y="9888"/>
                    <a:pt x="6406" y="9755"/>
                    <a:pt x="6406" y="9588"/>
                  </a:cubicBezTo>
                  <a:cubicBezTo>
                    <a:pt x="6372" y="9421"/>
                    <a:pt x="6406" y="9255"/>
                    <a:pt x="6406" y="9155"/>
                  </a:cubicBezTo>
                  <a:cubicBezTo>
                    <a:pt x="6439" y="9021"/>
                    <a:pt x="6472" y="8921"/>
                    <a:pt x="6539" y="8888"/>
                  </a:cubicBezTo>
                  <a:cubicBezTo>
                    <a:pt x="6606" y="8821"/>
                    <a:pt x="6639" y="8788"/>
                    <a:pt x="6739" y="8788"/>
                  </a:cubicBezTo>
                  <a:close/>
                  <a:moveTo>
                    <a:pt x="2583" y="0"/>
                  </a:moveTo>
                  <a:cubicBezTo>
                    <a:pt x="2086" y="0"/>
                    <a:pt x="1645" y="172"/>
                    <a:pt x="1302" y="515"/>
                  </a:cubicBezTo>
                  <a:cubicBezTo>
                    <a:pt x="868" y="915"/>
                    <a:pt x="535" y="1516"/>
                    <a:pt x="301" y="2316"/>
                  </a:cubicBezTo>
                  <a:cubicBezTo>
                    <a:pt x="101" y="3117"/>
                    <a:pt x="1" y="4084"/>
                    <a:pt x="68" y="5252"/>
                  </a:cubicBezTo>
                  <a:cubicBezTo>
                    <a:pt x="101" y="6419"/>
                    <a:pt x="301" y="7653"/>
                    <a:pt x="601" y="8888"/>
                  </a:cubicBezTo>
                  <a:cubicBezTo>
                    <a:pt x="902" y="10089"/>
                    <a:pt x="1302" y="11323"/>
                    <a:pt x="1769" y="12490"/>
                  </a:cubicBezTo>
                  <a:cubicBezTo>
                    <a:pt x="2269" y="13624"/>
                    <a:pt x="2836" y="14725"/>
                    <a:pt x="3470" y="15693"/>
                  </a:cubicBezTo>
                  <a:cubicBezTo>
                    <a:pt x="4104" y="16660"/>
                    <a:pt x="4804" y="17494"/>
                    <a:pt x="5505" y="18128"/>
                  </a:cubicBezTo>
                  <a:cubicBezTo>
                    <a:pt x="5738" y="18361"/>
                    <a:pt x="6005" y="18528"/>
                    <a:pt x="6239" y="18695"/>
                  </a:cubicBezTo>
                  <a:cubicBezTo>
                    <a:pt x="6472" y="18861"/>
                    <a:pt x="6706" y="18995"/>
                    <a:pt x="6939" y="19095"/>
                  </a:cubicBezTo>
                  <a:cubicBezTo>
                    <a:pt x="7139" y="19195"/>
                    <a:pt x="7373" y="19262"/>
                    <a:pt x="7573" y="19295"/>
                  </a:cubicBezTo>
                  <a:cubicBezTo>
                    <a:pt x="7690" y="19312"/>
                    <a:pt x="7798" y="19320"/>
                    <a:pt x="7902" y="19320"/>
                  </a:cubicBezTo>
                  <a:cubicBezTo>
                    <a:pt x="8007" y="19320"/>
                    <a:pt x="8107" y="19312"/>
                    <a:pt x="8207" y="19295"/>
                  </a:cubicBezTo>
                  <a:lnTo>
                    <a:pt x="11276" y="23265"/>
                  </a:lnTo>
                  <a:lnTo>
                    <a:pt x="9975" y="17827"/>
                  </a:lnTo>
                  <a:cubicBezTo>
                    <a:pt x="10075" y="17627"/>
                    <a:pt x="10175" y="17394"/>
                    <a:pt x="10242" y="17127"/>
                  </a:cubicBezTo>
                  <a:cubicBezTo>
                    <a:pt x="10308" y="16860"/>
                    <a:pt x="10375" y="16593"/>
                    <a:pt x="10408" y="16293"/>
                  </a:cubicBezTo>
                  <a:cubicBezTo>
                    <a:pt x="10475" y="15993"/>
                    <a:pt x="10508" y="15659"/>
                    <a:pt x="10508" y="15326"/>
                  </a:cubicBezTo>
                  <a:cubicBezTo>
                    <a:pt x="10542" y="14959"/>
                    <a:pt x="10542" y="14625"/>
                    <a:pt x="10508" y="14225"/>
                  </a:cubicBezTo>
                  <a:cubicBezTo>
                    <a:pt x="10475" y="13024"/>
                    <a:pt x="10308" y="11756"/>
                    <a:pt x="9975" y="10455"/>
                  </a:cubicBezTo>
                  <a:cubicBezTo>
                    <a:pt x="9675" y="9188"/>
                    <a:pt x="9241" y="7920"/>
                    <a:pt x="8741" y="6719"/>
                  </a:cubicBezTo>
                  <a:cubicBezTo>
                    <a:pt x="8207" y="5519"/>
                    <a:pt x="7606" y="4384"/>
                    <a:pt x="6939" y="3417"/>
                  </a:cubicBezTo>
                  <a:cubicBezTo>
                    <a:pt x="6305" y="2450"/>
                    <a:pt x="5572" y="1616"/>
                    <a:pt x="4838" y="1015"/>
                  </a:cubicBezTo>
                  <a:cubicBezTo>
                    <a:pt x="4137" y="415"/>
                    <a:pt x="3437" y="115"/>
                    <a:pt x="2836" y="15"/>
                  </a:cubicBezTo>
                  <a:cubicBezTo>
                    <a:pt x="2751" y="5"/>
                    <a:pt x="2666" y="0"/>
                    <a:pt x="2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2688988" y="3425250"/>
              <a:ext cx="356100" cy="1063275"/>
            </a:xfrm>
            <a:custGeom>
              <a:avLst/>
              <a:gdLst/>
              <a:ahLst/>
              <a:cxnLst/>
              <a:rect l="l" t="t" r="r" b="b"/>
              <a:pathLst>
                <a:path w="14244" h="42531" extrusionOk="0">
                  <a:moveTo>
                    <a:pt x="5050" y="13563"/>
                  </a:moveTo>
                  <a:cubicBezTo>
                    <a:pt x="4981" y="13563"/>
                    <a:pt x="4917" y="13586"/>
                    <a:pt x="4870" y="13610"/>
                  </a:cubicBezTo>
                  <a:cubicBezTo>
                    <a:pt x="4770" y="13643"/>
                    <a:pt x="4703" y="13710"/>
                    <a:pt x="4637" y="13810"/>
                  </a:cubicBezTo>
                  <a:cubicBezTo>
                    <a:pt x="4470" y="13977"/>
                    <a:pt x="4370" y="14277"/>
                    <a:pt x="4337" y="14644"/>
                  </a:cubicBezTo>
                  <a:cubicBezTo>
                    <a:pt x="4270" y="15011"/>
                    <a:pt x="4270" y="15444"/>
                    <a:pt x="4270" y="15911"/>
                  </a:cubicBezTo>
                  <a:cubicBezTo>
                    <a:pt x="4303" y="16378"/>
                    <a:pt x="4370" y="16912"/>
                    <a:pt x="4470" y="17446"/>
                  </a:cubicBezTo>
                  <a:cubicBezTo>
                    <a:pt x="4603" y="17980"/>
                    <a:pt x="4737" y="18547"/>
                    <a:pt x="4904" y="19080"/>
                  </a:cubicBezTo>
                  <a:cubicBezTo>
                    <a:pt x="5004" y="19347"/>
                    <a:pt x="5104" y="19614"/>
                    <a:pt x="5204" y="19848"/>
                  </a:cubicBezTo>
                  <a:cubicBezTo>
                    <a:pt x="5304" y="20081"/>
                    <a:pt x="5404" y="20315"/>
                    <a:pt x="5504" y="20515"/>
                  </a:cubicBezTo>
                  <a:cubicBezTo>
                    <a:pt x="5604" y="20715"/>
                    <a:pt x="5738" y="20915"/>
                    <a:pt x="5838" y="21082"/>
                  </a:cubicBezTo>
                  <a:cubicBezTo>
                    <a:pt x="5938" y="21249"/>
                    <a:pt x="6038" y="21382"/>
                    <a:pt x="6138" y="21482"/>
                  </a:cubicBezTo>
                  <a:cubicBezTo>
                    <a:pt x="6271" y="21616"/>
                    <a:pt x="6371" y="21716"/>
                    <a:pt x="6471" y="21782"/>
                  </a:cubicBezTo>
                  <a:cubicBezTo>
                    <a:pt x="6571" y="21849"/>
                    <a:pt x="6672" y="21916"/>
                    <a:pt x="6772" y="21949"/>
                  </a:cubicBezTo>
                  <a:cubicBezTo>
                    <a:pt x="6872" y="21949"/>
                    <a:pt x="6972" y="21949"/>
                    <a:pt x="7038" y="21916"/>
                  </a:cubicBezTo>
                  <a:cubicBezTo>
                    <a:pt x="7139" y="21882"/>
                    <a:pt x="7205" y="21816"/>
                    <a:pt x="7272" y="21749"/>
                  </a:cubicBezTo>
                  <a:cubicBezTo>
                    <a:pt x="7439" y="21549"/>
                    <a:pt x="7539" y="21282"/>
                    <a:pt x="7572" y="20915"/>
                  </a:cubicBezTo>
                  <a:cubicBezTo>
                    <a:pt x="7639" y="20548"/>
                    <a:pt x="7672" y="20114"/>
                    <a:pt x="7639" y="19614"/>
                  </a:cubicBezTo>
                  <a:cubicBezTo>
                    <a:pt x="7606" y="19147"/>
                    <a:pt x="7539" y="18613"/>
                    <a:pt x="7439" y="18080"/>
                  </a:cubicBezTo>
                  <a:cubicBezTo>
                    <a:pt x="7339" y="17513"/>
                    <a:pt x="7172" y="16946"/>
                    <a:pt x="7005" y="16412"/>
                  </a:cubicBezTo>
                  <a:cubicBezTo>
                    <a:pt x="6905" y="16145"/>
                    <a:pt x="6805" y="15878"/>
                    <a:pt x="6705" y="15645"/>
                  </a:cubicBezTo>
                  <a:cubicBezTo>
                    <a:pt x="6605" y="15378"/>
                    <a:pt x="6505" y="15178"/>
                    <a:pt x="6405" y="14944"/>
                  </a:cubicBezTo>
                  <a:cubicBezTo>
                    <a:pt x="6271" y="14744"/>
                    <a:pt x="6171" y="14577"/>
                    <a:pt x="6071" y="14410"/>
                  </a:cubicBezTo>
                  <a:cubicBezTo>
                    <a:pt x="5971" y="14244"/>
                    <a:pt x="5838" y="14110"/>
                    <a:pt x="5738" y="13977"/>
                  </a:cubicBezTo>
                  <a:cubicBezTo>
                    <a:pt x="5637" y="13877"/>
                    <a:pt x="5537" y="13777"/>
                    <a:pt x="5437" y="13710"/>
                  </a:cubicBezTo>
                  <a:cubicBezTo>
                    <a:pt x="5337" y="13643"/>
                    <a:pt x="5237" y="13576"/>
                    <a:pt x="5137" y="13576"/>
                  </a:cubicBezTo>
                  <a:cubicBezTo>
                    <a:pt x="5108" y="13567"/>
                    <a:pt x="5078" y="13563"/>
                    <a:pt x="5050" y="13563"/>
                  </a:cubicBezTo>
                  <a:close/>
                  <a:moveTo>
                    <a:pt x="4490" y="10895"/>
                  </a:moveTo>
                  <a:cubicBezTo>
                    <a:pt x="4529" y="10895"/>
                    <a:pt x="4568" y="10899"/>
                    <a:pt x="4603" y="10908"/>
                  </a:cubicBezTo>
                  <a:cubicBezTo>
                    <a:pt x="4770" y="10941"/>
                    <a:pt x="4937" y="11008"/>
                    <a:pt x="5104" y="11141"/>
                  </a:cubicBezTo>
                  <a:cubicBezTo>
                    <a:pt x="5271" y="11241"/>
                    <a:pt x="5437" y="11408"/>
                    <a:pt x="5604" y="11575"/>
                  </a:cubicBezTo>
                  <a:cubicBezTo>
                    <a:pt x="5804" y="11775"/>
                    <a:pt x="5971" y="12009"/>
                    <a:pt x="6138" y="12276"/>
                  </a:cubicBezTo>
                  <a:cubicBezTo>
                    <a:pt x="6338" y="12542"/>
                    <a:pt x="6505" y="12843"/>
                    <a:pt x="6672" y="13176"/>
                  </a:cubicBezTo>
                  <a:cubicBezTo>
                    <a:pt x="6838" y="13510"/>
                    <a:pt x="7038" y="13877"/>
                    <a:pt x="7205" y="14277"/>
                  </a:cubicBezTo>
                  <a:cubicBezTo>
                    <a:pt x="7372" y="14677"/>
                    <a:pt x="7505" y="15078"/>
                    <a:pt x="7672" y="15545"/>
                  </a:cubicBezTo>
                  <a:cubicBezTo>
                    <a:pt x="7939" y="16345"/>
                    <a:pt x="8173" y="17146"/>
                    <a:pt x="8339" y="17946"/>
                  </a:cubicBezTo>
                  <a:cubicBezTo>
                    <a:pt x="8506" y="18747"/>
                    <a:pt x="8606" y="19547"/>
                    <a:pt x="8673" y="20248"/>
                  </a:cubicBezTo>
                  <a:cubicBezTo>
                    <a:pt x="8740" y="20982"/>
                    <a:pt x="8740" y="21649"/>
                    <a:pt x="8706" y="22249"/>
                  </a:cubicBezTo>
                  <a:cubicBezTo>
                    <a:pt x="8673" y="22850"/>
                    <a:pt x="8573" y="23350"/>
                    <a:pt x="8406" y="23750"/>
                  </a:cubicBezTo>
                  <a:lnTo>
                    <a:pt x="11141" y="31923"/>
                  </a:lnTo>
                  <a:lnTo>
                    <a:pt x="10474" y="32724"/>
                  </a:lnTo>
                  <a:lnTo>
                    <a:pt x="7739" y="24551"/>
                  </a:lnTo>
                  <a:cubicBezTo>
                    <a:pt x="7639" y="24618"/>
                    <a:pt x="7505" y="24618"/>
                    <a:pt x="7405" y="24618"/>
                  </a:cubicBezTo>
                  <a:cubicBezTo>
                    <a:pt x="7272" y="24584"/>
                    <a:pt x="7172" y="24551"/>
                    <a:pt x="7038" y="24484"/>
                  </a:cubicBezTo>
                  <a:cubicBezTo>
                    <a:pt x="6905" y="24451"/>
                    <a:pt x="6805" y="24351"/>
                    <a:pt x="6672" y="24251"/>
                  </a:cubicBezTo>
                  <a:cubicBezTo>
                    <a:pt x="6538" y="24151"/>
                    <a:pt x="6405" y="24017"/>
                    <a:pt x="6271" y="23850"/>
                  </a:cubicBezTo>
                  <a:cubicBezTo>
                    <a:pt x="6104" y="23650"/>
                    <a:pt x="5938" y="23417"/>
                    <a:pt x="5738" y="23150"/>
                  </a:cubicBezTo>
                  <a:cubicBezTo>
                    <a:pt x="5571" y="22883"/>
                    <a:pt x="5404" y="22583"/>
                    <a:pt x="5237" y="22249"/>
                  </a:cubicBezTo>
                  <a:cubicBezTo>
                    <a:pt x="5070" y="21916"/>
                    <a:pt x="4904" y="21549"/>
                    <a:pt x="4737" y="21182"/>
                  </a:cubicBezTo>
                  <a:cubicBezTo>
                    <a:pt x="4570" y="20782"/>
                    <a:pt x="4403" y="20348"/>
                    <a:pt x="4270" y="19914"/>
                  </a:cubicBezTo>
                  <a:cubicBezTo>
                    <a:pt x="3970" y="19047"/>
                    <a:pt x="3736" y="18146"/>
                    <a:pt x="3569" y="17246"/>
                  </a:cubicBezTo>
                  <a:cubicBezTo>
                    <a:pt x="3403" y="16378"/>
                    <a:pt x="3269" y="15545"/>
                    <a:pt x="3236" y="14744"/>
                  </a:cubicBezTo>
                  <a:cubicBezTo>
                    <a:pt x="3202" y="13977"/>
                    <a:pt x="3202" y="13276"/>
                    <a:pt x="3302" y="12676"/>
                  </a:cubicBezTo>
                  <a:cubicBezTo>
                    <a:pt x="3403" y="12075"/>
                    <a:pt x="3536" y="11608"/>
                    <a:pt x="3803" y="11275"/>
                  </a:cubicBezTo>
                  <a:cubicBezTo>
                    <a:pt x="3903" y="11141"/>
                    <a:pt x="4036" y="11041"/>
                    <a:pt x="4170" y="10975"/>
                  </a:cubicBezTo>
                  <a:cubicBezTo>
                    <a:pt x="4267" y="10926"/>
                    <a:pt x="4383" y="10895"/>
                    <a:pt x="4490" y="10895"/>
                  </a:cubicBezTo>
                  <a:close/>
                  <a:moveTo>
                    <a:pt x="0" y="0"/>
                  </a:moveTo>
                  <a:lnTo>
                    <a:pt x="1635" y="27753"/>
                  </a:lnTo>
                  <a:lnTo>
                    <a:pt x="14244" y="42531"/>
                  </a:lnTo>
                  <a:lnTo>
                    <a:pt x="12909" y="13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2688138" y="3421075"/>
              <a:ext cx="358625" cy="1074125"/>
            </a:xfrm>
            <a:custGeom>
              <a:avLst/>
              <a:gdLst/>
              <a:ahLst/>
              <a:cxnLst/>
              <a:rect l="l" t="t" r="r" b="b"/>
              <a:pathLst>
                <a:path w="14345" h="42965" extrusionOk="0">
                  <a:moveTo>
                    <a:pt x="1" y="0"/>
                  </a:moveTo>
                  <a:lnTo>
                    <a:pt x="1635" y="28020"/>
                  </a:lnTo>
                  <a:lnTo>
                    <a:pt x="14344" y="42964"/>
                  </a:lnTo>
                  <a:lnTo>
                    <a:pt x="13010" y="138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2688988" y="3425250"/>
              <a:ext cx="356100" cy="1063275"/>
            </a:xfrm>
            <a:custGeom>
              <a:avLst/>
              <a:gdLst/>
              <a:ahLst/>
              <a:cxnLst/>
              <a:rect l="l" t="t" r="r" b="b"/>
              <a:pathLst>
                <a:path w="14244" h="42531" extrusionOk="0">
                  <a:moveTo>
                    <a:pt x="0" y="0"/>
                  </a:moveTo>
                  <a:lnTo>
                    <a:pt x="1635" y="27753"/>
                  </a:lnTo>
                  <a:lnTo>
                    <a:pt x="14244" y="42531"/>
                  </a:lnTo>
                  <a:lnTo>
                    <a:pt x="12909" y="13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2769038" y="3697600"/>
              <a:ext cx="199325" cy="544925"/>
            </a:xfrm>
            <a:custGeom>
              <a:avLst/>
              <a:gdLst/>
              <a:ahLst/>
              <a:cxnLst/>
              <a:rect l="l" t="t" r="r" b="b"/>
              <a:pathLst>
                <a:path w="7973" h="21797" extrusionOk="0">
                  <a:moveTo>
                    <a:pt x="1847" y="2669"/>
                  </a:moveTo>
                  <a:cubicBezTo>
                    <a:pt x="1876" y="2669"/>
                    <a:pt x="1906" y="2673"/>
                    <a:pt x="1935" y="2682"/>
                  </a:cubicBezTo>
                  <a:cubicBezTo>
                    <a:pt x="2002" y="2716"/>
                    <a:pt x="2102" y="2749"/>
                    <a:pt x="2235" y="2816"/>
                  </a:cubicBezTo>
                  <a:cubicBezTo>
                    <a:pt x="2335" y="2883"/>
                    <a:pt x="2435" y="2983"/>
                    <a:pt x="2536" y="3116"/>
                  </a:cubicBezTo>
                  <a:cubicBezTo>
                    <a:pt x="2636" y="3216"/>
                    <a:pt x="2769" y="3350"/>
                    <a:pt x="2869" y="3516"/>
                  </a:cubicBezTo>
                  <a:cubicBezTo>
                    <a:pt x="2969" y="3683"/>
                    <a:pt x="3069" y="3883"/>
                    <a:pt x="3203" y="4083"/>
                  </a:cubicBezTo>
                  <a:cubicBezTo>
                    <a:pt x="3303" y="4284"/>
                    <a:pt x="3403" y="4517"/>
                    <a:pt x="3503" y="4751"/>
                  </a:cubicBezTo>
                  <a:cubicBezTo>
                    <a:pt x="3603" y="4984"/>
                    <a:pt x="3703" y="5251"/>
                    <a:pt x="3803" y="5518"/>
                  </a:cubicBezTo>
                  <a:cubicBezTo>
                    <a:pt x="3970" y="6085"/>
                    <a:pt x="4137" y="6652"/>
                    <a:pt x="4237" y="7186"/>
                  </a:cubicBezTo>
                  <a:cubicBezTo>
                    <a:pt x="4337" y="7719"/>
                    <a:pt x="4404" y="8253"/>
                    <a:pt x="4437" y="8753"/>
                  </a:cubicBezTo>
                  <a:cubicBezTo>
                    <a:pt x="4470" y="9220"/>
                    <a:pt x="4437" y="9654"/>
                    <a:pt x="4370" y="10021"/>
                  </a:cubicBezTo>
                  <a:cubicBezTo>
                    <a:pt x="4337" y="10388"/>
                    <a:pt x="4237" y="10688"/>
                    <a:pt x="4070" y="10855"/>
                  </a:cubicBezTo>
                  <a:cubicBezTo>
                    <a:pt x="4003" y="10955"/>
                    <a:pt x="3937" y="10988"/>
                    <a:pt x="3836" y="11022"/>
                  </a:cubicBezTo>
                  <a:cubicBezTo>
                    <a:pt x="3736" y="11055"/>
                    <a:pt x="3670" y="11055"/>
                    <a:pt x="3570" y="11055"/>
                  </a:cubicBezTo>
                  <a:cubicBezTo>
                    <a:pt x="3470" y="11022"/>
                    <a:pt x="3369" y="10988"/>
                    <a:pt x="3269" y="10888"/>
                  </a:cubicBezTo>
                  <a:cubicBezTo>
                    <a:pt x="3169" y="10822"/>
                    <a:pt x="3069" y="10722"/>
                    <a:pt x="2936" y="10621"/>
                  </a:cubicBezTo>
                  <a:cubicBezTo>
                    <a:pt x="2836" y="10488"/>
                    <a:pt x="2736" y="10355"/>
                    <a:pt x="2636" y="10188"/>
                  </a:cubicBezTo>
                  <a:cubicBezTo>
                    <a:pt x="2536" y="10021"/>
                    <a:pt x="2402" y="9821"/>
                    <a:pt x="2302" y="9621"/>
                  </a:cubicBezTo>
                  <a:cubicBezTo>
                    <a:pt x="2202" y="9421"/>
                    <a:pt x="2102" y="9220"/>
                    <a:pt x="2002" y="8954"/>
                  </a:cubicBezTo>
                  <a:cubicBezTo>
                    <a:pt x="1902" y="8720"/>
                    <a:pt x="1802" y="8487"/>
                    <a:pt x="1702" y="8186"/>
                  </a:cubicBezTo>
                  <a:cubicBezTo>
                    <a:pt x="1535" y="7653"/>
                    <a:pt x="1368" y="7086"/>
                    <a:pt x="1268" y="6552"/>
                  </a:cubicBezTo>
                  <a:cubicBezTo>
                    <a:pt x="1168" y="6018"/>
                    <a:pt x="1101" y="5484"/>
                    <a:pt x="1068" y="5017"/>
                  </a:cubicBezTo>
                  <a:cubicBezTo>
                    <a:pt x="1068" y="4550"/>
                    <a:pt x="1068" y="4117"/>
                    <a:pt x="1135" y="3750"/>
                  </a:cubicBezTo>
                  <a:cubicBezTo>
                    <a:pt x="1168" y="3383"/>
                    <a:pt x="1268" y="3083"/>
                    <a:pt x="1401" y="2916"/>
                  </a:cubicBezTo>
                  <a:cubicBezTo>
                    <a:pt x="1501" y="2816"/>
                    <a:pt x="1568" y="2749"/>
                    <a:pt x="1635" y="2716"/>
                  </a:cubicBezTo>
                  <a:cubicBezTo>
                    <a:pt x="1706" y="2692"/>
                    <a:pt x="1776" y="2669"/>
                    <a:pt x="1847" y="2669"/>
                  </a:cubicBezTo>
                  <a:close/>
                  <a:moveTo>
                    <a:pt x="1288" y="1"/>
                  </a:moveTo>
                  <a:cubicBezTo>
                    <a:pt x="1181" y="1"/>
                    <a:pt x="1065" y="32"/>
                    <a:pt x="968" y="81"/>
                  </a:cubicBezTo>
                  <a:cubicBezTo>
                    <a:pt x="834" y="147"/>
                    <a:pt x="701" y="247"/>
                    <a:pt x="601" y="381"/>
                  </a:cubicBezTo>
                  <a:cubicBezTo>
                    <a:pt x="367" y="714"/>
                    <a:pt x="201" y="1181"/>
                    <a:pt x="100" y="1782"/>
                  </a:cubicBezTo>
                  <a:cubicBezTo>
                    <a:pt x="34" y="2382"/>
                    <a:pt x="0" y="3083"/>
                    <a:pt x="34" y="3850"/>
                  </a:cubicBezTo>
                  <a:cubicBezTo>
                    <a:pt x="100" y="4617"/>
                    <a:pt x="201" y="5484"/>
                    <a:pt x="367" y="6352"/>
                  </a:cubicBezTo>
                  <a:cubicBezTo>
                    <a:pt x="534" y="7252"/>
                    <a:pt x="768" y="8153"/>
                    <a:pt x="1068" y="9020"/>
                  </a:cubicBezTo>
                  <a:cubicBezTo>
                    <a:pt x="1201" y="9454"/>
                    <a:pt x="1368" y="9888"/>
                    <a:pt x="1535" y="10288"/>
                  </a:cubicBezTo>
                  <a:cubicBezTo>
                    <a:pt x="1702" y="10655"/>
                    <a:pt x="1868" y="11022"/>
                    <a:pt x="2035" y="11355"/>
                  </a:cubicBezTo>
                  <a:cubicBezTo>
                    <a:pt x="2202" y="11689"/>
                    <a:pt x="2369" y="11989"/>
                    <a:pt x="2536" y="12256"/>
                  </a:cubicBezTo>
                  <a:cubicBezTo>
                    <a:pt x="2736" y="12523"/>
                    <a:pt x="2902" y="12756"/>
                    <a:pt x="3069" y="12956"/>
                  </a:cubicBezTo>
                  <a:cubicBezTo>
                    <a:pt x="3203" y="13123"/>
                    <a:pt x="3336" y="13223"/>
                    <a:pt x="3470" y="13357"/>
                  </a:cubicBezTo>
                  <a:cubicBezTo>
                    <a:pt x="3603" y="13457"/>
                    <a:pt x="3736" y="13524"/>
                    <a:pt x="3836" y="13590"/>
                  </a:cubicBezTo>
                  <a:cubicBezTo>
                    <a:pt x="3970" y="13657"/>
                    <a:pt x="4103" y="13690"/>
                    <a:pt x="4203" y="13690"/>
                  </a:cubicBezTo>
                  <a:cubicBezTo>
                    <a:pt x="4242" y="13700"/>
                    <a:pt x="4279" y="13704"/>
                    <a:pt x="4313" y="13704"/>
                  </a:cubicBezTo>
                  <a:cubicBezTo>
                    <a:pt x="4395" y="13704"/>
                    <a:pt x="4466" y="13681"/>
                    <a:pt x="4537" y="13657"/>
                  </a:cubicBezTo>
                  <a:lnTo>
                    <a:pt x="7272" y="21796"/>
                  </a:lnTo>
                  <a:lnTo>
                    <a:pt x="7973" y="21029"/>
                  </a:lnTo>
                  <a:lnTo>
                    <a:pt x="5237" y="12856"/>
                  </a:lnTo>
                  <a:cubicBezTo>
                    <a:pt x="5371" y="12456"/>
                    <a:pt x="5471" y="11956"/>
                    <a:pt x="5504" y="11355"/>
                  </a:cubicBezTo>
                  <a:cubicBezTo>
                    <a:pt x="5538" y="10755"/>
                    <a:pt x="5538" y="10088"/>
                    <a:pt x="5471" y="9354"/>
                  </a:cubicBezTo>
                  <a:cubicBezTo>
                    <a:pt x="5404" y="8620"/>
                    <a:pt x="5304" y="7853"/>
                    <a:pt x="5137" y="7052"/>
                  </a:cubicBezTo>
                  <a:cubicBezTo>
                    <a:pt x="4971" y="6252"/>
                    <a:pt x="4737" y="5451"/>
                    <a:pt x="4470" y="4651"/>
                  </a:cubicBezTo>
                  <a:cubicBezTo>
                    <a:pt x="4337" y="4184"/>
                    <a:pt x="4170" y="3750"/>
                    <a:pt x="4003" y="3383"/>
                  </a:cubicBezTo>
                  <a:cubicBezTo>
                    <a:pt x="3836" y="2983"/>
                    <a:pt x="3670" y="2616"/>
                    <a:pt x="3470" y="2282"/>
                  </a:cubicBezTo>
                  <a:cubicBezTo>
                    <a:pt x="3303" y="1949"/>
                    <a:pt x="3136" y="1648"/>
                    <a:pt x="2936" y="1382"/>
                  </a:cubicBezTo>
                  <a:cubicBezTo>
                    <a:pt x="2769" y="1115"/>
                    <a:pt x="2602" y="881"/>
                    <a:pt x="2402" y="681"/>
                  </a:cubicBezTo>
                  <a:cubicBezTo>
                    <a:pt x="2235" y="514"/>
                    <a:pt x="2069" y="347"/>
                    <a:pt x="1902" y="247"/>
                  </a:cubicBezTo>
                  <a:cubicBezTo>
                    <a:pt x="1735" y="114"/>
                    <a:pt x="1568" y="47"/>
                    <a:pt x="1401" y="14"/>
                  </a:cubicBezTo>
                  <a:cubicBezTo>
                    <a:pt x="1366" y="5"/>
                    <a:pt x="1327" y="1"/>
                    <a:pt x="1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3445363" y="4229150"/>
              <a:ext cx="422825" cy="1225900"/>
            </a:xfrm>
            <a:custGeom>
              <a:avLst/>
              <a:gdLst/>
              <a:ahLst/>
              <a:cxnLst/>
              <a:rect l="l" t="t" r="r" b="b"/>
              <a:pathLst>
                <a:path w="16913" h="49036" extrusionOk="0">
                  <a:moveTo>
                    <a:pt x="0" y="0"/>
                  </a:moveTo>
                  <a:lnTo>
                    <a:pt x="867" y="30222"/>
                  </a:lnTo>
                  <a:lnTo>
                    <a:pt x="16912" y="49036"/>
                  </a:lnTo>
                  <a:lnTo>
                    <a:pt x="16579" y="17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3445363" y="4229150"/>
              <a:ext cx="422825" cy="1225900"/>
            </a:xfrm>
            <a:custGeom>
              <a:avLst/>
              <a:gdLst/>
              <a:ahLst/>
              <a:cxnLst/>
              <a:rect l="l" t="t" r="r" b="b"/>
              <a:pathLst>
                <a:path w="16913" h="49036" extrusionOk="0">
                  <a:moveTo>
                    <a:pt x="7984" y="20909"/>
                  </a:moveTo>
                  <a:cubicBezTo>
                    <a:pt x="7780" y="20909"/>
                    <a:pt x="7580" y="21008"/>
                    <a:pt x="7405" y="21182"/>
                  </a:cubicBezTo>
                  <a:cubicBezTo>
                    <a:pt x="7205" y="21382"/>
                    <a:pt x="7072" y="21716"/>
                    <a:pt x="6972" y="22150"/>
                  </a:cubicBezTo>
                  <a:cubicBezTo>
                    <a:pt x="6872" y="22583"/>
                    <a:pt x="6838" y="23150"/>
                    <a:pt x="6838" y="23784"/>
                  </a:cubicBezTo>
                  <a:cubicBezTo>
                    <a:pt x="6838" y="24051"/>
                    <a:pt x="6872" y="24351"/>
                    <a:pt x="6905" y="24618"/>
                  </a:cubicBezTo>
                  <a:cubicBezTo>
                    <a:pt x="6938" y="24918"/>
                    <a:pt x="7005" y="25185"/>
                    <a:pt x="7105" y="25452"/>
                  </a:cubicBezTo>
                  <a:cubicBezTo>
                    <a:pt x="7172" y="25719"/>
                    <a:pt x="7272" y="25952"/>
                    <a:pt x="7405" y="26186"/>
                  </a:cubicBezTo>
                  <a:cubicBezTo>
                    <a:pt x="7505" y="26419"/>
                    <a:pt x="7639" y="26619"/>
                    <a:pt x="7806" y="26786"/>
                  </a:cubicBezTo>
                  <a:cubicBezTo>
                    <a:pt x="8006" y="27020"/>
                    <a:pt x="8173" y="27120"/>
                    <a:pt x="8373" y="27120"/>
                  </a:cubicBezTo>
                  <a:cubicBezTo>
                    <a:pt x="8539" y="27120"/>
                    <a:pt x="8706" y="27020"/>
                    <a:pt x="8840" y="26820"/>
                  </a:cubicBezTo>
                  <a:cubicBezTo>
                    <a:pt x="9006" y="26653"/>
                    <a:pt x="9140" y="26419"/>
                    <a:pt x="9207" y="26119"/>
                  </a:cubicBezTo>
                  <a:cubicBezTo>
                    <a:pt x="9307" y="25819"/>
                    <a:pt x="9373" y="25485"/>
                    <a:pt x="9407" y="25118"/>
                  </a:cubicBezTo>
                  <a:lnTo>
                    <a:pt x="9640" y="22450"/>
                  </a:lnTo>
                  <a:cubicBezTo>
                    <a:pt x="9607" y="22416"/>
                    <a:pt x="9574" y="22316"/>
                    <a:pt x="9540" y="22250"/>
                  </a:cubicBezTo>
                  <a:cubicBezTo>
                    <a:pt x="9473" y="22183"/>
                    <a:pt x="9440" y="22116"/>
                    <a:pt x="9373" y="22016"/>
                  </a:cubicBezTo>
                  <a:cubicBezTo>
                    <a:pt x="9307" y="21949"/>
                    <a:pt x="9240" y="21849"/>
                    <a:pt x="9173" y="21749"/>
                  </a:cubicBezTo>
                  <a:cubicBezTo>
                    <a:pt x="9107" y="21683"/>
                    <a:pt x="9006" y="21583"/>
                    <a:pt x="8940" y="21516"/>
                  </a:cubicBezTo>
                  <a:cubicBezTo>
                    <a:pt x="8640" y="21149"/>
                    <a:pt x="8339" y="20982"/>
                    <a:pt x="8072" y="20915"/>
                  </a:cubicBezTo>
                  <a:cubicBezTo>
                    <a:pt x="8043" y="20911"/>
                    <a:pt x="8013" y="20909"/>
                    <a:pt x="7984" y="20909"/>
                  </a:cubicBezTo>
                  <a:close/>
                  <a:moveTo>
                    <a:pt x="6202" y="14033"/>
                  </a:moveTo>
                  <a:cubicBezTo>
                    <a:pt x="6330" y="14033"/>
                    <a:pt x="6464" y="14048"/>
                    <a:pt x="6605" y="14077"/>
                  </a:cubicBezTo>
                  <a:cubicBezTo>
                    <a:pt x="7205" y="14244"/>
                    <a:pt x="7906" y="14711"/>
                    <a:pt x="8673" y="15545"/>
                  </a:cubicBezTo>
                  <a:cubicBezTo>
                    <a:pt x="9307" y="16212"/>
                    <a:pt x="9874" y="17046"/>
                    <a:pt x="10374" y="17947"/>
                  </a:cubicBezTo>
                  <a:cubicBezTo>
                    <a:pt x="10874" y="18881"/>
                    <a:pt x="11341" y="19915"/>
                    <a:pt x="11708" y="21015"/>
                  </a:cubicBezTo>
                  <a:cubicBezTo>
                    <a:pt x="12075" y="22116"/>
                    <a:pt x="12376" y="23250"/>
                    <a:pt x="12609" y="24385"/>
                  </a:cubicBezTo>
                  <a:cubicBezTo>
                    <a:pt x="12809" y="25552"/>
                    <a:pt x="12943" y="26720"/>
                    <a:pt x="12943" y="27820"/>
                  </a:cubicBezTo>
                  <a:cubicBezTo>
                    <a:pt x="12976" y="28821"/>
                    <a:pt x="12909" y="29622"/>
                    <a:pt x="12776" y="30255"/>
                  </a:cubicBezTo>
                  <a:cubicBezTo>
                    <a:pt x="12642" y="30889"/>
                    <a:pt x="12476" y="31323"/>
                    <a:pt x="12242" y="31590"/>
                  </a:cubicBezTo>
                  <a:cubicBezTo>
                    <a:pt x="12037" y="31824"/>
                    <a:pt x="11807" y="31929"/>
                    <a:pt x="11573" y="31929"/>
                  </a:cubicBezTo>
                  <a:cubicBezTo>
                    <a:pt x="11541" y="31929"/>
                    <a:pt x="11508" y="31927"/>
                    <a:pt x="11475" y="31923"/>
                  </a:cubicBezTo>
                  <a:cubicBezTo>
                    <a:pt x="11175" y="31857"/>
                    <a:pt x="10841" y="31623"/>
                    <a:pt x="10508" y="31256"/>
                  </a:cubicBezTo>
                  <a:cubicBezTo>
                    <a:pt x="10374" y="31089"/>
                    <a:pt x="10241" y="30889"/>
                    <a:pt x="10107" y="30656"/>
                  </a:cubicBezTo>
                  <a:cubicBezTo>
                    <a:pt x="9974" y="30422"/>
                    <a:pt x="9874" y="30155"/>
                    <a:pt x="9774" y="29855"/>
                  </a:cubicBezTo>
                  <a:cubicBezTo>
                    <a:pt x="9674" y="29555"/>
                    <a:pt x="9574" y="29221"/>
                    <a:pt x="9540" y="28888"/>
                  </a:cubicBezTo>
                  <a:cubicBezTo>
                    <a:pt x="9473" y="28521"/>
                    <a:pt x="9440" y="28154"/>
                    <a:pt x="9440" y="27787"/>
                  </a:cubicBezTo>
                  <a:lnTo>
                    <a:pt x="9407" y="27720"/>
                  </a:lnTo>
                  <a:cubicBezTo>
                    <a:pt x="9273" y="27954"/>
                    <a:pt x="9140" y="28154"/>
                    <a:pt x="9006" y="28287"/>
                  </a:cubicBezTo>
                  <a:cubicBezTo>
                    <a:pt x="8873" y="28387"/>
                    <a:pt x="8740" y="28454"/>
                    <a:pt x="8573" y="28487"/>
                  </a:cubicBezTo>
                  <a:cubicBezTo>
                    <a:pt x="8406" y="28487"/>
                    <a:pt x="8239" y="28421"/>
                    <a:pt x="8072" y="28321"/>
                  </a:cubicBezTo>
                  <a:cubicBezTo>
                    <a:pt x="7872" y="28221"/>
                    <a:pt x="7706" y="28020"/>
                    <a:pt x="7472" y="27787"/>
                  </a:cubicBezTo>
                  <a:cubicBezTo>
                    <a:pt x="7272" y="27587"/>
                    <a:pt x="7105" y="27287"/>
                    <a:pt x="6905" y="26920"/>
                  </a:cubicBezTo>
                  <a:cubicBezTo>
                    <a:pt x="6738" y="26586"/>
                    <a:pt x="6571" y="26186"/>
                    <a:pt x="6438" y="25752"/>
                  </a:cubicBezTo>
                  <a:cubicBezTo>
                    <a:pt x="6305" y="25319"/>
                    <a:pt x="6171" y="24852"/>
                    <a:pt x="6104" y="24351"/>
                  </a:cubicBezTo>
                  <a:cubicBezTo>
                    <a:pt x="6004" y="23884"/>
                    <a:pt x="5938" y="23384"/>
                    <a:pt x="5938" y="22850"/>
                  </a:cubicBezTo>
                  <a:cubicBezTo>
                    <a:pt x="5938" y="22050"/>
                    <a:pt x="5971" y="21349"/>
                    <a:pt x="6138" y="20782"/>
                  </a:cubicBezTo>
                  <a:cubicBezTo>
                    <a:pt x="6271" y="20215"/>
                    <a:pt x="6471" y="19815"/>
                    <a:pt x="6738" y="19548"/>
                  </a:cubicBezTo>
                  <a:cubicBezTo>
                    <a:pt x="6951" y="19359"/>
                    <a:pt x="7180" y="19270"/>
                    <a:pt x="7438" y="19270"/>
                  </a:cubicBezTo>
                  <a:cubicBezTo>
                    <a:pt x="7545" y="19270"/>
                    <a:pt x="7656" y="19285"/>
                    <a:pt x="7772" y="19314"/>
                  </a:cubicBezTo>
                  <a:cubicBezTo>
                    <a:pt x="8139" y="19414"/>
                    <a:pt x="8606" y="19715"/>
                    <a:pt x="9073" y="20282"/>
                  </a:cubicBezTo>
                  <a:cubicBezTo>
                    <a:pt x="9240" y="20448"/>
                    <a:pt x="9373" y="20615"/>
                    <a:pt x="9540" y="20782"/>
                  </a:cubicBezTo>
                  <a:cubicBezTo>
                    <a:pt x="9674" y="20982"/>
                    <a:pt x="9807" y="21149"/>
                    <a:pt x="9940" y="21349"/>
                  </a:cubicBezTo>
                  <a:cubicBezTo>
                    <a:pt x="10074" y="21549"/>
                    <a:pt x="10174" y="21749"/>
                    <a:pt x="10307" y="21916"/>
                  </a:cubicBezTo>
                  <a:cubicBezTo>
                    <a:pt x="10407" y="22116"/>
                    <a:pt x="10508" y="22316"/>
                    <a:pt x="10608" y="22483"/>
                  </a:cubicBezTo>
                  <a:lnTo>
                    <a:pt x="10207" y="26753"/>
                  </a:lnTo>
                  <a:cubicBezTo>
                    <a:pt x="10174" y="27187"/>
                    <a:pt x="10141" y="27587"/>
                    <a:pt x="10141" y="27954"/>
                  </a:cubicBezTo>
                  <a:cubicBezTo>
                    <a:pt x="10141" y="28321"/>
                    <a:pt x="10174" y="28621"/>
                    <a:pt x="10207" y="28921"/>
                  </a:cubicBezTo>
                  <a:cubicBezTo>
                    <a:pt x="10241" y="29188"/>
                    <a:pt x="10307" y="29455"/>
                    <a:pt x="10407" y="29655"/>
                  </a:cubicBezTo>
                  <a:cubicBezTo>
                    <a:pt x="10474" y="29855"/>
                    <a:pt x="10574" y="30022"/>
                    <a:pt x="10674" y="30155"/>
                  </a:cubicBezTo>
                  <a:lnTo>
                    <a:pt x="10708" y="30189"/>
                  </a:lnTo>
                  <a:cubicBezTo>
                    <a:pt x="10853" y="30363"/>
                    <a:pt x="11024" y="30462"/>
                    <a:pt x="11176" y="30462"/>
                  </a:cubicBezTo>
                  <a:cubicBezTo>
                    <a:pt x="11198" y="30462"/>
                    <a:pt x="11220" y="30460"/>
                    <a:pt x="11241" y="30456"/>
                  </a:cubicBezTo>
                  <a:cubicBezTo>
                    <a:pt x="11408" y="30456"/>
                    <a:pt x="11575" y="30322"/>
                    <a:pt x="11708" y="30089"/>
                  </a:cubicBezTo>
                  <a:cubicBezTo>
                    <a:pt x="11842" y="29822"/>
                    <a:pt x="11975" y="29455"/>
                    <a:pt x="12042" y="28954"/>
                  </a:cubicBezTo>
                  <a:cubicBezTo>
                    <a:pt x="12109" y="28454"/>
                    <a:pt x="12142" y="27820"/>
                    <a:pt x="12142" y="27053"/>
                  </a:cubicBezTo>
                  <a:cubicBezTo>
                    <a:pt x="12142" y="26086"/>
                    <a:pt x="12042" y="25118"/>
                    <a:pt x="11875" y="24151"/>
                  </a:cubicBezTo>
                  <a:cubicBezTo>
                    <a:pt x="11708" y="23150"/>
                    <a:pt x="11475" y="22216"/>
                    <a:pt x="11175" y="21282"/>
                  </a:cubicBezTo>
                  <a:cubicBezTo>
                    <a:pt x="10874" y="20382"/>
                    <a:pt x="10508" y="19514"/>
                    <a:pt x="10074" y="18714"/>
                  </a:cubicBezTo>
                  <a:cubicBezTo>
                    <a:pt x="9640" y="17947"/>
                    <a:pt x="9140" y="17213"/>
                    <a:pt x="8606" y="16646"/>
                  </a:cubicBezTo>
                  <a:cubicBezTo>
                    <a:pt x="8039" y="16012"/>
                    <a:pt x="7472" y="15645"/>
                    <a:pt x="7005" y="15512"/>
                  </a:cubicBezTo>
                  <a:cubicBezTo>
                    <a:pt x="6862" y="15473"/>
                    <a:pt x="6725" y="15454"/>
                    <a:pt x="6593" y="15454"/>
                  </a:cubicBezTo>
                  <a:cubicBezTo>
                    <a:pt x="6265" y="15454"/>
                    <a:pt x="5976" y="15573"/>
                    <a:pt x="5737" y="15812"/>
                  </a:cubicBezTo>
                  <a:cubicBezTo>
                    <a:pt x="5371" y="16179"/>
                    <a:pt x="5070" y="16746"/>
                    <a:pt x="4904" y="17580"/>
                  </a:cubicBezTo>
                  <a:cubicBezTo>
                    <a:pt x="4703" y="18414"/>
                    <a:pt x="4637" y="19481"/>
                    <a:pt x="4670" y="20815"/>
                  </a:cubicBezTo>
                  <a:cubicBezTo>
                    <a:pt x="4703" y="21883"/>
                    <a:pt x="4803" y="22984"/>
                    <a:pt x="5004" y="24018"/>
                  </a:cubicBezTo>
                  <a:cubicBezTo>
                    <a:pt x="5170" y="25085"/>
                    <a:pt x="5437" y="26086"/>
                    <a:pt x="5771" y="27053"/>
                  </a:cubicBezTo>
                  <a:cubicBezTo>
                    <a:pt x="6104" y="27987"/>
                    <a:pt x="6471" y="28888"/>
                    <a:pt x="6905" y="29688"/>
                  </a:cubicBezTo>
                  <a:cubicBezTo>
                    <a:pt x="7339" y="30489"/>
                    <a:pt x="7806" y="31189"/>
                    <a:pt x="8306" y="31790"/>
                  </a:cubicBezTo>
                  <a:cubicBezTo>
                    <a:pt x="8506" y="31990"/>
                    <a:pt x="8706" y="32190"/>
                    <a:pt x="8906" y="32390"/>
                  </a:cubicBezTo>
                  <a:cubicBezTo>
                    <a:pt x="9073" y="32557"/>
                    <a:pt x="9273" y="32724"/>
                    <a:pt x="9440" y="32824"/>
                  </a:cubicBezTo>
                  <a:cubicBezTo>
                    <a:pt x="9607" y="32957"/>
                    <a:pt x="9774" y="33057"/>
                    <a:pt x="9940" y="33124"/>
                  </a:cubicBezTo>
                  <a:cubicBezTo>
                    <a:pt x="10107" y="33224"/>
                    <a:pt x="10241" y="33258"/>
                    <a:pt x="10407" y="33258"/>
                  </a:cubicBezTo>
                  <a:lnTo>
                    <a:pt x="10641" y="34659"/>
                  </a:lnTo>
                  <a:cubicBezTo>
                    <a:pt x="10441" y="34625"/>
                    <a:pt x="10241" y="34559"/>
                    <a:pt x="10074" y="34458"/>
                  </a:cubicBezTo>
                  <a:cubicBezTo>
                    <a:pt x="9874" y="34358"/>
                    <a:pt x="9674" y="34258"/>
                    <a:pt x="9473" y="34092"/>
                  </a:cubicBezTo>
                  <a:cubicBezTo>
                    <a:pt x="9273" y="33925"/>
                    <a:pt x="9073" y="33758"/>
                    <a:pt x="8840" y="33558"/>
                  </a:cubicBezTo>
                  <a:cubicBezTo>
                    <a:pt x="8640" y="33358"/>
                    <a:pt x="8406" y="33124"/>
                    <a:pt x="8173" y="32857"/>
                  </a:cubicBezTo>
                  <a:cubicBezTo>
                    <a:pt x="7605" y="32223"/>
                    <a:pt x="7072" y="31390"/>
                    <a:pt x="6571" y="30456"/>
                  </a:cubicBezTo>
                  <a:cubicBezTo>
                    <a:pt x="6071" y="29555"/>
                    <a:pt x="5637" y="28487"/>
                    <a:pt x="5237" y="27387"/>
                  </a:cubicBezTo>
                  <a:cubicBezTo>
                    <a:pt x="4837" y="26253"/>
                    <a:pt x="4537" y="25052"/>
                    <a:pt x="4303" y="23851"/>
                  </a:cubicBezTo>
                  <a:cubicBezTo>
                    <a:pt x="4070" y="22617"/>
                    <a:pt x="3936" y="21382"/>
                    <a:pt x="3903" y="20115"/>
                  </a:cubicBezTo>
                  <a:cubicBezTo>
                    <a:pt x="3869" y="18781"/>
                    <a:pt x="3936" y="17646"/>
                    <a:pt x="4136" y="16679"/>
                  </a:cubicBezTo>
                  <a:cubicBezTo>
                    <a:pt x="4336" y="15745"/>
                    <a:pt x="4637" y="15045"/>
                    <a:pt x="5070" y="14578"/>
                  </a:cubicBezTo>
                  <a:cubicBezTo>
                    <a:pt x="5382" y="14214"/>
                    <a:pt x="5754" y="14033"/>
                    <a:pt x="6202" y="14033"/>
                  </a:cubicBezTo>
                  <a:close/>
                  <a:moveTo>
                    <a:pt x="0" y="0"/>
                  </a:moveTo>
                  <a:lnTo>
                    <a:pt x="867" y="30189"/>
                  </a:lnTo>
                  <a:lnTo>
                    <a:pt x="16912" y="49036"/>
                  </a:lnTo>
                  <a:lnTo>
                    <a:pt x="16579" y="17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3443688" y="4224150"/>
              <a:ext cx="427000" cy="1238400"/>
            </a:xfrm>
            <a:custGeom>
              <a:avLst/>
              <a:gdLst/>
              <a:ahLst/>
              <a:cxnLst/>
              <a:rect l="l" t="t" r="r" b="b"/>
              <a:pathLst>
                <a:path w="17080" h="49536" extrusionOk="0">
                  <a:moveTo>
                    <a:pt x="0" y="0"/>
                  </a:moveTo>
                  <a:lnTo>
                    <a:pt x="868" y="30489"/>
                  </a:lnTo>
                  <a:lnTo>
                    <a:pt x="17079" y="49536"/>
                  </a:lnTo>
                  <a:lnTo>
                    <a:pt x="16712" y="17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3542088" y="4580050"/>
              <a:ext cx="226850" cy="515575"/>
            </a:xfrm>
            <a:custGeom>
              <a:avLst/>
              <a:gdLst/>
              <a:ahLst/>
              <a:cxnLst/>
              <a:rect l="l" t="t" r="r" b="b"/>
              <a:pathLst>
                <a:path w="9074" h="20623" extrusionOk="0">
                  <a:moveTo>
                    <a:pt x="4115" y="6873"/>
                  </a:moveTo>
                  <a:cubicBezTo>
                    <a:pt x="4144" y="6873"/>
                    <a:pt x="4174" y="6875"/>
                    <a:pt x="4203" y="6879"/>
                  </a:cubicBezTo>
                  <a:cubicBezTo>
                    <a:pt x="4470" y="6946"/>
                    <a:pt x="4771" y="7113"/>
                    <a:pt x="5071" y="7480"/>
                  </a:cubicBezTo>
                  <a:cubicBezTo>
                    <a:pt x="5137" y="7547"/>
                    <a:pt x="5238" y="7647"/>
                    <a:pt x="5304" y="7747"/>
                  </a:cubicBezTo>
                  <a:cubicBezTo>
                    <a:pt x="5371" y="7813"/>
                    <a:pt x="5438" y="7913"/>
                    <a:pt x="5504" y="7980"/>
                  </a:cubicBezTo>
                  <a:cubicBezTo>
                    <a:pt x="5538" y="8080"/>
                    <a:pt x="5604" y="8147"/>
                    <a:pt x="5638" y="8214"/>
                  </a:cubicBezTo>
                  <a:cubicBezTo>
                    <a:pt x="5705" y="8314"/>
                    <a:pt x="5738" y="8380"/>
                    <a:pt x="5771" y="8414"/>
                  </a:cubicBezTo>
                  <a:lnTo>
                    <a:pt x="5538" y="11082"/>
                  </a:lnTo>
                  <a:cubicBezTo>
                    <a:pt x="5504" y="11449"/>
                    <a:pt x="5438" y="11783"/>
                    <a:pt x="5338" y="12083"/>
                  </a:cubicBezTo>
                  <a:cubicBezTo>
                    <a:pt x="5238" y="12383"/>
                    <a:pt x="5137" y="12617"/>
                    <a:pt x="4971" y="12817"/>
                  </a:cubicBezTo>
                  <a:cubicBezTo>
                    <a:pt x="4837" y="12984"/>
                    <a:pt x="4670" y="13084"/>
                    <a:pt x="4504" y="13084"/>
                  </a:cubicBezTo>
                  <a:cubicBezTo>
                    <a:pt x="4304" y="13084"/>
                    <a:pt x="4103" y="12984"/>
                    <a:pt x="3903" y="12750"/>
                  </a:cubicBezTo>
                  <a:cubicBezTo>
                    <a:pt x="3770" y="12583"/>
                    <a:pt x="3636" y="12383"/>
                    <a:pt x="3503" y="12150"/>
                  </a:cubicBezTo>
                  <a:cubicBezTo>
                    <a:pt x="3403" y="11916"/>
                    <a:pt x="3303" y="11683"/>
                    <a:pt x="3236" y="11416"/>
                  </a:cubicBezTo>
                  <a:cubicBezTo>
                    <a:pt x="3136" y="11149"/>
                    <a:pt x="3069" y="10882"/>
                    <a:pt x="3036" y="10582"/>
                  </a:cubicBezTo>
                  <a:cubicBezTo>
                    <a:pt x="3003" y="10315"/>
                    <a:pt x="2969" y="10015"/>
                    <a:pt x="2969" y="9748"/>
                  </a:cubicBezTo>
                  <a:cubicBezTo>
                    <a:pt x="2969" y="9114"/>
                    <a:pt x="3003" y="8547"/>
                    <a:pt x="3103" y="8114"/>
                  </a:cubicBezTo>
                  <a:cubicBezTo>
                    <a:pt x="3203" y="7680"/>
                    <a:pt x="3336" y="7346"/>
                    <a:pt x="3536" y="7146"/>
                  </a:cubicBezTo>
                  <a:cubicBezTo>
                    <a:pt x="3711" y="6972"/>
                    <a:pt x="3911" y="6873"/>
                    <a:pt x="4115" y="6873"/>
                  </a:cubicBezTo>
                  <a:close/>
                  <a:moveTo>
                    <a:pt x="2360" y="0"/>
                  </a:moveTo>
                  <a:cubicBezTo>
                    <a:pt x="1900" y="0"/>
                    <a:pt x="1519" y="197"/>
                    <a:pt x="1201" y="542"/>
                  </a:cubicBezTo>
                  <a:cubicBezTo>
                    <a:pt x="768" y="1009"/>
                    <a:pt x="467" y="1709"/>
                    <a:pt x="267" y="2676"/>
                  </a:cubicBezTo>
                  <a:cubicBezTo>
                    <a:pt x="67" y="3610"/>
                    <a:pt x="0" y="4778"/>
                    <a:pt x="34" y="6112"/>
                  </a:cubicBezTo>
                  <a:cubicBezTo>
                    <a:pt x="34" y="7346"/>
                    <a:pt x="201" y="8581"/>
                    <a:pt x="434" y="9815"/>
                  </a:cubicBezTo>
                  <a:cubicBezTo>
                    <a:pt x="668" y="11016"/>
                    <a:pt x="968" y="12217"/>
                    <a:pt x="1368" y="13351"/>
                  </a:cubicBezTo>
                  <a:cubicBezTo>
                    <a:pt x="1768" y="14451"/>
                    <a:pt x="2202" y="15519"/>
                    <a:pt x="2702" y="16420"/>
                  </a:cubicBezTo>
                  <a:cubicBezTo>
                    <a:pt x="3203" y="17354"/>
                    <a:pt x="3736" y="18187"/>
                    <a:pt x="4304" y="18821"/>
                  </a:cubicBezTo>
                  <a:cubicBezTo>
                    <a:pt x="4537" y="19088"/>
                    <a:pt x="4771" y="19322"/>
                    <a:pt x="4971" y="19522"/>
                  </a:cubicBezTo>
                  <a:cubicBezTo>
                    <a:pt x="5171" y="19755"/>
                    <a:pt x="5404" y="19922"/>
                    <a:pt x="5604" y="20056"/>
                  </a:cubicBezTo>
                  <a:cubicBezTo>
                    <a:pt x="5805" y="20222"/>
                    <a:pt x="6005" y="20356"/>
                    <a:pt x="6172" y="20422"/>
                  </a:cubicBezTo>
                  <a:cubicBezTo>
                    <a:pt x="6372" y="20523"/>
                    <a:pt x="6572" y="20589"/>
                    <a:pt x="6739" y="20623"/>
                  </a:cubicBezTo>
                  <a:lnTo>
                    <a:pt x="6505" y="19255"/>
                  </a:lnTo>
                  <a:cubicBezTo>
                    <a:pt x="6372" y="19222"/>
                    <a:pt x="6205" y="19188"/>
                    <a:pt x="6071" y="19121"/>
                  </a:cubicBezTo>
                  <a:cubicBezTo>
                    <a:pt x="5905" y="19055"/>
                    <a:pt x="5738" y="18955"/>
                    <a:pt x="5571" y="18821"/>
                  </a:cubicBezTo>
                  <a:cubicBezTo>
                    <a:pt x="5371" y="18688"/>
                    <a:pt x="5204" y="18554"/>
                    <a:pt x="5004" y="18354"/>
                  </a:cubicBezTo>
                  <a:cubicBezTo>
                    <a:pt x="4837" y="18187"/>
                    <a:pt x="4637" y="17987"/>
                    <a:pt x="4437" y="17754"/>
                  </a:cubicBezTo>
                  <a:cubicBezTo>
                    <a:pt x="3937" y="17187"/>
                    <a:pt x="3436" y="16453"/>
                    <a:pt x="3036" y="15652"/>
                  </a:cubicBezTo>
                  <a:cubicBezTo>
                    <a:pt x="2602" y="14885"/>
                    <a:pt x="2202" y="13984"/>
                    <a:pt x="1902" y="13017"/>
                  </a:cubicBezTo>
                  <a:cubicBezTo>
                    <a:pt x="1568" y="12050"/>
                    <a:pt x="1301" y="11049"/>
                    <a:pt x="1101" y="10015"/>
                  </a:cubicBezTo>
                  <a:cubicBezTo>
                    <a:pt x="934" y="8948"/>
                    <a:pt x="801" y="7880"/>
                    <a:pt x="768" y="6813"/>
                  </a:cubicBezTo>
                  <a:cubicBezTo>
                    <a:pt x="734" y="5478"/>
                    <a:pt x="834" y="4411"/>
                    <a:pt x="1035" y="3577"/>
                  </a:cubicBezTo>
                  <a:cubicBezTo>
                    <a:pt x="1201" y="2743"/>
                    <a:pt x="1502" y="2143"/>
                    <a:pt x="1835" y="1809"/>
                  </a:cubicBezTo>
                  <a:cubicBezTo>
                    <a:pt x="2099" y="1545"/>
                    <a:pt x="2398" y="1419"/>
                    <a:pt x="2719" y="1419"/>
                  </a:cubicBezTo>
                  <a:cubicBezTo>
                    <a:pt x="2844" y="1419"/>
                    <a:pt x="2972" y="1438"/>
                    <a:pt x="3103" y="1476"/>
                  </a:cubicBezTo>
                  <a:cubicBezTo>
                    <a:pt x="3603" y="1609"/>
                    <a:pt x="4137" y="2009"/>
                    <a:pt x="4704" y="2610"/>
                  </a:cubicBezTo>
                  <a:cubicBezTo>
                    <a:pt x="5271" y="3210"/>
                    <a:pt x="5738" y="3911"/>
                    <a:pt x="6172" y="4711"/>
                  </a:cubicBezTo>
                  <a:cubicBezTo>
                    <a:pt x="6605" y="5478"/>
                    <a:pt x="6972" y="6346"/>
                    <a:pt x="7272" y="7280"/>
                  </a:cubicBezTo>
                  <a:cubicBezTo>
                    <a:pt x="7606" y="8180"/>
                    <a:pt x="7839" y="9148"/>
                    <a:pt x="8006" y="10115"/>
                  </a:cubicBezTo>
                  <a:cubicBezTo>
                    <a:pt x="8140" y="11082"/>
                    <a:pt x="8240" y="12083"/>
                    <a:pt x="8273" y="13050"/>
                  </a:cubicBezTo>
                  <a:cubicBezTo>
                    <a:pt x="8273" y="13818"/>
                    <a:pt x="8240" y="14451"/>
                    <a:pt x="8173" y="14952"/>
                  </a:cubicBezTo>
                  <a:cubicBezTo>
                    <a:pt x="8073" y="15419"/>
                    <a:pt x="7973" y="15819"/>
                    <a:pt x="7839" y="16053"/>
                  </a:cubicBezTo>
                  <a:cubicBezTo>
                    <a:pt x="7706" y="16319"/>
                    <a:pt x="7539" y="16420"/>
                    <a:pt x="7372" y="16453"/>
                  </a:cubicBezTo>
                  <a:cubicBezTo>
                    <a:pt x="7172" y="16453"/>
                    <a:pt x="7005" y="16386"/>
                    <a:pt x="6839" y="16186"/>
                  </a:cubicBezTo>
                  <a:lnTo>
                    <a:pt x="6805" y="16153"/>
                  </a:lnTo>
                  <a:cubicBezTo>
                    <a:pt x="6705" y="16019"/>
                    <a:pt x="6605" y="15852"/>
                    <a:pt x="6505" y="15619"/>
                  </a:cubicBezTo>
                  <a:cubicBezTo>
                    <a:pt x="6438" y="15419"/>
                    <a:pt x="6372" y="15185"/>
                    <a:pt x="6338" y="14885"/>
                  </a:cubicBezTo>
                  <a:cubicBezTo>
                    <a:pt x="6272" y="14618"/>
                    <a:pt x="6272" y="14285"/>
                    <a:pt x="6272" y="13918"/>
                  </a:cubicBezTo>
                  <a:cubicBezTo>
                    <a:pt x="6272" y="13584"/>
                    <a:pt x="6272" y="13184"/>
                    <a:pt x="6338" y="12717"/>
                  </a:cubicBezTo>
                  <a:lnTo>
                    <a:pt x="6739" y="8481"/>
                  </a:lnTo>
                  <a:cubicBezTo>
                    <a:pt x="6639" y="8280"/>
                    <a:pt x="6538" y="8114"/>
                    <a:pt x="6405" y="7913"/>
                  </a:cubicBezTo>
                  <a:cubicBezTo>
                    <a:pt x="6305" y="7713"/>
                    <a:pt x="6172" y="7513"/>
                    <a:pt x="6038" y="7346"/>
                  </a:cubicBezTo>
                  <a:cubicBezTo>
                    <a:pt x="5905" y="7146"/>
                    <a:pt x="5771" y="6946"/>
                    <a:pt x="5638" y="6779"/>
                  </a:cubicBezTo>
                  <a:cubicBezTo>
                    <a:pt x="5504" y="6579"/>
                    <a:pt x="5371" y="6412"/>
                    <a:pt x="5204" y="6246"/>
                  </a:cubicBezTo>
                  <a:cubicBezTo>
                    <a:pt x="4704" y="5712"/>
                    <a:pt x="4270" y="5412"/>
                    <a:pt x="3870" y="5278"/>
                  </a:cubicBezTo>
                  <a:cubicBezTo>
                    <a:pt x="3776" y="5253"/>
                    <a:pt x="3682" y="5240"/>
                    <a:pt x="3590" y="5240"/>
                  </a:cubicBezTo>
                  <a:cubicBezTo>
                    <a:pt x="3322" y="5240"/>
                    <a:pt x="3068" y="5346"/>
                    <a:pt x="2869" y="5545"/>
                  </a:cubicBezTo>
                  <a:cubicBezTo>
                    <a:pt x="2602" y="5779"/>
                    <a:pt x="2369" y="6212"/>
                    <a:pt x="2235" y="6779"/>
                  </a:cubicBezTo>
                  <a:cubicBezTo>
                    <a:pt x="2102" y="7313"/>
                    <a:pt x="2035" y="8014"/>
                    <a:pt x="2069" y="8847"/>
                  </a:cubicBezTo>
                  <a:cubicBezTo>
                    <a:pt x="2069" y="9348"/>
                    <a:pt x="2135" y="9848"/>
                    <a:pt x="2202" y="10349"/>
                  </a:cubicBezTo>
                  <a:cubicBezTo>
                    <a:pt x="2302" y="10849"/>
                    <a:pt x="2402" y="11316"/>
                    <a:pt x="2536" y="11750"/>
                  </a:cubicBezTo>
                  <a:cubicBezTo>
                    <a:pt x="2702" y="12183"/>
                    <a:pt x="2869" y="12550"/>
                    <a:pt x="3036" y="12917"/>
                  </a:cubicBezTo>
                  <a:cubicBezTo>
                    <a:pt x="3203" y="13251"/>
                    <a:pt x="3403" y="13551"/>
                    <a:pt x="3603" y="13784"/>
                  </a:cubicBezTo>
                  <a:cubicBezTo>
                    <a:pt x="3803" y="14018"/>
                    <a:pt x="4003" y="14185"/>
                    <a:pt x="4170" y="14285"/>
                  </a:cubicBezTo>
                  <a:cubicBezTo>
                    <a:pt x="4370" y="14418"/>
                    <a:pt x="4537" y="14451"/>
                    <a:pt x="4704" y="14451"/>
                  </a:cubicBezTo>
                  <a:cubicBezTo>
                    <a:pt x="4837" y="14451"/>
                    <a:pt x="5004" y="14385"/>
                    <a:pt x="5137" y="14251"/>
                  </a:cubicBezTo>
                  <a:cubicBezTo>
                    <a:pt x="5271" y="14118"/>
                    <a:pt x="5404" y="13951"/>
                    <a:pt x="5504" y="13684"/>
                  </a:cubicBezTo>
                  <a:lnTo>
                    <a:pt x="5571" y="13751"/>
                  </a:lnTo>
                  <a:cubicBezTo>
                    <a:pt x="5571" y="14151"/>
                    <a:pt x="5604" y="14518"/>
                    <a:pt x="5638" y="14852"/>
                  </a:cubicBezTo>
                  <a:cubicBezTo>
                    <a:pt x="5705" y="15219"/>
                    <a:pt x="5771" y="15519"/>
                    <a:pt x="5871" y="15819"/>
                  </a:cubicBezTo>
                  <a:cubicBezTo>
                    <a:pt x="5971" y="16119"/>
                    <a:pt x="6105" y="16386"/>
                    <a:pt x="6238" y="16620"/>
                  </a:cubicBezTo>
                  <a:cubicBezTo>
                    <a:pt x="6372" y="16853"/>
                    <a:pt x="6505" y="17053"/>
                    <a:pt x="6639" y="17220"/>
                  </a:cubicBezTo>
                  <a:cubicBezTo>
                    <a:pt x="6972" y="17620"/>
                    <a:pt x="7306" y="17821"/>
                    <a:pt x="7573" y="17887"/>
                  </a:cubicBezTo>
                  <a:cubicBezTo>
                    <a:pt x="7633" y="17901"/>
                    <a:pt x="7691" y="17907"/>
                    <a:pt x="7749" y="17907"/>
                  </a:cubicBezTo>
                  <a:cubicBezTo>
                    <a:pt x="7978" y="17907"/>
                    <a:pt x="8186" y="17801"/>
                    <a:pt x="8373" y="17587"/>
                  </a:cubicBezTo>
                  <a:cubicBezTo>
                    <a:pt x="8607" y="17320"/>
                    <a:pt x="8773" y="16853"/>
                    <a:pt x="8907" y="16219"/>
                  </a:cubicBezTo>
                  <a:cubicBezTo>
                    <a:pt x="9007" y="15619"/>
                    <a:pt x="9074" y="14785"/>
                    <a:pt x="9074" y="13784"/>
                  </a:cubicBezTo>
                  <a:cubicBezTo>
                    <a:pt x="9040" y="12684"/>
                    <a:pt x="8940" y="11516"/>
                    <a:pt x="8707" y="10382"/>
                  </a:cubicBezTo>
                  <a:cubicBezTo>
                    <a:pt x="8507" y="9214"/>
                    <a:pt x="8206" y="8080"/>
                    <a:pt x="7839" y="6979"/>
                  </a:cubicBezTo>
                  <a:cubicBezTo>
                    <a:pt x="7439" y="5912"/>
                    <a:pt x="7005" y="4878"/>
                    <a:pt x="6472" y="3944"/>
                  </a:cubicBezTo>
                  <a:cubicBezTo>
                    <a:pt x="6005" y="3010"/>
                    <a:pt x="5438" y="2176"/>
                    <a:pt x="4804" y="1509"/>
                  </a:cubicBezTo>
                  <a:cubicBezTo>
                    <a:pt x="4037" y="675"/>
                    <a:pt x="3336" y="208"/>
                    <a:pt x="2736" y="41"/>
                  </a:cubicBezTo>
                  <a:cubicBezTo>
                    <a:pt x="2605" y="14"/>
                    <a:pt x="2480" y="0"/>
                    <a:pt x="2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3419488" y="3343525"/>
              <a:ext cx="439525" cy="1250075"/>
            </a:xfrm>
            <a:custGeom>
              <a:avLst/>
              <a:gdLst/>
              <a:ahLst/>
              <a:cxnLst/>
              <a:rect l="l" t="t" r="r" b="b"/>
              <a:pathLst>
                <a:path w="17581" h="50003" extrusionOk="0">
                  <a:moveTo>
                    <a:pt x="1" y="0"/>
                  </a:moveTo>
                  <a:lnTo>
                    <a:pt x="935" y="32490"/>
                  </a:lnTo>
                  <a:lnTo>
                    <a:pt x="17580" y="50003"/>
                  </a:lnTo>
                  <a:lnTo>
                    <a:pt x="17180" y="16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3419488" y="3343525"/>
              <a:ext cx="439525" cy="1250075"/>
            </a:xfrm>
            <a:custGeom>
              <a:avLst/>
              <a:gdLst/>
              <a:ahLst/>
              <a:cxnLst/>
              <a:rect l="l" t="t" r="r" b="b"/>
              <a:pathLst>
                <a:path w="17581" h="50003" extrusionOk="0">
                  <a:moveTo>
                    <a:pt x="7073" y="11942"/>
                  </a:moveTo>
                  <a:cubicBezTo>
                    <a:pt x="7039" y="11942"/>
                    <a:pt x="7039" y="11975"/>
                    <a:pt x="7006" y="11975"/>
                  </a:cubicBezTo>
                  <a:cubicBezTo>
                    <a:pt x="7006" y="12009"/>
                    <a:pt x="7006" y="12009"/>
                    <a:pt x="6973" y="12042"/>
                  </a:cubicBezTo>
                  <a:cubicBezTo>
                    <a:pt x="6973" y="12075"/>
                    <a:pt x="6973" y="12109"/>
                    <a:pt x="6973" y="12175"/>
                  </a:cubicBezTo>
                  <a:cubicBezTo>
                    <a:pt x="6973" y="12209"/>
                    <a:pt x="6973" y="12276"/>
                    <a:pt x="7006" y="12309"/>
                  </a:cubicBezTo>
                  <a:cubicBezTo>
                    <a:pt x="7006" y="12376"/>
                    <a:pt x="7006" y="12409"/>
                    <a:pt x="7039" y="12476"/>
                  </a:cubicBezTo>
                  <a:cubicBezTo>
                    <a:pt x="7039" y="12509"/>
                    <a:pt x="7073" y="12542"/>
                    <a:pt x="7106" y="12609"/>
                  </a:cubicBezTo>
                  <a:cubicBezTo>
                    <a:pt x="7106" y="12642"/>
                    <a:pt x="7139" y="12676"/>
                    <a:pt x="7173" y="12676"/>
                  </a:cubicBezTo>
                  <a:lnTo>
                    <a:pt x="9775" y="15178"/>
                  </a:lnTo>
                  <a:cubicBezTo>
                    <a:pt x="9808" y="15211"/>
                    <a:pt x="9808" y="15211"/>
                    <a:pt x="9841" y="15211"/>
                  </a:cubicBezTo>
                  <a:cubicBezTo>
                    <a:pt x="9852" y="15222"/>
                    <a:pt x="9860" y="15226"/>
                    <a:pt x="9866" y="15226"/>
                  </a:cubicBezTo>
                  <a:cubicBezTo>
                    <a:pt x="9878" y="15226"/>
                    <a:pt x="9886" y="15211"/>
                    <a:pt x="9908" y="15211"/>
                  </a:cubicBezTo>
                  <a:cubicBezTo>
                    <a:pt x="9908" y="15178"/>
                    <a:pt x="9941" y="15178"/>
                    <a:pt x="9941" y="15144"/>
                  </a:cubicBezTo>
                  <a:cubicBezTo>
                    <a:pt x="9941" y="15111"/>
                    <a:pt x="9941" y="15044"/>
                    <a:pt x="9941" y="15011"/>
                  </a:cubicBezTo>
                  <a:cubicBezTo>
                    <a:pt x="9941" y="14977"/>
                    <a:pt x="9941" y="14911"/>
                    <a:pt x="9941" y="14844"/>
                  </a:cubicBezTo>
                  <a:cubicBezTo>
                    <a:pt x="9908" y="14811"/>
                    <a:pt x="9908" y="14777"/>
                    <a:pt x="9908" y="14711"/>
                  </a:cubicBezTo>
                  <a:cubicBezTo>
                    <a:pt x="9875" y="14677"/>
                    <a:pt x="9841" y="14611"/>
                    <a:pt x="9841" y="14577"/>
                  </a:cubicBezTo>
                  <a:cubicBezTo>
                    <a:pt x="9808" y="14544"/>
                    <a:pt x="9775" y="14510"/>
                    <a:pt x="9775" y="14477"/>
                  </a:cubicBezTo>
                  <a:lnTo>
                    <a:pt x="7139" y="12009"/>
                  </a:lnTo>
                  <a:cubicBezTo>
                    <a:pt x="7106" y="11975"/>
                    <a:pt x="7106" y="11975"/>
                    <a:pt x="7073" y="11942"/>
                  </a:cubicBezTo>
                  <a:close/>
                  <a:moveTo>
                    <a:pt x="5805" y="12009"/>
                  </a:moveTo>
                  <a:lnTo>
                    <a:pt x="6239" y="31122"/>
                  </a:lnTo>
                  <a:lnTo>
                    <a:pt x="11609" y="36626"/>
                  </a:lnTo>
                  <a:lnTo>
                    <a:pt x="11276" y="17246"/>
                  </a:lnTo>
                  <a:lnTo>
                    <a:pt x="5805" y="12009"/>
                  </a:lnTo>
                  <a:close/>
                  <a:moveTo>
                    <a:pt x="8674" y="34625"/>
                  </a:moveTo>
                  <a:cubicBezTo>
                    <a:pt x="8640" y="34625"/>
                    <a:pt x="8574" y="34625"/>
                    <a:pt x="8540" y="34658"/>
                  </a:cubicBezTo>
                  <a:cubicBezTo>
                    <a:pt x="8507" y="34725"/>
                    <a:pt x="8474" y="34792"/>
                    <a:pt x="8440" y="34858"/>
                  </a:cubicBezTo>
                  <a:cubicBezTo>
                    <a:pt x="8407" y="34958"/>
                    <a:pt x="8407" y="35059"/>
                    <a:pt x="8407" y="35192"/>
                  </a:cubicBezTo>
                  <a:cubicBezTo>
                    <a:pt x="8407" y="35325"/>
                    <a:pt x="8440" y="35459"/>
                    <a:pt x="8474" y="35592"/>
                  </a:cubicBezTo>
                  <a:cubicBezTo>
                    <a:pt x="8474" y="35726"/>
                    <a:pt x="8507" y="35859"/>
                    <a:pt x="8574" y="35993"/>
                  </a:cubicBezTo>
                  <a:cubicBezTo>
                    <a:pt x="8607" y="36126"/>
                    <a:pt x="8674" y="36259"/>
                    <a:pt x="8741" y="36359"/>
                  </a:cubicBezTo>
                  <a:cubicBezTo>
                    <a:pt x="8774" y="36460"/>
                    <a:pt x="8841" y="36560"/>
                    <a:pt x="8907" y="36626"/>
                  </a:cubicBezTo>
                  <a:cubicBezTo>
                    <a:pt x="8974" y="36693"/>
                    <a:pt x="9041" y="36726"/>
                    <a:pt x="9107" y="36760"/>
                  </a:cubicBezTo>
                  <a:cubicBezTo>
                    <a:pt x="9174" y="36760"/>
                    <a:pt x="9208" y="36760"/>
                    <a:pt x="9241" y="36693"/>
                  </a:cubicBezTo>
                  <a:cubicBezTo>
                    <a:pt x="9308" y="36660"/>
                    <a:pt x="9341" y="36593"/>
                    <a:pt x="9341" y="36526"/>
                  </a:cubicBezTo>
                  <a:cubicBezTo>
                    <a:pt x="9374" y="36426"/>
                    <a:pt x="9374" y="36326"/>
                    <a:pt x="9374" y="36193"/>
                  </a:cubicBezTo>
                  <a:cubicBezTo>
                    <a:pt x="9374" y="36059"/>
                    <a:pt x="9374" y="35926"/>
                    <a:pt x="9341" y="35792"/>
                  </a:cubicBezTo>
                  <a:cubicBezTo>
                    <a:pt x="9308" y="35659"/>
                    <a:pt x="9274" y="35492"/>
                    <a:pt x="9241" y="35392"/>
                  </a:cubicBezTo>
                  <a:cubicBezTo>
                    <a:pt x="9174" y="35259"/>
                    <a:pt x="9141" y="35125"/>
                    <a:pt x="9074" y="35025"/>
                  </a:cubicBezTo>
                  <a:cubicBezTo>
                    <a:pt x="9007" y="34925"/>
                    <a:pt x="8941" y="34825"/>
                    <a:pt x="8874" y="34758"/>
                  </a:cubicBezTo>
                  <a:cubicBezTo>
                    <a:pt x="8807" y="34692"/>
                    <a:pt x="8741" y="34625"/>
                    <a:pt x="8674" y="34625"/>
                  </a:cubicBezTo>
                  <a:close/>
                  <a:moveTo>
                    <a:pt x="5861" y="9867"/>
                  </a:moveTo>
                  <a:cubicBezTo>
                    <a:pt x="5886" y="9867"/>
                    <a:pt x="5912" y="9869"/>
                    <a:pt x="5939" y="9874"/>
                  </a:cubicBezTo>
                  <a:cubicBezTo>
                    <a:pt x="6139" y="9874"/>
                    <a:pt x="6372" y="10007"/>
                    <a:pt x="6606" y="10241"/>
                  </a:cubicBezTo>
                  <a:lnTo>
                    <a:pt x="10275" y="13710"/>
                  </a:lnTo>
                  <a:cubicBezTo>
                    <a:pt x="10508" y="13943"/>
                    <a:pt x="10742" y="14244"/>
                    <a:pt x="10942" y="14611"/>
                  </a:cubicBezTo>
                  <a:cubicBezTo>
                    <a:pt x="11176" y="15011"/>
                    <a:pt x="11342" y="15411"/>
                    <a:pt x="11509" y="15911"/>
                  </a:cubicBezTo>
                  <a:cubicBezTo>
                    <a:pt x="11676" y="16345"/>
                    <a:pt x="11809" y="16845"/>
                    <a:pt x="11909" y="17346"/>
                  </a:cubicBezTo>
                  <a:cubicBezTo>
                    <a:pt x="12010" y="17846"/>
                    <a:pt x="12076" y="18347"/>
                    <a:pt x="12076" y="18814"/>
                  </a:cubicBezTo>
                  <a:lnTo>
                    <a:pt x="12376" y="37360"/>
                  </a:lnTo>
                  <a:cubicBezTo>
                    <a:pt x="12410" y="37827"/>
                    <a:pt x="12343" y="38227"/>
                    <a:pt x="12276" y="38528"/>
                  </a:cubicBezTo>
                  <a:cubicBezTo>
                    <a:pt x="12210" y="38828"/>
                    <a:pt x="12076" y="39061"/>
                    <a:pt x="11909" y="39195"/>
                  </a:cubicBezTo>
                  <a:cubicBezTo>
                    <a:pt x="11808" y="39297"/>
                    <a:pt x="11686" y="39340"/>
                    <a:pt x="11530" y="39340"/>
                  </a:cubicBezTo>
                  <a:cubicBezTo>
                    <a:pt x="11482" y="39340"/>
                    <a:pt x="11431" y="39336"/>
                    <a:pt x="11376" y="39328"/>
                  </a:cubicBezTo>
                  <a:cubicBezTo>
                    <a:pt x="11176" y="39295"/>
                    <a:pt x="10975" y="39128"/>
                    <a:pt x="10742" y="38895"/>
                  </a:cubicBezTo>
                  <a:lnTo>
                    <a:pt x="7139" y="35159"/>
                  </a:lnTo>
                  <a:cubicBezTo>
                    <a:pt x="6906" y="34925"/>
                    <a:pt x="6706" y="34625"/>
                    <a:pt x="6506" y="34258"/>
                  </a:cubicBezTo>
                  <a:cubicBezTo>
                    <a:pt x="6305" y="33891"/>
                    <a:pt x="6105" y="33457"/>
                    <a:pt x="5939" y="33024"/>
                  </a:cubicBezTo>
                  <a:cubicBezTo>
                    <a:pt x="5805" y="32557"/>
                    <a:pt x="5672" y="32090"/>
                    <a:pt x="5572" y="31623"/>
                  </a:cubicBezTo>
                  <a:cubicBezTo>
                    <a:pt x="5472" y="31156"/>
                    <a:pt x="5438" y="30655"/>
                    <a:pt x="5405" y="30222"/>
                  </a:cubicBezTo>
                  <a:lnTo>
                    <a:pt x="4971" y="12009"/>
                  </a:lnTo>
                  <a:cubicBezTo>
                    <a:pt x="4971" y="11542"/>
                    <a:pt x="5005" y="11141"/>
                    <a:pt x="5071" y="10808"/>
                  </a:cubicBezTo>
                  <a:cubicBezTo>
                    <a:pt x="5171" y="10508"/>
                    <a:pt x="5271" y="10241"/>
                    <a:pt x="5405" y="10074"/>
                  </a:cubicBezTo>
                  <a:cubicBezTo>
                    <a:pt x="5550" y="9958"/>
                    <a:pt x="5695" y="9867"/>
                    <a:pt x="5861" y="9867"/>
                  </a:cubicBezTo>
                  <a:close/>
                  <a:moveTo>
                    <a:pt x="1" y="0"/>
                  </a:moveTo>
                  <a:lnTo>
                    <a:pt x="935" y="32490"/>
                  </a:lnTo>
                  <a:lnTo>
                    <a:pt x="17580" y="50003"/>
                  </a:lnTo>
                  <a:lnTo>
                    <a:pt x="17180" y="16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3417838" y="3338500"/>
              <a:ext cx="443675" cy="1261775"/>
            </a:xfrm>
            <a:custGeom>
              <a:avLst/>
              <a:gdLst/>
              <a:ahLst/>
              <a:cxnLst/>
              <a:rect l="l" t="t" r="r" b="b"/>
              <a:pathLst>
                <a:path w="17747" h="50471" extrusionOk="0">
                  <a:moveTo>
                    <a:pt x="0" y="1"/>
                  </a:moveTo>
                  <a:lnTo>
                    <a:pt x="968" y="32824"/>
                  </a:lnTo>
                  <a:lnTo>
                    <a:pt x="17746" y="50470"/>
                  </a:lnTo>
                  <a:lnTo>
                    <a:pt x="17346" y="161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3543763" y="3590150"/>
              <a:ext cx="185150" cy="736875"/>
            </a:xfrm>
            <a:custGeom>
              <a:avLst/>
              <a:gdLst/>
              <a:ahLst/>
              <a:cxnLst/>
              <a:rect l="l" t="t" r="r" b="b"/>
              <a:pathLst>
                <a:path w="7406" h="29475" extrusionOk="0">
                  <a:moveTo>
                    <a:pt x="2102" y="2077"/>
                  </a:moveTo>
                  <a:cubicBezTo>
                    <a:pt x="2135" y="2077"/>
                    <a:pt x="2135" y="2110"/>
                    <a:pt x="2168" y="2110"/>
                  </a:cubicBezTo>
                  <a:lnTo>
                    <a:pt x="4770" y="4612"/>
                  </a:lnTo>
                  <a:cubicBezTo>
                    <a:pt x="4804" y="4645"/>
                    <a:pt x="4837" y="4679"/>
                    <a:pt x="4870" y="4712"/>
                  </a:cubicBezTo>
                  <a:cubicBezTo>
                    <a:pt x="4870" y="4746"/>
                    <a:pt x="4904" y="4779"/>
                    <a:pt x="4904" y="4846"/>
                  </a:cubicBezTo>
                  <a:cubicBezTo>
                    <a:pt x="4937" y="4879"/>
                    <a:pt x="4937" y="4946"/>
                    <a:pt x="4970" y="4979"/>
                  </a:cubicBezTo>
                  <a:cubicBezTo>
                    <a:pt x="4970" y="5046"/>
                    <a:pt x="4970" y="5079"/>
                    <a:pt x="4970" y="5146"/>
                  </a:cubicBezTo>
                  <a:cubicBezTo>
                    <a:pt x="4970" y="5179"/>
                    <a:pt x="4970" y="5213"/>
                    <a:pt x="4970" y="5246"/>
                  </a:cubicBezTo>
                  <a:cubicBezTo>
                    <a:pt x="4937" y="5279"/>
                    <a:pt x="4937" y="5313"/>
                    <a:pt x="4937" y="5313"/>
                  </a:cubicBezTo>
                  <a:cubicBezTo>
                    <a:pt x="4904" y="5346"/>
                    <a:pt x="4904" y="5346"/>
                    <a:pt x="4870" y="5346"/>
                  </a:cubicBezTo>
                  <a:cubicBezTo>
                    <a:pt x="4837" y="5346"/>
                    <a:pt x="4837" y="5346"/>
                    <a:pt x="4804" y="5313"/>
                  </a:cubicBezTo>
                  <a:lnTo>
                    <a:pt x="2168" y="2811"/>
                  </a:lnTo>
                  <a:cubicBezTo>
                    <a:pt x="2168" y="2811"/>
                    <a:pt x="2135" y="2777"/>
                    <a:pt x="2102" y="2711"/>
                  </a:cubicBezTo>
                  <a:cubicBezTo>
                    <a:pt x="2102" y="2677"/>
                    <a:pt x="2068" y="2644"/>
                    <a:pt x="2068" y="2611"/>
                  </a:cubicBezTo>
                  <a:cubicBezTo>
                    <a:pt x="2035" y="2544"/>
                    <a:pt x="2035" y="2511"/>
                    <a:pt x="2002" y="2444"/>
                  </a:cubicBezTo>
                  <a:cubicBezTo>
                    <a:pt x="2002" y="2411"/>
                    <a:pt x="2002" y="2344"/>
                    <a:pt x="2002" y="2310"/>
                  </a:cubicBezTo>
                  <a:cubicBezTo>
                    <a:pt x="2002" y="2244"/>
                    <a:pt x="2002" y="2210"/>
                    <a:pt x="2002" y="2177"/>
                  </a:cubicBezTo>
                  <a:cubicBezTo>
                    <a:pt x="2035" y="2144"/>
                    <a:pt x="2035" y="2110"/>
                    <a:pt x="2035" y="2110"/>
                  </a:cubicBezTo>
                  <a:cubicBezTo>
                    <a:pt x="2068" y="2077"/>
                    <a:pt x="2068" y="2077"/>
                    <a:pt x="2102" y="2077"/>
                  </a:cubicBezTo>
                  <a:close/>
                  <a:moveTo>
                    <a:pt x="834" y="2144"/>
                  </a:moveTo>
                  <a:lnTo>
                    <a:pt x="6305" y="7381"/>
                  </a:lnTo>
                  <a:lnTo>
                    <a:pt x="6638" y="26761"/>
                  </a:lnTo>
                  <a:lnTo>
                    <a:pt x="1268" y="21257"/>
                  </a:lnTo>
                  <a:lnTo>
                    <a:pt x="834" y="2144"/>
                  </a:lnTo>
                  <a:close/>
                  <a:moveTo>
                    <a:pt x="3703" y="24760"/>
                  </a:moveTo>
                  <a:cubicBezTo>
                    <a:pt x="3770" y="24793"/>
                    <a:pt x="3836" y="24827"/>
                    <a:pt x="3903" y="24893"/>
                  </a:cubicBezTo>
                  <a:cubicBezTo>
                    <a:pt x="3970" y="24960"/>
                    <a:pt x="4036" y="25060"/>
                    <a:pt x="4103" y="25160"/>
                  </a:cubicBezTo>
                  <a:cubicBezTo>
                    <a:pt x="4136" y="25260"/>
                    <a:pt x="4203" y="25394"/>
                    <a:pt x="4237" y="25527"/>
                  </a:cubicBezTo>
                  <a:cubicBezTo>
                    <a:pt x="4303" y="25661"/>
                    <a:pt x="4337" y="25794"/>
                    <a:pt x="4370" y="25927"/>
                  </a:cubicBezTo>
                  <a:cubicBezTo>
                    <a:pt x="4370" y="26061"/>
                    <a:pt x="4403" y="26194"/>
                    <a:pt x="4403" y="26328"/>
                  </a:cubicBezTo>
                  <a:cubicBezTo>
                    <a:pt x="4403" y="26461"/>
                    <a:pt x="4403" y="26561"/>
                    <a:pt x="4370" y="26661"/>
                  </a:cubicBezTo>
                  <a:cubicBezTo>
                    <a:pt x="4370" y="26761"/>
                    <a:pt x="4337" y="26795"/>
                    <a:pt x="4270" y="26861"/>
                  </a:cubicBezTo>
                  <a:cubicBezTo>
                    <a:pt x="4237" y="26895"/>
                    <a:pt x="4170" y="26895"/>
                    <a:pt x="4136" y="26895"/>
                  </a:cubicBezTo>
                  <a:cubicBezTo>
                    <a:pt x="4070" y="26895"/>
                    <a:pt x="4003" y="26828"/>
                    <a:pt x="3936" y="26761"/>
                  </a:cubicBezTo>
                  <a:cubicBezTo>
                    <a:pt x="3870" y="26695"/>
                    <a:pt x="3803" y="26595"/>
                    <a:pt x="3736" y="26494"/>
                  </a:cubicBezTo>
                  <a:cubicBezTo>
                    <a:pt x="3703" y="26394"/>
                    <a:pt x="3636" y="26261"/>
                    <a:pt x="3603" y="26128"/>
                  </a:cubicBezTo>
                  <a:cubicBezTo>
                    <a:pt x="3536" y="25994"/>
                    <a:pt x="3503" y="25861"/>
                    <a:pt x="3469" y="25727"/>
                  </a:cubicBezTo>
                  <a:cubicBezTo>
                    <a:pt x="3469" y="25594"/>
                    <a:pt x="3436" y="25460"/>
                    <a:pt x="3436" y="25327"/>
                  </a:cubicBezTo>
                  <a:cubicBezTo>
                    <a:pt x="3436" y="25194"/>
                    <a:pt x="3436" y="25093"/>
                    <a:pt x="3469" y="24993"/>
                  </a:cubicBezTo>
                  <a:cubicBezTo>
                    <a:pt x="3503" y="24927"/>
                    <a:pt x="3536" y="24860"/>
                    <a:pt x="3569" y="24827"/>
                  </a:cubicBezTo>
                  <a:cubicBezTo>
                    <a:pt x="3603" y="24760"/>
                    <a:pt x="3669" y="24760"/>
                    <a:pt x="3703" y="24760"/>
                  </a:cubicBezTo>
                  <a:close/>
                  <a:moveTo>
                    <a:pt x="870" y="0"/>
                  </a:moveTo>
                  <a:cubicBezTo>
                    <a:pt x="712" y="0"/>
                    <a:pt x="573" y="70"/>
                    <a:pt x="434" y="209"/>
                  </a:cubicBezTo>
                  <a:cubicBezTo>
                    <a:pt x="300" y="376"/>
                    <a:pt x="200" y="643"/>
                    <a:pt x="100" y="943"/>
                  </a:cubicBezTo>
                  <a:cubicBezTo>
                    <a:pt x="34" y="1276"/>
                    <a:pt x="0" y="1677"/>
                    <a:pt x="0" y="2144"/>
                  </a:cubicBezTo>
                  <a:lnTo>
                    <a:pt x="434" y="20357"/>
                  </a:lnTo>
                  <a:cubicBezTo>
                    <a:pt x="467" y="20790"/>
                    <a:pt x="501" y="21257"/>
                    <a:pt x="601" y="21758"/>
                  </a:cubicBezTo>
                  <a:cubicBezTo>
                    <a:pt x="701" y="22225"/>
                    <a:pt x="834" y="22692"/>
                    <a:pt x="968" y="23159"/>
                  </a:cubicBezTo>
                  <a:cubicBezTo>
                    <a:pt x="1134" y="23592"/>
                    <a:pt x="1334" y="24026"/>
                    <a:pt x="1535" y="24393"/>
                  </a:cubicBezTo>
                  <a:cubicBezTo>
                    <a:pt x="1735" y="24760"/>
                    <a:pt x="1935" y="25060"/>
                    <a:pt x="2168" y="25294"/>
                  </a:cubicBezTo>
                  <a:lnTo>
                    <a:pt x="5738" y="29030"/>
                  </a:lnTo>
                  <a:cubicBezTo>
                    <a:pt x="5971" y="29263"/>
                    <a:pt x="6205" y="29397"/>
                    <a:pt x="6405" y="29463"/>
                  </a:cubicBezTo>
                  <a:cubicBezTo>
                    <a:pt x="6450" y="29471"/>
                    <a:pt x="6495" y="29475"/>
                    <a:pt x="6539" y="29475"/>
                  </a:cubicBezTo>
                  <a:cubicBezTo>
                    <a:pt x="6691" y="29475"/>
                    <a:pt x="6835" y="29426"/>
                    <a:pt x="6938" y="29296"/>
                  </a:cubicBezTo>
                  <a:cubicBezTo>
                    <a:pt x="7105" y="29163"/>
                    <a:pt x="7205" y="28963"/>
                    <a:pt x="7305" y="28629"/>
                  </a:cubicBezTo>
                  <a:cubicBezTo>
                    <a:pt x="7372" y="28329"/>
                    <a:pt x="7405" y="27962"/>
                    <a:pt x="7405" y="27495"/>
                  </a:cubicBezTo>
                  <a:lnTo>
                    <a:pt x="7105" y="8949"/>
                  </a:lnTo>
                  <a:cubicBezTo>
                    <a:pt x="7105" y="8482"/>
                    <a:pt x="7039" y="7981"/>
                    <a:pt x="6938" y="7481"/>
                  </a:cubicBezTo>
                  <a:cubicBezTo>
                    <a:pt x="6838" y="6980"/>
                    <a:pt x="6705" y="6480"/>
                    <a:pt x="6538" y="6013"/>
                  </a:cubicBezTo>
                  <a:cubicBezTo>
                    <a:pt x="6371" y="5546"/>
                    <a:pt x="6171" y="5112"/>
                    <a:pt x="5971" y="4746"/>
                  </a:cubicBezTo>
                  <a:cubicBezTo>
                    <a:pt x="5771" y="4379"/>
                    <a:pt x="5537" y="4078"/>
                    <a:pt x="5304" y="3845"/>
                  </a:cubicBezTo>
                  <a:lnTo>
                    <a:pt x="1635" y="342"/>
                  </a:lnTo>
                  <a:cubicBezTo>
                    <a:pt x="1401" y="142"/>
                    <a:pt x="1168" y="9"/>
                    <a:pt x="968" y="9"/>
                  </a:cubicBezTo>
                  <a:cubicBezTo>
                    <a:pt x="934" y="3"/>
                    <a:pt x="902" y="0"/>
                    <a:pt x="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3044238" y="3803000"/>
              <a:ext cx="386125" cy="1139175"/>
            </a:xfrm>
            <a:custGeom>
              <a:avLst/>
              <a:gdLst/>
              <a:ahLst/>
              <a:cxnLst/>
              <a:rect l="l" t="t" r="r" b="b"/>
              <a:pathLst>
                <a:path w="15445" h="45567" extrusionOk="0">
                  <a:moveTo>
                    <a:pt x="0" y="1"/>
                  </a:moveTo>
                  <a:lnTo>
                    <a:pt x="1301" y="28922"/>
                  </a:lnTo>
                  <a:lnTo>
                    <a:pt x="15445" y="45567"/>
                  </a:lnTo>
                  <a:lnTo>
                    <a:pt x="14544" y="15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3044238" y="3803000"/>
              <a:ext cx="386950" cy="1139175"/>
            </a:xfrm>
            <a:custGeom>
              <a:avLst/>
              <a:gdLst/>
              <a:ahLst/>
              <a:cxnLst/>
              <a:rect l="l" t="t" r="r" b="b"/>
              <a:pathLst>
                <a:path w="15478" h="45567" extrusionOk="0">
                  <a:moveTo>
                    <a:pt x="5434" y="12831"/>
                  </a:moveTo>
                  <a:cubicBezTo>
                    <a:pt x="5457" y="12831"/>
                    <a:pt x="5481" y="12836"/>
                    <a:pt x="5504" y="12843"/>
                  </a:cubicBezTo>
                  <a:cubicBezTo>
                    <a:pt x="5604" y="12877"/>
                    <a:pt x="5704" y="12977"/>
                    <a:pt x="5804" y="13077"/>
                  </a:cubicBezTo>
                  <a:cubicBezTo>
                    <a:pt x="5871" y="13110"/>
                    <a:pt x="5904" y="13177"/>
                    <a:pt x="5938" y="13244"/>
                  </a:cubicBezTo>
                  <a:cubicBezTo>
                    <a:pt x="5971" y="13277"/>
                    <a:pt x="6005" y="13344"/>
                    <a:pt x="6038" y="13410"/>
                  </a:cubicBezTo>
                  <a:cubicBezTo>
                    <a:pt x="6071" y="13444"/>
                    <a:pt x="6105" y="13511"/>
                    <a:pt x="6138" y="13577"/>
                  </a:cubicBezTo>
                  <a:cubicBezTo>
                    <a:pt x="6138" y="13611"/>
                    <a:pt x="6171" y="13677"/>
                    <a:pt x="6171" y="13711"/>
                  </a:cubicBezTo>
                  <a:cubicBezTo>
                    <a:pt x="6205" y="13877"/>
                    <a:pt x="6238" y="14078"/>
                    <a:pt x="6238" y="14311"/>
                  </a:cubicBezTo>
                  <a:cubicBezTo>
                    <a:pt x="6271" y="14545"/>
                    <a:pt x="6271" y="14845"/>
                    <a:pt x="6305" y="15112"/>
                  </a:cubicBezTo>
                  <a:cubicBezTo>
                    <a:pt x="6338" y="15412"/>
                    <a:pt x="6338" y="15679"/>
                    <a:pt x="6371" y="15946"/>
                  </a:cubicBezTo>
                  <a:cubicBezTo>
                    <a:pt x="6405" y="16213"/>
                    <a:pt x="6405" y="16479"/>
                    <a:pt x="6438" y="16680"/>
                  </a:cubicBezTo>
                  <a:cubicBezTo>
                    <a:pt x="6472" y="16880"/>
                    <a:pt x="6472" y="17046"/>
                    <a:pt x="6505" y="17247"/>
                  </a:cubicBezTo>
                  <a:cubicBezTo>
                    <a:pt x="6572" y="17447"/>
                    <a:pt x="6605" y="17647"/>
                    <a:pt x="6705" y="17914"/>
                  </a:cubicBezTo>
                  <a:cubicBezTo>
                    <a:pt x="6805" y="18181"/>
                    <a:pt x="6905" y="18481"/>
                    <a:pt x="7072" y="18914"/>
                  </a:cubicBezTo>
                  <a:cubicBezTo>
                    <a:pt x="7239" y="19315"/>
                    <a:pt x="7439" y="19848"/>
                    <a:pt x="7706" y="20516"/>
                  </a:cubicBezTo>
                  <a:cubicBezTo>
                    <a:pt x="7973" y="21183"/>
                    <a:pt x="8139" y="21650"/>
                    <a:pt x="8239" y="21983"/>
                  </a:cubicBezTo>
                  <a:cubicBezTo>
                    <a:pt x="8373" y="22350"/>
                    <a:pt x="8406" y="22584"/>
                    <a:pt x="8440" y="22784"/>
                  </a:cubicBezTo>
                  <a:cubicBezTo>
                    <a:pt x="8440" y="22951"/>
                    <a:pt x="8440" y="23084"/>
                    <a:pt x="8473" y="23218"/>
                  </a:cubicBezTo>
                  <a:cubicBezTo>
                    <a:pt x="8473" y="23384"/>
                    <a:pt x="8473" y="23518"/>
                    <a:pt x="8540" y="23751"/>
                  </a:cubicBezTo>
                  <a:lnTo>
                    <a:pt x="8973" y="24452"/>
                  </a:lnTo>
                  <a:lnTo>
                    <a:pt x="9207" y="30223"/>
                  </a:lnTo>
                  <a:lnTo>
                    <a:pt x="8406" y="29289"/>
                  </a:lnTo>
                  <a:cubicBezTo>
                    <a:pt x="8382" y="29337"/>
                    <a:pt x="8322" y="29368"/>
                    <a:pt x="8265" y="29368"/>
                  </a:cubicBezTo>
                  <a:cubicBezTo>
                    <a:pt x="8244" y="29368"/>
                    <a:pt x="8224" y="29364"/>
                    <a:pt x="8206" y="29355"/>
                  </a:cubicBezTo>
                  <a:cubicBezTo>
                    <a:pt x="8106" y="29355"/>
                    <a:pt x="8006" y="29289"/>
                    <a:pt x="7906" y="29222"/>
                  </a:cubicBezTo>
                  <a:cubicBezTo>
                    <a:pt x="7806" y="29155"/>
                    <a:pt x="7706" y="29088"/>
                    <a:pt x="7639" y="29022"/>
                  </a:cubicBezTo>
                  <a:cubicBezTo>
                    <a:pt x="7606" y="28955"/>
                    <a:pt x="7539" y="28922"/>
                    <a:pt x="7539" y="28922"/>
                  </a:cubicBezTo>
                  <a:lnTo>
                    <a:pt x="4770" y="25386"/>
                  </a:lnTo>
                  <a:cubicBezTo>
                    <a:pt x="4570" y="25052"/>
                    <a:pt x="4470" y="24719"/>
                    <a:pt x="4403" y="24452"/>
                  </a:cubicBezTo>
                  <a:cubicBezTo>
                    <a:pt x="4370" y="24152"/>
                    <a:pt x="4337" y="23918"/>
                    <a:pt x="4370" y="23718"/>
                  </a:cubicBezTo>
                  <a:cubicBezTo>
                    <a:pt x="4370" y="23518"/>
                    <a:pt x="4403" y="23351"/>
                    <a:pt x="4437" y="23251"/>
                  </a:cubicBezTo>
                  <a:cubicBezTo>
                    <a:pt x="4470" y="23151"/>
                    <a:pt x="4503" y="23084"/>
                    <a:pt x="4503" y="23084"/>
                  </a:cubicBezTo>
                  <a:cubicBezTo>
                    <a:pt x="4337" y="22751"/>
                    <a:pt x="4270" y="22450"/>
                    <a:pt x="4237" y="22183"/>
                  </a:cubicBezTo>
                  <a:cubicBezTo>
                    <a:pt x="4203" y="21950"/>
                    <a:pt x="4203" y="21716"/>
                    <a:pt x="4203" y="21516"/>
                  </a:cubicBezTo>
                  <a:cubicBezTo>
                    <a:pt x="4203" y="21350"/>
                    <a:pt x="4237" y="21216"/>
                    <a:pt x="4270" y="21116"/>
                  </a:cubicBezTo>
                  <a:cubicBezTo>
                    <a:pt x="4303" y="21016"/>
                    <a:pt x="4337" y="20949"/>
                    <a:pt x="4337" y="20949"/>
                  </a:cubicBezTo>
                  <a:cubicBezTo>
                    <a:pt x="4137" y="20382"/>
                    <a:pt x="4036" y="19982"/>
                    <a:pt x="4003" y="19648"/>
                  </a:cubicBezTo>
                  <a:cubicBezTo>
                    <a:pt x="3970" y="19315"/>
                    <a:pt x="3970" y="19115"/>
                    <a:pt x="4003" y="18981"/>
                  </a:cubicBezTo>
                  <a:cubicBezTo>
                    <a:pt x="4036" y="18814"/>
                    <a:pt x="4103" y="18748"/>
                    <a:pt x="4137" y="18714"/>
                  </a:cubicBezTo>
                  <a:cubicBezTo>
                    <a:pt x="4170" y="18648"/>
                    <a:pt x="4237" y="18648"/>
                    <a:pt x="4237" y="18648"/>
                  </a:cubicBezTo>
                  <a:cubicBezTo>
                    <a:pt x="4036" y="18214"/>
                    <a:pt x="3936" y="17880"/>
                    <a:pt x="3903" y="17580"/>
                  </a:cubicBezTo>
                  <a:cubicBezTo>
                    <a:pt x="3870" y="17313"/>
                    <a:pt x="3870" y="17080"/>
                    <a:pt x="3903" y="16913"/>
                  </a:cubicBezTo>
                  <a:cubicBezTo>
                    <a:pt x="3936" y="16746"/>
                    <a:pt x="4003" y="16646"/>
                    <a:pt x="4036" y="16579"/>
                  </a:cubicBezTo>
                  <a:cubicBezTo>
                    <a:pt x="4103" y="16513"/>
                    <a:pt x="4137" y="16479"/>
                    <a:pt x="4137" y="16479"/>
                  </a:cubicBezTo>
                  <a:lnTo>
                    <a:pt x="5571" y="18081"/>
                  </a:lnTo>
                  <a:cubicBezTo>
                    <a:pt x="5571" y="18081"/>
                    <a:pt x="5571" y="18047"/>
                    <a:pt x="5571" y="18047"/>
                  </a:cubicBezTo>
                  <a:cubicBezTo>
                    <a:pt x="5571" y="18014"/>
                    <a:pt x="5571" y="17947"/>
                    <a:pt x="5571" y="17880"/>
                  </a:cubicBezTo>
                  <a:cubicBezTo>
                    <a:pt x="5571" y="17814"/>
                    <a:pt x="5571" y="17747"/>
                    <a:pt x="5571" y="17647"/>
                  </a:cubicBezTo>
                  <a:cubicBezTo>
                    <a:pt x="5571" y="17513"/>
                    <a:pt x="5538" y="17413"/>
                    <a:pt x="5504" y="17247"/>
                  </a:cubicBezTo>
                  <a:cubicBezTo>
                    <a:pt x="5504" y="17113"/>
                    <a:pt x="5471" y="16980"/>
                    <a:pt x="5437" y="16813"/>
                  </a:cubicBezTo>
                  <a:cubicBezTo>
                    <a:pt x="5404" y="16646"/>
                    <a:pt x="5371" y="16479"/>
                    <a:pt x="5337" y="16313"/>
                  </a:cubicBezTo>
                  <a:cubicBezTo>
                    <a:pt x="5304" y="16112"/>
                    <a:pt x="5271" y="15912"/>
                    <a:pt x="5237" y="15679"/>
                  </a:cubicBezTo>
                  <a:cubicBezTo>
                    <a:pt x="5204" y="15445"/>
                    <a:pt x="5171" y="15212"/>
                    <a:pt x="5137" y="14978"/>
                  </a:cubicBezTo>
                  <a:cubicBezTo>
                    <a:pt x="5071" y="14378"/>
                    <a:pt x="5071" y="13944"/>
                    <a:pt x="5104" y="13611"/>
                  </a:cubicBezTo>
                  <a:cubicBezTo>
                    <a:pt x="5104" y="13310"/>
                    <a:pt x="5171" y="13077"/>
                    <a:pt x="5237" y="12977"/>
                  </a:cubicBezTo>
                  <a:cubicBezTo>
                    <a:pt x="5288" y="12875"/>
                    <a:pt x="5359" y="12831"/>
                    <a:pt x="5434" y="12831"/>
                  </a:cubicBezTo>
                  <a:close/>
                  <a:moveTo>
                    <a:pt x="10241" y="30074"/>
                  </a:moveTo>
                  <a:cubicBezTo>
                    <a:pt x="10219" y="30074"/>
                    <a:pt x="10196" y="30089"/>
                    <a:pt x="10174" y="30089"/>
                  </a:cubicBezTo>
                  <a:cubicBezTo>
                    <a:pt x="10141" y="30122"/>
                    <a:pt x="10107" y="30156"/>
                    <a:pt x="10107" y="30223"/>
                  </a:cubicBezTo>
                  <a:cubicBezTo>
                    <a:pt x="10074" y="30289"/>
                    <a:pt x="10074" y="30356"/>
                    <a:pt x="10074" y="30456"/>
                  </a:cubicBezTo>
                  <a:cubicBezTo>
                    <a:pt x="10107" y="30523"/>
                    <a:pt x="10107" y="30623"/>
                    <a:pt x="10107" y="30723"/>
                  </a:cubicBezTo>
                  <a:cubicBezTo>
                    <a:pt x="10141" y="30823"/>
                    <a:pt x="10174" y="30923"/>
                    <a:pt x="10208" y="31023"/>
                  </a:cubicBezTo>
                  <a:cubicBezTo>
                    <a:pt x="10241" y="31090"/>
                    <a:pt x="10274" y="31190"/>
                    <a:pt x="10308" y="31257"/>
                  </a:cubicBezTo>
                  <a:cubicBezTo>
                    <a:pt x="10341" y="31357"/>
                    <a:pt x="10374" y="31423"/>
                    <a:pt x="10441" y="31457"/>
                  </a:cubicBezTo>
                  <a:cubicBezTo>
                    <a:pt x="10474" y="31523"/>
                    <a:pt x="10508" y="31557"/>
                    <a:pt x="10541" y="31557"/>
                  </a:cubicBezTo>
                  <a:cubicBezTo>
                    <a:pt x="10574" y="31557"/>
                    <a:pt x="10608" y="31557"/>
                    <a:pt x="10641" y="31523"/>
                  </a:cubicBezTo>
                  <a:cubicBezTo>
                    <a:pt x="10675" y="31490"/>
                    <a:pt x="10708" y="31457"/>
                    <a:pt x="10708" y="31390"/>
                  </a:cubicBezTo>
                  <a:cubicBezTo>
                    <a:pt x="10708" y="31357"/>
                    <a:pt x="10741" y="31257"/>
                    <a:pt x="10741" y="31190"/>
                  </a:cubicBezTo>
                  <a:cubicBezTo>
                    <a:pt x="10708" y="31090"/>
                    <a:pt x="10708" y="30990"/>
                    <a:pt x="10708" y="30890"/>
                  </a:cubicBezTo>
                  <a:cubicBezTo>
                    <a:pt x="10675" y="30790"/>
                    <a:pt x="10641" y="30723"/>
                    <a:pt x="10608" y="30623"/>
                  </a:cubicBezTo>
                  <a:cubicBezTo>
                    <a:pt x="10574" y="30523"/>
                    <a:pt x="10541" y="30423"/>
                    <a:pt x="10508" y="30356"/>
                  </a:cubicBezTo>
                  <a:cubicBezTo>
                    <a:pt x="10474" y="30289"/>
                    <a:pt x="10441" y="30223"/>
                    <a:pt x="10374" y="30189"/>
                  </a:cubicBezTo>
                  <a:cubicBezTo>
                    <a:pt x="10341" y="30122"/>
                    <a:pt x="10308" y="30089"/>
                    <a:pt x="10274" y="30089"/>
                  </a:cubicBezTo>
                  <a:cubicBezTo>
                    <a:pt x="10263" y="30078"/>
                    <a:pt x="10252" y="30074"/>
                    <a:pt x="10241" y="30074"/>
                  </a:cubicBezTo>
                  <a:close/>
                  <a:moveTo>
                    <a:pt x="9207" y="24018"/>
                  </a:moveTo>
                  <a:lnTo>
                    <a:pt x="11442" y="26553"/>
                  </a:lnTo>
                  <a:lnTo>
                    <a:pt x="11742" y="34526"/>
                  </a:lnTo>
                  <a:lnTo>
                    <a:pt x="11742" y="34526"/>
                  </a:lnTo>
                  <a:lnTo>
                    <a:pt x="9474" y="31957"/>
                  </a:lnTo>
                  <a:lnTo>
                    <a:pt x="9240" y="25152"/>
                  </a:lnTo>
                  <a:lnTo>
                    <a:pt x="9207" y="24018"/>
                  </a:lnTo>
                  <a:close/>
                  <a:moveTo>
                    <a:pt x="0" y="1"/>
                  </a:moveTo>
                  <a:lnTo>
                    <a:pt x="1301" y="28922"/>
                  </a:lnTo>
                  <a:lnTo>
                    <a:pt x="15478" y="45567"/>
                  </a:lnTo>
                  <a:lnTo>
                    <a:pt x="14544" y="15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3042563" y="3798000"/>
              <a:ext cx="390300" cy="1150850"/>
            </a:xfrm>
            <a:custGeom>
              <a:avLst/>
              <a:gdLst/>
              <a:ahLst/>
              <a:cxnLst/>
              <a:rect l="l" t="t" r="r" b="b"/>
              <a:pathLst>
                <a:path w="15612" h="46034" extrusionOk="0">
                  <a:moveTo>
                    <a:pt x="1" y="1"/>
                  </a:moveTo>
                  <a:lnTo>
                    <a:pt x="1335" y="29222"/>
                  </a:lnTo>
                  <a:lnTo>
                    <a:pt x="15612" y="46034"/>
                  </a:lnTo>
                  <a:lnTo>
                    <a:pt x="14711" y="15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3140963" y="4123775"/>
              <a:ext cx="133450" cy="433975"/>
            </a:xfrm>
            <a:custGeom>
              <a:avLst/>
              <a:gdLst/>
              <a:ahLst/>
              <a:cxnLst/>
              <a:rect l="l" t="t" r="r" b="b"/>
              <a:pathLst>
                <a:path w="5338" h="17359" extrusionOk="0">
                  <a:moveTo>
                    <a:pt x="1565" y="0"/>
                  </a:moveTo>
                  <a:cubicBezTo>
                    <a:pt x="1490" y="0"/>
                    <a:pt x="1419" y="44"/>
                    <a:pt x="1368" y="146"/>
                  </a:cubicBezTo>
                  <a:cubicBezTo>
                    <a:pt x="1302" y="246"/>
                    <a:pt x="1235" y="446"/>
                    <a:pt x="1235" y="780"/>
                  </a:cubicBezTo>
                  <a:cubicBezTo>
                    <a:pt x="1202" y="1113"/>
                    <a:pt x="1235" y="1547"/>
                    <a:pt x="1302" y="2114"/>
                  </a:cubicBezTo>
                  <a:cubicBezTo>
                    <a:pt x="1302" y="2381"/>
                    <a:pt x="1335" y="2614"/>
                    <a:pt x="1368" y="2848"/>
                  </a:cubicBezTo>
                  <a:cubicBezTo>
                    <a:pt x="1402" y="3048"/>
                    <a:pt x="1468" y="3281"/>
                    <a:pt x="1502" y="3448"/>
                  </a:cubicBezTo>
                  <a:cubicBezTo>
                    <a:pt x="1535" y="3648"/>
                    <a:pt x="1568" y="3815"/>
                    <a:pt x="1568" y="3982"/>
                  </a:cubicBezTo>
                  <a:cubicBezTo>
                    <a:pt x="1602" y="4149"/>
                    <a:pt x="1635" y="4282"/>
                    <a:pt x="1669" y="4416"/>
                  </a:cubicBezTo>
                  <a:cubicBezTo>
                    <a:pt x="1669" y="4549"/>
                    <a:pt x="1702" y="4682"/>
                    <a:pt x="1702" y="4783"/>
                  </a:cubicBezTo>
                  <a:cubicBezTo>
                    <a:pt x="1702" y="4916"/>
                    <a:pt x="1702" y="4983"/>
                    <a:pt x="1702" y="5049"/>
                  </a:cubicBezTo>
                  <a:cubicBezTo>
                    <a:pt x="1702" y="5116"/>
                    <a:pt x="1702" y="5149"/>
                    <a:pt x="1702" y="5183"/>
                  </a:cubicBezTo>
                  <a:cubicBezTo>
                    <a:pt x="1702" y="5216"/>
                    <a:pt x="1702" y="5250"/>
                    <a:pt x="1702" y="5250"/>
                  </a:cubicBezTo>
                  <a:lnTo>
                    <a:pt x="268" y="3615"/>
                  </a:lnTo>
                  <a:cubicBezTo>
                    <a:pt x="268" y="3615"/>
                    <a:pt x="234" y="3648"/>
                    <a:pt x="167" y="3715"/>
                  </a:cubicBezTo>
                  <a:cubicBezTo>
                    <a:pt x="134" y="3782"/>
                    <a:pt x="67" y="3915"/>
                    <a:pt x="34" y="4082"/>
                  </a:cubicBezTo>
                  <a:cubicBezTo>
                    <a:pt x="1" y="4249"/>
                    <a:pt x="1" y="4449"/>
                    <a:pt x="34" y="4749"/>
                  </a:cubicBezTo>
                  <a:cubicBezTo>
                    <a:pt x="67" y="5049"/>
                    <a:pt x="167" y="5383"/>
                    <a:pt x="368" y="5817"/>
                  </a:cubicBezTo>
                  <a:cubicBezTo>
                    <a:pt x="368" y="5817"/>
                    <a:pt x="301" y="5817"/>
                    <a:pt x="268" y="5850"/>
                  </a:cubicBezTo>
                  <a:cubicBezTo>
                    <a:pt x="234" y="5917"/>
                    <a:pt x="167" y="5983"/>
                    <a:pt x="134" y="6117"/>
                  </a:cubicBezTo>
                  <a:cubicBezTo>
                    <a:pt x="101" y="6284"/>
                    <a:pt x="101" y="6484"/>
                    <a:pt x="134" y="6817"/>
                  </a:cubicBezTo>
                  <a:cubicBezTo>
                    <a:pt x="167" y="7118"/>
                    <a:pt x="268" y="7551"/>
                    <a:pt x="468" y="8118"/>
                  </a:cubicBezTo>
                  <a:cubicBezTo>
                    <a:pt x="468" y="8118"/>
                    <a:pt x="434" y="8185"/>
                    <a:pt x="401" y="8252"/>
                  </a:cubicBezTo>
                  <a:cubicBezTo>
                    <a:pt x="401" y="8352"/>
                    <a:pt x="334" y="8519"/>
                    <a:pt x="334" y="8685"/>
                  </a:cubicBezTo>
                  <a:cubicBezTo>
                    <a:pt x="334" y="8885"/>
                    <a:pt x="334" y="9086"/>
                    <a:pt x="368" y="9352"/>
                  </a:cubicBezTo>
                  <a:cubicBezTo>
                    <a:pt x="401" y="9619"/>
                    <a:pt x="501" y="9920"/>
                    <a:pt x="634" y="10253"/>
                  </a:cubicBezTo>
                  <a:cubicBezTo>
                    <a:pt x="634" y="10253"/>
                    <a:pt x="601" y="10320"/>
                    <a:pt x="568" y="10420"/>
                  </a:cubicBezTo>
                  <a:cubicBezTo>
                    <a:pt x="534" y="10520"/>
                    <a:pt x="501" y="10687"/>
                    <a:pt x="501" y="10887"/>
                  </a:cubicBezTo>
                  <a:cubicBezTo>
                    <a:pt x="501" y="11087"/>
                    <a:pt x="501" y="11321"/>
                    <a:pt x="568" y="11587"/>
                  </a:cubicBezTo>
                  <a:cubicBezTo>
                    <a:pt x="601" y="11888"/>
                    <a:pt x="735" y="12188"/>
                    <a:pt x="901" y="12555"/>
                  </a:cubicBezTo>
                  <a:lnTo>
                    <a:pt x="3703" y="16057"/>
                  </a:lnTo>
                  <a:cubicBezTo>
                    <a:pt x="3703" y="16057"/>
                    <a:pt x="3737" y="16124"/>
                    <a:pt x="3803" y="16157"/>
                  </a:cubicBezTo>
                  <a:cubicBezTo>
                    <a:pt x="3870" y="16224"/>
                    <a:pt x="3970" y="16291"/>
                    <a:pt x="4070" y="16357"/>
                  </a:cubicBezTo>
                  <a:cubicBezTo>
                    <a:pt x="4170" y="16424"/>
                    <a:pt x="4270" y="16491"/>
                    <a:pt x="4337" y="16491"/>
                  </a:cubicBezTo>
                  <a:cubicBezTo>
                    <a:pt x="4364" y="16500"/>
                    <a:pt x="4388" y="16504"/>
                    <a:pt x="4410" y="16504"/>
                  </a:cubicBezTo>
                  <a:cubicBezTo>
                    <a:pt x="4471" y="16504"/>
                    <a:pt x="4513" y="16473"/>
                    <a:pt x="4537" y="16424"/>
                  </a:cubicBezTo>
                  <a:lnTo>
                    <a:pt x="5338" y="17358"/>
                  </a:lnTo>
                  <a:lnTo>
                    <a:pt x="5138" y="11621"/>
                  </a:lnTo>
                  <a:lnTo>
                    <a:pt x="4671" y="10887"/>
                  </a:lnTo>
                  <a:cubicBezTo>
                    <a:pt x="4637" y="10653"/>
                    <a:pt x="4604" y="10520"/>
                    <a:pt x="4604" y="10353"/>
                  </a:cubicBezTo>
                  <a:cubicBezTo>
                    <a:pt x="4604" y="10220"/>
                    <a:pt x="4604" y="10086"/>
                    <a:pt x="4571" y="9920"/>
                  </a:cubicBezTo>
                  <a:cubicBezTo>
                    <a:pt x="4571" y="9719"/>
                    <a:pt x="4504" y="9486"/>
                    <a:pt x="4404" y="9152"/>
                  </a:cubicBezTo>
                  <a:cubicBezTo>
                    <a:pt x="4304" y="8785"/>
                    <a:pt x="4137" y="8318"/>
                    <a:pt x="3870" y="7651"/>
                  </a:cubicBezTo>
                  <a:cubicBezTo>
                    <a:pt x="3603" y="6984"/>
                    <a:pt x="3370" y="6450"/>
                    <a:pt x="3203" y="6050"/>
                  </a:cubicBezTo>
                  <a:cubicBezTo>
                    <a:pt x="3070" y="5616"/>
                    <a:pt x="2936" y="5316"/>
                    <a:pt x="2836" y="5049"/>
                  </a:cubicBezTo>
                  <a:cubicBezTo>
                    <a:pt x="2769" y="4783"/>
                    <a:pt x="2703" y="4582"/>
                    <a:pt x="2669" y="4382"/>
                  </a:cubicBezTo>
                  <a:cubicBezTo>
                    <a:pt x="2636" y="4182"/>
                    <a:pt x="2603" y="4015"/>
                    <a:pt x="2569" y="3815"/>
                  </a:cubicBezTo>
                  <a:cubicBezTo>
                    <a:pt x="2569" y="3615"/>
                    <a:pt x="2536" y="3382"/>
                    <a:pt x="2502" y="3081"/>
                  </a:cubicBezTo>
                  <a:cubicBezTo>
                    <a:pt x="2502" y="2814"/>
                    <a:pt x="2469" y="2548"/>
                    <a:pt x="2469" y="2247"/>
                  </a:cubicBezTo>
                  <a:cubicBezTo>
                    <a:pt x="2436" y="1980"/>
                    <a:pt x="2402" y="1680"/>
                    <a:pt x="2402" y="1447"/>
                  </a:cubicBezTo>
                  <a:cubicBezTo>
                    <a:pt x="2369" y="1213"/>
                    <a:pt x="2336" y="1013"/>
                    <a:pt x="2336" y="846"/>
                  </a:cubicBezTo>
                  <a:cubicBezTo>
                    <a:pt x="2302" y="813"/>
                    <a:pt x="2302" y="780"/>
                    <a:pt x="2269" y="713"/>
                  </a:cubicBezTo>
                  <a:cubicBezTo>
                    <a:pt x="2269" y="646"/>
                    <a:pt x="2236" y="613"/>
                    <a:pt x="2202" y="546"/>
                  </a:cubicBezTo>
                  <a:cubicBezTo>
                    <a:pt x="2169" y="479"/>
                    <a:pt x="2136" y="413"/>
                    <a:pt x="2102" y="379"/>
                  </a:cubicBezTo>
                  <a:cubicBezTo>
                    <a:pt x="2035" y="346"/>
                    <a:pt x="2002" y="279"/>
                    <a:pt x="1969" y="246"/>
                  </a:cubicBezTo>
                  <a:cubicBezTo>
                    <a:pt x="1869" y="112"/>
                    <a:pt x="1735" y="46"/>
                    <a:pt x="1635" y="12"/>
                  </a:cubicBezTo>
                  <a:cubicBezTo>
                    <a:pt x="1612" y="5"/>
                    <a:pt x="1588" y="0"/>
                    <a:pt x="1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3274388" y="4403450"/>
              <a:ext cx="63400" cy="262700"/>
            </a:xfrm>
            <a:custGeom>
              <a:avLst/>
              <a:gdLst/>
              <a:ahLst/>
              <a:cxnLst/>
              <a:rect l="l" t="t" r="r" b="b"/>
              <a:pathLst>
                <a:path w="2536" h="10508" extrusionOk="0">
                  <a:moveTo>
                    <a:pt x="1068" y="6071"/>
                  </a:moveTo>
                  <a:cubicBezTo>
                    <a:pt x="1102" y="6071"/>
                    <a:pt x="1135" y="6104"/>
                    <a:pt x="1168" y="6171"/>
                  </a:cubicBezTo>
                  <a:cubicBezTo>
                    <a:pt x="1235" y="6205"/>
                    <a:pt x="1268" y="6271"/>
                    <a:pt x="1302" y="6338"/>
                  </a:cubicBezTo>
                  <a:cubicBezTo>
                    <a:pt x="1368" y="6438"/>
                    <a:pt x="1402" y="6505"/>
                    <a:pt x="1435" y="6605"/>
                  </a:cubicBezTo>
                  <a:cubicBezTo>
                    <a:pt x="1435" y="6705"/>
                    <a:pt x="1469" y="6805"/>
                    <a:pt x="1502" y="6905"/>
                  </a:cubicBezTo>
                  <a:cubicBezTo>
                    <a:pt x="1502" y="6972"/>
                    <a:pt x="1535" y="7072"/>
                    <a:pt x="1535" y="7172"/>
                  </a:cubicBezTo>
                  <a:cubicBezTo>
                    <a:pt x="1535" y="7272"/>
                    <a:pt x="1535" y="7339"/>
                    <a:pt x="1502" y="7405"/>
                  </a:cubicBezTo>
                  <a:cubicBezTo>
                    <a:pt x="1502" y="7439"/>
                    <a:pt x="1469" y="7505"/>
                    <a:pt x="1435" y="7505"/>
                  </a:cubicBezTo>
                  <a:cubicBezTo>
                    <a:pt x="1435" y="7539"/>
                    <a:pt x="1402" y="7539"/>
                    <a:pt x="1368" y="7539"/>
                  </a:cubicBezTo>
                  <a:cubicBezTo>
                    <a:pt x="1302" y="7539"/>
                    <a:pt x="1268" y="7505"/>
                    <a:pt x="1235" y="7439"/>
                  </a:cubicBezTo>
                  <a:cubicBezTo>
                    <a:pt x="1168" y="7405"/>
                    <a:pt x="1135" y="7339"/>
                    <a:pt x="1102" y="7272"/>
                  </a:cubicBezTo>
                  <a:cubicBezTo>
                    <a:pt x="1068" y="7172"/>
                    <a:pt x="1035" y="7105"/>
                    <a:pt x="1002" y="7005"/>
                  </a:cubicBezTo>
                  <a:cubicBezTo>
                    <a:pt x="968" y="6905"/>
                    <a:pt x="935" y="6805"/>
                    <a:pt x="935" y="6705"/>
                  </a:cubicBezTo>
                  <a:cubicBezTo>
                    <a:pt x="901" y="6638"/>
                    <a:pt x="901" y="6538"/>
                    <a:pt x="901" y="6438"/>
                  </a:cubicBezTo>
                  <a:cubicBezTo>
                    <a:pt x="868" y="6338"/>
                    <a:pt x="901" y="6271"/>
                    <a:pt x="901" y="6205"/>
                  </a:cubicBezTo>
                  <a:cubicBezTo>
                    <a:pt x="901" y="6171"/>
                    <a:pt x="935" y="6104"/>
                    <a:pt x="968" y="6104"/>
                  </a:cubicBezTo>
                  <a:cubicBezTo>
                    <a:pt x="1002" y="6071"/>
                    <a:pt x="1035" y="6071"/>
                    <a:pt x="1068" y="6071"/>
                  </a:cubicBezTo>
                  <a:close/>
                  <a:moveTo>
                    <a:pt x="1" y="0"/>
                  </a:moveTo>
                  <a:lnTo>
                    <a:pt x="34" y="1134"/>
                  </a:lnTo>
                  <a:lnTo>
                    <a:pt x="301" y="7939"/>
                  </a:lnTo>
                  <a:lnTo>
                    <a:pt x="2536" y="10508"/>
                  </a:lnTo>
                  <a:lnTo>
                    <a:pt x="2236" y="25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2573063" y="1325400"/>
              <a:ext cx="3997875" cy="1386850"/>
            </a:xfrm>
            <a:custGeom>
              <a:avLst/>
              <a:gdLst/>
              <a:ahLst/>
              <a:cxnLst/>
              <a:rect l="l" t="t" r="r" b="b"/>
              <a:pathLst>
                <a:path w="159915" h="55474" extrusionOk="0">
                  <a:moveTo>
                    <a:pt x="95435" y="501"/>
                  </a:moveTo>
                  <a:lnTo>
                    <a:pt x="112714" y="9274"/>
                  </a:lnTo>
                  <a:lnTo>
                    <a:pt x="84394" y="14244"/>
                  </a:lnTo>
                  <a:lnTo>
                    <a:pt x="68049" y="4937"/>
                  </a:lnTo>
                  <a:lnTo>
                    <a:pt x="95435" y="501"/>
                  </a:lnTo>
                  <a:close/>
                  <a:moveTo>
                    <a:pt x="65347" y="5371"/>
                  </a:moveTo>
                  <a:lnTo>
                    <a:pt x="81559" y="14711"/>
                  </a:lnTo>
                  <a:lnTo>
                    <a:pt x="51170" y="20015"/>
                  </a:lnTo>
                  <a:lnTo>
                    <a:pt x="36060" y="10108"/>
                  </a:lnTo>
                  <a:lnTo>
                    <a:pt x="65347" y="5371"/>
                  </a:lnTo>
                  <a:close/>
                  <a:moveTo>
                    <a:pt x="114449" y="10141"/>
                  </a:moveTo>
                  <a:lnTo>
                    <a:pt x="133863" y="20015"/>
                  </a:lnTo>
                  <a:lnTo>
                    <a:pt x="104442" y="25652"/>
                  </a:lnTo>
                  <a:lnTo>
                    <a:pt x="85995" y="15145"/>
                  </a:lnTo>
                  <a:lnTo>
                    <a:pt x="114449" y="10141"/>
                  </a:lnTo>
                  <a:close/>
                  <a:moveTo>
                    <a:pt x="33157" y="10575"/>
                  </a:moveTo>
                  <a:lnTo>
                    <a:pt x="48135" y="20549"/>
                  </a:lnTo>
                  <a:lnTo>
                    <a:pt x="15478" y="26253"/>
                  </a:lnTo>
                  <a:lnTo>
                    <a:pt x="1835" y="15612"/>
                  </a:lnTo>
                  <a:lnTo>
                    <a:pt x="33157" y="10575"/>
                  </a:lnTo>
                  <a:close/>
                  <a:moveTo>
                    <a:pt x="83193" y="15645"/>
                  </a:moveTo>
                  <a:lnTo>
                    <a:pt x="101506" y="26219"/>
                  </a:lnTo>
                  <a:lnTo>
                    <a:pt x="69817" y="32290"/>
                  </a:lnTo>
                  <a:lnTo>
                    <a:pt x="52671" y="21016"/>
                  </a:lnTo>
                  <a:lnTo>
                    <a:pt x="83193" y="15645"/>
                  </a:lnTo>
                  <a:close/>
                  <a:moveTo>
                    <a:pt x="135797" y="21016"/>
                  </a:moveTo>
                  <a:lnTo>
                    <a:pt x="157813" y="32190"/>
                  </a:lnTo>
                  <a:lnTo>
                    <a:pt x="127258" y="38662"/>
                  </a:lnTo>
                  <a:lnTo>
                    <a:pt x="106276" y="26720"/>
                  </a:lnTo>
                  <a:lnTo>
                    <a:pt x="135797" y="21016"/>
                  </a:lnTo>
                  <a:close/>
                  <a:moveTo>
                    <a:pt x="49636" y="21549"/>
                  </a:moveTo>
                  <a:lnTo>
                    <a:pt x="66648" y="32891"/>
                  </a:lnTo>
                  <a:lnTo>
                    <a:pt x="32357" y="39429"/>
                  </a:lnTo>
                  <a:lnTo>
                    <a:pt x="16846" y="27320"/>
                  </a:lnTo>
                  <a:lnTo>
                    <a:pt x="49636" y="21549"/>
                  </a:lnTo>
                  <a:close/>
                  <a:moveTo>
                    <a:pt x="103341" y="27287"/>
                  </a:moveTo>
                  <a:lnTo>
                    <a:pt x="124189" y="39295"/>
                  </a:lnTo>
                  <a:lnTo>
                    <a:pt x="91099" y="46300"/>
                  </a:lnTo>
                  <a:lnTo>
                    <a:pt x="71518" y="33425"/>
                  </a:lnTo>
                  <a:lnTo>
                    <a:pt x="103341" y="27287"/>
                  </a:lnTo>
                  <a:close/>
                  <a:moveTo>
                    <a:pt x="68349" y="34025"/>
                  </a:moveTo>
                  <a:lnTo>
                    <a:pt x="87763" y="47001"/>
                  </a:lnTo>
                  <a:lnTo>
                    <a:pt x="51804" y="54573"/>
                  </a:lnTo>
                  <a:lnTo>
                    <a:pt x="33925" y="40663"/>
                  </a:lnTo>
                  <a:lnTo>
                    <a:pt x="68349" y="34025"/>
                  </a:lnTo>
                  <a:close/>
                  <a:moveTo>
                    <a:pt x="95869" y="1"/>
                  </a:moveTo>
                  <a:lnTo>
                    <a:pt x="0" y="15445"/>
                  </a:lnTo>
                  <a:lnTo>
                    <a:pt x="50970" y="55474"/>
                  </a:lnTo>
                  <a:lnTo>
                    <a:pt x="159915" y="32390"/>
                  </a:lnTo>
                  <a:lnTo>
                    <a:pt x="95869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2618938" y="1589750"/>
              <a:ext cx="1157500" cy="391975"/>
            </a:xfrm>
            <a:custGeom>
              <a:avLst/>
              <a:gdLst/>
              <a:ahLst/>
              <a:cxnLst/>
              <a:rect l="l" t="t" r="r" b="b"/>
              <a:pathLst>
                <a:path w="46300" h="15679" extrusionOk="0">
                  <a:moveTo>
                    <a:pt x="31322" y="1"/>
                  </a:moveTo>
                  <a:lnTo>
                    <a:pt x="0" y="5038"/>
                  </a:lnTo>
                  <a:lnTo>
                    <a:pt x="13643" y="15679"/>
                  </a:lnTo>
                  <a:lnTo>
                    <a:pt x="46300" y="9975"/>
                  </a:lnTo>
                  <a:lnTo>
                    <a:pt x="31322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2618938" y="1589750"/>
              <a:ext cx="1158350" cy="391975"/>
            </a:xfrm>
            <a:custGeom>
              <a:avLst/>
              <a:gdLst/>
              <a:ahLst/>
              <a:cxnLst/>
              <a:rect l="l" t="t" r="r" b="b"/>
              <a:pathLst>
                <a:path w="46334" h="15679" extrusionOk="0">
                  <a:moveTo>
                    <a:pt x="30355" y="4137"/>
                  </a:moveTo>
                  <a:lnTo>
                    <a:pt x="30122" y="4938"/>
                  </a:lnTo>
                  <a:lnTo>
                    <a:pt x="31756" y="5104"/>
                  </a:lnTo>
                  <a:lnTo>
                    <a:pt x="30522" y="5305"/>
                  </a:lnTo>
                  <a:cubicBezTo>
                    <a:pt x="30522" y="5305"/>
                    <a:pt x="30522" y="5338"/>
                    <a:pt x="30522" y="5338"/>
                  </a:cubicBezTo>
                  <a:cubicBezTo>
                    <a:pt x="30555" y="5338"/>
                    <a:pt x="30555" y="5371"/>
                    <a:pt x="30555" y="5371"/>
                  </a:cubicBezTo>
                  <a:cubicBezTo>
                    <a:pt x="30555" y="5371"/>
                    <a:pt x="30555" y="5405"/>
                    <a:pt x="30555" y="5405"/>
                  </a:cubicBezTo>
                  <a:cubicBezTo>
                    <a:pt x="30589" y="5438"/>
                    <a:pt x="30589" y="5438"/>
                    <a:pt x="30589" y="5438"/>
                  </a:cubicBezTo>
                  <a:cubicBezTo>
                    <a:pt x="30589" y="5438"/>
                    <a:pt x="30722" y="5638"/>
                    <a:pt x="30789" y="5972"/>
                  </a:cubicBezTo>
                  <a:cubicBezTo>
                    <a:pt x="30855" y="6305"/>
                    <a:pt x="30889" y="6739"/>
                    <a:pt x="30655" y="7239"/>
                  </a:cubicBezTo>
                  <a:cubicBezTo>
                    <a:pt x="30455" y="7706"/>
                    <a:pt x="29988" y="8240"/>
                    <a:pt x="29121" y="8740"/>
                  </a:cubicBezTo>
                  <a:cubicBezTo>
                    <a:pt x="28220" y="9241"/>
                    <a:pt x="26919" y="9708"/>
                    <a:pt x="24985" y="10041"/>
                  </a:cubicBezTo>
                  <a:cubicBezTo>
                    <a:pt x="24651" y="10075"/>
                    <a:pt x="24317" y="10141"/>
                    <a:pt x="23951" y="10175"/>
                  </a:cubicBezTo>
                  <a:cubicBezTo>
                    <a:pt x="23584" y="10241"/>
                    <a:pt x="23217" y="10275"/>
                    <a:pt x="22816" y="10308"/>
                  </a:cubicBezTo>
                  <a:cubicBezTo>
                    <a:pt x="22416" y="10375"/>
                    <a:pt x="21982" y="10408"/>
                    <a:pt x="21549" y="10442"/>
                  </a:cubicBezTo>
                  <a:cubicBezTo>
                    <a:pt x="21115" y="10442"/>
                    <a:pt x="20648" y="10475"/>
                    <a:pt x="20181" y="10508"/>
                  </a:cubicBezTo>
                  <a:cubicBezTo>
                    <a:pt x="20181" y="10508"/>
                    <a:pt x="20281" y="10475"/>
                    <a:pt x="20481" y="10408"/>
                  </a:cubicBezTo>
                  <a:cubicBezTo>
                    <a:pt x="20648" y="10375"/>
                    <a:pt x="20915" y="10308"/>
                    <a:pt x="21149" y="10208"/>
                  </a:cubicBezTo>
                  <a:cubicBezTo>
                    <a:pt x="21415" y="10141"/>
                    <a:pt x="21682" y="10041"/>
                    <a:pt x="21916" y="9941"/>
                  </a:cubicBezTo>
                  <a:cubicBezTo>
                    <a:pt x="22149" y="9841"/>
                    <a:pt x="22316" y="9741"/>
                    <a:pt x="22416" y="9641"/>
                  </a:cubicBezTo>
                  <a:lnTo>
                    <a:pt x="22416" y="9641"/>
                  </a:lnTo>
                  <a:cubicBezTo>
                    <a:pt x="22416" y="9641"/>
                    <a:pt x="22082" y="9708"/>
                    <a:pt x="21515" y="9774"/>
                  </a:cubicBezTo>
                  <a:cubicBezTo>
                    <a:pt x="20948" y="9808"/>
                    <a:pt x="20148" y="9875"/>
                    <a:pt x="19214" y="9941"/>
                  </a:cubicBezTo>
                  <a:cubicBezTo>
                    <a:pt x="18827" y="9955"/>
                    <a:pt x="18423" y="9963"/>
                    <a:pt x="18006" y="9963"/>
                  </a:cubicBezTo>
                  <a:cubicBezTo>
                    <a:pt x="17417" y="9963"/>
                    <a:pt x="16804" y="9947"/>
                    <a:pt x="16178" y="9908"/>
                  </a:cubicBezTo>
                  <a:cubicBezTo>
                    <a:pt x="15111" y="9841"/>
                    <a:pt x="14043" y="9708"/>
                    <a:pt x="13076" y="9474"/>
                  </a:cubicBezTo>
                  <a:cubicBezTo>
                    <a:pt x="13076" y="9474"/>
                    <a:pt x="13376" y="9441"/>
                    <a:pt x="13843" y="9408"/>
                  </a:cubicBezTo>
                  <a:cubicBezTo>
                    <a:pt x="14310" y="9374"/>
                    <a:pt x="14944" y="9307"/>
                    <a:pt x="15645" y="9274"/>
                  </a:cubicBezTo>
                  <a:cubicBezTo>
                    <a:pt x="16312" y="9207"/>
                    <a:pt x="17046" y="9141"/>
                    <a:pt x="17746" y="9074"/>
                  </a:cubicBezTo>
                  <a:cubicBezTo>
                    <a:pt x="18413" y="8974"/>
                    <a:pt x="19014" y="8907"/>
                    <a:pt x="19447" y="8840"/>
                  </a:cubicBezTo>
                  <a:cubicBezTo>
                    <a:pt x="19547" y="8840"/>
                    <a:pt x="19614" y="8807"/>
                    <a:pt x="19681" y="8807"/>
                  </a:cubicBezTo>
                  <a:cubicBezTo>
                    <a:pt x="19748" y="8774"/>
                    <a:pt x="19814" y="8774"/>
                    <a:pt x="19848" y="8774"/>
                  </a:cubicBezTo>
                  <a:cubicBezTo>
                    <a:pt x="19914" y="8740"/>
                    <a:pt x="19948" y="8740"/>
                    <a:pt x="19981" y="8707"/>
                  </a:cubicBezTo>
                  <a:cubicBezTo>
                    <a:pt x="20014" y="8707"/>
                    <a:pt x="20048" y="8707"/>
                    <a:pt x="20048" y="8674"/>
                  </a:cubicBezTo>
                  <a:cubicBezTo>
                    <a:pt x="20048" y="8674"/>
                    <a:pt x="19781" y="8674"/>
                    <a:pt x="19347" y="8607"/>
                  </a:cubicBezTo>
                  <a:cubicBezTo>
                    <a:pt x="18947" y="8574"/>
                    <a:pt x="18347" y="8507"/>
                    <a:pt x="17713" y="8373"/>
                  </a:cubicBezTo>
                  <a:cubicBezTo>
                    <a:pt x="17079" y="8273"/>
                    <a:pt x="16378" y="8107"/>
                    <a:pt x="15711" y="7906"/>
                  </a:cubicBezTo>
                  <a:cubicBezTo>
                    <a:pt x="15044" y="7740"/>
                    <a:pt x="14444" y="7473"/>
                    <a:pt x="13977" y="7173"/>
                  </a:cubicBezTo>
                  <a:lnTo>
                    <a:pt x="13977" y="7173"/>
                  </a:lnTo>
                  <a:cubicBezTo>
                    <a:pt x="13977" y="7173"/>
                    <a:pt x="14344" y="7206"/>
                    <a:pt x="14877" y="7239"/>
                  </a:cubicBezTo>
                  <a:cubicBezTo>
                    <a:pt x="15411" y="7273"/>
                    <a:pt x="16178" y="7306"/>
                    <a:pt x="17012" y="7373"/>
                  </a:cubicBezTo>
                  <a:cubicBezTo>
                    <a:pt x="17846" y="7406"/>
                    <a:pt x="18747" y="7406"/>
                    <a:pt x="19581" y="7406"/>
                  </a:cubicBezTo>
                  <a:cubicBezTo>
                    <a:pt x="20448" y="7406"/>
                    <a:pt x="21249" y="7339"/>
                    <a:pt x="21849" y="7239"/>
                  </a:cubicBezTo>
                  <a:cubicBezTo>
                    <a:pt x="22016" y="7206"/>
                    <a:pt x="22183" y="7173"/>
                    <a:pt x="22316" y="7139"/>
                  </a:cubicBezTo>
                  <a:cubicBezTo>
                    <a:pt x="22449" y="7106"/>
                    <a:pt x="22550" y="7073"/>
                    <a:pt x="22650" y="7039"/>
                  </a:cubicBezTo>
                  <a:cubicBezTo>
                    <a:pt x="22750" y="6972"/>
                    <a:pt x="22850" y="6939"/>
                    <a:pt x="22916" y="6872"/>
                  </a:cubicBezTo>
                  <a:cubicBezTo>
                    <a:pt x="22950" y="6806"/>
                    <a:pt x="22983" y="6739"/>
                    <a:pt x="23017" y="6672"/>
                  </a:cubicBezTo>
                  <a:cubicBezTo>
                    <a:pt x="22950" y="6672"/>
                    <a:pt x="22883" y="6639"/>
                    <a:pt x="22816" y="6606"/>
                  </a:cubicBezTo>
                  <a:cubicBezTo>
                    <a:pt x="22750" y="6572"/>
                    <a:pt x="22683" y="6539"/>
                    <a:pt x="22616" y="6505"/>
                  </a:cubicBezTo>
                  <a:cubicBezTo>
                    <a:pt x="22550" y="6472"/>
                    <a:pt x="22483" y="6472"/>
                    <a:pt x="22449" y="6439"/>
                  </a:cubicBezTo>
                  <a:cubicBezTo>
                    <a:pt x="22383" y="6405"/>
                    <a:pt x="22349" y="6372"/>
                    <a:pt x="22283" y="6339"/>
                  </a:cubicBezTo>
                  <a:cubicBezTo>
                    <a:pt x="22049" y="6172"/>
                    <a:pt x="21916" y="5972"/>
                    <a:pt x="21916" y="5772"/>
                  </a:cubicBezTo>
                  <a:cubicBezTo>
                    <a:pt x="21882" y="5605"/>
                    <a:pt x="21982" y="5405"/>
                    <a:pt x="22183" y="5238"/>
                  </a:cubicBezTo>
                  <a:cubicBezTo>
                    <a:pt x="22383" y="5071"/>
                    <a:pt x="22683" y="4904"/>
                    <a:pt x="23083" y="4771"/>
                  </a:cubicBezTo>
                  <a:cubicBezTo>
                    <a:pt x="23450" y="4604"/>
                    <a:pt x="23917" y="4504"/>
                    <a:pt x="24484" y="4404"/>
                  </a:cubicBezTo>
                  <a:cubicBezTo>
                    <a:pt x="24885" y="4337"/>
                    <a:pt x="25285" y="4304"/>
                    <a:pt x="25718" y="4271"/>
                  </a:cubicBezTo>
                  <a:cubicBezTo>
                    <a:pt x="25919" y="4254"/>
                    <a:pt x="26119" y="4246"/>
                    <a:pt x="26323" y="4246"/>
                  </a:cubicBezTo>
                  <a:cubicBezTo>
                    <a:pt x="26527" y="4246"/>
                    <a:pt x="26736" y="4254"/>
                    <a:pt x="26953" y="4271"/>
                  </a:cubicBezTo>
                  <a:cubicBezTo>
                    <a:pt x="27353" y="4271"/>
                    <a:pt x="27720" y="4304"/>
                    <a:pt x="28120" y="4371"/>
                  </a:cubicBezTo>
                  <a:cubicBezTo>
                    <a:pt x="28487" y="4404"/>
                    <a:pt x="28821" y="4471"/>
                    <a:pt x="29121" y="4571"/>
                  </a:cubicBezTo>
                  <a:lnTo>
                    <a:pt x="30355" y="4137"/>
                  </a:lnTo>
                  <a:close/>
                  <a:moveTo>
                    <a:pt x="31322" y="1"/>
                  </a:moveTo>
                  <a:lnTo>
                    <a:pt x="0" y="5038"/>
                  </a:lnTo>
                  <a:lnTo>
                    <a:pt x="13643" y="15679"/>
                  </a:lnTo>
                  <a:lnTo>
                    <a:pt x="46333" y="9975"/>
                  </a:lnTo>
                  <a:lnTo>
                    <a:pt x="31322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2613913" y="1588100"/>
              <a:ext cx="1169200" cy="396125"/>
            </a:xfrm>
            <a:custGeom>
              <a:avLst/>
              <a:gdLst/>
              <a:ahLst/>
              <a:cxnLst/>
              <a:rect l="l" t="t" r="r" b="b"/>
              <a:pathLst>
                <a:path w="46768" h="15845" extrusionOk="0">
                  <a:moveTo>
                    <a:pt x="31657" y="0"/>
                  </a:moveTo>
                  <a:lnTo>
                    <a:pt x="1" y="5104"/>
                  </a:lnTo>
                  <a:lnTo>
                    <a:pt x="13777" y="15845"/>
                  </a:lnTo>
                  <a:lnTo>
                    <a:pt x="46768" y="10074"/>
                  </a:lnTo>
                  <a:lnTo>
                    <a:pt x="31657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2946663" y="1693175"/>
              <a:ext cx="466200" cy="159300"/>
            </a:xfrm>
            <a:custGeom>
              <a:avLst/>
              <a:gdLst/>
              <a:ahLst/>
              <a:cxnLst/>
              <a:rect l="l" t="t" r="r" b="b"/>
              <a:pathLst>
                <a:path w="18648" h="6372" extrusionOk="0">
                  <a:moveTo>
                    <a:pt x="17246" y="0"/>
                  </a:moveTo>
                  <a:lnTo>
                    <a:pt x="16045" y="434"/>
                  </a:lnTo>
                  <a:cubicBezTo>
                    <a:pt x="15712" y="334"/>
                    <a:pt x="15378" y="267"/>
                    <a:pt x="15011" y="234"/>
                  </a:cubicBezTo>
                  <a:cubicBezTo>
                    <a:pt x="14644" y="167"/>
                    <a:pt x="14244" y="134"/>
                    <a:pt x="13844" y="134"/>
                  </a:cubicBezTo>
                  <a:cubicBezTo>
                    <a:pt x="13644" y="117"/>
                    <a:pt x="13435" y="109"/>
                    <a:pt x="13227" y="109"/>
                  </a:cubicBezTo>
                  <a:cubicBezTo>
                    <a:pt x="13018" y="109"/>
                    <a:pt x="12810" y="117"/>
                    <a:pt x="12609" y="134"/>
                  </a:cubicBezTo>
                  <a:cubicBezTo>
                    <a:pt x="12176" y="167"/>
                    <a:pt x="11776" y="200"/>
                    <a:pt x="11375" y="267"/>
                  </a:cubicBezTo>
                  <a:cubicBezTo>
                    <a:pt x="10808" y="367"/>
                    <a:pt x="10341" y="467"/>
                    <a:pt x="9974" y="634"/>
                  </a:cubicBezTo>
                  <a:cubicBezTo>
                    <a:pt x="9574" y="767"/>
                    <a:pt x="9274" y="934"/>
                    <a:pt x="9107" y="1101"/>
                  </a:cubicBezTo>
                  <a:cubicBezTo>
                    <a:pt x="8907" y="1268"/>
                    <a:pt x="8807" y="1468"/>
                    <a:pt x="8807" y="1635"/>
                  </a:cubicBezTo>
                  <a:cubicBezTo>
                    <a:pt x="8807" y="1835"/>
                    <a:pt x="8940" y="2002"/>
                    <a:pt x="9174" y="2202"/>
                  </a:cubicBezTo>
                  <a:cubicBezTo>
                    <a:pt x="9240" y="2235"/>
                    <a:pt x="9274" y="2268"/>
                    <a:pt x="9340" y="2302"/>
                  </a:cubicBezTo>
                  <a:cubicBezTo>
                    <a:pt x="9374" y="2335"/>
                    <a:pt x="9441" y="2368"/>
                    <a:pt x="9507" y="2368"/>
                  </a:cubicBezTo>
                  <a:cubicBezTo>
                    <a:pt x="9574" y="2402"/>
                    <a:pt x="9641" y="2435"/>
                    <a:pt x="9707" y="2469"/>
                  </a:cubicBezTo>
                  <a:cubicBezTo>
                    <a:pt x="9774" y="2502"/>
                    <a:pt x="9841" y="2535"/>
                    <a:pt x="9908" y="2535"/>
                  </a:cubicBezTo>
                  <a:cubicBezTo>
                    <a:pt x="9908" y="2602"/>
                    <a:pt x="9841" y="2669"/>
                    <a:pt x="9807" y="2735"/>
                  </a:cubicBezTo>
                  <a:cubicBezTo>
                    <a:pt x="9741" y="2802"/>
                    <a:pt x="9641" y="2835"/>
                    <a:pt x="9574" y="2869"/>
                  </a:cubicBezTo>
                  <a:cubicBezTo>
                    <a:pt x="9474" y="2936"/>
                    <a:pt x="9340" y="2969"/>
                    <a:pt x="9207" y="3002"/>
                  </a:cubicBezTo>
                  <a:cubicBezTo>
                    <a:pt x="9074" y="3036"/>
                    <a:pt x="8907" y="3069"/>
                    <a:pt x="8740" y="3102"/>
                  </a:cubicBezTo>
                  <a:cubicBezTo>
                    <a:pt x="8140" y="3202"/>
                    <a:pt x="7339" y="3236"/>
                    <a:pt x="6505" y="3269"/>
                  </a:cubicBezTo>
                  <a:cubicBezTo>
                    <a:pt x="5638" y="3269"/>
                    <a:pt x="4737" y="3269"/>
                    <a:pt x="3903" y="3236"/>
                  </a:cubicBezTo>
                  <a:cubicBezTo>
                    <a:pt x="3069" y="3202"/>
                    <a:pt x="2335" y="3136"/>
                    <a:pt x="1768" y="3102"/>
                  </a:cubicBezTo>
                  <a:cubicBezTo>
                    <a:pt x="1235" y="3069"/>
                    <a:pt x="901" y="3036"/>
                    <a:pt x="901" y="3036"/>
                  </a:cubicBezTo>
                  <a:lnTo>
                    <a:pt x="901" y="3036"/>
                  </a:lnTo>
                  <a:cubicBezTo>
                    <a:pt x="1335" y="3336"/>
                    <a:pt x="1969" y="3569"/>
                    <a:pt x="2602" y="3769"/>
                  </a:cubicBezTo>
                  <a:cubicBezTo>
                    <a:pt x="3269" y="3970"/>
                    <a:pt x="3970" y="4136"/>
                    <a:pt x="4604" y="4236"/>
                  </a:cubicBezTo>
                  <a:cubicBezTo>
                    <a:pt x="5238" y="4370"/>
                    <a:pt x="5838" y="4437"/>
                    <a:pt x="6272" y="4470"/>
                  </a:cubicBezTo>
                  <a:cubicBezTo>
                    <a:pt x="6672" y="4537"/>
                    <a:pt x="6939" y="4537"/>
                    <a:pt x="6939" y="4537"/>
                  </a:cubicBezTo>
                  <a:cubicBezTo>
                    <a:pt x="6939" y="4570"/>
                    <a:pt x="6905" y="4570"/>
                    <a:pt x="6872" y="4570"/>
                  </a:cubicBezTo>
                  <a:cubicBezTo>
                    <a:pt x="6839" y="4603"/>
                    <a:pt x="6805" y="4603"/>
                    <a:pt x="6772" y="4637"/>
                  </a:cubicBezTo>
                  <a:cubicBezTo>
                    <a:pt x="6705" y="4637"/>
                    <a:pt x="6639" y="4637"/>
                    <a:pt x="6572" y="4670"/>
                  </a:cubicBezTo>
                  <a:cubicBezTo>
                    <a:pt x="6505" y="4670"/>
                    <a:pt x="6438" y="4703"/>
                    <a:pt x="6338" y="4703"/>
                  </a:cubicBezTo>
                  <a:cubicBezTo>
                    <a:pt x="5905" y="4770"/>
                    <a:pt x="5304" y="4837"/>
                    <a:pt x="4637" y="4937"/>
                  </a:cubicBezTo>
                  <a:cubicBezTo>
                    <a:pt x="3970" y="5004"/>
                    <a:pt x="3203" y="5070"/>
                    <a:pt x="2536" y="5137"/>
                  </a:cubicBezTo>
                  <a:cubicBezTo>
                    <a:pt x="1835" y="5170"/>
                    <a:pt x="1201" y="5237"/>
                    <a:pt x="734" y="5271"/>
                  </a:cubicBezTo>
                  <a:cubicBezTo>
                    <a:pt x="267" y="5304"/>
                    <a:pt x="0" y="5337"/>
                    <a:pt x="0" y="5337"/>
                  </a:cubicBezTo>
                  <a:cubicBezTo>
                    <a:pt x="968" y="5571"/>
                    <a:pt x="2035" y="5704"/>
                    <a:pt x="3069" y="5771"/>
                  </a:cubicBezTo>
                  <a:cubicBezTo>
                    <a:pt x="3695" y="5810"/>
                    <a:pt x="4308" y="5826"/>
                    <a:pt x="4897" y="5826"/>
                  </a:cubicBezTo>
                  <a:cubicBezTo>
                    <a:pt x="5314" y="5826"/>
                    <a:pt x="5718" y="5818"/>
                    <a:pt x="6105" y="5804"/>
                  </a:cubicBezTo>
                  <a:cubicBezTo>
                    <a:pt x="7039" y="5738"/>
                    <a:pt x="7839" y="5671"/>
                    <a:pt x="8406" y="5637"/>
                  </a:cubicBezTo>
                  <a:cubicBezTo>
                    <a:pt x="8973" y="5571"/>
                    <a:pt x="9307" y="5504"/>
                    <a:pt x="9307" y="5504"/>
                  </a:cubicBezTo>
                  <a:lnTo>
                    <a:pt x="9307" y="5504"/>
                  </a:lnTo>
                  <a:cubicBezTo>
                    <a:pt x="9240" y="5604"/>
                    <a:pt x="9040" y="5704"/>
                    <a:pt x="8807" y="5804"/>
                  </a:cubicBezTo>
                  <a:cubicBezTo>
                    <a:pt x="8573" y="5904"/>
                    <a:pt x="8306" y="6004"/>
                    <a:pt x="8073" y="6071"/>
                  </a:cubicBezTo>
                  <a:cubicBezTo>
                    <a:pt x="7806" y="6171"/>
                    <a:pt x="7539" y="6238"/>
                    <a:pt x="7372" y="6271"/>
                  </a:cubicBezTo>
                  <a:cubicBezTo>
                    <a:pt x="7206" y="6338"/>
                    <a:pt x="7072" y="6371"/>
                    <a:pt x="7072" y="6371"/>
                  </a:cubicBezTo>
                  <a:cubicBezTo>
                    <a:pt x="7539" y="6338"/>
                    <a:pt x="8006" y="6305"/>
                    <a:pt x="8440" y="6305"/>
                  </a:cubicBezTo>
                  <a:cubicBezTo>
                    <a:pt x="8873" y="6271"/>
                    <a:pt x="9307" y="6238"/>
                    <a:pt x="9707" y="6171"/>
                  </a:cubicBezTo>
                  <a:cubicBezTo>
                    <a:pt x="10108" y="6138"/>
                    <a:pt x="10475" y="6104"/>
                    <a:pt x="10842" y="6038"/>
                  </a:cubicBezTo>
                  <a:cubicBezTo>
                    <a:pt x="11208" y="6004"/>
                    <a:pt x="11542" y="5938"/>
                    <a:pt x="11876" y="5904"/>
                  </a:cubicBezTo>
                  <a:cubicBezTo>
                    <a:pt x="13810" y="5571"/>
                    <a:pt x="15111" y="5104"/>
                    <a:pt x="16012" y="4603"/>
                  </a:cubicBezTo>
                  <a:cubicBezTo>
                    <a:pt x="16913" y="4103"/>
                    <a:pt x="17346" y="3569"/>
                    <a:pt x="17580" y="3102"/>
                  </a:cubicBezTo>
                  <a:cubicBezTo>
                    <a:pt x="17780" y="2602"/>
                    <a:pt x="17746" y="2168"/>
                    <a:pt x="17680" y="1835"/>
                  </a:cubicBezTo>
                  <a:cubicBezTo>
                    <a:pt x="17613" y="1501"/>
                    <a:pt x="17480" y="1301"/>
                    <a:pt x="17480" y="1301"/>
                  </a:cubicBezTo>
                  <a:cubicBezTo>
                    <a:pt x="17480" y="1301"/>
                    <a:pt x="17480" y="1268"/>
                    <a:pt x="17480" y="1268"/>
                  </a:cubicBezTo>
                  <a:cubicBezTo>
                    <a:pt x="17480" y="1268"/>
                    <a:pt x="17446" y="1234"/>
                    <a:pt x="17446" y="1234"/>
                  </a:cubicBezTo>
                  <a:cubicBezTo>
                    <a:pt x="17446" y="1234"/>
                    <a:pt x="17446" y="1201"/>
                    <a:pt x="17446" y="1201"/>
                  </a:cubicBezTo>
                  <a:cubicBezTo>
                    <a:pt x="17413" y="1168"/>
                    <a:pt x="17413" y="1168"/>
                    <a:pt x="17413" y="1168"/>
                  </a:cubicBezTo>
                  <a:lnTo>
                    <a:pt x="18647" y="967"/>
                  </a:lnTo>
                  <a:lnTo>
                    <a:pt x="17013" y="801"/>
                  </a:lnTo>
                  <a:lnTo>
                    <a:pt x="1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2989188" y="1862450"/>
              <a:ext cx="1256750" cy="452025"/>
            </a:xfrm>
            <a:custGeom>
              <a:avLst/>
              <a:gdLst/>
              <a:ahLst/>
              <a:cxnLst/>
              <a:rect l="l" t="t" r="r" b="b"/>
              <a:pathLst>
                <a:path w="50270" h="18081" extrusionOk="0">
                  <a:moveTo>
                    <a:pt x="33124" y="1"/>
                  </a:moveTo>
                  <a:lnTo>
                    <a:pt x="1" y="5838"/>
                  </a:lnTo>
                  <a:lnTo>
                    <a:pt x="15679" y="18080"/>
                  </a:lnTo>
                  <a:lnTo>
                    <a:pt x="50270" y="11442"/>
                  </a:lnTo>
                  <a:lnTo>
                    <a:pt x="33124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3457863" y="2140150"/>
              <a:ext cx="133450" cy="48400"/>
            </a:xfrm>
            <a:custGeom>
              <a:avLst/>
              <a:gdLst/>
              <a:ahLst/>
              <a:cxnLst/>
              <a:rect l="l" t="t" r="r" b="b"/>
              <a:pathLst>
                <a:path w="5338" h="1936" extrusionOk="0">
                  <a:moveTo>
                    <a:pt x="2536" y="1"/>
                  </a:moveTo>
                  <a:cubicBezTo>
                    <a:pt x="2202" y="34"/>
                    <a:pt x="1835" y="67"/>
                    <a:pt x="1501" y="134"/>
                  </a:cubicBezTo>
                  <a:cubicBezTo>
                    <a:pt x="1168" y="201"/>
                    <a:pt x="901" y="267"/>
                    <a:pt x="668" y="368"/>
                  </a:cubicBezTo>
                  <a:cubicBezTo>
                    <a:pt x="434" y="468"/>
                    <a:pt x="267" y="568"/>
                    <a:pt x="167" y="701"/>
                  </a:cubicBezTo>
                  <a:cubicBezTo>
                    <a:pt x="34" y="801"/>
                    <a:pt x="0" y="935"/>
                    <a:pt x="0" y="1068"/>
                  </a:cubicBezTo>
                  <a:cubicBezTo>
                    <a:pt x="0" y="1168"/>
                    <a:pt x="100" y="1302"/>
                    <a:pt x="267" y="1435"/>
                  </a:cubicBezTo>
                  <a:cubicBezTo>
                    <a:pt x="401" y="1535"/>
                    <a:pt x="634" y="1635"/>
                    <a:pt x="901" y="1735"/>
                  </a:cubicBezTo>
                  <a:cubicBezTo>
                    <a:pt x="1135" y="1802"/>
                    <a:pt x="1435" y="1869"/>
                    <a:pt x="1768" y="1902"/>
                  </a:cubicBezTo>
                  <a:cubicBezTo>
                    <a:pt x="2102" y="1935"/>
                    <a:pt x="2435" y="1935"/>
                    <a:pt x="2769" y="1935"/>
                  </a:cubicBezTo>
                  <a:cubicBezTo>
                    <a:pt x="3136" y="1935"/>
                    <a:pt x="3470" y="1902"/>
                    <a:pt x="3803" y="1835"/>
                  </a:cubicBezTo>
                  <a:cubicBezTo>
                    <a:pt x="4137" y="1769"/>
                    <a:pt x="4437" y="1668"/>
                    <a:pt x="4670" y="1602"/>
                  </a:cubicBezTo>
                  <a:cubicBezTo>
                    <a:pt x="4904" y="1502"/>
                    <a:pt x="5071" y="1368"/>
                    <a:pt x="5171" y="1268"/>
                  </a:cubicBezTo>
                  <a:cubicBezTo>
                    <a:pt x="5304" y="1135"/>
                    <a:pt x="5338" y="1035"/>
                    <a:pt x="5338" y="901"/>
                  </a:cubicBezTo>
                  <a:cubicBezTo>
                    <a:pt x="5304" y="768"/>
                    <a:pt x="5204" y="634"/>
                    <a:pt x="5071" y="534"/>
                  </a:cubicBezTo>
                  <a:cubicBezTo>
                    <a:pt x="4904" y="401"/>
                    <a:pt x="4670" y="301"/>
                    <a:pt x="4437" y="234"/>
                  </a:cubicBezTo>
                  <a:cubicBezTo>
                    <a:pt x="4170" y="134"/>
                    <a:pt x="3870" y="101"/>
                    <a:pt x="3536" y="67"/>
                  </a:cubicBezTo>
                  <a:cubicBezTo>
                    <a:pt x="3236" y="1"/>
                    <a:pt x="2869" y="1"/>
                    <a:pt x="2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3358613" y="2080425"/>
              <a:ext cx="426175" cy="74750"/>
            </a:xfrm>
            <a:custGeom>
              <a:avLst/>
              <a:gdLst/>
              <a:ahLst/>
              <a:cxnLst/>
              <a:rect l="l" t="t" r="r" b="b"/>
              <a:pathLst>
                <a:path w="17047" h="2990" extrusionOk="0">
                  <a:moveTo>
                    <a:pt x="5931" y="0"/>
                  </a:moveTo>
                  <a:cubicBezTo>
                    <a:pt x="5581" y="0"/>
                    <a:pt x="5227" y="7"/>
                    <a:pt x="4871" y="21"/>
                  </a:cubicBezTo>
                  <a:cubicBezTo>
                    <a:pt x="3237" y="55"/>
                    <a:pt x="1569" y="221"/>
                    <a:pt x="1" y="488"/>
                  </a:cubicBezTo>
                  <a:lnTo>
                    <a:pt x="1435" y="1589"/>
                  </a:lnTo>
                  <a:cubicBezTo>
                    <a:pt x="2002" y="1489"/>
                    <a:pt x="2603" y="1422"/>
                    <a:pt x="3170" y="1356"/>
                  </a:cubicBezTo>
                  <a:cubicBezTo>
                    <a:pt x="3770" y="1289"/>
                    <a:pt x="4371" y="1255"/>
                    <a:pt x="4971" y="1255"/>
                  </a:cubicBezTo>
                  <a:cubicBezTo>
                    <a:pt x="5271" y="1239"/>
                    <a:pt x="5572" y="1230"/>
                    <a:pt x="5872" y="1230"/>
                  </a:cubicBezTo>
                  <a:cubicBezTo>
                    <a:pt x="6172" y="1230"/>
                    <a:pt x="6472" y="1239"/>
                    <a:pt x="6772" y="1255"/>
                  </a:cubicBezTo>
                  <a:cubicBezTo>
                    <a:pt x="7373" y="1289"/>
                    <a:pt x="7973" y="1322"/>
                    <a:pt x="8540" y="1389"/>
                  </a:cubicBezTo>
                  <a:cubicBezTo>
                    <a:pt x="9141" y="1456"/>
                    <a:pt x="9674" y="1522"/>
                    <a:pt x="10208" y="1622"/>
                  </a:cubicBezTo>
                  <a:cubicBezTo>
                    <a:pt x="10742" y="1756"/>
                    <a:pt x="11209" y="1856"/>
                    <a:pt x="11676" y="1989"/>
                  </a:cubicBezTo>
                  <a:cubicBezTo>
                    <a:pt x="12143" y="2123"/>
                    <a:pt x="12543" y="2290"/>
                    <a:pt x="12943" y="2456"/>
                  </a:cubicBezTo>
                  <a:cubicBezTo>
                    <a:pt x="13310" y="2623"/>
                    <a:pt x="13644" y="2790"/>
                    <a:pt x="13911" y="2990"/>
                  </a:cubicBezTo>
                  <a:lnTo>
                    <a:pt x="17046" y="2423"/>
                  </a:lnTo>
                  <a:cubicBezTo>
                    <a:pt x="16246" y="1856"/>
                    <a:pt x="15178" y="1389"/>
                    <a:pt x="13911" y="1022"/>
                  </a:cubicBezTo>
                  <a:cubicBezTo>
                    <a:pt x="12643" y="655"/>
                    <a:pt x="11209" y="388"/>
                    <a:pt x="9674" y="221"/>
                  </a:cubicBezTo>
                  <a:cubicBezTo>
                    <a:pt x="8468" y="90"/>
                    <a:pt x="7220" y="0"/>
                    <a:pt x="5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3288563" y="2021625"/>
              <a:ext cx="646325" cy="105200"/>
            </a:xfrm>
            <a:custGeom>
              <a:avLst/>
              <a:gdLst/>
              <a:ahLst/>
              <a:cxnLst/>
              <a:rect l="l" t="t" r="r" b="b"/>
              <a:pathLst>
                <a:path w="25853" h="4208" extrusionOk="0">
                  <a:moveTo>
                    <a:pt x="9295" y="0"/>
                  </a:moveTo>
                  <a:cubicBezTo>
                    <a:pt x="8667" y="0"/>
                    <a:pt x="8037" y="13"/>
                    <a:pt x="7406" y="38"/>
                  </a:cubicBezTo>
                  <a:cubicBezTo>
                    <a:pt x="4904" y="105"/>
                    <a:pt x="2403" y="338"/>
                    <a:pt x="1" y="739"/>
                  </a:cubicBezTo>
                  <a:lnTo>
                    <a:pt x="1435" y="1806"/>
                  </a:lnTo>
                  <a:cubicBezTo>
                    <a:pt x="3403" y="1473"/>
                    <a:pt x="5471" y="1272"/>
                    <a:pt x="7540" y="1206"/>
                  </a:cubicBezTo>
                  <a:cubicBezTo>
                    <a:pt x="7867" y="1200"/>
                    <a:pt x="8194" y="1198"/>
                    <a:pt x="8519" y="1198"/>
                  </a:cubicBezTo>
                  <a:cubicBezTo>
                    <a:pt x="10249" y="1198"/>
                    <a:pt x="11944" y="1276"/>
                    <a:pt x="13544" y="1473"/>
                  </a:cubicBezTo>
                  <a:cubicBezTo>
                    <a:pt x="15479" y="1673"/>
                    <a:pt x="17280" y="2006"/>
                    <a:pt x="18848" y="2473"/>
                  </a:cubicBezTo>
                  <a:cubicBezTo>
                    <a:pt x="20415" y="2940"/>
                    <a:pt x="21783" y="3541"/>
                    <a:pt x="22784" y="4208"/>
                  </a:cubicBezTo>
                  <a:lnTo>
                    <a:pt x="25853" y="3641"/>
                  </a:lnTo>
                  <a:cubicBezTo>
                    <a:pt x="24618" y="2807"/>
                    <a:pt x="22984" y="2106"/>
                    <a:pt x="21049" y="1539"/>
                  </a:cubicBezTo>
                  <a:cubicBezTo>
                    <a:pt x="19148" y="972"/>
                    <a:pt x="16980" y="572"/>
                    <a:pt x="14645" y="305"/>
                  </a:cubicBezTo>
                  <a:cubicBezTo>
                    <a:pt x="12931" y="106"/>
                    <a:pt x="11125" y="0"/>
                    <a:pt x="9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4274288" y="1337900"/>
              <a:ext cx="1116650" cy="343625"/>
            </a:xfrm>
            <a:custGeom>
              <a:avLst/>
              <a:gdLst/>
              <a:ahLst/>
              <a:cxnLst/>
              <a:rect l="l" t="t" r="r" b="b"/>
              <a:pathLst>
                <a:path w="44666" h="13745" extrusionOk="0">
                  <a:moveTo>
                    <a:pt x="27386" y="1"/>
                  </a:moveTo>
                  <a:lnTo>
                    <a:pt x="0" y="4437"/>
                  </a:lnTo>
                  <a:lnTo>
                    <a:pt x="16345" y="13744"/>
                  </a:lnTo>
                  <a:lnTo>
                    <a:pt x="44665" y="8774"/>
                  </a:lnTo>
                  <a:lnTo>
                    <a:pt x="2738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4274288" y="1337900"/>
              <a:ext cx="1116650" cy="343625"/>
            </a:xfrm>
            <a:custGeom>
              <a:avLst/>
              <a:gdLst/>
              <a:ahLst/>
              <a:cxnLst/>
              <a:rect l="l" t="t" r="r" b="b"/>
              <a:pathLst>
                <a:path w="44666" h="13745" extrusionOk="0">
                  <a:moveTo>
                    <a:pt x="24884" y="4204"/>
                  </a:moveTo>
                  <a:lnTo>
                    <a:pt x="13810" y="6039"/>
                  </a:lnTo>
                  <a:lnTo>
                    <a:pt x="21782" y="6406"/>
                  </a:lnTo>
                  <a:lnTo>
                    <a:pt x="24884" y="4204"/>
                  </a:lnTo>
                  <a:close/>
                  <a:moveTo>
                    <a:pt x="27286" y="4204"/>
                  </a:moveTo>
                  <a:lnTo>
                    <a:pt x="24751" y="6005"/>
                  </a:lnTo>
                  <a:lnTo>
                    <a:pt x="32223" y="6806"/>
                  </a:lnTo>
                  <a:lnTo>
                    <a:pt x="27286" y="4204"/>
                  </a:lnTo>
                  <a:close/>
                  <a:moveTo>
                    <a:pt x="12509" y="6672"/>
                  </a:moveTo>
                  <a:lnTo>
                    <a:pt x="17312" y="9341"/>
                  </a:lnTo>
                  <a:lnTo>
                    <a:pt x="19047" y="6973"/>
                  </a:lnTo>
                  <a:lnTo>
                    <a:pt x="12509" y="6672"/>
                  </a:lnTo>
                  <a:close/>
                  <a:moveTo>
                    <a:pt x="24417" y="6272"/>
                  </a:moveTo>
                  <a:lnTo>
                    <a:pt x="23150" y="7173"/>
                  </a:lnTo>
                  <a:lnTo>
                    <a:pt x="19981" y="7006"/>
                  </a:lnTo>
                  <a:lnTo>
                    <a:pt x="18213" y="9408"/>
                  </a:lnTo>
                  <a:lnTo>
                    <a:pt x="31990" y="7073"/>
                  </a:lnTo>
                  <a:lnTo>
                    <a:pt x="24417" y="6272"/>
                  </a:lnTo>
                  <a:close/>
                  <a:moveTo>
                    <a:pt x="26886" y="3137"/>
                  </a:moveTo>
                  <a:lnTo>
                    <a:pt x="34691" y="7173"/>
                  </a:lnTo>
                  <a:lnTo>
                    <a:pt x="17079" y="10175"/>
                  </a:lnTo>
                  <a:lnTo>
                    <a:pt x="9540" y="5972"/>
                  </a:lnTo>
                  <a:lnTo>
                    <a:pt x="26886" y="3137"/>
                  </a:lnTo>
                  <a:close/>
                  <a:moveTo>
                    <a:pt x="27386" y="1"/>
                  </a:moveTo>
                  <a:lnTo>
                    <a:pt x="0" y="4437"/>
                  </a:lnTo>
                  <a:lnTo>
                    <a:pt x="16345" y="13744"/>
                  </a:lnTo>
                  <a:lnTo>
                    <a:pt x="44665" y="8774"/>
                  </a:lnTo>
                  <a:lnTo>
                    <a:pt x="2738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4270113" y="1336250"/>
              <a:ext cx="1127500" cy="346925"/>
            </a:xfrm>
            <a:custGeom>
              <a:avLst/>
              <a:gdLst/>
              <a:ahLst/>
              <a:cxnLst/>
              <a:rect l="l" t="t" r="r" b="b"/>
              <a:pathLst>
                <a:path w="45100" h="13877" extrusionOk="0">
                  <a:moveTo>
                    <a:pt x="27620" y="0"/>
                  </a:moveTo>
                  <a:lnTo>
                    <a:pt x="0" y="4470"/>
                  </a:lnTo>
                  <a:lnTo>
                    <a:pt x="16479" y="13877"/>
                  </a:lnTo>
                  <a:lnTo>
                    <a:pt x="45099" y="8873"/>
                  </a:lnTo>
                  <a:lnTo>
                    <a:pt x="2762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512788" y="1416300"/>
              <a:ext cx="628800" cy="175975"/>
            </a:xfrm>
            <a:custGeom>
              <a:avLst/>
              <a:gdLst/>
              <a:ahLst/>
              <a:cxnLst/>
              <a:rect l="l" t="t" r="r" b="b"/>
              <a:pathLst>
                <a:path w="25152" h="7039" extrusionOk="0">
                  <a:moveTo>
                    <a:pt x="15344" y="1101"/>
                  </a:moveTo>
                  <a:lnTo>
                    <a:pt x="12242" y="3270"/>
                  </a:lnTo>
                  <a:lnTo>
                    <a:pt x="4270" y="2936"/>
                  </a:lnTo>
                  <a:lnTo>
                    <a:pt x="15344" y="1101"/>
                  </a:lnTo>
                  <a:close/>
                  <a:moveTo>
                    <a:pt x="17746" y="1068"/>
                  </a:moveTo>
                  <a:lnTo>
                    <a:pt x="22683" y="3670"/>
                  </a:lnTo>
                  <a:lnTo>
                    <a:pt x="15244" y="2869"/>
                  </a:lnTo>
                  <a:lnTo>
                    <a:pt x="17746" y="1068"/>
                  </a:lnTo>
                  <a:close/>
                  <a:moveTo>
                    <a:pt x="2969" y="3536"/>
                  </a:moveTo>
                  <a:lnTo>
                    <a:pt x="9507" y="3837"/>
                  </a:lnTo>
                  <a:lnTo>
                    <a:pt x="7772" y="6205"/>
                  </a:lnTo>
                  <a:lnTo>
                    <a:pt x="2969" y="3536"/>
                  </a:lnTo>
                  <a:close/>
                  <a:moveTo>
                    <a:pt x="14877" y="3136"/>
                  </a:moveTo>
                  <a:lnTo>
                    <a:pt x="22450" y="3937"/>
                  </a:lnTo>
                  <a:lnTo>
                    <a:pt x="8673" y="6272"/>
                  </a:lnTo>
                  <a:lnTo>
                    <a:pt x="10441" y="3870"/>
                  </a:lnTo>
                  <a:lnTo>
                    <a:pt x="13610" y="4037"/>
                  </a:lnTo>
                  <a:lnTo>
                    <a:pt x="14877" y="3136"/>
                  </a:lnTo>
                  <a:close/>
                  <a:moveTo>
                    <a:pt x="17346" y="1"/>
                  </a:moveTo>
                  <a:lnTo>
                    <a:pt x="0" y="2836"/>
                  </a:lnTo>
                  <a:lnTo>
                    <a:pt x="7539" y="7039"/>
                  </a:lnTo>
                  <a:lnTo>
                    <a:pt x="25151" y="4037"/>
                  </a:lnTo>
                  <a:lnTo>
                    <a:pt x="17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3889838" y="1716525"/>
              <a:ext cx="1220900" cy="416150"/>
            </a:xfrm>
            <a:custGeom>
              <a:avLst/>
              <a:gdLst/>
              <a:ahLst/>
              <a:cxnLst/>
              <a:rect l="l" t="t" r="r" b="b"/>
              <a:pathLst>
                <a:path w="48836" h="16646" extrusionOk="0">
                  <a:moveTo>
                    <a:pt x="30522" y="0"/>
                  </a:moveTo>
                  <a:lnTo>
                    <a:pt x="0" y="5371"/>
                  </a:lnTo>
                  <a:lnTo>
                    <a:pt x="17146" y="16645"/>
                  </a:lnTo>
                  <a:lnTo>
                    <a:pt x="48835" y="10574"/>
                  </a:lnTo>
                  <a:lnTo>
                    <a:pt x="30522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3889838" y="1716525"/>
              <a:ext cx="1220900" cy="416150"/>
            </a:xfrm>
            <a:custGeom>
              <a:avLst/>
              <a:gdLst/>
              <a:ahLst/>
              <a:cxnLst/>
              <a:rect l="l" t="t" r="r" b="b"/>
              <a:pathLst>
                <a:path w="48836" h="16646" extrusionOk="0">
                  <a:moveTo>
                    <a:pt x="20981" y="4356"/>
                  </a:moveTo>
                  <a:cubicBezTo>
                    <a:pt x="21325" y="4356"/>
                    <a:pt x="21662" y="4380"/>
                    <a:pt x="22016" y="4403"/>
                  </a:cubicBezTo>
                  <a:cubicBezTo>
                    <a:pt x="22483" y="4437"/>
                    <a:pt x="22950" y="4503"/>
                    <a:pt x="23384" y="4570"/>
                  </a:cubicBezTo>
                  <a:cubicBezTo>
                    <a:pt x="23784" y="4670"/>
                    <a:pt x="24184" y="4770"/>
                    <a:pt x="24518" y="4904"/>
                  </a:cubicBezTo>
                  <a:cubicBezTo>
                    <a:pt x="24551" y="4904"/>
                    <a:pt x="24585" y="4870"/>
                    <a:pt x="24651" y="4870"/>
                  </a:cubicBezTo>
                  <a:cubicBezTo>
                    <a:pt x="24685" y="4870"/>
                    <a:pt x="24718" y="4870"/>
                    <a:pt x="24785" y="4837"/>
                  </a:cubicBezTo>
                  <a:cubicBezTo>
                    <a:pt x="24818" y="4837"/>
                    <a:pt x="24851" y="4837"/>
                    <a:pt x="24918" y="4804"/>
                  </a:cubicBezTo>
                  <a:lnTo>
                    <a:pt x="25052" y="4804"/>
                  </a:lnTo>
                  <a:cubicBezTo>
                    <a:pt x="25619" y="4703"/>
                    <a:pt x="26252" y="4637"/>
                    <a:pt x="26886" y="4603"/>
                  </a:cubicBezTo>
                  <a:cubicBezTo>
                    <a:pt x="27487" y="4603"/>
                    <a:pt x="28120" y="4637"/>
                    <a:pt x="28721" y="4670"/>
                  </a:cubicBezTo>
                  <a:cubicBezTo>
                    <a:pt x="29321" y="4737"/>
                    <a:pt x="29888" y="4837"/>
                    <a:pt x="30389" y="4970"/>
                  </a:cubicBezTo>
                  <a:cubicBezTo>
                    <a:pt x="30922" y="5137"/>
                    <a:pt x="31356" y="5304"/>
                    <a:pt x="31690" y="5504"/>
                  </a:cubicBezTo>
                  <a:cubicBezTo>
                    <a:pt x="31823" y="5571"/>
                    <a:pt x="31923" y="5637"/>
                    <a:pt x="31990" y="5704"/>
                  </a:cubicBezTo>
                  <a:cubicBezTo>
                    <a:pt x="32090" y="5771"/>
                    <a:pt x="32157" y="5838"/>
                    <a:pt x="32223" y="5938"/>
                  </a:cubicBezTo>
                  <a:cubicBezTo>
                    <a:pt x="32257" y="6004"/>
                    <a:pt x="32323" y="6071"/>
                    <a:pt x="32323" y="6138"/>
                  </a:cubicBezTo>
                  <a:cubicBezTo>
                    <a:pt x="32357" y="6238"/>
                    <a:pt x="32357" y="6305"/>
                    <a:pt x="32357" y="6371"/>
                  </a:cubicBezTo>
                  <a:lnTo>
                    <a:pt x="32490" y="6338"/>
                  </a:lnTo>
                  <a:cubicBezTo>
                    <a:pt x="32991" y="6271"/>
                    <a:pt x="33524" y="6205"/>
                    <a:pt x="34091" y="6205"/>
                  </a:cubicBezTo>
                  <a:cubicBezTo>
                    <a:pt x="34258" y="6195"/>
                    <a:pt x="34421" y="6191"/>
                    <a:pt x="34582" y="6191"/>
                  </a:cubicBezTo>
                  <a:cubicBezTo>
                    <a:pt x="34971" y="6191"/>
                    <a:pt x="35349" y="6214"/>
                    <a:pt x="35726" y="6238"/>
                  </a:cubicBezTo>
                  <a:cubicBezTo>
                    <a:pt x="36260" y="6305"/>
                    <a:pt x="36793" y="6405"/>
                    <a:pt x="37227" y="6505"/>
                  </a:cubicBezTo>
                  <a:cubicBezTo>
                    <a:pt x="37694" y="6638"/>
                    <a:pt x="38094" y="6805"/>
                    <a:pt x="38394" y="6972"/>
                  </a:cubicBezTo>
                  <a:cubicBezTo>
                    <a:pt x="38695" y="7139"/>
                    <a:pt x="38895" y="7339"/>
                    <a:pt x="38962" y="7539"/>
                  </a:cubicBezTo>
                  <a:cubicBezTo>
                    <a:pt x="39062" y="7739"/>
                    <a:pt x="39028" y="7906"/>
                    <a:pt x="38895" y="8106"/>
                  </a:cubicBezTo>
                  <a:cubicBezTo>
                    <a:pt x="38761" y="8273"/>
                    <a:pt x="38528" y="8473"/>
                    <a:pt x="38194" y="8606"/>
                  </a:cubicBezTo>
                  <a:cubicBezTo>
                    <a:pt x="37861" y="8773"/>
                    <a:pt x="37427" y="8873"/>
                    <a:pt x="36927" y="8973"/>
                  </a:cubicBezTo>
                  <a:cubicBezTo>
                    <a:pt x="36660" y="9040"/>
                    <a:pt x="36393" y="9073"/>
                    <a:pt x="36093" y="9107"/>
                  </a:cubicBezTo>
                  <a:cubicBezTo>
                    <a:pt x="35826" y="9140"/>
                    <a:pt x="35526" y="9140"/>
                    <a:pt x="35226" y="9140"/>
                  </a:cubicBezTo>
                  <a:cubicBezTo>
                    <a:pt x="35137" y="9151"/>
                    <a:pt x="35044" y="9155"/>
                    <a:pt x="34949" y="9155"/>
                  </a:cubicBezTo>
                  <a:cubicBezTo>
                    <a:pt x="34759" y="9155"/>
                    <a:pt x="34558" y="9140"/>
                    <a:pt x="34358" y="9140"/>
                  </a:cubicBezTo>
                  <a:cubicBezTo>
                    <a:pt x="34091" y="9140"/>
                    <a:pt x="33791" y="9107"/>
                    <a:pt x="33524" y="9073"/>
                  </a:cubicBezTo>
                  <a:cubicBezTo>
                    <a:pt x="33524" y="9240"/>
                    <a:pt x="33458" y="9407"/>
                    <a:pt x="33391" y="9574"/>
                  </a:cubicBezTo>
                  <a:cubicBezTo>
                    <a:pt x="33291" y="9740"/>
                    <a:pt x="33157" y="9907"/>
                    <a:pt x="32991" y="10074"/>
                  </a:cubicBezTo>
                  <a:cubicBezTo>
                    <a:pt x="32790" y="10241"/>
                    <a:pt x="32590" y="10408"/>
                    <a:pt x="32323" y="10541"/>
                  </a:cubicBezTo>
                  <a:cubicBezTo>
                    <a:pt x="32057" y="10674"/>
                    <a:pt x="31790" y="10841"/>
                    <a:pt x="31456" y="10975"/>
                  </a:cubicBezTo>
                  <a:lnTo>
                    <a:pt x="28454" y="9140"/>
                  </a:lnTo>
                  <a:lnTo>
                    <a:pt x="30956" y="8673"/>
                  </a:lnTo>
                  <a:lnTo>
                    <a:pt x="22316" y="6838"/>
                  </a:lnTo>
                  <a:lnTo>
                    <a:pt x="22250" y="10274"/>
                  </a:lnTo>
                  <a:lnTo>
                    <a:pt x="24785" y="9807"/>
                  </a:lnTo>
                  <a:lnTo>
                    <a:pt x="27954" y="11742"/>
                  </a:lnTo>
                  <a:cubicBezTo>
                    <a:pt x="27253" y="11842"/>
                    <a:pt x="26553" y="11875"/>
                    <a:pt x="25852" y="11909"/>
                  </a:cubicBezTo>
                  <a:cubicBezTo>
                    <a:pt x="25152" y="11909"/>
                    <a:pt x="24418" y="11909"/>
                    <a:pt x="23717" y="11875"/>
                  </a:cubicBezTo>
                  <a:cubicBezTo>
                    <a:pt x="23050" y="11809"/>
                    <a:pt x="22350" y="11742"/>
                    <a:pt x="21716" y="11642"/>
                  </a:cubicBezTo>
                  <a:cubicBezTo>
                    <a:pt x="21049" y="11542"/>
                    <a:pt x="20448" y="11408"/>
                    <a:pt x="19848" y="11275"/>
                  </a:cubicBezTo>
                  <a:cubicBezTo>
                    <a:pt x="19815" y="11275"/>
                    <a:pt x="19781" y="11275"/>
                    <a:pt x="19748" y="11308"/>
                  </a:cubicBezTo>
                  <a:lnTo>
                    <a:pt x="19614" y="11308"/>
                  </a:lnTo>
                  <a:cubicBezTo>
                    <a:pt x="19581" y="11342"/>
                    <a:pt x="19548" y="11342"/>
                    <a:pt x="19514" y="11342"/>
                  </a:cubicBezTo>
                  <a:lnTo>
                    <a:pt x="19381" y="11375"/>
                  </a:lnTo>
                  <a:cubicBezTo>
                    <a:pt x="18747" y="11475"/>
                    <a:pt x="18080" y="11542"/>
                    <a:pt x="17413" y="11575"/>
                  </a:cubicBezTo>
                  <a:cubicBezTo>
                    <a:pt x="17225" y="11584"/>
                    <a:pt x="17040" y="11588"/>
                    <a:pt x="16857" y="11588"/>
                  </a:cubicBezTo>
                  <a:cubicBezTo>
                    <a:pt x="16357" y="11588"/>
                    <a:pt x="15875" y="11557"/>
                    <a:pt x="15411" y="11508"/>
                  </a:cubicBezTo>
                  <a:cubicBezTo>
                    <a:pt x="14744" y="11408"/>
                    <a:pt x="14144" y="11308"/>
                    <a:pt x="13610" y="11175"/>
                  </a:cubicBezTo>
                  <a:cubicBezTo>
                    <a:pt x="13076" y="11008"/>
                    <a:pt x="12643" y="10808"/>
                    <a:pt x="12276" y="10608"/>
                  </a:cubicBezTo>
                  <a:cubicBezTo>
                    <a:pt x="12009" y="10408"/>
                    <a:pt x="11842" y="10241"/>
                    <a:pt x="11742" y="10074"/>
                  </a:cubicBezTo>
                  <a:cubicBezTo>
                    <a:pt x="11642" y="9874"/>
                    <a:pt x="11642" y="9707"/>
                    <a:pt x="11709" y="9507"/>
                  </a:cubicBezTo>
                  <a:cubicBezTo>
                    <a:pt x="11775" y="9340"/>
                    <a:pt x="11909" y="9173"/>
                    <a:pt x="12142" y="9007"/>
                  </a:cubicBezTo>
                  <a:cubicBezTo>
                    <a:pt x="12343" y="8840"/>
                    <a:pt x="12609" y="8673"/>
                    <a:pt x="12976" y="8540"/>
                  </a:cubicBezTo>
                  <a:cubicBezTo>
                    <a:pt x="12910" y="8540"/>
                    <a:pt x="12843" y="8506"/>
                    <a:pt x="12810" y="8473"/>
                  </a:cubicBezTo>
                  <a:lnTo>
                    <a:pt x="12643" y="8406"/>
                  </a:lnTo>
                  <a:cubicBezTo>
                    <a:pt x="12576" y="8373"/>
                    <a:pt x="12543" y="8373"/>
                    <a:pt x="12476" y="8339"/>
                  </a:cubicBezTo>
                  <a:cubicBezTo>
                    <a:pt x="12443" y="8306"/>
                    <a:pt x="12409" y="8273"/>
                    <a:pt x="12343" y="8239"/>
                  </a:cubicBezTo>
                  <a:cubicBezTo>
                    <a:pt x="12042" y="8039"/>
                    <a:pt x="11876" y="7839"/>
                    <a:pt x="11842" y="7639"/>
                  </a:cubicBezTo>
                  <a:cubicBezTo>
                    <a:pt x="11775" y="7439"/>
                    <a:pt x="11842" y="7239"/>
                    <a:pt x="12009" y="7072"/>
                  </a:cubicBezTo>
                  <a:cubicBezTo>
                    <a:pt x="12176" y="6872"/>
                    <a:pt x="12443" y="6705"/>
                    <a:pt x="12810" y="6538"/>
                  </a:cubicBezTo>
                  <a:cubicBezTo>
                    <a:pt x="13143" y="6405"/>
                    <a:pt x="13610" y="6271"/>
                    <a:pt x="14144" y="6171"/>
                  </a:cubicBezTo>
                  <a:cubicBezTo>
                    <a:pt x="14377" y="6138"/>
                    <a:pt x="14611" y="6104"/>
                    <a:pt x="14844" y="6071"/>
                  </a:cubicBezTo>
                  <a:cubicBezTo>
                    <a:pt x="15078" y="6038"/>
                    <a:pt x="15311" y="6038"/>
                    <a:pt x="15545" y="6004"/>
                  </a:cubicBezTo>
                  <a:lnTo>
                    <a:pt x="16279" y="6004"/>
                  </a:lnTo>
                  <a:cubicBezTo>
                    <a:pt x="16479" y="6004"/>
                    <a:pt x="16712" y="6004"/>
                    <a:pt x="16979" y="6038"/>
                  </a:cubicBezTo>
                  <a:cubicBezTo>
                    <a:pt x="16879" y="5871"/>
                    <a:pt x="16879" y="5738"/>
                    <a:pt x="16946" y="5571"/>
                  </a:cubicBezTo>
                  <a:cubicBezTo>
                    <a:pt x="17013" y="5437"/>
                    <a:pt x="17113" y="5304"/>
                    <a:pt x="17313" y="5170"/>
                  </a:cubicBezTo>
                  <a:cubicBezTo>
                    <a:pt x="17513" y="5037"/>
                    <a:pt x="17746" y="4904"/>
                    <a:pt x="18047" y="4804"/>
                  </a:cubicBezTo>
                  <a:cubicBezTo>
                    <a:pt x="18347" y="4703"/>
                    <a:pt x="18714" y="4603"/>
                    <a:pt x="19114" y="4537"/>
                  </a:cubicBezTo>
                  <a:cubicBezTo>
                    <a:pt x="19581" y="4437"/>
                    <a:pt x="20048" y="4403"/>
                    <a:pt x="20548" y="4370"/>
                  </a:cubicBezTo>
                  <a:cubicBezTo>
                    <a:pt x="20695" y="4360"/>
                    <a:pt x="20839" y="4356"/>
                    <a:pt x="20981" y="4356"/>
                  </a:cubicBezTo>
                  <a:close/>
                  <a:moveTo>
                    <a:pt x="30522" y="0"/>
                  </a:moveTo>
                  <a:lnTo>
                    <a:pt x="0" y="5371"/>
                  </a:lnTo>
                  <a:lnTo>
                    <a:pt x="17146" y="16645"/>
                  </a:lnTo>
                  <a:lnTo>
                    <a:pt x="48835" y="10574"/>
                  </a:lnTo>
                  <a:lnTo>
                    <a:pt x="30522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3885663" y="1714850"/>
              <a:ext cx="1232575" cy="420325"/>
            </a:xfrm>
            <a:custGeom>
              <a:avLst/>
              <a:gdLst/>
              <a:ahLst/>
              <a:cxnLst/>
              <a:rect l="l" t="t" r="r" b="b"/>
              <a:pathLst>
                <a:path w="49303" h="16813" extrusionOk="0">
                  <a:moveTo>
                    <a:pt x="30756" y="0"/>
                  </a:moveTo>
                  <a:lnTo>
                    <a:pt x="1" y="5438"/>
                  </a:lnTo>
                  <a:lnTo>
                    <a:pt x="17280" y="16812"/>
                  </a:lnTo>
                  <a:lnTo>
                    <a:pt x="49302" y="10675"/>
                  </a:lnTo>
                  <a:lnTo>
                    <a:pt x="30756" y="0"/>
                  </a:lnTo>
                  <a:close/>
                </a:path>
              </a:pathLst>
            </a:custGeom>
            <a:solidFill>
              <a:srgbClr val="0058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180038" y="1825750"/>
              <a:ext cx="685525" cy="188850"/>
            </a:xfrm>
            <a:custGeom>
              <a:avLst/>
              <a:gdLst/>
              <a:ahLst/>
              <a:cxnLst/>
              <a:rect l="l" t="t" r="r" b="b"/>
              <a:pathLst>
                <a:path w="27421" h="7554" extrusionOk="0">
                  <a:moveTo>
                    <a:pt x="8907" y="1"/>
                  </a:moveTo>
                  <a:cubicBezTo>
                    <a:pt x="8440" y="34"/>
                    <a:pt x="7973" y="68"/>
                    <a:pt x="7506" y="168"/>
                  </a:cubicBezTo>
                  <a:cubicBezTo>
                    <a:pt x="7106" y="234"/>
                    <a:pt x="6739" y="334"/>
                    <a:pt x="6439" y="435"/>
                  </a:cubicBezTo>
                  <a:cubicBezTo>
                    <a:pt x="6138" y="535"/>
                    <a:pt x="5872" y="668"/>
                    <a:pt x="5705" y="801"/>
                  </a:cubicBezTo>
                  <a:cubicBezTo>
                    <a:pt x="5505" y="935"/>
                    <a:pt x="5405" y="1068"/>
                    <a:pt x="5338" y="1202"/>
                  </a:cubicBezTo>
                  <a:cubicBezTo>
                    <a:pt x="5271" y="1369"/>
                    <a:pt x="5271" y="1502"/>
                    <a:pt x="5338" y="1669"/>
                  </a:cubicBezTo>
                  <a:cubicBezTo>
                    <a:pt x="5104" y="1635"/>
                    <a:pt x="4871" y="1635"/>
                    <a:pt x="4637" y="1635"/>
                  </a:cubicBezTo>
                  <a:lnTo>
                    <a:pt x="3903" y="1635"/>
                  </a:lnTo>
                  <a:cubicBezTo>
                    <a:pt x="3670" y="1669"/>
                    <a:pt x="3436" y="1669"/>
                    <a:pt x="3203" y="1702"/>
                  </a:cubicBezTo>
                  <a:cubicBezTo>
                    <a:pt x="2969" y="1735"/>
                    <a:pt x="2736" y="1769"/>
                    <a:pt x="2502" y="1802"/>
                  </a:cubicBezTo>
                  <a:cubicBezTo>
                    <a:pt x="1969" y="1902"/>
                    <a:pt x="1502" y="2036"/>
                    <a:pt x="1168" y="2202"/>
                  </a:cubicBezTo>
                  <a:cubicBezTo>
                    <a:pt x="801" y="2336"/>
                    <a:pt x="534" y="2503"/>
                    <a:pt x="368" y="2703"/>
                  </a:cubicBezTo>
                  <a:cubicBezTo>
                    <a:pt x="201" y="2903"/>
                    <a:pt x="134" y="3103"/>
                    <a:pt x="201" y="3303"/>
                  </a:cubicBezTo>
                  <a:cubicBezTo>
                    <a:pt x="234" y="3503"/>
                    <a:pt x="401" y="3704"/>
                    <a:pt x="701" y="3870"/>
                  </a:cubicBezTo>
                  <a:cubicBezTo>
                    <a:pt x="768" y="3904"/>
                    <a:pt x="801" y="3937"/>
                    <a:pt x="835" y="3970"/>
                  </a:cubicBezTo>
                  <a:cubicBezTo>
                    <a:pt x="901" y="4004"/>
                    <a:pt x="935" y="4037"/>
                    <a:pt x="1001" y="4037"/>
                  </a:cubicBezTo>
                  <a:lnTo>
                    <a:pt x="1168" y="4137"/>
                  </a:lnTo>
                  <a:cubicBezTo>
                    <a:pt x="1202" y="4137"/>
                    <a:pt x="1268" y="4171"/>
                    <a:pt x="1335" y="4204"/>
                  </a:cubicBezTo>
                  <a:cubicBezTo>
                    <a:pt x="968" y="4337"/>
                    <a:pt x="701" y="4471"/>
                    <a:pt x="501" y="4638"/>
                  </a:cubicBezTo>
                  <a:cubicBezTo>
                    <a:pt x="268" y="4804"/>
                    <a:pt x="134" y="4971"/>
                    <a:pt x="67" y="5138"/>
                  </a:cubicBezTo>
                  <a:cubicBezTo>
                    <a:pt x="1" y="5338"/>
                    <a:pt x="1" y="5505"/>
                    <a:pt x="101" y="5705"/>
                  </a:cubicBezTo>
                  <a:cubicBezTo>
                    <a:pt x="201" y="5872"/>
                    <a:pt x="368" y="6072"/>
                    <a:pt x="634" y="6239"/>
                  </a:cubicBezTo>
                  <a:cubicBezTo>
                    <a:pt x="1001" y="6472"/>
                    <a:pt x="1435" y="6639"/>
                    <a:pt x="1969" y="6806"/>
                  </a:cubicBezTo>
                  <a:cubicBezTo>
                    <a:pt x="2502" y="6939"/>
                    <a:pt x="3103" y="7073"/>
                    <a:pt x="3770" y="7139"/>
                  </a:cubicBezTo>
                  <a:cubicBezTo>
                    <a:pt x="4234" y="7188"/>
                    <a:pt x="4716" y="7219"/>
                    <a:pt x="5216" y="7219"/>
                  </a:cubicBezTo>
                  <a:cubicBezTo>
                    <a:pt x="5398" y="7219"/>
                    <a:pt x="5584" y="7215"/>
                    <a:pt x="5771" y="7206"/>
                  </a:cubicBezTo>
                  <a:cubicBezTo>
                    <a:pt x="6439" y="7206"/>
                    <a:pt x="7106" y="7139"/>
                    <a:pt x="7740" y="7006"/>
                  </a:cubicBezTo>
                  <a:lnTo>
                    <a:pt x="7873" y="6973"/>
                  </a:lnTo>
                  <a:lnTo>
                    <a:pt x="7973" y="6973"/>
                  </a:lnTo>
                  <a:cubicBezTo>
                    <a:pt x="8040" y="6939"/>
                    <a:pt x="8073" y="6939"/>
                    <a:pt x="8106" y="6939"/>
                  </a:cubicBezTo>
                  <a:cubicBezTo>
                    <a:pt x="8140" y="6939"/>
                    <a:pt x="8173" y="6906"/>
                    <a:pt x="8207" y="6906"/>
                  </a:cubicBezTo>
                  <a:cubicBezTo>
                    <a:pt x="8807" y="7039"/>
                    <a:pt x="9407" y="7173"/>
                    <a:pt x="10075" y="7273"/>
                  </a:cubicBezTo>
                  <a:cubicBezTo>
                    <a:pt x="10708" y="7373"/>
                    <a:pt x="11409" y="7440"/>
                    <a:pt x="12076" y="7506"/>
                  </a:cubicBezTo>
                  <a:cubicBezTo>
                    <a:pt x="12571" y="7530"/>
                    <a:pt x="13083" y="7553"/>
                    <a:pt x="13588" y="7553"/>
                  </a:cubicBezTo>
                  <a:cubicBezTo>
                    <a:pt x="13798" y="7553"/>
                    <a:pt x="14006" y="7549"/>
                    <a:pt x="14211" y="7540"/>
                  </a:cubicBezTo>
                  <a:cubicBezTo>
                    <a:pt x="14911" y="7540"/>
                    <a:pt x="15612" y="7473"/>
                    <a:pt x="16312" y="7406"/>
                  </a:cubicBezTo>
                  <a:lnTo>
                    <a:pt x="13143" y="5438"/>
                  </a:lnTo>
                  <a:lnTo>
                    <a:pt x="10608" y="5905"/>
                  </a:lnTo>
                  <a:lnTo>
                    <a:pt x="10675" y="2469"/>
                  </a:lnTo>
                  <a:lnTo>
                    <a:pt x="19314" y="4304"/>
                  </a:lnTo>
                  <a:lnTo>
                    <a:pt x="16813" y="4771"/>
                  </a:lnTo>
                  <a:lnTo>
                    <a:pt x="19815" y="6606"/>
                  </a:lnTo>
                  <a:cubicBezTo>
                    <a:pt x="20148" y="6472"/>
                    <a:pt x="20449" y="6339"/>
                    <a:pt x="20682" y="6172"/>
                  </a:cubicBezTo>
                  <a:cubicBezTo>
                    <a:pt x="20949" y="6039"/>
                    <a:pt x="21149" y="5872"/>
                    <a:pt x="21349" y="5705"/>
                  </a:cubicBezTo>
                  <a:cubicBezTo>
                    <a:pt x="21516" y="5572"/>
                    <a:pt x="21649" y="5405"/>
                    <a:pt x="21750" y="5238"/>
                  </a:cubicBezTo>
                  <a:cubicBezTo>
                    <a:pt x="21816" y="5071"/>
                    <a:pt x="21883" y="4904"/>
                    <a:pt x="21883" y="4704"/>
                  </a:cubicBezTo>
                  <a:cubicBezTo>
                    <a:pt x="22150" y="4738"/>
                    <a:pt x="22450" y="4771"/>
                    <a:pt x="22717" y="4771"/>
                  </a:cubicBezTo>
                  <a:cubicBezTo>
                    <a:pt x="23017" y="4804"/>
                    <a:pt x="23317" y="4804"/>
                    <a:pt x="23584" y="4804"/>
                  </a:cubicBezTo>
                  <a:cubicBezTo>
                    <a:pt x="23884" y="4771"/>
                    <a:pt x="24185" y="4771"/>
                    <a:pt x="24451" y="4738"/>
                  </a:cubicBezTo>
                  <a:cubicBezTo>
                    <a:pt x="24752" y="4704"/>
                    <a:pt x="25019" y="4671"/>
                    <a:pt x="25285" y="4638"/>
                  </a:cubicBezTo>
                  <a:cubicBezTo>
                    <a:pt x="25786" y="4537"/>
                    <a:pt x="26219" y="4404"/>
                    <a:pt x="26553" y="4237"/>
                  </a:cubicBezTo>
                  <a:cubicBezTo>
                    <a:pt x="26887" y="4104"/>
                    <a:pt x="27120" y="3937"/>
                    <a:pt x="27253" y="3737"/>
                  </a:cubicBezTo>
                  <a:cubicBezTo>
                    <a:pt x="27387" y="3570"/>
                    <a:pt x="27420" y="3370"/>
                    <a:pt x="27320" y="3170"/>
                  </a:cubicBezTo>
                  <a:cubicBezTo>
                    <a:pt x="27253" y="2970"/>
                    <a:pt x="27053" y="2803"/>
                    <a:pt x="26753" y="2603"/>
                  </a:cubicBezTo>
                  <a:cubicBezTo>
                    <a:pt x="26453" y="2436"/>
                    <a:pt x="26053" y="2269"/>
                    <a:pt x="25586" y="2169"/>
                  </a:cubicBezTo>
                  <a:cubicBezTo>
                    <a:pt x="25152" y="2036"/>
                    <a:pt x="24618" y="1936"/>
                    <a:pt x="24085" y="1902"/>
                  </a:cubicBezTo>
                  <a:cubicBezTo>
                    <a:pt x="23694" y="1853"/>
                    <a:pt x="23303" y="1822"/>
                    <a:pt x="22899" y="1822"/>
                  </a:cubicBezTo>
                  <a:cubicBezTo>
                    <a:pt x="22752" y="1822"/>
                    <a:pt x="22602" y="1827"/>
                    <a:pt x="22450" y="1836"/>
                  </a:cubicBezTo>
                  <a:cubicBezTo>
                    <a:pt x="21883" y="1836"/>
                    <a:pt x="21349" y="1902"/>
                    <a:pt x="20849" y="2002"/>
                  </a:cubicBezTo>
                  <a:lnTo>
                    <a:pt x="20715" y="2002"/>
                  </a:lnTo>
                  <a:cubicBezTo>
                    <a:pt x="20715" y="1936"/>
                    <a:pt x="20715" y="1869"/>
                    <a:pt x="20682" y="1802"/>
                  </a:cubicBezTo>
                  <a:cubicBezTo>
                    <a:pt x="20682" y="1702"/>
                    <a:pt x="20615" y="1635"/>
                    <a:pt x="20582" y="1569"/>
                  </a:cubicBezTo>
                  <a:cubicBezTo>
                    <a:pt x="20515" y="1502"/>
                    <a:pt x="20449" y="1435"/>
                    <a:pt x="20349" y="1335"/>
                  </a:cubicBezTo>
                  <a:cubicBezTo>
                    <a:pt x="20282" y="1268"/>
                    <a:pt x="20182" y="1202"/>
                    <a:pt x="20048" y="1135"/>
                  </a:cubicBezTo>
                  <a:cubicBezTo>
                    <a:pt x="19715" y="935"/>
                    <a:pt x="19281" y="768"/>
                    <a:pt x="18747" y="635"/>
                  </a:cubicBezTo>
                  <a:cubicBezTo>
                    <a:pt x="18247" y="501"/>
                    <a:pt x="17680" y="401"/>
                    <a:pt x="17080" y="334"/>
                  </a:cubicBezTo>
                  <a:cubicBezTo>
                    <a:pt x="16640" y="286"/>
                    <a:pt x="16183" y="255"/>
                    <a:pt x="15733" y="255"/>
                  </a:cubicBezTo>
                  <a:cubicBezTo>
                    <a:pt x="15569" y="255"/>
                    <a:pt x="15406" y="259"/>
                    <a:pt x="15245" y="268"/>
                  </a:cubicBezTo>
                  <a:cubicBezTo>
                    <a:pt x="14611" y="268"/>
                    <a:pt x="13977" y="334"/>
                    <a:pt x="13410" y="435"/>
                  </a:cubicBezTo>
                  <a:lnTo>
                    <a:pt x="13277" y="468"/>
                  </a:lnTo>
                  <a:cubicBezTo>
                    <a:pt x="13210" y="468"/>
                    <a:pt x="13177" y="468"/>
                    <a:pt x="13143" y="501"/>
                  </a:cubicBezTo>
                  <a:lnTo>
                    <a:pt x="13010" y="501"/>
                  </a:lnTo>
                  <a:cubicBezTo>
                    <a:pt x="12943" y="535"/>
                    <a:pt x="12910" y="535"/>
                    <a:pt x="12877" y="535"/>
                  </a:cubicBezTo>
                  <a:cubicBezTo>
                    <a:pt x="12543" y="401"/>
                    <a:pt x="12143" y="301"/>
                    <a:pt x="11742" y="201"/>
                  </a:cubicBezTo>
                  <a:cubicBezTo>
                    <a:pt x="11309" y="134"/>
                    <a:pt x="10842" y="68"/>
                    <a:pt x="10375" y="34"/>
                  </a:cubicBezTo>
                  <a:cubicBezTo>
                    <a:pt x="9908" y="1"/>
                    <a:pt x="9407" y="1"/>
                    <a:pt x="8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3748913" y="1563575"/>
              <a:ext cx="654650" cy="148875"/>
            </a:xfrm>
            <a:custGeom>
              <a:avLst/>
              <a:gdLst/>
              <a:ahLst/>
              <a:cxnLst/>
              <a:rect l="l" t="t" r="r" b="b"/>
              <a:pathLst>
                <a:path w="26186" h="5955" extrusionOk="0">
                  <a:moveTo>
                    <a:pt x="14610" y="1582"/>
                  </a:moveTo>
                  <a:lnTo>
                    <a:pt x="14677" y="1748"/>
                  </a:lnTo>
                  <a:lnTo>
                    <a:pt x="14344" y="1748"/>
                  </a:lnTo>
                  <a:cubicBezTo>
                    <a:pt x="14277" y="1748"/>
                    <a:pt x="14210" y="1748"/>
                    <a:pt x="14110" y="1782"/>
                  </a:cubicBezTo>
                  <a:cubicBezTo>
                    <a:pt x="14043" y="1782"/>
                    <a:pt x="13943" y="1782"/>
                    <a:pt x="13877" y="1815"/>
                  </a:cubicBezTo>
                  <a:cubicBezTo>
                    <a:pt x="13743" y="1815"/>
                    <a:pt x="13643" y="1848"/>
                    <a:pt x="13576" y="1882"/>
                  </a:cubicBezTo>
                  <a:cubicBezTo>
                    <a:pt x="13510" y="1882"/>
                    <a:pt x="13443" y="1915"/>
                    <a:pt x="13410" y="1948"/>
                  </a:cubicBezTo>
                  <a:cubicBezTo>
                    <a:pt x="13376" y="1982"/>
                    <a:pt x="13376" y="2015"/>
                    <a:pt x="13376" y="2015"/>
                  </a:cubicBezTo>
                  <a:cubicBezTo>
                    <a:pt x="13410" y="2049"/>
                    <a:pt x="13410" y="2082"/>
                    <a:pt x="13443" y="2115"/>
                  </a:cubicBezTo>
                  <a:cubicBezTo>
                    <a:pt x="13510" y="2115"/>
                    <a:pt x="13576" y="2149"/>
                    <a:pt x="13643" y="2182"/>
                  </a:cubicBezTo>
                  <a:cubicBezTo>
                    <a:pt x="13710" y="2182"/>
                    <a:pt x="13777" y="2215"/>
                    <a:pt x="13877" y="2215"/>
                  </a:cubicBezTo>
                  <a:lnTo>
                    <a:pt x="15578" y="2215"/>
                  </a:lnTo>
                  <a:cubicBezTo>
                    <a:pt x="15711" y="2249"/>
                    <a:pt x="15811" y="2282"/>
                    <a:pt x="15911" y="2282"/>
                  </a:cubicBezTo>
                  <a:cubicBezTo>
                    <a:pt x="16011" y="2315"/>
                    <a:pt x="16112" y="2349"/>
                    <a:pt x="16178" y="2415"/>
                  </a:cubicBezTo>
                  <a:cubicBezTo>
                    <a:pt x="16278" y="2449"/>
                    <a:pt x="16312" y="2516"/>
                    <a:pt x="16312" y="2549"/>
                  </a:cubicBezTo>
                  <a:cubicBezTo>
                    <a:pt x="16345" y="2616"/>
                    <a:pt x="16312" y="2649"/>
                    <a:pt x="16278" y="2716"/>
                  </a:cubicBezTo>
                  <a:cubicBezTo>
                    <a:pt x="16212" y="2749"/>
                    <a:pt x="16112" y="2816"/>
                    <a:pt x="15978" y="2849"/>
                  </a:cubicBezTo>
                  <a:cubicBezTo>
                    <a:pt x="15845" y="2916"/>
                    <a:pt x="15645" y="2949"/>
                    <a:pt x="15444" y="2983"/>
                  </a:cubicBezTo>
                  <a:cubicBezTo>
                    <a:pt x="15344" y="3016"/>
                    <a:pt x="15244" y="3016"/>
                    <a:pt x="15144" y="3049"/>
                  </a:cubicBezTo>
                  <a:lnTo>
                    <a:pt x="14844" y="3049"/>
                  </a:lnTo>
                  <a:cubicBezTo>
                    <a:pt x="14744" y="3083"/>
                    <a:pt x="14644" y="3083"/>
                    <a:pt x="14577" y="3083"/>
                  </a:cubicBezTo>
                  <a:lnTo>
                    <a:pt x="14310" y="3083"/>
                  </a:lnTo>
                  <a:lnTo>
                    <a:pt x="14244" y="2916"/>
                  </a:lnTo>
                  <a:lnTo>
                    <a:pt x="14711" y="2916"/>
                  </a:lnTo>
                  <a:cubicBezTo>
                    <a:pt x="14811" y="2916"/>
                    <a:pt x="14877" y="2882"/>
                    <a:pt x="14977" y="2882"/>
                  </a:cubicBezTo>
                  <a:cubicBezTo>
                    <a:pt x="15077" y="2882"/>
                    <a:pt x="15178" y="2882"/>
                    <a:pt x="15244" y="2849"/>
                  </a:cubicBezTo>
                  <a:cubicBezTo>
                    <a:pt x="15378" y="2816"/>
                    <a:pt x="15478" y="2816"/>
                    <a:pt x="15578" y="2782"/>
                  </a:cubicBezTo>
                  <a:cubicBezTo>
                    <a:pt x="15645" y="2749"/>
                    <a:pt x="15711" y="2716"/>
                    <a:pt x="15745" y="2682"/>
                  </a:cubicBezTo>
                  <a:cubicBezTo>
                    <a:pt x="15778" y="2649"/>
                    <a:pt x="15811" y="2616"/>
                    <a:pt x="15778" y="2616"/>
                  </a:cubicBezTo>
                  <a:cubicBezTo>
                    <a:pt x="15778" y="2582"/>
                    <a:pt x="15745" y="2549"/>
                    <a:pt x="15711" y="2516"/>
                  </a:cubicBezTo>
                  <a:cubicBezTo>
                    <a:pt x="15645" y="2482"/>
                    <a:pt x="15611" y="2449"/>
                    <a:pt x="15544" y="2449"/>
                  </a:cubicBezTo>
                  <a:cubicBezTo>
                    <a:pt x="15478" y="2415"/>
                    <a:pt x="15378" y="2415"/>
                    <a:pt x="15311" y="2382"/>
                  </a:cubicBezTo>
                  <a:lnTo>
                    <a:pt x="13610" y="2382"/>
                  </a:lnTo>
                  <a:cubicBezTo>
                    <a:pt x="13476" y="2349"/>
                    <a:pt x="13343" y="2349"/>
                    <a:pt x="13243" y="2315"/>
                  </a:cubicBezTo>
                  <a:cubicBezTo>
                    <a:pt x="13143" y="2282"/>
                    <a:pt x="13076" y="2249"/>
                    <a:pt x="12976" y="2215"/>
                  </a:cubicBezTo>
                  <a:cubicBezTo>
                    <a:pt x="12909" y="2149"/>
                    <a:pt x="12876" y="2115"/>
                    <a:pt x="12876" y="2049"/>
                  </a:cubicBezTo>
                  <a:cubicBezTo>
                    <a:pt x="12843" y="2015"/>
                    <a:pt x="12876" y="1948"/>
                    <a:pt x="12943" y="1915"/>
                  </a:cubicBezTo>
                  <a:cubicBezTo>
                    <a:pt x="13009" y="1848"/>
                    <a:pt x="13076" y="1815"/>
                    <a:pt x="13209" y="1782"/>
                  </a:cubicBezTo>
                  <a:cubicBezTo>
                    <a:pt x="13343" y="1748"/>
                    <a:pt x="13510" y="1682"/>
                    <a:pt x="13676" y="1682"/>
                  </a:cubicBezTo>
                  <a:cubicBezTo>
                    <a:pt x="13777" y="1648"/>
                    <a:pt x="13877" y="1648"/>
                    <a:pt x="13943" y="1615"/>
                  </a:cubicBezTo>
                  <a:lnTo>
                    <a:pt x="14210" y="1615"/>
                  </a:lnTo>
                  <a:cubicBezTo>
                    <a:pt x="14277" y="1582"/>
                    <a:pt x="14377" y="1582"/>
                    <a:pt x="14444" y="1582"/>
                  </a:cubicBezTo>
                  <a:close/>
                  <a:moveTo>
                    <a:pt x="11608" y="2049"/>
                  </a:moveTo>
                  <a:lnTo>
                    <a:pt x="13877" y="3249"/>
                  </a:lnTo>
                  <a:lnTo>
                    <a:pt x="13376" y="3316"/>
                  </a:lnTo>
                  <a:lnTo>
                    <a:pt x="12376" y="2782"/>
                  </a:lnTo>
                  <a:cubicBezTo>
                    <a:pt x="12309" y="2749"/>
                    <a:pt x="12209" y="2716"/>
                    <a:pt x="12142" y="2649"/>
                  </a:cubicBezTo>
                  <a:cubicBezTo>
                    <a:pt x="12075" y="2616"/>
                    <a:pt x="11975" y="2549"/>
                    <a:pt x="11909" y="2516"/>
                  </a:cubicBezTo>
                  <a:cubicBezTo>
                    <a:pt x="11808" y="2482"/>
                    <a:pt x="11742" y="2415"/>
                    <a:pt x="11675" y="2382"/>
                  </a:cubicBezTo>
                  <a:cubicBezTo>
                    <a:pt x="11575" y="2349"/>
                    <a:pt x="11508" y="2315"/>
                    <a:pt x="11475" y="2249"/>
                  </a:cubicBezTo>
                  <a:lnTo>
                    <a:pt x="11442" y="2249"/>
                  </a:lnTo>
                  <a:cubicBezTo>
                    <a:pt x="11475" y="2315"/>
                    <a:pt x="11508" y="2349"/>
                    <a:pt x="11508" y="2382"/>
                  </a:cubicBezTo>
                  <a:cubicBezTo>
                    <a:pt x="11542" y="2449"/>
                    <a:pt x="11575" y="2482"/>
                    <a:pt x="11608" y="2516"/>
                  </a:cubicBezTo>
                  <a:cubicBezTo>
                    <a:pt x="11608" y="2582"/>
                    <a:pt x="11642" y="2616"/>
                    <a:pt x="11675" y="2682"/>
                  </a:cubicBezTo>
                  <a:cubicBezTo>
                    <a:pt x="11675" y="2716"/>
                    <a:pt x="11708" y="2749"/>
                    <a:pt x="11742" y="2816"/>
                  </a:cubicBezTo>
                  <a:lnTo>
                    <a:pt x="12042" y="3550"/>
                  </a:lnTo>
                  <a:lnTo>
                    <a:pt x="11642" y="3616"/>
                  </a:lnTo>
                  <a:lnTo>
                    <a:pt x="10074" y="3116"/>
                  </a:lnTo>
                  <a:cubicBezTo>
                    <a:pt x="9940" y="3083"/>
                    <a:pt x="9840" y="3049"/>
                    <a:pt x="9740" y="3016"/>
                  </a:cubicBezTo>
                  <a:cubicBezTo>
                    <a:pt x="9607" y="2983"/>
                    <a:pt x="9507" y="2949"/>
                    <a:pt x="9407" y="2916"/>
                  </a:cubicBezTo>
                  <a:cubicBezTo>
                    <a:pt x="9307" y="2882"/>
                    <a:pt x="9207" y="2849"/>
                    <a:pt x="9107" y="2816"/>
                  </a:cubicBezTo>
                  <a:cubicBezTo>
                    <a:pt x="9006" y="2782"/>
                    <a:pt x="8940" y="2749"/>
                    <a:pt x="8840" y="2716"/>
                  </a:cubicBezTo>
                  <a:lnTo>
                    <a:pt x="8840" y="2716"/>
                  </a:lnTo>
                  <a:cubicBezTo>
                    <a:pt x="8873" y="2749"/>
                    <a:pt x="8940" y="2782"/>
                    <a:pt x="9006" y="2816"/>
                  </a:cubicBezTo>
                  <a:cubicBezTo>
                    <a:pt x="9073" y="2882"/>
                    <a:pt x="9140" y="2916"/>
                    <a:pt x="9207" y="2983"/>
                  </a:cubicBezTo>
                  <a:lnTo>
                    <a:pt x="9440" y="3116"/>
                  </a:lnTo>
                  <a:cubicBezTo>
                    <a:pt x="9507" y="3183"/>
                    <a:pt x="9574" y="3216"/>
                    <a:pt x="9640" y="3249"/>
                  </a:cubicBezTo>
                  <a:lnTo>
                    <a:pt x="10407" y="3816"/>
                  </a:lnTo>
                  <a:lnTo>
                    <a:pt x="9940" y="3883"/>
                  </a:lnTo>
                  <a:lnTo>
                    <a:pt x="8173" y="2616"/>
                  </a:lnTo>
                  <a:lnTo>
                    <a:pt x="8806" y="2516"/>
                  </a:lnTo>
                  <a:lnTo>
                    <a:pt x="10441" y="2983"/>
                  </a:lnTo>
                  <a:cubicBezTo>
                    <a:pt x="10541" y="3016"/>
                    <a:pt x="10641" y="3049"/>
                    <a:pt x="10741" y="3083"/>
                  </a:cubicBezTo>
                  <a:cubicBezTo>
                    <a:pt x="10841" y="3116"/>
                    <a:pt x="10941" y="3149"/>
                    <a:pt x="11008" y="3183"/>
                  </a:cubicBezTo>
                  <a:cubicBezTo>
                    <a:pt x="11108" y="3216"/>
                    <a:pt x="11208" y="3216"/>
                    <a:pt x="11275" y="3249"/>
                  </a:cubicBezTo>
                  <a:cubicBezTo>
                    <a:pt x="11341" y="3283"/>
                    <a:pt x="11442" y="3316"/>
                    <a:pt x="11508" y="3349"/>
                  </a:cubicBezTo>
                  <a:lnTo>
                    <a:pt x="11542" y="3349"/>
                  </a:lnTo>
                  <a:cubicBezTo>
                    <a:pt x="11508" y="3283"/>
                    <a:pt x="11475" y="3249"/>
                    <a:pt x="11442" y="3216"/>
                  </a:cubicBezTo>
                  <a:cubicBezTo>
                    <a:pt x="11442" y="3183"/>
                    <a:pt x="11408" y="3149"/>
                    <a:pt x="11375" y="3116"/>
                  </a:cubicBezTo>
                  <a:cubicBezTo>
                    <a:pt x="11375" y="3083"/>
                    <a:pt x="11341" y="3016"/>
                    <a:pt x="11308" y="2983"/>
                  </a:cubicBezTo>
                  <a:cubicBezTo>
                    <a:pt x="11308" y="2949"/>
                    <a:pt x="11275" y="2882"/>
                    <a:pt x="11241" y="2849"/>
                  </a:cubicBezTo>
                  <a:lnTo>
                    <a:pt x="10975" y="2149"/>
                  </a:lnTo>
                  <a:lnTo>
                    <a:pt x="11608" y="2049"/>
                  </a:lnTo>
                  <a:close/>
                  <a:moveTo>
                    <a:pt x="7239" y="2816"/>
                  </a:moveTo>
                  <a:lnTo>
                    <a:pt x="7305" y="2949"/>
                  </a:lnTo>
                  <a:lnTo>
                    <a:pt x="6972" y="2949"/>
                  </a:lnTo>
                  <a:cubicBezTo>
                    <a:pt x="6905" y="2983"/>
                    <a:pt x="6805" y="2983"/>
                    <a:pt x="6738" y="2983"/>
                  </a:cubicBezTo>
                  <a:cubicBezTo>
                    <a:pt x="6671" y="2983"/>
                    <a:pt x="6571" y="3016"/>
                    <a:pt x="6471" y="3016"/>
                  </a:cubicBezTo>
                  <a:cubicBezTo>
                    <a:pt x="6338" y="3049"/>
                    <a:pt x="6238" y="3083"/>
                    <a:pt x="6171" y="3083"/>
                  </a:cubicBezTo>
                  <a:cubicBezTo>
                    <a:pt x="6104" y="3116"/>
                    <a:pt x="6038" y="3149"/>
                    <a:pt x="6038" y="3183"/>
                  </a:cubicBezTo>
                  <a:cubicBezTo>
                    <a:pt x="6004" y="3216"/>
                    <a:pt x="5971" y="3216"/>
                    <a:pt x="6004" y="3249"/>
                  </a:cubicBezTo>
                  <a:cubicBezTo>
                    <a:pt x="6004" y="3283"/>
                    <a:pt x="6038" y="3316"/>
                    <a:pt x="6071" y="3316"/>
                  </a:cubicBezTo>
                  <a:cubicBezTo>
                    <a:pt x="6104" y="3349"/>
                    <a:pt x="6171" y="3383"/>
                    <a:pt x="6238" y="3416"/>
                  </a:cubicBezTo>
                  <a:cubicBezTo>
                    <a:pt x="6305" y="3416"/>
                    <a:pt x="6371" y="3416"/>
                    <a:pt x="6471" y="3450"/>
                  </a:cubicBezTo>
                  <a:lnTo>
                    <a:pt x="7739" y="3450"/>
                  </a:lnTo>
                  <a:cubicBezTo>
                    <a:pt x="7906" y="3450"/>
                    <a:pt x="8072" y="3450"/>
                    <a:pt x="8173" y="3483"/>
                  </a:cubicBezTo>
                  <a:cubicBezTo>
                    <a:pt x="8306" y="3483"/>
                    <a:pt x="8439" y="3516"/>
                    <a:pt x="8539" y="3550"/>
                  </a:cubicBezTo>
                  <a:cubicBezTo>
                    <a:pt x="8640" y="3550"/>
                    <a:pt x="8706" y="3583"/>
                    <a:pt x="8806" y="3650"/>
                  </a:cubicBezTo>
                  <a:cubicBezTo>
                    <a:pt x="8873" y="3683"/>
                    <a:pt x="8906" y="3750"/>
                    <a:pt x="8940" y="3783"/>
                  </a:cubicBezTo>
                  <a:cubicBezTo>
                    <a:pt x="8940" y="3850"/>
                    <a:pt x="8940" y="3917"/>
                    <a:pt x="8873" y="3950"/>
                  </a:cubicBezTo>
                  <a:cubicBezTo>
                    <a:pt x="8806" y="4017"/>
                    <a:pt x="8706" y="4050"/>
                    <a:pt x="8573" y="4117"/>
                  </a:cubicBezTo>
                  <a:cubicBezTo>
                    <a:pt x="8439" y="4150"/>
                    <a:pt x="8239" y="4183"/>
                    <a:pt x="8006" y="4250"/>
                  </a:cubicBezTo>
                  <a:cubicBezTo>
                    <a:pt x="7939" y="4250"/>
                    <a:pt x="7839" y="4250"/>
                    <a:pt x="7739" y="4283"/>
                  </a:cubicBezTo>
                  <a:cubicBezTo>
                    <a:pt x="7639" y="4283"/>
                    <a:pt x="7505" y="4283"/>
                    <a:pt x="7405" y="4317"/>
                  </a:cubicBezTo>
                  <a:lnTo>
                    <a:pt x="6905" y="4317"/>
                  </a:lnTo>
                  <a:lnTo>
                    <a:pt x="6805" y="4150"/>
                  </a:lnTo>
                  <a:lnTo>
                    <a:pt x="7305" y="4150"/>
                  </a:lnTo>
                  <a:cubicBezTo>
                    <a:pt x="7405" y="4150"/>
                    <a:pt x="7472" y="4150"/>
                    <a:pt x="7572" y="4117"/>
                  </a:cubicBezTo>
                  <a:lnTo>
                    <a:pt x="7839" y="4117"/>
                  </a:lnTo>
                  <a:cubicBezTo>
                    <a:pt x="7972" y="4083"/>
                    <a:pt x="8072" y="4050"/>
                    <a:pt x="8139" y="4017"/>
                  </a:cubicBezTo>
                  <a:cubicBezTo>
                    <a:pt x="8239" y="4017"/>
                    <a:pt x="8306" y="3983"/>
                    <a:pt x="8339" y="3950"/>
                  </a:cubicBezTo>
                  <a:cubicBezTo>
                    <a:pt x="8373" y="3917"/>
                    <a:pt x="8406" y="3883"/>
                    <a:pt x="8373" y="3850"/>
                  </a:cubicBezTo>
                  <a:cubicBezTo>
                    <a:pt x="8373" y="3816"/>
                    <a:pt x="8339" y="3783"/>
                    <a:pt x="8306" y="3750"/>
                  </a:cubicBezTo>
                  <a:cubicBezTo>
                    <a:pt x="8239" y="3716"/>
                    <a:pt x="8206" y="3683"/>
                    <a:pt x="8139" y="3683"/>
                  </a:cubicBezTo>
                  <a:cubicBezTo>
                    <a:pt x="8072" y="3650"/>
                    <a:pt x="7972" y="3650"/>
                    <a:pt x="7906" y="3650"/>
                  </a:cubicBezTo>
                  <a:cubicBezTo>
                    <a:pt x="7806" y="3616"/>
                    <a:pt x="7706" y="3616"/>
                    <a:pt x="7572" y="3616"/>
                  </a:cubicBezTo>
                  <a:lnTo>
                    <a:pt x="7172" y="3616"/>
                  </a:lnTo>
                  <a:cubicBezTo>
                    <a:pt x="6972" y="3616"/>
                    <a:pt x="6805" y="3650"/>
                    <a:pt x="6638" y="3650"/>
                  </a:cubicBezTo>
                  <a:cubicBezTo>
                    <a:pt x="6471" y="3650"/>
                    <a:pt x="6338" y="3616"/>
                    <a:pt x="6204" y="3616"/>
                  </a:cubicBezTo>
                  <a:cubicBezTo>
                    <a:pt x="6071" y="3583"/>
                    <a:pt x="5938" y="3583"/>
                    <a:pt x="5838" y="3550"/>
                  </a:cubicBezTo>
                  <a:cubicBezTo>
                    <a:pt x="5737" y="3516"/>
                    <a:pt x="5637" y="3483"/>
                    <a:pt x="5571" y="3450"/>
                  </a:cubicBezTo>
                  <a:cubicBezTo>
                    <a:pt x="5504" y="3383"/>
                    <a:pt x="5471" y="3349"/>
                    <a:pt x="5437" y="3283"/>
                  </a:cubicBezTo>
                  <a:cubicBezTo>
                    <a:pt x="5437" y="3249"/>
                    <a:pt x="5471" y="3183"/>
                    <a:pt x="5537" y="3149"/>
                  </a:cubicBezTo>
                  <a:cubicBezTo>
                    <a:pt x="5604" y="3083"/>
                    <a:pt x="5704" y="3049"/>
                    <a:pt x="5804" y="3016"/>
                  </a:cubicBezTo>
                  <a:cubicBezTo>
                    <a:pt x="5938" y="2949"/>
                    <a:pt x="6104" y="2916"/>
                    <a:pt x="6305" y="2882"/>
                  </a:cubicBezTo>
                  <a:cubicBezTo>
                    <a:pt x="6405" y="2882"/>
                    <a:pt x="6471" y="2849"/>
                    <a:pt x="6571" y="2849"/>
                  </a:cubicBezTo>
                  <a:cubicBezTo>
                    <a:pt x="6671" y="2849"/>
                    <a:pt x="6738" y="2816"/>
                    <a:pt x="6838" y="2816"/>
                  </a:cubicBezTo>
                  <a:close/>
                  <a:moveTo>
                    <a:pt x="13714" y="1"/>
                  </a:moveTo>
                  <a:cubicBezTo>
                    <a:pt x="12974" y="1"/>
                    <a:pt x="12213" y="25"/>
                    <a:pt x="11442" y="80"/>
                  </a:cubicBezTo>
                  <a:cubicBezTo>
                    <a:pt x="10041" y="147"/>
                    <a:pt x="8606" y="314"/>
                    <a:pt x="7205" y="547"/>
                  </a:cubicBezTo>
                  <a:cubicBezTo>
                    <a:pt x="5804" y="781"/>
                    <a:pt x="4570" y="1048"/>
                    <a:pt x="3536" y="1381"/>
                  </a:cubicBezTo>
                  <a:cubicBezTo>
                    <a:pt x="2502" y="1715"/>
                    <a:pt x="1668" y="2049"/>
                    <a:pt x="1067" y="2449"/>
                  </a:cubicBezTo>
                  <a:cubicBezTo>
                    <a:pt x="500" y="2816"/>
                    <a:pt x="133" y="3183"/>
                    <a:pt x="67" y="3583"/>
                  </a:cubicBezTo>
                  <a:cubicBezTo>
                    <a:pt x="0" y="3950"/>
                    <a:pt x="200" y="4317"/>
                    <a:pt x="734" y="4684"/>
                  </a:cubicBezTo>
                  <a:cubicBezTo>
                    <a:pt x="1268" y="5017"/>
                    <a:pt x="2068" y="5284"/>
                    <a:pt x="3069" y="5484"/>
                  </a:cubicBezTo>
                  <a:cubicBezTo>
                    <a:pt x="4036" y="5718"/>
                    <a:pt x="5237" y="5851"/>
                    <a:pt x="6538" y="5918"/>
                  </a:cubicBezTo>
                  <a:cubicBezTo>
                    <a:pt x="7035" y="5943"/>
                    <a:pt x="7551" y="5954"/>
                    <a:pt x="8080" y="5954"/>
                  </a:cubicBezTo>
                  <a:cubicBezTo>
                    <a:pt x="8935" y="5954"/>
                    <a:pt x="9821" y="5926"/>
                    <a:pt x="10708" y="5885"/>
                  </a:cubicBezTo>
                  <a:cubicBezTo>
                    <a:pt x="12175" y="5785"/>
                    <a:pt x="13643" y="5618"/>
                    <a:pt x="15077" y="5384"/>
                  </a:cubicBezTo>
                  <a:cubicBezTo>
                    <a:pt x="15578" y="5284"/>
                    <a:pt x="16045" y="5217"/>
                    <a:pt x="16478" y="5117"/>
                  </a:cubicBezTo>
                  <a:cubicBezTo>
                    <a:pt x="16945" y="5017"/>
                    <a:pt x="17346" y="4917"/>
                    <a:pt x="17746" y="4784"/>
                  </a:cubicBezTo>
                  <a:cubicBezTo>
                    <a:pt x="18146" y="4684"/>
                    <a:pt x="18513" y="4584"/>
                    <a:pt x="18880" y="4450"/>
                  </a:cubicBezTo>
                  <a:cubicBezTo>
                    <a:pt x="19214" y="4350"/>
                    <a:pt x="19547" y="4217"/>
                    <a:pt x="19814" y="4117"/>
                  </a:cubicBezTo>
                  <a:lnTo>
                    <a:pt x="26185" y="3483"/>
                  </a:lnTo>
                  <a:lnTo>
                    <a:pt x="21916" y="2616"/>
                  </a:lnTo>
                  <a:cubicBezTo>
                    <a:pt x="21982" y="2482"/>
                    <a:pt x="22016" y="2349"/>
                    <a:pt x="22016" y="2249"/>
                  </a:cubicBezTo>
                  <a:cubicBezTo>
                    <a:pt x="22016" y="2115"/>
                    <a:pt x="21982" y="2015"/>
                    <a:pt x="21916" y="1882"/>
                  </a:cubicBezTo>
                  <a:cubicBezTo>
                    <a:pt x="21882" y="1782"/>
                    <a:pt x="21782" y="1648"/>
                    <a:pt x="21649" y="1548"/>
                  </a:cubicBezTo>
                  <a:cubicBezTo>
                    <a:pt x="21549" y="1448"/>
                    <a:pt x="21415" y="1315"/>
                    <a:pt x="21215" y="1215"/>
                  </a:cubicBezTo>
                  <a:cubicBezTo>
                    <a:pt x="20681" y="881"/>
                    <a:pt x="19848" y="614"/>
                    <a:pt x="18880" y="447"/>
                  </a:cubicBezTo>
                  <a:cubicBezTo>
                    <a:pt x="17879" y="247"/>
                    <a:pt x="16745" y="114"/>
                    <a:pt x="15478" y="47"/>
                  </a:cubicBezTo>
                  <a:cubicBezTo>
                    <a:pt x="14908" y="17"/>
                    <a:pt x="14318" y="1"/>
                    <a:pt x="13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3421163" y="2176000"/>
              <a:ext cx="1346000" cy="513725"/>
            </a:xfrm>
            <a:custGeom>
              <a:avLst/>
              <a:gdLst/>
              <a:ahLst/>
              <a:cxnLst/>
              <a:rect l="l" t="t" r="r" b="b"/>
              <a:pathLst>
                <a:path w="53840" h="20549" extrusionOk="0">
                  <a:moveTo>
                    <a:pt x="34425" y="1"/>
                  </a:moveTo>
                  <a:lnTo>
                    <a:pt x="1" y="6639"/>
                  </a:lnTo>
                  <a:lnTo>
                    <a:pt x="17880" y="20549"/>
                  </a:lnTo>
                  <a:lnTo>
                    <a:pt x="53839" y="12977"/>
                  </a:lnTo>
                  <a:lnTo>
                    <a:pt x="344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3421163" y="2176000"/>
              <a:ext cx="1346000" cy="513725"/>
            </a:xfrm>
            <a:custGeom>
              <a:avLst/>
              <a:gdLst/>
              <a:ahLst/>
              <a:cxnLst/>
              <a:rect l="l" t="t" r="r" b="b"/>
              <a:pathLst>
                <a:path w="53840" h="20549" extrusionOk="0">
                  <a:moveTo>
                    <a:pt x="21950" y="7273"/>
                  </a:moveTo>
                  <a:cubicBezTo>
                    <a:pt x="21616" y="7306"/>
                    <a:pt x="21283" y="7340"/>
                    <a:pt x="20949" y="7373"/>
                  </a:cubicBezTo>
                  <a:cubicBezTo>
                    <a:pt x="20615" y="7406"/>
                    <a:pt x="20315" y="7473"/>
                    <a:pt x="20015" y="7506"/>
                  </a:cubicBezTo>
                  <a:cubicBezTo>
                    <a:pt x="19715" y="7573"/>
                    <a:pt x="19448" y="7640"/>
                    <a:pt x="19181" y="7740"/>
                  </a:cubicBezTo>
                  <a:cubicBezTo>
                    <a:pt x="18914" y="7807"/>
                    <a:pt x="18681" y="7907"/>
                    <a:pt x="18447" y="8007"/>
                  </a:cubicBezTo>
                  <a:cubicBezTo>
                    <a:pt x="18214" y="8073"/>
                    <a:pt x="18014" y="8207"/>
                    <a:pt x="17847" y="8307"/>
                  </a:cubicBezTo>
                  <a:cubicBezTo>
                    <a:pt x="17680" y="8440"/>
                    <a:pt x="17513" y="8540"/>
                    <a:pt x="17413" y="8674"/>
                  </a:cubicBezTo>
                  <a:cubicBezTo>
                    <a:pt x="17180" y="8941"/>
                    <a:pt x="17113" y="9208"/>
                    <a:pt x="17180" y="9474"/>
                  </a:cubicBezTo>
                  <a:cubicBezTo>
                    <a:pt x="17246" y="9741"/>
                    <a:pt x="17413" y="9975"/>
                    <a:pt x="17747" y="10208"/>
                  </a:cubicBezTo>
                  <a:cubicBezTo>
                    <a:pt x="18047" y="10442"/>
                    <a:pt x="18481" y="10642"/>
                    <a:pt x="18981" y="10809"/>
                  </a:cubicBezTo>
                  <a:cubicBezTo>
                    <a:pt x="19515" y="10975"/>
                    <a:pt x="20115" y="11109"/>
                    <a:pt x="20816" y="11209"/>
                  </a:cubicBezTo>
                  <a:cubicBezTo>
                    <a:pt x="21182" y="11242"/>
                    <a:pt x="21549" y="11276"/>
                    <a:pt x="21883" y="11276"/>
                  </a:cubicBezTo>
                  <a:cubicBezTo>
                    <a:pt x="22066" y="11292"/>
                    <a:pt x="22242" y="11301"/>
                    <a:pt x="22413" y="11301"/>
                  </a:cubicBezTo>
                  <a:cubicBezTo>
                    <a:pt x="22583" y="11301"/>
                    <a:pt x="22750" y="11292"/>
                    <a:pt x="22917" y="11276"/>
                  </a:cubicBezTo>
                  <a:cubicBezTo>
                    <a:pt x="23284" y="11276"/>
                    <a:pt x="23618" y="11242"/>
                    <a:pt x="23951" y="11209"/>
                  </a:cubicBezTo>
                  <a:cubicBezTo>
                    <a:pt x="24251" y="11176"/>
                    <a:pt x="24585" y="11109"/>
                    <a:pt x="24885" y="11042"/>
                  </a:cubicBezTo>
                  <a:cubicBezTo>
                    <a:pt x="25185" y="10975"/>
                    <a:pt x="25486" y="10909"/>
                    <a:pt x="25752" y="10842"/>
                  </a:cubicBezTo>
                  <a:cubicBezTo>
                    <a:pt x="26019" y="10742"/>
                    <a:pt x="26253" y="10675"/>
                    <a:pt x="26486" y="10575"/>
                  </a:cubicBezTo>
                  <a:cubicBezTo>
                    <a:pt x="26686" y="10475"/>
                    <a:pt x="26887" y="10342"/>
                    <a:pt x="27053" y="10242"/>
                  </a:cubicBezTo>
                  <a:cubicBezTo>
                    <a:pt x="27220" y="10108"/>
                    <a:pt x="27354" y="9975"/>
                    <a:pt x="27487" y="9841"/>
                  </a:cubicBezTo>
                  <a:cubicBezTo>
                    <a:pt x="27687" y="9574"/>
                    <a:pt x="27754" y="9308"/>
                    <a:pt x="27687" y="9074"/>
                  </a:cubicBezTo>
                  <a:cubicBezTo>
                    <a:pt x="27587" y="8807"/>
                    <a:pt x="27387" y="8574"/>
                    <a:pt x="27087" y="8340"/>
                  </a:cubicBezTo>
                  <a:cubicBezTo>
                    <a:pt x="26753" y="8107"/>
                    <a:pt x="26319" y="7907"/>
                    <a:pt x="25819" y="7740"/>
                  </a:cubicBezTo>
                  <a:cubicBezTo>
                    <a:pt x="25285" y="7573"/>
                    <a:pt x="24685" y="7440"/>
                    <a:pt x="24018" y="7373"/>
                  </a:cubicBezTo>
                  <a:cubicBezTo>
                    <a:pt x="23651" y="7340"/>
                    <a:pt x="23317" y="7306"/>
                    <a:pt x="22984" y="7273"/>
                  </a:cubicBezTo>
                  <a:close/>
                  <a:moveTo>
                    <a:pt x="22471" y="6047"/>
                  </a:moveTo>
                  <a:cubicBezTo>
                    <a:pt x="22750" y="6047"/>
                    <a:pt x="23034" y="6055"/>
                    <a:pt x="23317" y="6072"/>
                  </a:cubicBezTo>
                  <a:cubicBezTo>
                    <a:pt x="23851" y="6072"/>
                    <a:pt x="24418" y="6139"/>
                    <a:pt x="24985" y="6205"/>
                  </a:cubicBezTo>
                  <a:cubicBezTo>
                    <a:pt x="25953" y="6305"/>
                    <a:pt x="26853" y="6472"/>
                    <a:pt x="27620" y="6706"/>
                  </a:cubicBezTo>
                  <a:cubicBezTo>
                    <a:pt x="28421" y="6939"/>
                    <a:pt x="29088" y="7206"/>
                    <a:pt x="29622" y="7506"/>
                  </a:cubicBezTo>
                  <a:cubicBezTo>
                    <a:pt x="30122" y="7807"/>
                    <a:pt x="30522" y="8140"/>
                    <a:pt x="30789" y="8507"/>
                  </a:cubicBezTo>
                  <a:cubicBezTo>
                    <a:pt x="31023" y="8841"/>
                    <a:pt x="31090" y="9241"/>
                    <a:pt x="30989" y="9608"/>
                  </a:cubicBezTo>
                  <a:lnTo>
                    <a:pt x="41330" y="10809"/>
                  </a:lnTo>
                  <a:lnTo>
                    <a:pt x="40430" y="12043"/>
                  </a:lnTo>
                  <a:lnTo>
                    <a:pt x="30055" y="10842"/>
                  </a:lnTo>
                  <a:cubicBezTo>
                    <a:pt x="29822" y="10975"/>
                    <a:pt x="29622" y="11142"/>
                    <a:pt x="29355" y="11276"/>
                  </a:cubicBezTo>
                  <a:cubicBezTo>
                    <a:pt x="29088" y="11409"/>
                    <a:pt x="28821" y="11509"/>
                    <a:pt x="28521" y="11643"/>
                  </a:cubicBezTo>
                  <a:cubicBezTo>
                    <a:pt x="28221" y="11743"/>
                    <a:pt x="27887" y="11843"/>
                    <a:pt x="27554" y="11943"/>
                  </a:cubicBezTo>
                  <a:cubicBezTo>
                    <a:pt x="27187" y="12043"/>
                    <a:pt x="26853" y="12143"/>
                    <a:pt x="26453" y="12210"/>
                  </a:cubicBezTo>
                  <a:cubicBezTo>
                    <a:pt x="25986" y="12310"/>
                    <a:pt x="25452" y="12377"/>
                    <a:pt x="24918" y="12443"/>
                  </a:cubicBezTo>
                  <a:cubicBezTo>
                    <a:pt x="24385" y="12510"/>
                    <a:pt x="23818" y="12577"/>
                    <a:pt x="23251" y="12577"/>
                  </a:cubicBezTo>
                  <a:cubicBezTo>
                    <a:pt x="22967" y="12593"/>
                    <a:pt x="22684" y="12602"/>
                    <a:pt x="22400" y="12602"/>
                  </a:cubicBezTo>
                  <a:cubicBezTo>
                    <a:pt x="22116" y="12602"/>
                    <a:pt x="21833" y="12593"/>
                    <a:pt x="21549" y="12577"/>
                  </a:cubicBezTo>
                  <a:cubicBezTo>
                    <a:pt x="20949" y="12577"/>
                    <a:pt x="20382" y="12510"/>
                    <a:pt x="19815" y="12443"/>
                  </a:cubicBezTo>
                  <a:cubicBezTo>
                    <a:pt x="18647" y="12310"/>
                    <a:pt x="17647" y="12076"/>
                    <a:pt x="16779" y="11809"/>
                  </a:cubicBezTo>
                  <a:cubicBezTo>
                    <a:pt x="15945" y="11543"/>
                    <a:pt x="15245" y="11176"/>
                    <a:pt x="14745" y="10809"/>
                  </a:cubicBezTo>
                  <a:cubicBezTo>
                    <a:pt x="14244" y="10442"/>
                    <a:pt x="13944" y="10041"/>
                    <a:pt x="13844" y="9608"/>
                  </a:cubicBezTo>
                  <a:cubicBezTo>
                    <a:pt x="13744" y="9174"/>
                    <a:pt x="13877" y="8741"/>
                    <a:pt x="14244" y="8307"/>
                  </a:cubicBezTo>
                  <a:cubicBezTo>
                    <a:pt x="14444" y="8107"/>
                    <a:pt x="14678" y="7907"/>
                    <a:pt x="14978" y="7706"/>
                  </a:cubicBezTo>
                  <a:cubicBezTo>
                    <a:pt x="15245" y="7506"/>
                    <a:pt x="15578" y="7340"/>
                    <a:pt x="15945" y="7173"/>
                  </a:cubicBezTo>
                  <a:cubicBezTo>
                    <a:pt x="16312" y="7039"/>
                    <a:pt x="16713" y="6873"/>
                    <a:pt x="17146" y="6739"/>
                  </a:cubicBezTo>
                  <a:cubicBezTo>
                    <a:pt x="17580" y="6639"/>
                    <a:pt x="18047" y="6506"/>
                    <a:pt x="18514" y="6406"/>
                  </a:cubicBezTo>
                  <a:cubicBezTo>
                    <a:pt x="19014" y="6305"/>
                    <a:pt x="19515" y="6239"/>
                    <a:pt x="20015" y="6172"/>
                  </a:cubicBezTo>
                  <a:cubicBezTo>
                    <a:pt x="20549" y="6139"/>
                    <a:pt x="21082" y="6072"/>
                    <a:pt x="21649" y="6072"/>
                  </a:cubicBezTo>
                  <a:cubicBezTo>
                    <a:pt x="21916" y="6055"/>
                    <a:pt x="22192" y="6047"/>
                    <a:pt x="22471" y="6047"/>
                  </a:cubicBezTo>
                  <a:close/>
                  <a:moveTo>
                    <a:pt x="34425" y="1"/>
                  </a:moveTo>
                  <a:lnTo>
                    <a:pt x="1" y="6639"/>
                  </a:lnTo>
                  <a:lnTo>
                    <a:pt x="17880" y="20549"/>
                  </a:lnTo>
                  <a:lnTo>
                    <a:pt x="53839" y="12977"/>
                  </a:lnTo>
                  <a:lnTo>
                    <a:pt x="344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3416163" y="2173500"/>
              <a:ext cx="1359325" cy="519575"/>
            </a:xfrm>
            <a:custGeom>
              <a:avLst/>
              <a:gdLst/>
              <a:ahLst/>
              <a:cxnLst/>
              <a:rect l="l" t="t" r="r" b="b"/>
              <a:pathLst>
                <a:path w="54373" h="20783" extrusionOk="0">
                  <a:moveTo>
                    <a:pt x="34725" y="1"/>
                  </a:moveTo>
                  <a:lnTo>
                    <a:pt x="1" y="6706"/>
                  </a:lnTo>
                  <a:lnTo>
                    <a:pt x="18013" y="20782"/>
                  </a:lnTo>
                  <a:lnTo>
                    <a:pt x="54373" y="13110"/>
                  </a:lnTo>
                  <a:lnTo>
                    <a:pt x="347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3764738" y="2327150"/>
              <a:ext cx="689700" cy="163900"/>
            </a:xfrm>
            <a:custGeom>
              <a:avLst/>
              <a:gdLst/>
              <a:ahLst/>
              <a:cxnLst/>
              <a:rect l="l" t="t" r="r" b="b"/>
              <a:pathLst>
                <a:path w="27588" h="6556" extrusionOk="0">
                  <a:moveTo>
                    <a:pt x="8711" y="1235"/>
                  </a:moveTo>
                  <a:cubicBezTo>
                    <a:pt x="8882" y="1235"/>
                    <a:pt x="9057" y="1244"/>
                    <a:pt x="9241" y="1260"/>
                  </a:cubicBezTo>
                  <a:cubicBezTo>
                    <a:pt x="9574" y="1260"/>
                    <a:pt x="9941" y="1294"/>
                    <a:pt x="10275" y="1327"/>
                  </a:cubicBezTo>
                  <a:cubicBezTo>
                    <a:pt x="10942" y="1427"/>
                    <a:pt x="11576" y="1527"/>
                    <a:pt x="12076" y="1694"/>
                  </a:cubicBezTo>
                  <a:cubicBezTo>
                    <a:pt x="12610" y="1861"/>
                    <a:pt x="13043" y="2061"/>
                    <a:pt x="13344" y="2294"/>
                  </a:cubicBezTo>
                  <a:cubicBezTo>
                    <a:pt x="13644" y="2528"/>
                    <a:pt x="13844" y="2761"/>
                    <a:pt x="13944" y="3028"/>
                  </a:cubicBezTo>
                  <a:cubicBezTo>
                    <a:pt x="14011" y="3295"/>
                    <a:pt x="13944" y="3562"/>
                    <a:pt x="13744" y="3829"/>
                  </a:cubicBezTo>
                  <a:cubicBezTo>
                    <a:pt x="13644" y="3962"/>
                    <a:pt x="13510" y="4096"/>
                    <a:pt x="13310" y="4196"/>
                  </a:cubicBezTo>
                  <a:cubicBezTo>
                    <a:pt x="13144" y="4329"/>
                    <a:pt x="12943" y="4429"/>
                    <a:pt x="12743" y="4529"/>
                  </a:cubicBezTo>
                  <a:cubicBezTo>
                    <a:pt x="12510" y="4629"/>
                    <a:pt x="12276" y="4729"/>
                    <a:pt x="12009" y="4796"/>
                  </a:cubicBezTo>
                  <a:cubicBezTo>
                    <a:pt x="11743" y="4863"/>
                    <a:pt x="11442" y="4963"/>
                    <a:pt x="11142" y="4996"/>
                  </a:cubicBezTo>
                  <a:cubicBezTo>
                    <a:pt x="10842" y="5063"/>
                    <a:pt x="10542" y="5130"/>
                    <a:pt x="10208" y="5163"/>
                  </a:cubicBezTo>
                  <a:cubicBezTo>
                    <a:pt x="9875" y="5196"/>
                    <a:pt x="9541" y="5230"/>
                    <a:pt x="9207" y="5230"/>
                  </a:cubicBezTo>
                  <a:cubicBezTo>
                    <a:pt x="9024" y="5246"/>
                    <a:pt x="8849" y="5255"/>
                    <a:pt x="8674" y="5255"/>
                  </a:cubicBezTo>
                  <a:cubicBezTo>
                    <a:pt x="8499" y="5255"/>
                    <a:pt x="8323" y="5246"/>
                    <a:pt x="8140" y="5230"/>
                  </a:cubicBezTo>
                  <a:cubicBezTo>
                    <a:pt x="7806" y="5230"/>
                    <a:pt x="7439" y="5196"/>
                    <a:pt x="7106" y="5163"/>
                  </a:cubicBezTo>
                  <a:cubicBezTo>
                    <a:pt x="6405" y="5063"/>
                    <a:pt x="5772" y="4929"/>
                    <a:pt x="5238" y="4763"/>
                  </a:cubicBezTo>
                  <a:cubicBezTo>
                    <a:pt x="4738" y="4596"/>
                    <a:pt x="4304" y="4396"/>
                    <a:pt x="4004" y="4162"/>
                  </a:cubicBezTo>
                  <a:cubicBezTo>
                    <a:pt x="3670" y="3929"/>
                    <a:pt x="3503" y="3695"/>
                    <a:pt x="3437" y="3428"/>
                  </a:cubicBezTo>
                  <a:cubicBezTo>
                    <a:pt x="3370" y="3162"/>
                    <a:pt x="3437" y="2895"/>
                    <a:pt x="3670" y="2628"/>
                  </a:cubicBezTo>
                  <a:cubicBezTo>
                    <a:pt x="3804" y="2494"/>
                    <a:pt x="3937" y="2394"/>
                    <a:pt x="4104" y="2261"/>
                  </a:cubicBezTo>
                  <a:cubicBezTo>
                    <a:pt x="4271" y="2161"/>
                    <a:pt x="4471" y="2061"/>
                    <a:pt x="4704" y="1961"/>
                  </a:cubicBezTo>
                  <a:cubicBezTo>
                    <a:pt x="4938" y="1861"/>
                    <a:pt x="5171" y="1761"/>
                    <a:pt x="5438" y="1694"/>
                  </a:cubicBezTo>
                  <a:cubicBezTo>
                    <a:pt x="5705" y="1594"/>
                    <a:pt x="5972" y="1527"/>
                    <a:pt x="6272" y="1460"/>
                  </a:cubicBezTo>
                  <a:cubicBezTo>
                    <a:pt x="6572" y="1427"/>
                    <a:pt x="6906" y="1360"/>
                    <a:pt x="7206" y="1327"/>
                  </a:cubicBezTo>
                  <a:cubicBezTo>
                    <a:pt x="7540" y="1294"/>
                    <a:pt x="7873" y="1260"/>
                    <a:pt x="8207" y="1260"/>
                  </a:cubicBezTo>
                  <a:cubicBezTo>
                    <a:pt x="8373" y="1244"/>
                    <a:pt x="8540" y="1235"/>
                    <a:pt x="8711" y="1235"/>
                  </a:cubicBezTo>
                  <a:close/>
                  <a:moveTo>
                    <a:pt x="8724" y="1"/>
                  </a:moveTo>
                  <a:cubicBezTo>
                    <a:pt x="8449" y="1"/>
                    <a:pt x="8173" y="9"/>
                    <a:pt x="7906" y="26"/>
                  </a:cubicBezTo>
                  <a:cubicBezTo>
                    <a:pt x="7339" y="26"/>
                    <a:pt x="6806" y="93"/>
                    <a:pt x="6272" y="126"/>
                  </a:cubicBezTo>
                  <a:cubicBezTo>
                    <a:pt x="5772" y="193"/>
                    <a:pt x="5238" y="293"/>
                    <a:pt x="4771" y="360"/>
                  </a:cubicBezTo>
                  <a:cubicBezTo>
                    <a:pt x="4271" y="460"/>
                    <a:pt x="3837" y="593"/>
                    <a:pt x="3403" y="726"/>
                  </a:cubicBezTo>
                  <a:cubicBezTo>
                    <a:pt x="2970" y="827"/>
                    <a:pt x="2569" y="993"/>
                    <a:pt x="2202" y="1160"/>
                  </a:cubicBezTo>
                  <a:cubicBezTo>
                    <a:pt x="1835" y="1294"/>
                    <a:pt x="1502" y="1494"/>
                    <a:pt x="1235" y="1660"/>
                  </a:cubicBezTo>
                  <a:cubicBezTo>
                    <a:pt x="935" y="1861"/>
                    <a:pt x="701" y="2061"/>
                    <a:pt x="501" y="2261"/>
                  </a:cubicBezTo>
                  <a:cubicBezTo>
                    <a:pt x="134" y="2695"/>
                    <a:pt x="1" y="3128"/>
                    <a:pt x="101" y="3562"/>
                  </a:cubicBezTo>
                  <a:cubicBezTo>
                    <a:pt x="201" y="3995"/>
                    <a:pt x="501" y="4396"/>
                    <a:pt x="1002" y="4763"/>
                  </a:cubicBezTo>
                  <a:cubicBezTo>
                    <a:pt x="1502" y="5130"/>
                    <a:pt x="2202" y="5497"/>
                    <a:pt x="3036" y="5763"/>
                  </a:cubicBezTo>
                  <a:cubicBezTo>
                    <a:pt x="3904" y="6030"/>
                    <a:pt x="4904" y="6264"/>
                    <a:pt x="6072" y="6397"/>
                  </a:cubicBezTo>
                  <a:cubicBezTo>
                    <a:pt x="6639" y="6464"/>
                    <a:pt x="7239" y="6531"/>
                    <a:pt x="7806" y="6531"/>
                  </a:cubicBezTo>
                  <a:cubicBezTo>
                    <a:pt x="8090" y="6547"/>
                    <a:pt x="8373" y="6556"/>
                    <a:pt x="8657" y="6556"/>
                  </a:cubicBezTo>
                  <a:cubicBezTo>
                    <a:pt x="8941" y="6556"/>
                    <a:pt x="9224" y="6547"/>
                    <a:pt x="9508" y="6531"/>
                  </a:cubicBezTo>
                  <a:cubicBezTo>
                    <a:pt x="10075" y="6531"/>
                    <a:pt x="10642" y="6464"/>
                    <a:pt x="11175" y="6397"/>
                  </a:cubicBezTo>
                  <a:cubicBezTo>
                    <a:pt x="11709" y="6364"/>
                    <a:pt x="12243" y="6264"/>
                    <a:pt x="12710" y="6164"/>
                  </a:cubicBezTo>
                  <a:cubicBezTo>
                    <a:pt x="13110" y="6097"/>
                    <a:pt x="13444" y="5997"/>
                    <a:pt x="13811" y="5897"/>
                  </a:cubicBezTo>
                  <a:cubicBezTo>
                    <a:pt x="14144" y="5797"/>
                    <a:pt x="14444" y="5697"/>
                    <a:pt x="14778" y="5597"/>
                  </a:cubicBezTo>
                  <a:cubicBezTo>
                    <a:pt x="15078" y="5463"/>
                    <a:pt x="15345" y="5363"/>
                    <a:pt x="15612" y="5230"/>
                  </a:cubicBezTo>
                  <a:cubicBezTo>
                    <a:pt x="15845" y="5096"/>
                    <a:pt x="16079" y="4929"/>
                    <a:pt x="16279" y="4796"/>
                  </a:cubicBezTo>
                  <a:lnTo>
                    <a:pt x="26687" y="6030"/>
                  </a:lnTo>
                  <a:lnTo>
                    <a:pt x="27587" y="4763"/>
                  </a:lnTo>
                  <a:lnTo>
                    <a:pt x="17246" y="3562"/>
                  </a:lnTo>
                  <a:cubicBezTo>
                    <a:pt x="17347" y="3195"/>
                    <a:pt x="17280" y="2795"/>
                    <a:pt x="17013" y="2461"/>
                  </a:cubicBezTo>
                  <a:cubicBezTo>
                    <a:pt x="16779" y="2094"/>
                    <a:pt x="16379" y="1761"/>
                    <a:pt x="15845" y="1460"/>
                  </a:cubicBezTo>
                  <a:cubicBezTo>
                    <a:pt x="15345" y="1160"/>
                    <a:pt x="14678" y="893"/>
                    <a:pt x="13877" y="660"/>
                  </a:cubicBezTo>
                  <a:cubicBezTo>
                    <a:pt x="13110" y="426"/>
                    <a:pt x="12210" y="259"/>
                    <a:pt x="11242" y="159"/>
                  </a:cubicBezTo>
                  <a:cubicBezTo>
                    <a:pt x="10675" y="93"/>
                    <a:pt x="10108" y="26"/>
                    <a:pt x="9541" y="26"/>
                  </a:cubicBezTo>
                  <a:cubicBezTo>
                    <a:pt x="9274" y="9"/>
                    <a:pt x="8999" y="1"/>
                    <a:pt x="87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5229963" y="1850775"/>
              <a:ext cx="1288450" cy="441175"/>
            </a:xfrm>
            <a:custGeom>
              <a:avLst/>
              <a:gdLst/>
              <a:ahLst/>
              <a:cxnLst/>
              <a:rect l="l" t="t" r="r" b="b"/>
              <a:pathLst>
                <a:path w="51538" h="17647" extrusionOk="0">
                  <a:moveTo>
                    <a:pt x="29521" y="1"/>
                  </a:moveTo>
                  <a:lnTo>
                    <a:pt x="0" y="5705"/>
                  </a:lnTo>
                  <a:lnTo>
                    <a:pt x="20982" y="17647"/>
                  </a:lnTo>
                  <a:lnTo>
                    <a:pt x="51537" y="11175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5229963" y="1850775"/>
              <a:ext cx="1288450" cy="441175"/>
            </a:xfrm>
            <a:custGeom>
              <a:avLst/>
              <a:gdLst/>
              <a:ahLst/>
              <a:cxnLst/>
              <a:rect l="l" t="t" r="r" b="b"/>
              <a:pathLst>
                <a:path w="51538" h="17647" extrusionOk="0">
                  <a:moveTo>
                    <a:pt x="25685" y="6672"/>
                  </a:moveTo>
                  <a:cubicBezTo>
                    <a:pt x="25619" y="6705"/>
                    <a:pt x="25519" y="6705"/>
                    <a:pt x="25419" y="6705"/>
                  </a:cubicBezTo>
                  <a:cubicBezTo>
                    <a:pt x="25318" y="6705"/>
                    <a:pt x="25218" y="6739"/>
                    <a:pt x="25085" y="6739"/>
                  </a:cubicBezTo>
                  <a:cubicBezTo>
                    <a:pt x="24985" y="6772"/>
                    <a:pt x="24851" y="6772"/>
                    <a:pt x="24718" y="6806"/>
                  </a:cubicBezTo>
                  <a:cubicBezTo>
                    <a:pt x="24585" y="6806"/>
                    <a:pt x="24451" y="6839"/>
                    <a:pt x="24284" y="6872"/>
                  </a:cubicBezTo>
                  <a:cubicBezTo>
                    <a:pt x="23751" y="6972"/>
                    <a:pt x="23284" y="7139"/>
                    <a:pt x="22983" y="7339"/>
                  </a:cubicBezTo>
                  <a:cubicBezTo>
                    <a:pt x="22650" y="7506"/>
                    <a:pt x="22450" y="7740"/>
                    <a:pt x="22383" y="7973"/>
                  </a:cubicBezTo>
                  <a:cubicBezTo>
                    <a:pt x="22316" y="8207"/>
                    <a:pt x="22383" y="8473"/>
                    <a:pt x="22550" y="8707"/>
                  </a:cubicBezTo>
                  <a:cubicBezTo>
                    <a:pt x="22750" y="8974"/>
                    <a:pt x="23050" y="9207"/>
                    <a:pt x="23517" y="9474"/>
                  </a:cubicBezTo>
                  <a:cubicBezTo>
                    <a:pt x="23717" y="9574"/>
                    <a:pt x="23917" y="9674"/>
                    <a:pt x="24184" y="9741"/>
                  </a:cubicBezTo>
                  <a:cubicBezTo>
                    <a:pt x="24418" y="9808"/>
                    <a:pt x="24651" y="9874"/>
                    <a:pt x="24918" y="9908"/>
                  </a:cubicBezTo>
                  <a:cubicBezTo>
                    <a:pt x="25185" y="9941"/>
                    <a:pt x="25485" y="9974"/>
                    <a:pt x="25752" y="9974"/>
                  </a:cubicBezTo>
                  <a:cubicBezTo>
                    <a:pt x="26052" y="9974"/>
                    <a:pt x="26319" y="9941"/>
                    <a:pt x="26619" y="9874"/>
                  </a:cubicBezTo>
                  <a:cubicBezTo>
                    <a:pt x="26986" y="9808"/>
                    <a:pt x="27253" y="9674"/>
                    <a:pt x="27453" y="9541"/>
                  </a:cubicBezTo>
                  <a:cubicBezTo>
                    <a:pt x="27653" y="9374"/>
                    <a:pt x="27754" y="9207"/>
                    <a:pt x="27787" y="9007"/>
                  </a:cubicBezTo>
                  <a:cubicBezTo>
                    <a:pt x="27820" y="8840"/>
                    <a:pt x="27787" y="8640"/>
                    <a:pt x="27687" y="8440"/>
                  </a:cubicBezTo>
                  <a:cubicBezTo>
                    <a:pt x="27587" y="8240"/>
                    <a:pt x="27420" y="8073"/>
                    <a:pt x="27220" y="7906"/>
                  </a:cubicBezTo>
                  <a:lnTo>
                    <a:pt x="25685" y="6672"/>
                  </a:lnTo>
                  <a:close/>
                  <a:moveTo>
                    <a:pt x="24367" y="4458"/>
                  </a:moveTo>
                  <a:cubicBezTo>
                    <a:pt x="25216" y="4458"/>
                    <a:pt x="26061" y="4496"/>
                    <a:pt x="26886" y="4571"/>
                  </a:cubicBezTo>
                  <a:cubicBezTo>
                    <a:pt x="27987" y="4704"/>
                    <a:pt x="29054" y="4904"/>
                    <a:pt x="30022" y="5171"/>
                  </a:cubicBezTo>
                  <a:cubicBezTo>
                    <a:pt x="31023" y="5405"/>
                    <a:pt x="31923" y="5771"/>
                    <a:pt x="32690" y="6138"/>
                  </a:cubicBezTo>
                  <a:cubicBezTo>
                    <a:pt x="33358" y="6505"/>
                    <a:pt x="33858" y="6872"/>
                    <a:pt x="34191" y="7206"/>
                  </a:cubicBezTo>
                  <a:cubicBezTo>
                    <a:pt x="34492" y="7539"/>
                    <a:pt x="34625" y="7840"/>
                    <a:pt x="34592" y="8140"/>
                  </a:cubicBezTo>
                  <a:cubicBezTo>
                    <a:pt x="34558" y="8407"/>
                    <a:pt x="34358" y="8674"/>
                    <a:pt x="34025" y="8874"/>
                  </a:cubicBezTo>
                  <a:cubicBezTo>
                    <a:pt x="33691" y="9074"/>
                    <a:pt x="33224" y="9274"/>
                    <a:pt x="32624" y="9374"/>
                  </a:cubicBezTo>
                  <a:cubicBezTo>
                    <a:pt x="32357" y="9441"/>
                    <a:pt x="32090" y="9474"/>
                    <a:pt x="31790" y="9474"/>
                  </a:cubicBezTo>
                  <a:cubicBezTo>
                    <a:pt x="31702" y="9484"/>
                    <a:pt x="31614" y="9488"/>
                    <a:pt x="31525" y="9488"/>
                  </a:cubicBezTo>
                  <a:cubicBezTo>
                    <a:pt x="31311" y="9488"/>
                    <a:pt x="31092" y="9464"/>
                    <a:pt x="30856" y="9441"/>
                  </a:cubicBezTo>
                  <a:cubicBezTo>
                    <a:pt x="30556" y="9407"/>
                    <a:pt x="30222" y="9341"/>
                    <a:pt x="29922" y="9274"/>
                  </a:cubicBezTo>
                  <a:cubicBezTo>
                    <a:pt x="29622" y="9174"/>
                    <a:pt x="29355" y="9040"/>
                    <a:pt x="29088" y="8907"/>
                  </a:cubicBezTo>
                  <a:lnTo>
                    <a:pt x="28988" y="8907"/>
                  </a:lnTo>
                  <a:cubicBezTo>
                    <a:pt x="29021" y="9107"/>
                    <a:pt x="29021" y="9274"/>
                    <a:pt x="28954" y="9441"/>
                  </a:cubicBezTo>
                  <a:cubicBezTo>
                    <a:pt x="28921" y="9608"/>
                    <a:pt x="28788" y="9774"/>
                    <a:pt x="28654" y="9908"/>
                  </a:cubicBezTo>
                  <a:cubicBezTo>
                    <a:pt x="28487" y="10041"/>
                    <a:pt x="28254" y="10141"/>
                    <a:pt x="27987" y="10241"/>
                  </a:cubicBezTo>
                  <a:cubicBezTo>
                    <a:pt x="27720" y="10375"/>
                    <a:pt x="27387" y="10441"/>
                    <a:pt x="26986" y="10542"/>
                  </a:cubicBezTo>
                  <a:cubicBezTo>
                    <a:pt x="26619" y="10608"/>
                    <a:pt x="26186" y="10642"/>
                    <a:pt x="25752" y="10675"/>
                  </a:cubicBezTo>
                  <a:cubicBezTo>
                    <a:pt x="25318" y="10675"/>
                    <a:pt x="24851" y="10642"/>
                    <a:pt x="24418" y="10608"/>
                  </a:cubicBezTo>
                  <a:cubicBezTo>
                    <a:pt x="23951" y="10542"/>
                    <a:pt x="23484" y="10441"/>
                    <a:pt x="23084" y="10341"/>
                  </a:cubicBezTo>
                  <a:cubicBezTo>
                    <a:pt x="22650" y="10208"/>
                    <a:pt x="22216" y="10041"/>
                    <a:pt x="21883" y="9841"/>
                  </a:cubicBezTo>
                  <a:cubicBezTo>
                    <a:pt x="21316" y="9541"/>
                    <a:pt x="20915" y="9207"/>
                    <a:pt x="20682" y="8874"/>
                  </a:cubicBezTo>
                  <a:cubicBezTo>
                    <a:pt x="20482" y="8540"/>
                    <a:pt x="20448" y="8207"/>
                    <a:pt x="20582" y="7873"/>
                  </a:cubicBezTo>
                  <a:cubicBezTo>
                    <a:pt x="20715" y="7539"/>
                    <a:pt x="21049" y="7239"/>
                    <a:pt x="21549" y="6972"/>
                  </a:cubicBezTo>
                  <a:cubicBezTo>
                    <a:pt x="22083" y="6705"/>
                    <a:pt x="22750" y="6472"/>
                    <a:pt x="23651" y="6305"/>
                  </a:cubicBezTo>
                  <a:cubicBezTo>
                    <a:pt x="23917" y="6238"/>
                    <a:pt x="24184" y="6205"/>
                    <a:pt x="24451" y="6172"/>
                  </a:cubicBezTo>
                  <a:cubicBezTo>
                    <a:pt x="24718" y="6105"/>
                    <a:pt x="24985" y="6072"/>
                    <a:pt x="25252" y="6072"/>
                  </a:cubicBezTo>
                  <a:cubicBezTo>
                    <a:pt x="25519" y="6038"/>
                    <a:pt x="25785" y="6005"/>
                    <a:pt x="26019" y="6005"/>
                  </a:cubicBezTo>
                  <a:cubicBezTo>
                    <a:pt x="26286" y="5972"/>
                    <a:pt x="26519" y="5972"/>
                    <a:pt x="26719" y="5972"/>
                  </a:cubicBezTo>
                  <a:lnTo>
                    <a:pt x="29188" y="7906"/>
                  </a:lnTo>
                  <a:cubicBezTo>
                    <a:pt x="29421" y="8106"/>
                    <a:pt x="29688" y="8273"/>
                    <a:pt x="29922" y="8407"/>
                  </a:cubicBezTo>
                  <a:cubicBezTo>
                    <a:pt x="30189" y="8540"/>
                    <a:pt x="30422" y="8640"/>
                    <a:pt x="30656" y="8740"/>
                  </a:cubicBezTo>
                  <a:cubicBezTo>
                    <a:pt x="30889" y="8807"/>
                    <a:pt x="31123" y="8874"/>
                    <a:pt x="31356" y="8874"/>
                  </a:cubicBezTo>
                  <a:cubicBezTo>
                    <a:pt x="31424" y="8883"/>
                    <a:pt x="31490" y="8887"/>
                    <a:pt x="31554" y="8887"/>
                  </a:cubicBezTo>
                  <a:cubicBezTo>
                    <a:pt x="31710" y="8887"/>
                    <a:pt x="31858" y="8864"/>
                    <a:pt x="32023" y="8840"/>
                  </a:cubicBezTo>
                  <a:lnTo>
                    <a:pt x="32057" y="8840"/>
                  </a:lnTo>
                  <a:cubicBezTo>
                    <a:pt x="32390" y="8774"/>
                    <a:pt x="32624" y="8674"/>
                    <a:pt x="32790" y="8507"/>
                  </a:cubicBezTo>
                  <a:cubicBezTo>
                    <a:pt x="32957" y="8373"/>
                    <a:pt x="33024" y="8173"/>
                    <a:pt x="32991" y="7973"/>
                  </a:cubicBezTo>
                  <a:cubicBezTo>
                    <a:pt x="32957" y="7773"/>
                    <a:pt x="32824" y="7539"/>
                    <a:pt x="32557" y="7306"/>
                  </a:cubicBezTo>
                  <a:cubicBezTo>
                    <a:pt x="32290" y="7039"/>
                    <a:pt x="31890" y="6772"/>
                    <a:pt x="31356" y="6505"/>
                  </a:cubicBezTo>
                  <a:cubicBezTo>
                    <a:pt x="30689" y="6138"/>
                    <a:pt x="29955" y="5872"/>
                    <a:pt x="29121" y="5638"/>
                  </a:cubicBezTo>
                  <a:cubicBezTo>
                    <a:pt x="28321" y="5405"/>
                    <a:pt x="27420" y="5204"/>
                    <a:pt x="26519" y="5104"/>
                  </a:cubicBezTo>
                  <a:cubicBezTo>
                    <a:pt x="25844" y="5029"/>
                    <a:pt x="25131" y="4992"/>
                    <a:pt x="24408" y="4992"/>
                  </a:cubicBezTo>
                  <a:cubicBezTo>
                    <a:pt x="24168" y="4992"/>
                    <a:pt x="23926" y="4996"/>
                    <a:pt x="23684" y="5004"/>
                  </a:cubicBezTo>
                  <a:cubicBezTo>
                    <a:pt x="22717" y="5038"/>
                    <a:pt x="21716" y="5138"/>
                    <a:pt x="20748" y="5338"/>
                  </a:cubicBezTo>
                  <a:cubicBezTo>
                    <a:pt x="19714" y="5538"/>
                    <a:pt x="18847" y="5805"/>
                    <a:pt x="18213" y="6138"/>
                  </a:cubicBezTo>
                  <a:cubicBezTo>
                    <a:pt x="17580" y="6472"/>
                    <a:pt x="17146" y="6839"/>
                    <a:pt x="16946" y="7273"/>
                  </a:cubicBezTo>
                  <a:cubicBezTo>
                    <a:pt x="16779" y="7673"/>
                    <a:pt x="16812" y="8140"/>
                    <a:pt x="17146" y="8607"/>
                  </a:cubicBezTo>
                  <a:cubicBezTo>
                    <a:pt x="17479" y="9107"/>
                    <a:pt x="18113" y="9608"/>
                    <a:pt x="19014" y="10108"/>
                  </a:cubicBezTo>
                  <a:cubicBezTo>
                    <a:pt x="19781" y="10542"/>
                    <a:pt x="20648" y="10875"/>
                    <a:pt x="21582" y="11142"/>
                  </a:cubicBezTo>
                  <a:cubicBezTo>
                    <a:pt x="22516" y="11409"/>
                    <a:pt x="23517" y="11609"/>
                    <a:pt x="24551" y="11709"/>
                  </a:cubicBezTo>
                  <a:cubicBezTo>
                    <a:pt x="25341" y="11811"/>
                    <a:pt x="26151" y="11855"/>
                    <a:pt x="26950" y="11855"/>
                  </a:cubicBezTo>
                  <a:cubicBezTo>
                    <a:pt x="27197" y="11855"/>
                    <a:pt x="27443" y="11850"/>
                    <a:pt x="27687" y="11842"/>
                  </a:cubicBezTo>
                  <a:cubicBezTo>
                    <a:pt x="28721" y="11809"/>
                    <a:pt x="29722" y="11676"/>
                    <a:pt x="30689" y="11476"/>
                  </a:cubicBezTo>
                  <a:cubicBezTo>
                    <a:pt x="31056" y="11409"/>
                    <a:pt x="31389" y="11309"/>
                    <a:pt x="31723" y="11242"/>
                  </a:cubicBezTo>
                  <a:cubicBezTo>
                    <a:pt x="32057" y="11142"/>
                    <a:pt x="32357" y="11042"/>
                    <a:pt x="32624" y="10942"/>
                  </a:cubicBezTo>
                  <a:cubicBezTo>
                    <a:pt x="32891" y="10842"/>
                    <a:pt x="33124" y="10742"/>
                    <a:pt x="33358" y="10642"/>
                  </a:cubicBezTo>
                  <a:cubicBezTo>
                    <a:pt x="33558" y="10542"/>
                    <a:pt x="33758" y="10441"/>
                    <a:pt x="33925" y="10308"/>
                  </a:cubicBezTo>
                  <a:lnTo>
                    <a:pt x="35125" y="10675"/>
                  </a:lnTo>
                  <a:cubicBezTo>
                    <a:pt x="34925" y="10808"/>
                    <a:pt x="34692" y="10942"/>
                    <a:pt x="34425" y="11075"/>
                  </a:cubicBezTo>
                  <a:cubicBezTo>
                    <a:pt x="34158" y="11209"/>
                    <a:pt x="33858" y="11309"/>
                    <a:pt x="33558" y="11442"/>
                  </a:cubicBezTo>
                  <a:cubicBezTo>
                    <a:pt x="33224" y="11542"/>
                    <a:pt x="32891" y="11642"/>
                    <a:pt x="32524" y="11742"/>
                  </a:cubicBezTo>
                  <a:cubicBezTo>
                    <a:pt x="32123" y="11842"/>
                    <a:pt x="31723" y="11943"/>
                    <a:pt x="31289" y="12009"/>
                  </a:cubicBezTo>
                  <a:cubicBezTo>
                    <a:pt x="30255" y="12243"/>
                    <a:pt x="29088" y="12376"/>
                    <a:pt x="27854" y="12410"/>
                  </a:cubicBezTo>
                  <a:cubicBezTo>
                    <a:pt x="27453" y="12432"/>
                    <a:pt x="27049" y="12443"/>
                    <a:pt x="26643" y="12443"/>
                  </a:cubicBezTo>
                  <a:cubicBezTo>
                    <a:pt x="25830" y="12443"/>
                    <a:pt x="25007" y="12398"/>
                    <a:pt x="24184" y="12309"/>
                  </a:cubicBezTo>
                  <a:cubicBezTo>
                    <a:pt x="22950" y="12176"/>
                    <a:pt x="21749" y="11943"/>
                    <a:pt x="20648" y="11642"/>
                  </a:cubicBezTo>
                  <a:cubicBezTo>
                    <a:pt x="19514" y="11342"/>
                    <a:pt x="18514" y="10942"/>
                    <a:pt x="17646" y="10475"/>
                  </a:cubicBezTo>
                  <a:cubicBezTo>
                    <a:pt x="16712" y="9941"/>
                    <a:pt x="16045" y="9407"/>
                    <a:pt x="15678" y="8874"/>
                  </a:cubicBezTo>
                  <a:cubicBezTo>
                    <a:pt x="15278" y="8340"/>
                    <a:pt x="15178" y="7806"/>
                    <a:pt x="15378" y="7273"/>
                  </a:cubicBezTo>
                  <a:cubicBezTo>
                    <a:pt x="15578" y="6772"/>
                    <a:pt x="16078" y="6305"/>
                    <a:pt x="16846" y="5905"/>
                  </a:cubicBezTo>
                  <a:cubicBezTo>
                    <a:pt x="17646" y="5471"/>
                    <a:pt x="18714" y="5138"/>
                    <a:pt x="20148" y="4837"/>
                  </a:cubicBezTo>
                  <a:cubicBezTo>
                    <a:pt x="21216" y="4637"/>
                    <a:pt x="22383" y="4504"/>
                    <a:pt x="23517" y="4471"/>
                  </a:cubicBezTo>
                  <a:cubicBezTo>
                    <a:pt x="23801" y="4462"/>
                    <a:pt x="24084" y="4458"/>
                    <a:pt x="24367" y="4458"/>
                  </a:cubicBezTo>
                  <a:close/>
                  <a:moveTo>
                    <a:pt x="29521" y="1"/>
                  </a:moveTo>
                  <a:lnTo>
                    <a:pt x="0" y="5671"/>
                  </a:lnTo>
                  <a:lnTo>
                    <a:pt x="20982" y="17647"/>
                  </a:lnTo>
                  <a:lnTo>
                    <a:pt x="51537" y="11175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5224963" y="1849100"/>
              <a:ext cx="1300950" cy="444525"/>
            </a:xfrm>
            <a:custGeom>
              <a:avLst/>
              <a:gdLst/>
              <a:ahLst/>
              <a:cxnLst/>
              <a:rect l="l" t="t" r="r" b="b"/>
              <a:pathLst>
                <a:path w="52038" h="17781" extrusionOk="0">
                  <a:moveTo>
                    <a:pt x="29822" y="1"/>
                  </a:moveTo>
                  <a:lnTo>
                    <a:pt x="0" y="5738"/>
                  </a:lnTo>
                  <a:lnTo>
                    <a:pt x="21182" y="17780"/>
                  </a:lnTo>
                  <a:lnTo>
                    <a:pt x="52037" y="11276"/>
                  </a:lnTo>
                  <a:lnTo>
                    <a:pt x="29822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5609388" y="1962200"/>
              <a:ext cx="498725" cy="199650"/>
            </a:xfrm>
            <a:custGeom>
              <a:avLst/>
              <a:gdLst/>
              <a:ahLst/>
              <a:cxnLst/>
              <a:rect l="l" t="t" r="r" b="b"/>
              <a:pathLst>
                <a:path w="19949" h="7986" extrusionOk="0">
                  <a:moveTo>
                    <a:pt x="10508" y="2215"/>
                  </a:moveTo>
                  <a:lnTo>
                    <a:pt x="12043" y="3449"/>
                  </a:lnTo>
                  <a:cubicBezTo>
                    <a:pt x="12276" y="3616"/>
                    <a:pt x="12410" y="3783"/>
                    <a:pt x="12510" y="3983"/>
                  </a:cubicBezTo>
                  <a:cubicBezTo>
                    <a:pt x="12610" y="4183"/>
                    <a:pt x="12677" y="4383"/>
                    <a:pt x="12610" y="4550"/>
                  </a:cubicBezTo>
                  <a:cubicBezTo>
                    <a:pt x="12577" y="4750"/>
                    <a:pt x="12476" y="4917"/>
                    <a:pt x="12276" y="5084"/>
                  </a:cubicBezTo>
                  <a:cubicBezTo>
                    <a:pt x="12076" y="5217"/>
                    <a:pt x="11809" y="5351"/>
                    <a:pt x="11442" y="5417"/>
                  </a:cubicBezTo>
                  <a:cubicBezTo>
                    <a:pt x="11142" y="5484"/>
                    <a:pt x="10875" y="5517"/>
                    <a:pt x="10575" y="5517"/>
                  </a:cubicBezTo>
                  <a:cubicBezTo>
                    <a:pt x="10308" y="5517"/>
                    <a:pt x="10008" y="5484"/>
                    <a:pt x="9741" y="5451"/>
                  </a:cubicBezTo>
                  <a:cubicBezTo>
                    <a:pt x="9474" y="5417"/>
                    <a:pt x="9241" y="5351"/>
                    <a:pt x="9007" y="5284"/>
                  </a:cubicBezTo>
                  <a:cubicBezTo>
                    <a:pt x="8740" y="5217"/>
                    <a:pt x="8540" y="5117"/>
                    <a:pt x="8340" y="5017"/>
                  </a:cubicBezTo>
                  <a:cubicBezTo>
                    <a:pt x="7873" y="4750"/>
                    <a:pt x="7573" y="4517"/>
                    <a:pt x="7373" y="4250"/>
                  </a:cubicBezTo>
                  <a:cubicBezTo>
                    <a:pt x="7206" y="3983"/>
                    <a:pt x="7139" y="3750"/>
                    <a:pt x="7206" y="3516"/>
                  </a:cubicBezTo>
                  <a:cubicBezTo>
                    <a:pt x="7273" y="3283"/>
                    <a:pt x="7473" y="3049"/>
                    <a:pt x="7806" y="2882"/>
                  </a:cubicBezTo>
                  <a:cubicBezTo>
                    <a:pt x="8107" y="2682"/>
                    <a:pt x="8574" y="2515"/>
                    <a:pt x="9107" y="2415"/>
                  </a:cubicBezTo>
                  <a:cubicBezTo>
                    <a:pt x="9274" y="2382"/>
                    <a:pt x="9408" y="2349"/>
                    <a:pt x="9541" y="2349"/>
                  </a:cubicBezTo>
                  <a:cubicBezTo>
                    <a:pt x="9674" y="2315"/>
                    <a:pt x="9808" y="2315"/>
                    <a:pt x="9908" y="2282"/>
                  </a:cubicBezTo>
                  <a:cubicBezTo>
                    <a:pt x="10041" y="2282"/>
                    <a:pt x="10141" y="2248"/>
                    <a:pt x="10242" y="2248"/>
                  </a:cubicBezTo>
                  <a:cubicBezTo>
                    <a:pt x="10342" y="2248"/>
                    <a:pt x="10442" y="2248"/>
                    <a:pt x="10508" y="2215"/>
                  </a:cubicBezTo>
                  <a:close/>
                  <a:moveTo>
                    <a:pt x="9190" y="1"/>
                  </a:moveTo>
                  <a:cubicBezTo>
                    <a:pt x="8907" y="1"/>
                    <a:pt x="8624" y="5"/>
                    <a:pt x="8340" y="14"/>
                  </a:cubicBezTo>
                  <a:cubicBezTo>
                    <a:pt x="7206" y="47"/>
                    <a:pt x="6039" y="180"/>
                    <a:pt x="4938" y="380"/>
                  </a:cubicBezTo>
                  <a:cubicBezTo>
                    <a:pt x="3537" y="681"/>
                    <a:pt x="2469" y="1014"/>
                    <a:pt x="1669" y="1448"/>
                  </a:cubicBezTo>
                  <a:cubicBezTo>
                    <a:pt x="868" y="1848"/>
                    <a:pt x="401" y="2315"/>
                    <a:pt x="201" y="2849"/>
                  </a:cubicBezTo>
                  <a:cubicBezTo>
                    <a:pt x="1" y="3349"/>
                    <a:pt x="101" y="3883"/>
                    <a:pt x="501" y="4417"/>
                  </a:cubicBezTo>
                  <a:cubicBezTo>
                    <a:pt x="868" y="4950"/>
                    <a:pt x="1535" y="5484"/>
                    <a:pt x="2469" y="6018"/>
                  </a:cubicBezTo>
                  <a:cubicBezTo>
                    <a:pt x="3337" y="6485"/>
                    <a:pt x="4337" y="6885"/>
                    <a:pt x="5471" y="7185"/>
                  </a:cubicBezTo>
                  <a:cubicBezTo>
                    <a:pt x="6572" y="7519"/>
                    <a:pt x="7773" y="7719"/>
                    <a:pt x="9007" y="7852"/>
                  </a:cubicBezTo>
                  <a:cubicBezTo>
                    <a:pt x="9830" y="7941"/>
                    <a:pt x="10653" y="7986"/>
                    <a:pt x="11466" y="7986"/>
                  </a:cubicBezTo>
                  <a:cubicBezTo>
                    <a:pt x="11872" y="7986"/>
                    <a:pt x="12276" y="7975"/>
                    <a:pt x="12677" y="7953"/>
                  </a:cubicBezTo>
                  <a:cubicBezTo>
                    <a:pt x="13911" y="7919"/>
                    <a:pt x="15078" y="7786"/>
                    <a:pt x="16112" y="7552"/>
                  </a:cubicBezTo>
                  <a:cubicBezTo>
                    <a:pt x="16546" y="7486"/>
                    <a:pt x="16980" y="7385"/>
                    <a:pt x="17347" y="7285"/>
                  </a:cubicBezTo>
                  <a:cubicBezTo>
                    <a:pt x="17714" y="7185"/>
                    <a:pt x="18047" y="7085"/>
                    <a:pt x="18381" y="6985"/>
                  </a:cubicBezTo>
                  <a:cubicBezTo>
                    <a:pt x="18681" y="6852"/>
                    <a:pt x="18981" y="6752"/>
                    <a:pt x="19248" y="6618"/>
                  </a:cubicBezTo>
                  <a:cubicBezTo>
                    <a:pt x="19481" y="6485"/>
                    <a:pt x="19748" y="6351"/>
                    <a:pt x="19948" y="6218"/>
                  </a:cubicBezTo>
                  <a:lnTo>
                    <a:pt x="18714" y="5851"/>
                  </a:lnTo>
                  <a:cubicBezTo>
                    <a:pt x="18581" y="5984"/>
                    <a:pt x="18381" y="6085"/>
                    <a:pt x="18181" y="6185"/>
                  </a:cubicBezTo>
                  <a:cubicBezTo>
                    <a:pt x="17947" y="6285"/>
                    <a:pt x="17714" y="6385"/>
                    <a:pt x="17447" y="6485"/>
                  </a:cubicBezTo>
                  <a:cubicBezTo>
                    <a:pt x="17180" y="6585"/>
                    <a:pt x="16880" y="6685"/>
                    <a:pt x="16546" y="6785"/>
                  </a:cubicBezTo>
                  <a:cubicBezTo>
                    <a:pt x="16212" y="6852"/>
                    <a:pt x="15879" y="6952"/>
                    <a:pt x="15512" y="7019"/>
                  </a:cubicBezTo>
                  <a:cubicBezTo>
                    <a:pt x="14545" y="7219"/>
                    <a:pt x="13544" y="7319"/>
                    <a:pt x="12476" y="7385"/>
                  </a:cubicBezTo>
                  <a:cubicBezTo>
                    <a:pt x="12232" y="7393"/>
                    <a:pt x="11988" y="7398"/>
                    <a:pt x="11744" y="7398"/>
                  </a:cubicBezTo>
                  <a:cubicBezTo>
                    <a:pt x="10954" y="7398"/>
                    <a:pt x="10164" y="7354"/>
                    <a:pt x="9374" y="7252"/>
                  </a:cubicBezTo>
                  <a:cubicBezTo>
                    <a:pt x="8340" y="7152"/>
                    <a:pt x="7339" y="6952"/>
                    <a:pt x="6405" y="6685"/>
                  </a:cubicBezTo>
                  <a:cubicBezTo>
                    <a:pt x="5471" y="6418"/>
                    <a:pt x="4604" y="6085"/>
                    <a:pt x="3837" y="5651"/>
                  </a:cubicBezTo>
                  <a:cubicBezTo>
                    <a:pt x="2903" y="5151"/>
                    <a:pt x="2302" y="4650"/>
                    <a:pt x="1969" y="4150"/>
                  </a:cubicBezTo>
                  <a:cubicBezTo>
                    <a:pt x="1635" y="3683"/>
                    <a:pt x="1569" y="3216"/>
                    <a:pt x="1769" y="2816"/>
                  </a:cubicBezTo>
                  <a:cubicBezTo>
                    <a:pt x="1969" y="2382"/>
                    <a:pt x="2403" y="2015"/>
                    <a:pt x="3036" y="1681"/>
                  </a:cubicBezTo>
                  <a:cubicBezTo>
                    <a:pt x="3670" y="1348"/>
                    <a:pt x="4537" y="1081"/>
                    <a:pt x="5571" y="881"/>
                  </a:cubicBezTo>
                  <a:cubicBezTo>
                    <a:pt x="6539" y="681"/>
                    <a:pt x="7540" y="581"/>
                    <a:pt x="8507" y="547"/>
                  </a:cubicBezTo>
                  <a:cubicBezTo>
                    <a:pt x="8749" y="539"/>
                    <a:pt x="8989" y="535"/>
                    <a:pt x="9227" y="535"/>
                  </a:cubicBezTo>
                  <a:cubicBezTo>
                    <a:pt x="9941" y="535"/>
                    <a:pt x="10642" y="572"/>
                    <a:pt x="11342" y="647"/>
                  </a:cubicBezTo>
                  <a:cubicBezTo>
                    <a:pt x="12243" y="747"/>
                    <a:pt x="13110" y="914"/>
                    <a:pt x="13944" y="1148"/>
                  </a:cubicBezTo>
                  <a:cubicBezTo>
                    <a:pt x="14745" y="1381"/>
                    <a:pt x="15512" y="1681"/>
                    <a:pt x="16179" y="2048"/>
                  </a:cubicBezTo>
                  <a:cubicBezTo>
                    <a:pt x="16713" y="2315"/>
                    <a:pt x="17113" y="2582"/>
                    <a:pt x="17347" y="2849"/>
                  </a:cubicBezTo>
                  <a:cubicBezTo>
                    <a:pt x="17613" y="3082"/>
                    <a:pt x="17780" y="3316"/>
                    <a:pt x="17814" y="3516"/>
                  </a:cubicBezTo>
                  <a:cubicBezTo>
                    <a:pt x="17847" y="3716"/>
                    <a:pt x="17780" y="3916"/>
                    <a:pt x="17613" y="4050"/>
                  </a:cubicBezTo>
                  <a:cubicBezTo>
                    <a:pt x="17447" y="4217"/>
                    <a:pt x="17180" y="4317"/>
                    <a:pt x="16880" y="4383"/>
                  </a:cubicBezTo>
                  <a:lnTo>
                    <a:pt x="16846" y="4383"/>
                  </a:lnTo>
                  <a:cubicBezTo>
                    <a:pt x="16613" y="4417"/>
                    <a:pt x="16379" y="4417"/>
                    <a:pt x="16179" y="4417"/>
                  </a:cubicBezTo>
                  <a:cubicBezTo>
                    <a:pt x="15946" y="4383"/>
                    <a:pt x="15712" y="4350"/>
                    <a:pt x="15479" y="4283"/>
                  </a:cubicBezTo>
                  <a:cubicBezTo>
                    <a:pt x="15245" y="4183"/>
                    <a:pt x="14978" y="4083"/>
                    <a:pt x="14745" y="3950"/>
                  </a:cubicBezTo>
                  <a:cubicBezTo>
                    <a:pt x="14511" y="3816"/>
                    <a:pt x="14244" y="3649"/>
                    <a:pt x="13978" y="3416"/>
                  </a:cubicBezTo>
                  <a:lnTo>
                    <a:pt x="11542" y="1515"/>
                  </a:lnTo>
                  <a:cubicBezTo>
                    <a:pt x="11309" y="1515"/>
                    <a:pt x="11075" y="1515"/>
                    <a:pt x="10842" y="1548"/>
                  </a:cubicBezTo>
                  <a:cubicBezTo>
                    <a:pt x="10575" y="1548"/>
                    <a:pt x="10342" y="1581"/>
                    <a:pt x="10075" y="1581"/>
                  </a:cubicBezTo>
                  <a:cubicBezTo>
                    <a:pt x="9808" y="1615"/>
                    <a:pt x="9541" y="1648"/>
                    <a:pt x="9274" y="1715"/>
                  </a:cubicBezTo>
                  <a:cubicBezTo>
                    <a:pt x="9007" y="1748"/>
                    <a:pt x="8707" y="1781"/>
                    <a:pt x="8440" y="1848"/>
                  </a:cubicBezTo>
                  <a:cubicBezTo>
                    <a:pt x="7573" y="2015"/>
                    <a:pt x="6872" y="2248"/>
                    <a:pt x="6372" y="2515"/>
                  </a:cubicBezTo>
                  <a:cubicBezTo>
                    <a:pt x="5872" y="2782"/>
                    <a:pt x="5538" y="3082"/>
                    <a:pt x="5405" y="3416"/>
                  </a:cubicBezTo>
                  <a:cubicBezTo>
                    <a:pt x="5238" y="3716"/>
                    <a:pt x="5305" y="4083"/>
                    <a:pt x="5505" y="4417"/>
                  </a:cubicBezTo>
                  <a:cubicBezTo>
                    <a:pt x="5705" y="4750"/>
                    <a:pt x="6105" y="5084"/>
                    <a:pt x="6672" y="5384"/>
                  </a:cubicBezTo>
                  <a:cubicBezTo>
                    <a:pt x="7039" y="5584"/>
                    <a:pt x="7440" y="5751"/>
                    <a:pt x="7873" y="5884"/>
                  </a:cubicBezTo>
                  <a:cubicBezTo>
                    <a:pt x="8307" y="5984"/>
                    <a:pt x="8774" y="6085"/>
                    <a:pt x="9207" y="6151"/>
                  </a:cubicBezTo>
                  <a:cubicBezTo>
                    <a:pt x="9674" y="6185"/>
                    <a:pt x="10141" y="6218"/>
                    <a:pt x="10575" y="6218"/>
                  </a:cubicBezTo>
                  <a:cubicBezTo>
                    <a:pt x="11009" y="6185"/>
                    <a:pt x="11409" y="6151"/>
                    <a:pt x="11809" y="6085"/>
                  </a:cubicBezTo>
                  <a:cubicBezTo>
                    <a:pt x="12176" y="5984"/>
                    <a:pt x="12510" y="5918"/>
                    <a:pt x="12777" y="5784"/>
                  </a:cubicBezTo>
                  <a:cubicBezTo>
                    <a:pt x="13077" y="5684"/>
                    <a:pt x="13277" y="5584"/>
                    <a:pt x="13444" y="5451"/>
                  </a:cubicBezTo>
                  <a:cubicBezTo>
                    <a:pt x="13611" y="5317"/>
                    <a:pt x="13711" y="5151"/>
                    <a:pt x="13777" y="4984"/>
                  </a:cubicBezTo>
                  <a:cubicBezTo>
                    <a:pt x="13844" y="4817"/>
                    <a:pt x="13844" y="4650"/>
                    <a:pt x="13777" y="4450"/>
                  </a:cubicBezTo>
                  <a:lnTo>
                    <a:pt x="13877" y="4450"/>
                  </a:lnTo>
                  <a:cubicBezTo>
                    <a:pt x="14144" y="4583"/>
                    <a:pt x="14445" y="4717"/>
                    <a:pt x="14745" y="4817"/>
                  </a:cubicBezTo>
                  <a:cubicBezTo>
                    <a:pt x="15045" y="4884"/>
                    <a:pt x="15345" y="4950"/>
                    <a:pt x="15679" y="4984"/>
                  </a:cubicBezTo>
                  <a:cubicBezTo>
                    <a:pt x="15891" y="5007"/>
                    <a:pt x="16103" y="5031"/>
                    <a:pt x="16316" y="5031"/>
                  </a:cubicBezTo>
                  <a:cubicBezTo>
                    <a:pt x="16403" y="5031"/>
                    <a:pt x="16491" y="5027"/>
                    <a:pt x="16579" y="5017"/>
                  </a:cubicBezTo>
                  <a:cubicBezTo>
                    <a:pt x="16880" y="5017"/>
                    <a:pt x="17180" y="4984"/>
                    <a:pt x="17413" y="4917"/>
                  </a:cubicBezTo>
                  <a:cubicBezTo>
                    <a:pt x="18014" y="4817"/>
                    <a:pt x="18514" y="4617"/>
                    <a:pt x="18848" y="4417"/>
                  </a:cubicBezTo>
                  <a:cubicBezTo>
                    <a:pt x="19181" y="4217"/>
                    <a:pt x="19381" y="3950"/>
                    <a:pt x="19415" y="3683"/>
                  </a:cubicBezTo>
                  <a:cubicBezTo>
                    <a:pt x="19448" y="3383"/>
                    <a:pt x="19315" y="3082"/>
                    <a:pt x="18981" y="2749"/>
                  </a:cubicBezTo>
                  <a:cubicBezTo>
                    <a:pt x="18681" y="2415"/>
                    <a:pt x="18181" y="2048"/>
                    <a:pt x="17480" y="1681"/>
                  </a:cubicBezTo>
                  <a:cubicBezTo>
                    <a:pt x="16713" y="1281"/>
                    <a:pt x="15812" y="948"/>
                    <a:pt x="14845" y="714"/>
                  </a:cubicBezTo>
                  <a:cubicBezTo>
                    <a:pt x="13877" y="447"/>
                    <a:pt x="12810" y="247"/>
                    <a:pt x="11709" y="114"/>
                  </a:cubicBezTo>
                  <a:cubicBezTo>
                    <a:pt x="10884" y="39"/>
                    <a:pt x="10039" y="1"/>
                    <a:pt x="9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4722938" y="1578925"/>
              <a:ext cx="1196700" cy="387800"/>
            </a:xfrm>
            <a:custGeom>
              <a:avLst/>
              <a:gdLst/>
              <a:ahLst/>
              <a:cxnLst/>
              <a:rect l="l" t="t" r="r" b="b"/>
              <a:pathLst>
                <a:path w="47868" h="15512" extrusionOk="0">
                  <a:moveTo>
                    <a:pt x="28420" y="0"/>
                  </a:moveTo>
                  <a:lnTo>
                    <a:pt x="0" y="5004"/>
                  </a:lnTo>
                  <a:lnTo>
                    <a:pt x="18447" y="15511"/>
                  </a:lnTo>
                  <a:lnTo>
                    <a:pt x="47868" y="9874"/>
                  </a:lnTo>
                  <a:lnTo>
                    <a:pt x="2842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4722938" y="1578925"/>
              <a:ext cx="1196700" cy="387800"/>
            </a:xfrm>
            <a:custGeom>
              <a:avLst/>
              <a:gdLst/>
              <a:ahLst/>
              <a:cxnLst/>
              <a:rect l="l" t="t" r="r" b="b"/>
              <a:pathLst>
                <a:path w="47868" h="15512" extrusionOk="0">
                  <a:moveTo>
                    <a:pt x="19547" y="3636"/>
                  </a:moveTo>
                  <a:lnTo>
                    <a:pt x="15144" y="4437"/>
                  </a:lnTo>
                  <a:cubicBezTo>
                    <a:pt x="15111" y="4437"/>
                    <a:pt x="15078" y="4437"/>
                    <a:pt x="15044" y="4470"/>
                  </a:cubicBezTo>
                  <a:cubicBezTo>
                    <a:pt x="15011" y="4470"/>
                    <a:pt x="15011" y="4470"/>
                    <a:pt x="15011" y="4503"/>
                  </a:cubicBezTo>
                  <a:cubicBezTo>
                    <a:pt x="14978" y="4503"/>
                    <a:pt x="14978" y="4537"/>
                    <a:pt x="14978" y="4537"/>
                  </a:cubicBezTo>
                  <a:cubicBezTo>
                    <a:pt x="15011" y="4537"/>
                    <a:pt x="15011" y="4570"/>
                    <a:pt x="15044" y="4570"/>
                  </a:cubicBezTo>
                  <a:cubicBezTo>
                    <a:pt x="15078" y="4603"/>
                    <a:pt x="15111" y="4603"/>
                    <a:pt x="15144" y="4603"/>
                  </a:cubicBezTo>
                  <a:cubicBezTo>
                    <a:pt x="15178" y="4603"/>
                    <a:pt x="15211" y="4637"/>
                    <a:pt x="15244" y="4637"/>
                  </a:cubicBezTo>
                  <a:lnTo>
                    <a:pt x="15511" y="4637"/>
                  </a:lnTo>
                  <a:lnTo>
                    <a:pt x="19914" y="3836"/>
                  </a:lnTo>
                  <a:cubicBezTo>
                    <a:pt x="19948" y="3836"/>
                    <a:pt x="19981" y="3836"/>
                    <a:pt x="20014" y="3803"/>
                  </a:cubicBezTo>
                  <a:cubicBezTo>
                    <a:pt x="20048" y="3803"/>
                    <a:pt x="20048" y="3770"/>
                    <a:pt x="20081" y="3770"/>
                  </a:cubicBezTo>
                  <a:cubicBezTo>
                    <a:pt x="20081" y="3770"/>
                    <a:pt x="20081" y="3736"/>
                    <a:pt x="20081" y="3736"/>
                  </a:cubicBezTo>
                  <a:cubicBezTo>
                    <a:pt x="20048" y="3703"/>
                    <a:pt x="20048" y="3703"/>
                    <a:pt x="20014" y="3703"/>
                  </a:cubicBezTo>
                  <a:cubicBezTo>
                    <a:pt x="19981" y="3669"/>
                    <a:pt x="19948" y="3669"/>
                    <a:pt x="19914" y="3669"/>
                  </a:cubicBezTo>
                  <a:cubicBezTo>
                    <a:pt x="19881" y="3636"/>
                    <a:pt x="19848" y="3636"/>
                    <a:pt x="19814" y="3636"/>
                  </a:cubicBezTo>
                  <a:close/>
                  <a:moveTo>
                    <a:pt x="22683" y="3603"/>
                  </a:moveTo>
                  <a:lnTo>
                    <a:pt x="13510" y="5237"/>
                  </a:lnTo>
                  <a:lnTo>
                    <a:pt x="24351" y="11175"/>
                  </a:lnTo>
                  <a:lnTo>
                    <a:pt x="33724" y="9407"/>
                  </a:lnTo>
                  <a:lnTo>
                    <a:pt x="22683" y="3603"/>
                  </a:lnTo>
                  <a:close/>
                  <a:moveTo>
                    <a:pt x="29955" y="10574"/>
                  </a:moveTo>
                  <a:cubicBezTo>
                    <a:pt x="29821" y="10574"/>
                    <a:pt x="29721" y="10574"/>
                    <a:pt x="29588" y="10608"/>
                  </a:cubicBezTo>
                  <a:cubicBezTo>
                    <a:pt x="29488" y="10608"/>
                    <a:pt x="29388" y="10641"/>
                    <a:pt x="29288" y="10674"/>
                  </a:cubicBezTo>
                  <a:cubicBezTo>
                    <a:pt x="29221" y="10741"/>
                    <a:pt x="29188" y="10775"/>
                    <a:pt x="29154" y="10808"/>
                  </a:cubicBezTo>
                  <a:cubicBezTo>
                    <a:pt x="29121" y="10841"/>
                    <a:pt x="29121" y="10908"/>
                    <a:pt x="29154" y="10941"/>
                  </a:cubicBezTo>
                  <a:cubicBezTo>
                    <a:pt x="29188" y="10975"/>
                    <a:pt x="29221" y="11041"/>
                    <a:pt x="29321" y="11075"/>
                  </a:cubicBezTo>
                  <a:cubicBezTo>
                    <a:pt x="29388" y="11108"/>
                    <a:pt x="29488" y="11141"/>
                    <a:pt x="29588" y="11175"/>
                  </a:cubicBezTo>
                  <a:cubicBezTo>
                    <a:pt x="29721" y="11208"/>
                    <a:pt x="29821" y="11242"/>
                    <a:pt x="29955" y="11242"/>
                  </a:cubicBezTo>
                  <a:cubicBezTo>
                    <a:pt x="30044" y="11242"/>
                    <a:pt x="30133" y="11256"/>
                    <a:pt x="30222" y="11256"/>
                  </a:cubicBezTo>
                  <a:cubicBezTo>
                    <a:pt x="30266" y="11256"/>
                    <a:pt x="30311" y="11253"/>
                    <a:pt x="30355" y="11242"/>
                  </a:cubicBezTo>
                  <a:cubicBezTo>
                    <a:pt x="30489" y="11242"/>
                    <a:pt x="30622" y="11242"/>
                    <a:pt x="30722" y="11208"/>
                  </a:cubicBezTo>
                  <a:cubicBezTo>
                    <a:pt x="30856" y="11208"/>
                    <a:pt x="30922" y="11175"/>
                    <a:pt x="31022" y="11141"/>
                  </a:cubicBezTo>
                  <a:cubicBezTo>
                    <a:pt x="31089" y="11108"/>
                    <a:pt x="31122" y="11041"/>
                    <a:pt x="31156" y="11008"/>
                  </a:cubicBezTo>
                  <a:cubicBezTo>
                    <a:pt x="31189" y="10975"/>
                    <a:pt x="31189" y="10941"/>
                    <a:pt x="31156" y="10875"/>
                  </a:cubicBezTo>
                  <a:cubicBezTo>
                    <a:pt x="31122" y="10841"/>
                    <a:pt x="31089" y="10775"/>
                    <a:pt x="30989" y="10741"/>
                  </a:cubicBezTo>
                  <a:cubicBezTo>
                    <a:pt x="30922" y="10708"/>
                    <a:pt x="30822" y="10674"/>
                    <a:pt x="30722" y="10641"/>
                  </a:cubicBezTo>
                  <a:cubicBezTo>
                    <a:pt x="30589" y="10608"/>
                    <a:pt x="30489" y="10608"/>
                    <a:pt x="30355" y="10574"/>
                  </a:cubicBezTo>
                  <a:close/>
                  <a:moveTo>
                    <a:pt x="21363" y="2989"/>
                  </a:moveTo>
                  <a:cubicBezTo>
                    <a:pt x="21670" y="2989"/>
                    <a:pt x="21976" y="3012"/>
                    <a:pt x="22283" y="3036"/>
                  </a:cubicBezTo>
                  <a:cubicBezTo>
                    <a:pt x="22716" y="3069"/>
                    <a:pt x="23117" y="3136"/>
                    <a:pt x="23484" y="3236"/>
                  </a:cubicBezTo>
                  <a:cubicBezTo>
                    <a:pt x="23851" y="3336"/>
                    <a:pt x="24184" y="3436"/>
                    <a:pt x="24418" y="3569"/>
                  </a:cubicBezTo>
                  <a:lnTo>
                    <a:pt x="35025" y="9140"/>
                  </a:lnTo>
                  <a:cubicBezTo>
                    <a:pt x="35292" y="9273"/>
                    <a:pt x="35492" y="9440"/>
                    <a:pt x="35559" y="9574"/>
                  </a:cubicBezTo>
                  <a:cubicBezTo>
                    <a:pt x="35659" y="9740"/>
                    <a:pt x="35659" y="9907"/>
                    <a:pt x="35592" y="10041"/>
                  </a:cubicBezTo>
                  <a:cubicBezTo>
                    <a:pt x="35492" y="10174"/>
                    <a:pt x="35325" y="10308"/>
                    <a:pt x="35092" y="10441"/>
                  </a:cubicBezTo>
                  <a:cubicBezTo>
                    <a:pt x="34825" y="10574"/>
                    <a:pt x="34525" y="10674"/>
                    <a:pt x="34091" y="10741"/>
                  </a:cubicBezTo>
                  <a:lnTo>
                    <a:pt x="27820" y="11942"/>
                  </a:lnTo>
                  <a:cubicBezTo>
                    <a:pt x="27386" y="12009"/>
                    <a:pt x="26953" y="12075"/>
                    <a:pt x="26486" y="12075"/>
                  </a:cubicBezTo>
                  <a:cubicBezTo>
                    <a:pt x="26019" y="12075"/>
                    <a:pt x="25585" y="12075"/>
                    <a:pt x="25118" y="12009"/>
                  </a:cubicBezTo>
                  <a:cubicBezTo>
                    <a:pt x="24684" y="11975"/>
                    <a:pt x="24251" y="11909"/>
                    <a:pt x="23851" y="11809"/>
                  </a:cubicBezTo>
                  <a:cubicBezTo>
                    <a:pt x="23484" y="11709"/>
                    <a:pt x="23117" y="11575"/>
                    <a:pt x="22850" y="11408"/>
                  </a:cubicBezTo>
                  <a:lnTo>
                    <a:pt x="12509" y="5704"/>
                  </a:lnTo>
                  <a:cubicBezTo>
                    <a:pt x="12242" y="5571"/>
                    <a:pt x="12109" y="5437"/>
                    <a:pt x="12009" y="5304"/>
                  </a:cubicBezTo>
                  <a:cubicBezTo>
                    <a:pt x="11942" y="5137"/>
                    <a:pt x="11975" y="5004"/>
                    <a:pt x="12075" y="4870"/>
                  </a:cubicBezTo>
                  <a:cubicBezTo>
                    <a:pt x="12176" y="4737"/>
                    <a:pt x="12342" y="4603"/>
                    <a:pt x="12609" y="4470"/>
                  </a:cubicBezTo>
                  <a:cubicBezTo>
                    <a:pt x="12843" y="4370"/>
                    <a:pt x="13176" y="4270"/>
                    <a:pt x="13577" y="4203"/>
                  </a:cubicBezTo>
                  <a:lnTo>
                    <a:pt x="19714" y="3102"/>
                  </a:lnTo>
                  <a:cubicBezTo>
                    <a:pt x="20115" y="3036"/>
                    <a:pt x="20548" y="3002"/>
                    <a:pt x="20982" y="3002"/>
                  </a:cubicBezTo>
                  <a:cubicBezTo>
                    <a:pt x="21109" y="2993"/>
                    <a:pt x="21236" y="2989"/>
                    <a:pt x="21363" y="2989"/>
                  </a:cubicBezTo>
                  <a:close/>
                  <a:moveTo>
                    <a:pt x="28420" y="0"/>
                  </a:moveTo>
                  <a:lnTo>
                    <a:pt x="0" y="5004"/>
                  </a:lnTo>
                  <a:lnTo>
                    <a:pt x="18447" y="15511"/>
                  </a:lnTo>
                  <a:lnTo>
                    <a:pt x="47868" y="9907"/>
                  </a:lnTo>
                  <a:lnTo>
                    <a:pt x="2842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4718763" y="1577250"/>
              <a:ext cx="1207550" cy="391975"/>
            </a:xfrm>
            <a:custGeom>
              <a:avLst/>
              <a:gdLst/>
              <a:ahLst/>
              <a:cxnLst/>
              <a:rect l="l" t="t" r="r" b="b"/>
              <a:pathLst>
                <a:path w="48302" h="15679" extrusionOk="0">
                  <a:moveTo>
                    <a:pt x="28688" y="0"/>
                  </a:moveTo>
                  <a:lnTo>
                    <a:pt x="0" y="5071"/>
                  </a:lnTo>
                  <a:lnTo>
                    <a:pt x="18614" y="15678"/>
                  </a:lnTo>
                  <a:lnTo>
                    <a:pt x="48302" y="9974"/>
                  </a:lnTo>
                  <a:lnTo>
                    <a:pt x="2868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5021488" y="1653975"/>
              <a:ext cx="592925" cy="226850"/>
            </a:xfrm>
            <a:custGeom>
              <a:avLst/>
              <a:gdLst/>
              <a:ahLst/>
              <a:cxnLst/>
              <a:rect l="l" t="t" r="r" b="b"/>
              <a:pathLst>
                <a:path w="23717" h="9074" extrusionOk="0">
                  <a:moveTo>
                    <a:pt x="7872" y="634"/>
                  </a:moveTo>
                  <a:cubicBezTo>
                    <a:pt x="7906" y="634"/>
                    <a:pt x="7939" y="634"/>
                    <a:pt x="7972" y="667"/>
                  </a:cubicBezTo>
                  <a:cubicBezTo>
                    <a:pt x="8006" y="667"/>
                    <a:pt x="8039" y="667"/>
                    <a:pt x="8072" y="701"/>
                  </a:cubicBezTo>
                  <a:cubicBezTo>
                    <a:pt x="8106" y="701"/>
                    <a:pt x="8106" y="734"/>
                    <a:pt x="8139" y="734"/>
                  </a:cubicBezTo>
                  <a:cubicBezTo>
                    <a:pt x="8139" y="734"/>
                    <a:pt x="8139" y="768"/>
                    <a:pt x="8106" y="768"/>
                  </a:cubicBezTo>
                  <a:cubicBezTo>
                    <a:pt x="8106" y="768"/>
                    <a:pt x="8106" y="801"/>
                    <a:pt x="8072" y="801"/>
                  </a:cubicBezTo>
                  <a:cubicBezTo>
                    <a:pt x="8039" y="834"/>
                    <a:pt x="8006" y="834"/>
                    <a:pt x="7972" y="834"/>
                  </a:cubicBezTo>
                  <a:lnTo>
                    <a:pt x="3569" y="1635"/>
                  </a:lnTo>
                  <a:lnTo>
                    <a:pt x="3302" y="1635"/>
                  </a:lnTo>
                  <a:cubicBezTo>
                    <a:pt x="3269" y="1635"/>
                    <a:pt x="3236" y="1601"/>
                    <a:pt x="3202" y="1601"/>
                  </a:cubicBezTo>
                  <a:cubicBezTo>
                    <a:pt x="3169" y="1601"/>
                    <a:pt x="3136" y="1601"/>
                    <a:pt x="3102" y="1568"/>
                  </a:cubicBezTo>
                  <a:cubicBezTo>
                    <a:pt x="3069" y="1568"/>
                    <a:pt x="3069" y="1535"/>
                    <a:pt x="3069" y="1535"/>
                  </a:cubicBezTo>
                  <a:cubicBezTo>
                    <a:pt x="3036" y="1535"/>
                    <a:pt x="3036" y="1501"/>
                    <a:pt x="3069" y="1501"/>
                  </a:cubicBezTo>
                  <a:cubicBezTo>
                    <a:pt x="3069" y="1468"/>
                    <a:pt x="3069" y="1468"/>
                    <a:pt x="3102" y="1468"/>
                  </a:cubicBezTo>
                  <a:cubicBezTo>
                    <a:pt x="3136" y="1435"/>
                    <a:pt x="3169" y="1435"/>
                    <a:pt x="3202" y="1435"/>
                  </a:cubicBezTo>
                  <a:lnTo>
                    <a:pt x="7605" y="634"/>
                  </a:lnTo>
                  <a:close/>
                  <a:moveTo>
                    <a:pt x="10741" y="601"/>
                  </a:moveTo>
                  <a:lnTo>
                    <a:pt x="21782" y="6405"/>
                  </a:lnTo>
                  <a:lnTo>
                    <a:pt x="12409" y="8173"/>
                  </a:lnTo>
                  <a:lnTo>
                    <a:pt x="1568" y="2235"/>
                  </a:lnTo>
                  <a:lnTo>
                    <a:pt x="10741" y="601"/>
                  </a:lnTo>
                  <a:close/>
                  <a:moveTo>
                    <a:pt x="18013" y="7539"/>
                  </a:moveTo>
                  <a:cubicBezTo>
                    <a:pt x="18146" y="7539"/>
                    <a:pt x="18280" y="7539"/>
                    <a:pt x="18413" y="7572"/>
                  </a:cubicBezTo>
                  <a:cubicBezTo>
                    <a:pt x="18547" y="7572"/>
                    <a:pt x="18680" y="7606"/>
                    <a:pt x="18780" y="7639"/>
                  </a:cubicBezTo>
                  <a:cubicBezTo>
                    <a:pt x="18880" y="7672"/>
                    <a:pt x="18980" y="7706"/>
                    <a:pt x="19080" y="7739"/>
                  </a:cubicBezTo>
                  <a:cubicBezTo>
                    <a:pt x="19147" y="7773"/>
                    <a:pt x="19214" y="7839"/>
                    <a:pt x="19214" y="7873"/>
                  </a:cubicBezTo>
                  <a:cubicBezTo>
                    <a:pt x="19247" y="7906"/>
                    <a:pt x="19247" y="7973"/>
                    <a:pt x="19214" y="8006"/>
                  </a:cubicBezTo>
                  <a:cubicBezTo>
                    <a:pt x="19214" y="8039"/>
                    <a:pt x="19147" y="8073"/>
                    <a:pt x="19080" y="8106"/>
                  </a:cubicBezTo>
                  <a:cubicBezTo>
                    <a:pt x="19014" y="8173"/>
                    <a:pt x="18914" y="8206"/>
                    <a:pt x="18780" y="8206"/>
                  </a:cubicBezTo>
                  <a:cubicBezTo>
                    <a:pt x="18680" y="8240"/>
                    <a:pt x="18547" y="8240"/>
                    <a:pt x="18413" y="8240"/>
                  </a:cubicBezTo>
                  <a:lnTo>
                    <a:pt x="18013" y="8240"/>
                  </a:lnTo>
                  <a:cubicBezTo>
                    <a:pt x="17879" y="8206"/>
                    <a:pt x="17779" y="8206"/>
                    <a:pt x="17646" y="8173"/>
                  </a:cubicBezTo>
                  <a:cubicBezTo>
                    <a:pt x="17546" y="8139"/>
                    <a:pt x="17446" y="8106"/>
                    <a:pt x="17379" y="8073"/>
                  </a:cubicBezTo>
                  <a:cubicBezTo>
                    <a:pt x="17279" y="8006"/>
                    <a:pt x="17246" y="7973"/>
                    <a:pt x="17212" y="7939"/>
                  </a:cubicBezTo>
                  <a:cubicBezTo>
                    <a:pt x="17179" y="7873"/>
                    <a:pt x="17179" y="7839"/>
                    <a:pt x="17212" y="7806"/>
                  </a:cubicBezTo>
                  <a:cubicBezTo>
                    <a:pt x="17246" y="7739"/>
                    <a:pt x="17279" y="7706"/>
                    <a:pt x="17379" y="7672"/>
                  </a:cubicBezTo>
                  <a:cubicBezTo>
                    <a:pt x="17446" y="7639"/>
                    <a:pt x="17546" y="7606"/>
                    <a:pt x="17646" y="7606"/>
                  </a:cubicBezTo>
                  <a:cubicBezTo>
                    <a:pt x="17779" y="7572"/>
                    <a:pt x="17913" y="7572"/>
                    <a:pt x="18013" y="7539"/>
                  </a:cubicBezTo>
                  <a:close/>
                  <a:moveTo>
                    <a:pt x="9040" y="0"/>
                  </a:moveTo>
                  <a:cubicBezTo>
                    <a:pt x="8606" y="0"/>
                    <a:pt x="8173" y="34"/>
                    <a:pt x="7772" y="134"/>
                  </a:cubicBezTo>
                  <a:lnTo>
                    <a:pt x="1635" y="1201"/>
                  </a:lnTo>
                  <a:cubicBezTo>
                    <a:pt x="1234" y="1268"/>
                    <a:pt x="901" y="1368"/>
                    <a:pt x="667" y="1501"/>
                  </a:cubicBezTo>
                  <a:cubicBezTo>
                    <a:pt x="400" y="1601"/>
                    <a:pt x="234" y="1735"/>
                    <a:pt x="133" y="1868"/>
                  </a:cubicBezTo>
                  <a:cubicBezTo>
                    <a:pt x="33" y="2002"/>
                    <a:pt x="0" y="2135"/>
                    <a:pt x="100" y="2302"/>
                  </a:cubicBezTo>
                  <a:cubicBezTo>
                    <a:pt x="167" y="2435"/>
                    <a:pt x="300" y="2569"/>
                    <a:pt x="567" y="2736"/>
                  </a:cubicBezTo>
                  <a:lnTo>
                    <a:pt x="10941" y="8406"/>
                  </a:lnTo>
                  <a:cubicBezTo>
                    <a:pt x="11208" y="8573"/>
                    <a:pt x="11542" y="8707"/>
                    <a:pt x="11909" y="8807"/>
                  </a:cubicBezTo>
                  <a:cubicBezTo>
                    <a:pt x="12309" y="8907"/>
                    <a:pt x="12742" y="8973"/>
                    <a:pt x="13176" y="9007"/>
                  </a:cubicBezTo>
                  <a:cubicBezTo>
                    <a:pt x="13643" y="9073"/>
                    <a:pt x="14110" y="9073"/>
                    <a:pt x="14544" y="9073"/>
                  </a:cubicBezTo>
                  <a:cubicBezTo>
                    <a:pt x="15011" y="9073"/>
                    <a:pt x="15444" y="9007"/>
                    <a:pt x="15878" y="8940"/>
                  </a:cubicBezTo>
                  <a:lnTo>
                    <a:pt x="22149" y="7739"/>
                  </a:lnTo>
                  <a:cubicBezTo>
                    <a:pt x="22583" y="7672"/>
                    <a:pt x="22883" y="7572"/>
                    <a:pt x="23150" y="7439"/>
                  </a:cubicBezTo>
                  <a:cubicBezTo>
                    <a:pt x="23383" y="7339"/>
                    <a:pt x="23550" y="7172"/>
                    <a:pt x="23650" y="7039"/>
                  </a:cubicBezTo>
                  <a:cubicBezTo>
                    <a:pt x="23717" y="6905"/>
                    <a:pt x="23717" y="6738"/>
                    <a:pt x="23617" y="6605"/>
                  </a:cubicBezTo>
                  <a:cubicBezTo>
                    <a:pt x="23550" y="6438"/>
                    <a:pt x="23350" y="6305"/>
                    <a:pt x="23083" y="6138"/>
                  </a:cubicBezTo>
                  <a:lnTo>
                    <a:pt x="12476" y="601"/>
                  </a:lnTo>
                  <a:cubicBezTo>
                    <a:pt x="12242" y="467"/>
                    <a:pt x="11909" y="334"/>
                    <a:pt x="11542" y="234"/>
                  </a:cubicBezTo>
                  <a:cubicBezTo>
                    <a:pt x="11175" y="167"/>
                    <a:pt x="10774" y="100"/>
                    <a:pt x="10341" y="34"/>
                  </a:cubicBezTo>
                  <a:cubicBezTo>
                    <a:pt x="9907" y="0"/>
                    <a:pt x="9473" y="0"/>
                    <a:pt x="9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4361013" y="2006725"/>
              <a:ext cx="1316800" cy="476200"/>
            </a:xfrm>
            <a:custGeom>
              <a:avLst/>
              <a:gdLst/>
              <a:ahLst/>
              <a:cxnLst/>
              <a:rect l="l" t="t" r="r" b="b"/>
              <a:pathLst>
                <a:path w="52672" h="19048" extrusionOk="0">
                  <a:moveTo>
                    <a:pt x="31823" y="0"/>
                  </a:moveTo>
                  <a:lnTo>
                    <a:pt x="0" y="6172"/>
                  </a:lnTo>
                  <a:lnTo>
                    <a:pt x="19581" y="19047"/>
                  </a:lnTo>
                  <a:lnTo>
                    <a:pt x="52671" y="12042"/>
                  </a:lnTo>
                  <a:lnTo>
                    <a:pt x="3182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4361013" y="2006725"/>
              <a:ext cx="1317625" cy="475350"/>
            </a:xfrm>
            <a:custGeom>
              <a:avLst/>
              <a:gdLst/>
              <a:ahLst/>
              <a:cxnLst/>
              <a:rect l="l" t="t" r="r" b="b"/>
              <a:pathLst>
                <a:path w="52705" h="19014" extrusionOk="0">
                  <a:moveTo>
                    <a:pt x="35392" y="9874"/>
                  </a:moveTo>
                  <a:cubicBezTo>
                    <a:pt x="35292" y="9874"/>
                    <a:pt x="35192" y="9908"/>
                    <a:pt x="35092" y="9908"/>
                  </a:cubicBezTo>
                  <a:cubicBezTo>
                    <a:pt x="34992" y="9941"/>
                    <a:pt x="34892" y="9974"/>
                    <a:pt x="34858" y="10008"/>
                  </a:cubicBezTo>
                  <a:cubicBezTo>
                    <a:pt x="34792" y="10008"/>
                    <a:pt x="34758" y="10041"/>
                    <a:pt x="34725" y="10108"/>
                  </a:cubicBezTo>
                  <a:cubicBezTo>
                    <a:pt x="34692" y="10141"/>
                    <a:pt x="34692" y="10174"/>
                    <a:pt x="34725" y="10208"/>
                  </a:cubicBezTo>
                  <a:cubicBezTo>
                    <a:pt x="34725" y="10241"/>
                    <a:pt x="34792" y="10308"/>
                    <a:pt x="34825" y="10341"/>
                  </a:cubicBezTo>
                  <a:cubicBezTo>
                    <a:pt x="34892" y="10375"/>
                    <a:pt x="34992" y="10408"/>
                    <a:pt x="35059" y="10441"/>
                  </a:cubicBezTo>
                  <a:cubicBezTo>
                    <a:pt x="35159" y="10441"/>
                    <a:pt x="35259" y="10475"/>
                    <a:pt x="35359" y="10475"/>
                  </a:cubicBezTo>
                  <a:cubicBezTo>
                    <a:pt x="35459" y="10508"/>
                    <a:pt x="35592" y="10508"/>
                    <a:pt x="35692" y="10508"/>
                  </a:cubicBezTo>
                  <a:cubicBezTo>
                    <a:pt x="35792" y="10508"/>
                    <a:pt x="35892" y="10475"/>
                    <a:pt x="35993" y="10475"/>
                  </a:cubicBezTo>
                  <a:cubicBezTo>
                    <a:pt x="36093" y="10441"/>
                    <a:pt x="36193" y="10408"/>
                    <a:pt x="36259" y="10375"/>
                  </a:cubicBezTo>
                  <a:cubicBezTo>
                    <a:pt x="36326" y="10341"/>
                    <a:pt x="36359" y="10308"/>
                    <a:pt x="36359" y="10274"/>
                  </a:cubicBezTo>
                  <a:cubicBezTo>
                    <a:pt x="36393" y="10241"/>
                    <a:pt x="36393" y="10208"/>
                    <a:pt x="36393" y="10174"/>
                  </a:cubicBezTo>
                  <a:cubicBezTo>
                    <a:pt x="36359" y="10108"/>
                    <a:pt x="36326" y="10074"/>
                    <a:pt x="36259" y="10041"/>
                  </a:cubicBezTo>
                  <a:cubicBezTo>
                    <a:pt x="36193" y="10008"/>
                    <a:pt x="36126" y="9974"/>
                    <a:pt x="36026" y="9941"/>
                  </a:cubicBezTo>
                  <a:cubicBezTo>
                    <a:pt x="35926" y="9908"/>
                    <a:pt x="35826" y="9908"/>
                    <a:pt x="35726" y="9874"/>
                  </a:cubicBezTo>
                  <a:close/>
                  <a:moveTo>
                    <a:pt x="34291" y="7272"/>
                  </a:moveTo>
                  <a:lnTo>
                    <a:pt x="39929" y="10608"/>
                  </a:lnTo>
                  <a:lnTo>
                    <a:pt x="34958" y="11642"/>
                  </a:lnTo>
                  <a:lnTo>
                    <a:pt x="30155" y="8740"/>
                  </a:lnTo>
                  <a:lnTo>
                    <a:pt x="29354" y="8240"/>
                  </a:lnTo>
                  <a:lnTo>
                    <a:pt x="34291" y="7272"/>
                  </a:lnTo>
                  <a:close/>
                  <a:moveTo>
                    <a:pt x="18180" y="6438"/>
                  </a:moveTo>
                  <a:cubicBezTo>
                    <a:pt x="18247" y="6472"/>
                    <a:pt x="18313" y="6472"/>
                    <a:pt x="18347" y="6472"/>
                  </a:cubicBezTo>
                  <a:cubicBezTo>
                    <a:pt x="18480" y="6505"/>
                    <a:pt x="18647" y="6572"/>
                    <a:pt x="18814" y="6672"/>
                  </a:cubicBezTo>
                  <a:cubicBezTo>
                    <a:pt x="18980" y="6772"/>
                    <a:pt x="19181" y="6872"/>
                    <a:pt x="19381" y="6972"/>
                  </a:cubicBezTo>
                  <a:cubicBezTo>
                    <a:pt x="19581" y="7072"/>
                    <a:pt x="19781" y="7172"/>
                    <a:pt x="19981" y="7306"/>
                  </a:cubicBezTo>
                  <a:cubicBezTo>
                    <a:pt x="20181" y="7406"/>
                    <a:pt x="20381" y="7472"/>
                    <a:pt x="20515" y="7539"/>
                  </a:cubicBezTo>
                  <a:cubicBezTo>
                    <a:pt x="20682" y="7639"/>
                    <a:pt x="20815" y="7673"/>
                    <a:pt x="21015" y="7739"/>
                  </a:cubicBezTo>
                  <a:cubicBezTo>
                    <a:pt x="21182" y="7773"/>
                    <a:pt x="21415" y="7806"/>
                    <a:pt x="21716" y="7839"/>
                  </a:cubicBezTo>
                  <a:cubicBezTo>
                    <a:pt x="21983" y="7873"/>
                    <a:pt x="22383" y="7906"/>
                    <a:pt x="22883" y="7939"/>
                  </a:cubicBezTo>
                  <a:cubicBezTo>
                    <a:pt x="23417" y="7973"/>
                    <a:pt x="24051" y="8006"/>
                    <a:pt x="24885" y="8073"/>
                  </a:cubicBezTo>
                  <a:cubicBezTo>
                    <a:pt x="25719" y="8106"/>
                    <a:pt x="26252" y="8173"/>
                    <a:pt x="26653" y="8206"/>
                  </a:cubicBezTo>
                  <a:cubicBezTo>
                    <a:pt x="27053" y="8273"/>
                    <a:pt x="27253" y="8340"/>
                    <a:pt x="27420" y="8406"/>
                  </a:cubicBezTo>
                  <a:cubicBezTo>
                    <a:pt x="27553" y="8473"/>
                    <a:pt x="27653" y="8540"/>
                    <a:pt x="27753" y="8573"/>
                  </a:cubicBezTo>
                  <a:cubicBezTo>
                    <a:pt x="27820" y="8640"/>
                    <a:pt x="27953" y="8707"/>
                    <a:pt x="28187" y="8740"/>
                  </a:cubicBezTo>
                  <a:lnTo>
                    <a:pt x="29321" y="8640"/>
                  </a:lnTo>
                  <a:lnTo>
                    <a:pt x="33357" y="11075"/>
                  </a:lnTo>
                  <a:lnTo>
                    <a:pt x="31523" y="11442"/>
                  </a:lnTo>
                  <a:cubicBezTo>
                    <a:pt x="31523" y="11509"/>
                    <a:pt x="31423" y="11609"/>
                    <a:pt x="31289" y="11675"/>
                  </a:cubicBezTo>
                  <a:cubicBezTo>
                    <a:pt x="31156" y="11776"/>
                    <a:pt x="30956" y="11842"/>
                    <a:pt x="30755" y="11909"/>
                  </a:cubicBezTo>
                  <a:cubicBezTo>
                    <a:pt x="30555" y="11976"/>
                    <a:pt x="30355" y="12042"/>
                    <a:pt x="30222" y="12076"/>
                  </a:cubicBezTo>
                  <a:cubicBezTo>
                    <a:pt x="30088" y="12109"/>
                    <a:pt x="29988" y="12142"/>
                    <a:pt x="29988" y="12142"/>
                  </a:cubicBezTo>
                  <a:lnTo>
                    <a:pt x="23217" y="13343"/>
                  </a:lnTo>
                  <a:cubicBezTo>
                    <a:pt x="22683" y="13343"/>
                    <a:pt x="22316" y="13310"/>
                    <a:pt x="22049" y="13243"/>
                  </a:cubicBezTo>
                  <a:cubicBezTo>
                    <a:pt x="21749" y="13143"/>
                    <a:pt x="21582" y="13043"/>
                    <a:pt x="21482" y="12943"/>
                  </a:cubicBezTo>
                  <a:cubicBezTo>
                    <a:pt x="21382" y="12843"/>
                    <a:pt x="21315" y="12710"/>
                    <a:pt x="21315" y="12643"/>
                  </a:cubicBezTo>
                  <a:cubicBezTo>
                    <a:pt x="21282" y="12543"/>
                    <a:pt x="21282" y="12509"/>
                    <a:pt x="21282" y="12509"/>
                  </a:cubicBezTo>
                  <a:cubicBezTo>
                    <a:pt x="20848" y="12476"/>
                    <a:pt x="20548" y="12409"/>
                    <a:pt x="20315" y="12343"/>
                  </a:cubicBezTo>
                  <a:cubicBezTo>
                    <a:pt x="20081" y="12243"/>
                    <a:pt x="19914" y="12142"/>
                    <a:pt x="19848" y="12042"/>
                  </a:cubicBezTo>
                  <a:cubicBezTo>
                    <a:pt x="19748" y="11942"/>
                    <a:pt x="19714" y="11842"/>
                    <a:pt x="19681" y="11776"/>
                  </a:cubicBezTo>
                  <a:cubicBezTo>
                    <a:pt x="19681" y="11675"/>
                    <a:pt x="19681" y="11642"/>
                    <a:pt x="19681" y="11642"/>
                  </a:cubicBezTo>
                  <a:cubicBezTo>
                    <a:pt x="19014" y="11542"/>
                    <a:pt x="18580" y="11442"/>
                    <a:pt x="18313" y="11342"/>
                  </a:cubicBezTo>
                  <a:cubicBezTo>
                    <a:pt x="18046" y="11242"/>
                    <a:pt x="17946" y="11108"/>
                    <a:pt x="17913" y="11008"/>
                  </a:cubicBezTo>
                  <a:cubicBezTo>
                    <a:pt x="17880" y="10908"/>
                    <a:pt x="17913" y="10808"/>
                    <a:pt x="17980" y="10741"/>
                  </a:cubicBezTo>
                  <a:cubicBezTo>
                    <a:pt x="18046" y="10675"/>
                    <a:pt x="18113" y="10641"/>
                    <a:pt x="18113" y="10641"/>
                  </a:cubicBezTo>
                  <a:cubicBezTo>
                    <a:pt x="17546" y="10608"/>
                    <a:pt x="17146" y="10541"/>
                    <a:pt x="16912" y="10475"/>
                  </a:cubicBezTo>
                  <a:cubicBezTo>
                    <a:pt x="16645" y="10375"/>
                    <a:pt x="16545" y="10241"/>
                    <a:pt x="16512" y="10141"/>
                  </a:cubicBezTo>
                  <a:cubicBezTo>
                    <a:pt x="16479" y="10041"/>
                    <a:pt x="16479" y="9908"/>
                    <a:pt x="16545" y="9841"/>
                  </a:cubicBezTo>
                  <a:cubicBezTo>
                    <a:pt x="16579" y="9741"/>
                    <a:pt x="16612" y="9707"/>
                    <a:pt x="16612" y="9707"/>
                  </a:cubicBezTo>
                  <a:lnTo>
                    <a:pt x="19981" y="9040"/>
                  </a:lnTo>
                  <a:cubicBezTo>
                    <a:pt x="19981" y="9040"/>
                    <a:pt x="19981" y="9007"/>
                    <a:pt x="19948" y="9007"/>
                  </a:cubicBezTo>
                  <a:cubicBezTo>
                    <a:pt x="19948" y="8974"/>
                    <a:pt x="19914" y="8974"/>
                    <a:pt x="19881" y="8940"/>
                  </a:cubicBezTo>
                  <a:cubicBezTo>
                    <a:pt x="19848" y="8907"/>
                    <a:pt x="19781" y="8873"/>
                    <a:pt x="19714" y="8840"/>
                  </a:cubicBezTo>
                  <a:cubicBezTo>
                    <a:pt x="19614" y="8773"/>
                    <a:pt x="19514" y="8740"/>
                    <a:pt x="19381" y="8707"/>
                  </a:cubicBezTo>
                  <a:cubicBezTo>
                    <a:pt x="19281" y="8640"/>
                    <a:pt x="19147" y="8607"/>
                    <a:pt x="19014" y="8573"/>
                  </a:cubicBezTo>
                  <a:cubicBezTo>
                    <a:pt x="18880" y="8507"/>
                    <a:pt x="18714" y="8473"/>
                    <a:pt x="18547" y="8406"/>
                  </a:cubicBezTo>
                  <a:cubicBezTo>
                    <a:pt x="18380" y="8373"/>
                    <a:pt x="18180" y="8306"/>
                    <a:pt x="18013" y="8240"/>
                  </a:cubicBezTo>
                  <a:cubicBezTo>
                    <a:pt x="17813" y="8173"/>
                    <a:pt x="17613" y="8106"/>
                    <a:pt x="17413" y="8006"/>
                  </a:cubicBezTo>
                  <a:cubicBezTo>
                    <a:pt x="16979" y="7806"/>
                    <a:pt x="16679" y="7606"/>
                    <a:pt x="16512" y="7439"/>
                  </a:cubicBezTo>
                  <a:cubicBezTo>
                    <a:pt x="16379" y="7306"/>
                    <a:pt x="16345" y="7139"/>
                    <a:pt x="16379" y="7039"/>
                  </a:cubicBezTo>
                  <a:cubicBezTo>
                    <a:pt x="16445" y="6905"/>
                    <a:pt x="16579" y="6805"/>
                    <a:pt x="16779" y="6705"/>
                  </a:cubicBezTo>
                  <a:cubicBezTo>
                    <a:pt x="16946" y="6639"/>
                    <a:pt x="17179" y="6572"/>
                    <a:pt x="17379" y="6538"/>
                  </a:cubicBezTo>
                  <a:cubicBezTo>
                    <a:pt x="17479" y="6505"/>
                    <a:pt x="17579" y="6472"/>
                    <a:pt x="17679" y="6472"/>
                  </a:cubicBezTo>
                  <a:cubicBezTo>
                    <a:pt x="17780" y="6472"/>
                    <a:pt x="17880" y="6472"/>
                    <a:pt x="17980" y="6438"/>
                  </a:cubicBezTo>
                  <a:close/>
                  <a:moveTo>
                    <a:pt x="31823" y="0"/>
                  </a:moveTo>
                  <a:lnTo>
                    <a:pt x="0" y="6138"/>
                  </a:lnTo>
                  <a:lnTo>
                    <a:pt x="19581" y="19014"/>
                  </a:lnTo>
                  <a:lnTo>
                    <a:pt x="52704" y="12042"/>
                  </a:lnTo>
                  <a:lnTo>
                    <a:pt x="3182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4356013" y="2005050"/>
              <a:ext cx="1329300" cy="480375"/>
            </a:xfrm>
            <a:custGeom>
              <a:avLst/>
              <a:gdLst/>
              <a:ahLst/>
              <a:cxnLst/>
              <a:rect l="l" t="t" r="r" b="b"/>
              <a:pathLst>
                <a:path w="53172" h="19215" extrusionOk="0">
                  <a:moveTo>
                    <a:pt x="32123" y="1"/>
                  </a:moveTo>
                  <a:lnTo>
                    <a:pt x="0" y="6205"/>
                  </a:lnTo>
                  <a:lnTo>
                    <a:pt x="19747" y="19215"/>
                  </a:lnTo>
                  <a:lnTo>
                    <a:pt x="53171" y="12143"/>
                  </a:lnTo>
                  <a:lnTo>
                    <a:pt x="321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4768788" y="2168500"/>
              <a:ext cx="426175" cy="171825"/>
            </a:xfrm>
            <a:custGeom>
              <a:avLst/>
              <a:gdLst/>
              <a:ahLst/>
              <a:cxnLst/>
              <a:rect l="l" t="t" r="r" b="b"/>
              <a:pathLst>
                <a:path w="17047" h="6873" extrusionOk="0">
                  <a:moveTo>
                    <a:pt x="1635" y="1"/>
                  </a:moveTo>
                  <a:cubicBezTo>
                    <a:pt x="1535" y="1"/>
                    <a:pt x="1469" y="1"/>
                    <a:pt x="1368" y="34"/>
                  </a:cubicBezTo>
                  <a:cubicBezTo>
                    <a:pt x="1268" y="34"/>
                    <a:pt x="1168" y="34"/>
                    <a:pt x="1068" y="67"/>
                  </a:cubicBezTo>
                  <a:cubicBezTo>
                    <a:pt x="835" y="101"/>
                    <a:pt x="635" y="168"/>
                    <a:pt x="434" y="268"/>
                  </a:cubicBezTo>
                  <a:cubicBezTo>
                    <a:pt x="268" y="334"/>
                    <a:pt x="134" y="434"/>
                    <a:pt x="68" y="568"/>
                  </a:cubicBezTo>
                  <a:cubicBezTo>
                    <a:pt x="1" y="701"/>
                    <a:pt x="34" y="835"/>
                    <a:pt x="201" y="1001"/>
                  </a:cubicBezTo>
                  <a:cubicBezTo>
                    <a:pt x="368" y="1168"/>
                    <a:pt x="635" y="1335"/>
                    <a:pt x="1102" y="1535"/>
                  </a:cubicBezTo>
                  <a:cubicBezTo>
                    <a:pt x="1302" y="1635"/>
                    <a:pt x="1502" y="1702"/>
                    <a:pt x="1669" y="1769"/>
                  </a:cubicBezTo>
                  <a:cubicBezTo>
                    <a:pt x="1869" y="1835"/>
                    <a:pt x="2069" y="1902"/>
                    <a:pt x="2236" y="1969"/>
                  </a:cubicBezTo>
                  <a:cubicBezTo>
                    <a:pt x="2403" y="2002"/>
                    <a:pt x="2569" y="2069"/>
                    <a:pt x="2703" y="2102"/>
                  </a:cubicBezTo>
                  <a:cubicBezTo>
                    <a:pt x="2836" y="2136"/>
                    <a:pt x="2970" y="2202"/>
                    <a:pt x="3070" y="2236"/>
                  </a:cubicBezTo>
                  <a:cubicBezTo>
                    <a:pt x="3203" y="2269"/>
                    <a:pt x="3303" y="2336"/>
                    <a:pt x="3370" y="2369"/>
                  </a:cubicBezTo>
                  <a:cubicBezTo>
                    <a:pt x="3470" y="2402"/>
                    <a:pt x="3537" y="2436"/>
                    <a:pt x="3570" y="2469"/>
                  </a:cubicBezTo>
                  <a:cubicBezTo>
                    <a:pt x="3603" y="2503"/>
                    <a:pt x="3637" y="2536"/>
                    <a:pt x="3637" y="2536"/>
                  </a:cubicBezTo>
                  <a:cubicBezTo>
                    <a:pt x="3670" y="2569"/>
                    <a:pt x="3670" y="2569"/>
                    <a:pt x="3670" y="2569"/>
                  </a:cubicBezTo>
                  <a:lnTo>
                    <a:pt x="301" y="3236"/>
                  </a:lnTo>
                  <a:cubicBezTo>
                    <a:pt x="301" y="3236"/>
                    <a:pt x="268" y="3303"/>
                    <a:pt x="201" y="3370"/>
                  </a:cubicBezTo>
                  <a:cubicBezTo>
                    <a:pt x="168" y="3470"/>
                    <a:pt x="134" y="3570"/>
                    <a:pt x="201" y="3670"/>
                  </a:cubicBezTo>
                  <a:cubicBezTo>
                    <a:pt x="234" y="3803"/>
                    <a:pt x="334" y="3904"/>
                    <a:pt x="601" y="4004"/>
                  </a:cubicBezTo>
                  <a:cubicBezTo>
                    <a:pt x="835" y="4104"/>
                    <a:pt x="1202" y="4170"/>
                    <a:pt x="1802" y="4170"/>
                  </a:cubicBezTo>
                  <a:cubicBezTo>
                    <a:pt x="1802" y="4170"/>
                    <a:pt x="1702" y="4204"/>
                    <a:pt x="1669" y="4270"/>
                  </a:cubicBezTo>
                  <a:cubicBezTo>
                    <a:pt x="1602" y="4337"/>
                    <a:pt x="1569" y="4437"/>
                    <a:pt x="1602" y="4537"/>
                  </a:cubicBezTo>
                  <a:cubicBezTo>
                    <a:pt x="1635" y="4671"/>
                    <a:pt x="1735" y="4771"/>
                    <a:pt x="2002" y="4871"/>
                  </a:cubicBezTo>
                  <a:cubicBezTo>
                    <a:pt x="2269" y="5004"/>
                    <a:pt x="2703" y="5104"/>
                    <a:pt x="3370" y="5171"/>
                  </a:cubicBezTo>
                  <a:cubicBezTo>
                    <a:pt x="3370" y="5171"/>
                    <a:pt x="3370" y="5238"/>
                    <a:pt x="3370" y="5305"/>
                  </a:cubicBezTo>
                  <a:cubicBezTo>
                    <a:pt x="3370" y="5371"/>
                    <a:pt x="3437" y="5471"/>
                    <a:pt x="3503" y="5571"/>
                  </a:cubicBezTo>
                  <a:cubicBezTo>
                    <a:pt x="3603" y="5671"/>
                    <a:pt x="3737" y="5772"/>
                    <a:pt x="4004" y="5872"/>
                  </a:cubicBezTo>
                  <a:cubicBezTo>
                    <a:pt x="4204" y="5938"/>
                    <a:pt x="4537" y="6005"/>
                    <a:pt x="4971" y="6038"/>
                  </a:cubicBezTo>
                  <a:cubicBezTo>
                    <a:pt x="4971" y="6038"/>
                    <a:pt x="4971" y="6105"/>
                    <a:pt x="5004" y="6172"/>
                  </a:cubicBezTo>
                  <a:cubicBezTo>
                    <a:pt x="5004" y="6272"/>
                    <a:pt x="5038" y="6372"/>
                    <a:pt x="5171" y="6472"/>
                  </a:cubicBezTo>
                  <a:cubicBezTo>
                    <a:pt x="5271" y="6572"/>
                    <a:pt x="5438" y="6672"/>
                    <a:pt x="5705" y="6772"/>
                  </a:cubicBezTo>
                  <a:cubicBezTo>
                    <a:pt x="6005" y="6839"/>
                    <a:pt x="6372" y="6872"/>
                    <a:pt x="6872" y="6872"/>
                  </a:cubicBezTo>
                  <a:lnTo>
                    <a:pt x="13677" y="5671"/>
                  </a:lnTo>
                  <a:cubicBezTo>
                    <a:pt x="13677" y="5671"/>
                    <a:pt x="13744" y="5671"/>
                    <a:pt x="13911" y="5605"/>
                  </a:cubicBezTo>
                  <a:cubicBezTo>
                    <a:pt x="14044" y="5571"/>
                    <a:pt x="14244" y="5505"/>
                    <a:pt x="14444" y="5438"/>
                  </a:cubicBezTo>
                  <a:cubicBezTo>
                    <a:pt x="14611" y="5371"/>
                    <a:pt x="14811" y="5305"/>
                    <a:pt x="14978" y="5238"/>
                  </a:cubicBezTo>
                  <a:cubicBezTo>
                    <a:pt x="15112" y="5138"/>
                    <a:pt x="15212" y="5071"/>
                    <a:pt x="15212" y="5004"/>
                  </a:cubicBezTo>
                  <a:lnTo>
                    <a:pt x="17046" y="4637"/>
                  </a:lnTo>
                  <a:lnTo>
                    <a:pt x="13010" y="2169"/>
                  </a:lnTo>
                  <a:lnTo>
                    <a:pt x="11876" y="2302"/>
                  </a:lnTo>
                  <a:cubicBezTo>
                    <a:pt x="11642" y="2236"/>
                    <a:pt x="11509" y="2169"/>
                    <a:pt x="11409" y="2136"/>
                  </a:cubicBezTo>
                  <a:cubicBezTo>
                    <a:pt x="11309" y="2069"/>
                    <a:pt x="11242" y="2002"/>
                    <a:pt x="11075" y="1935"/>
                  </a:cubicBezTo>
                  <a:cubicBezTo>
                    <a:pt x="10942" y="1869"/>
                    <a:pt x="10708" y="1802"/>
                    <a:pt x="10342" y="1769"/>
                  </a:cubicBezTo>
                  <a:cubicBezTo>
                    <a:pt x="9941" y="1702"/>
                    <a:pt x="9374" y="1669"/>
                    <a:pt x="8540" y="1602"/>
                  </a:cubicBezTo>
                  <a:cubicBezTo>
                    <a:pt x="7740" y="1569"/>
                    <a:pt x="7073" y="1535"/>
                    <a:pt x="6572" y="1502"/>
                  </a:cubicBezTo>
                  <a:cubicBezTo>
                    <a:pt x="6038" y="1468"/>
                    <a:pt x="5672" y="1435"/>
                    <a:pt x="5371" y="1402"/>
                  </a:cubicBezTo>
                  <a:cubicBezTo>
                    <a:pt x="5071" y="1335"/>
                    <a:pt x="4871" y="1302"/>
                    <a:pt x="4671" y="1268"/>
                  </a:cubicBezTo>
                  <a:cubicBezTo>
                    <a:pt x="4504" y="1235"/>
                    <a:pt x="4371" y="1168"/>
                    <a:pt x="4204" y="1102"/>
                  </a:cubicBezTo>
                  <a:cubicBezTo>
                    <a:pt x="4037" y="1035"/>
                    <a:pt x="3870" y="935"/>
                    <a:pt x="3670" y="835"/>
                  </a:cubicBezTo>
                  <a:cubicBezTo>
                    <a:pt x="3470" y="735"/>
                    <a:pt x="3270" y="635"/>
                    <a:pt x="3070" y="501"/>
                  </a:cubicBezTo>
                  <a:cubicBezTo>
                    <a:pt x="2870" y="401"/>
                    <a:pt x="2669" y="301"/>
                    <a:pt x="2503" y="201"/>
                  </a:cubicBezTo>
                  <a:cubicBezTo>
                    <a:pt x="2302" y="134"/>
                    <a:pt x="2136" y="67"/>
                    <a:pt x="2036" y="34"/>
                  </a:cubicBezTo>
                  <a:cubicBezTo>
                    <a:pt x="2002" y="1"/>
                    <a:pt x="1936" y="1"/>
                    <a:pt x="1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5094863" y="2188525"/>
              <a:ext cx="264375" cy="109275"/>
            </a:xfrm>
            <a:custGeom>
              <a:avLst/>
              <a:gdLst/>
              <a:ahLst/>
              <a:cxnLst/>
              <a:rect l="l" t="t" r="r" b="b"/>
              <a:pathLst>
                <a:path w="10575" h="4371" extrusionOk="0">
                  <a:moveTo>
                    <a:pt x="6372" y="2602"/>
                  </a:moveTo>
                  <a:cubicBezTo>
                    <a:pt x="6472" y="2636"/>
                    <a:pt x="6572" y="2636"/>
                    <a:pt x="6672" y="2669"/>
                  </a:cubicBezTo>
                  <a:cubicBezTo>
                    <a:pt x="6772" y="2702"/>
                    <a:pt x="6839" y="2736"/>
                    <a:pt x="6905" y="2769"/>
                  </a:cubicBezTo>
                  <a:cubicBezTo>
                    <a:pt x="6972" y="2802"/>
                    <a:pt x="7005" y="2836"/>
                    <a:pt x="7039" y="2902"/>
                  </a:cubicBezTo>
                  <a:cubicBezTo>
                    <a:pt x="7039" y="2936"/>
                    <a:pt x="7039" y="2969"/>
                    <a:pt x="7005" y="3002"/>
                  </a:cubicBezTo>
                  <a:cubicBezTo>
                    <a:pt x="7005" y="3036"/>
                    <a:pt x="6939" y="3069"/>
                    <a:pt x="6905" y="3103"/>
                  </a:cubicBezTo>
                  <a:cubicBezTo>
                    <a:pt x="6839" y="3136"/>
                    <a:pt x="6739" y="3169"/>
                    <a:pt x="6639" y="3203"/>
                  </a:cubicBezTo>
                  <a:cubicBezTo>
                    <a:pt x="6572" y="3203"/>
                    <a:pt x="6438" y="3236"/>
                    <a:pt x="6338" y="3236"/>
                  </a:cubicBezTo>
                  <a:cubicBezTo>
                    <a:pt x="6238" y="3236"/>
                    <a:pt x="6138" y="3236"/>
                    <a:pt x="6005" y="3203"/>
                  </a:cubicBezTo>
                  <a:cubicBezTo>
                    <a:pt x="5905" y="3203"/>
                    <a:pt x="5805" y="3169"/>
                    <a:pt x="5705" y="3169"/>
                  </a:cubicBezTo>
                  <a:cubicBezTo>
                    <a:pt x="5638" y="3136"/>
                    <a:pt x="5538" y="3103"/>
                    <a:pt x="5471" y="3069"/>
                  </a:cubicBezTo>
                  <a:cubicBezTo>
                    <a:pt x="5404" y="3002"/>
                    <a:pt x="5371" y="2969"/>
                    <a:pt x="5371" y="2936"/>
                  </a:cubicBezTo>
                  <a:cubicBezTo>
                    <a:pt x="5338" y="2902"/>
                    <a:pt x="5338" y="2869"/>
                    <a:pt x="5371" y="2836"/>
                  </a:cubicBezTo>
                  <a:cubicBezTo>
                    <a:pt x="5404" y="2769"/>
                    <a:pt x="5438" y="2736"/>
                    <a:pt x="5504" y="2702"/>
                  </a:cubicBezTo>
                  <a:cubicBezTo>
                    <a:pt x="5571" y="2702"/>
                    <a:pt x="5638" y="2669"/>
                    <a:pt x="5738" y="2636"/>
                  </a:cubicBezTo>
                  <a:cubicBezTo>
                    <a:pt x="5838" y="2602"/>
                    <a:pt x="5938" y="2602"/>
                    <a:pt x="6038" y="2602"/>
                  </a:cubicBezTo>
                  <a:close/>
                  <a:moveTo>
                    <a:pt x="4937" y="0"/>
                  </a:moveTo>
                  <a:lnTo>
                    <a:pt x="0" y="968"/>
                  </a:lnTo>
                  <a:lnTo>
                    <a:pt x="801" y="1435"/>
                  </a:lnTo>
                  <a:lnTo>
                    <a:pt x="5604" y="4370"/>
                  </a:lnTo>
                  <a:lnTo>
                    <a:pt x="10575" y="3336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3847313" y="2134325"/>
              <a:ext cx="2723625" cy="3369925"/>
            </a:xfrm>
            <a:custGeom>
              <a:avLst/>
              <a:gdLst/>
              <a:ahLst/>
              <a:cxnLst/>
              <a:rect l="l" t="t" r="r" b="b"/>
              <a:pathLst>
                <a:path w="108945" h="134797" extrusionOk="0">
                  <a:moveTo>
                    <a:pt x="107610" y="1601"/>
                  </a:moveTo>
                  <a:lnTo>
                    <a:pt x="104375" y="35325"/>
                  </a:lnTo>
                  <a:lnTo>
                    <a:pt x="74720" y="42831"/>
                  </a:lnTo>
                  <a:lnTo>
                    <a:pt x="77022" y="8139"/>
                  </a:lnTo>
                  <a:lnTo>
                    <a:pt x="107610" y="1601"/>
                  </a:lnTo>
                  <a:close/>
                  <a:moveTo>
                    <a:pt x="73986" y="8773"/>
                  </a:moveTo>
                  <a:lnTo>
                    <a:pt x="71785" y="43565"/>
                  </a:lnTo>
                  <a:lnTo>
                    <a:pt x="39762" y="51637"/>
                  </a:lnTo>
                  <a:lnTo>
                    <a:pt x="40863" y="15845"/>
                  </a:lnTo>
                  <a:lnTo>
                    <a:pt x="73986" y="8773"/>
                  </a:lnTo>
                  <a:close/>
                  <a:moveTo>
                    <a:pt x="37560" y="16545"/>
                  </a:moveTo>
                  <a:lnTo>
                    <a:pt x="36560" y="52471"/>
                  </a:lnTo>
                  <a:lnTo>
                    <a:pt x="1902" y="61211"/>
                  </a:lnTo>
                  <a:lnTo>
                    <a:pt x="1568" y="24251"/>
                  </a:lnTo>
                  <a:lnTo>
                    <a:pt x="37560" y="16545"/>
                  </a:lnTo>
                  <a:close/>
                  <a:moveTo>
                    <a:pt x="104075" y="38361"/>
                  </a:moveTo>
                  <a:lnTo>
                    <a:pt x="101072" y="69750"/>
                  </a:lnTo>
                  <a:lnTo>
                    <a:pt x="72385" y="78123"/>
                  </a:lnTo>
                  <a:lnTo>
                    <a:pt x="74520" y="45933"/>
                  </a:lnTo>
                  <a:lnTo>
                    <a:pt x="104075" y="38361"/>
                  </a:lnTo>
                  <a:close/>
                  <a:moveTo>
                    <a:pt x="71585" y="46700"/>
                  </a:moveTo>
                  <a:lnTo>
                    <a:pt x="69550" y="78957"/>
                  </a:lnTo>
                  <a:lnTo>
                    <a:pt x="38661" y="87963"/>
                  </a:lnTo>
                  <a:lnTo>
                    <a:pt x="39662" y="54873"/>
                  </a:lnTo>
                  <a:lnTo>
                    <a:pt x="71585" y="46700"/>
                  </a:lnTo>
                  <a:close/>
                  <a:moveTo>
                    <a:pt x="36493" y="55707"/>
                  </a:moveTo>
                  <a:lnTo>
                    <a:pt x="35592" y="88864"/>
                  </a:lnTo>
                  <a:lnTo>
                    <a:pt x="2235" y="98637"/>
                  </a:lnTo>
                  <a:lnTo>
                    <a:pt x="1935" y="64546"/>
                  </a:lnTo>
                  <a:lnTo>
                    <a:pt x="36493" y="55707"/>
                  </a:lnTo>
                  <a:close/>
                  <a:moveTo>
                    <a:pt x="100806" y="72585"/>
                  </a:moveTo>
                  <a:lnTo>
                    <a:pt x="97970" y="101806"/>
                  </a:lnTo>
                  <a:lnTo>
                    <a:pt x="70217" y="110946"/>
                  </a:lnTo>
                  <a:lnTo>
                    <a:pt x="72218" y="81025"/>
                  </a:lnTo>
                  <a:lnTo>
                    <a:pt x="100806" y="72585"/>
                  </a:lnTo>
                  <a:close/>
                  <a:moveTo>
                    <a:pt x="69350" y="81859"/>
                  </a:moveTo>
                  <a:lnTo>
                    <a:pt x="67448" y="111847"/>
                  </a:lnTo>
                  <a:lnTo>
                    <a:pt x="37627" y="121654"/>
                  </a:lnTo>
                  <a:lnTo>
                    <a:pt x="38561" y="90965"/>
                  </a:lnTo>
                  <a:lnTo>
                    <a:pt x="69350" y="81859"/>
                  </a:lnTo>
                  <a:close/>
                  <a:moveTo>
                    <a:pt x="35492" y="91866"/>
                  </a:moveTo>
                  <a:lnTo>
                    <a:pt x="34658" y="122621"/>
                  </a:lnTo>
                  <a:lnTo>
                    <a:pt x="2535" y="133195"/>
                  </a:lnTo>
                  <a:lnTo>
                    <a:pt x="2268" y="101706"/>
                  </a:lnTo>
                  <a:lnTo>
                    <a:pt x="35492" y="91866"/>
                  </a:lnTo>
                  <a:close/>
                  <a:moveTo>
                    <a:pt x="108945" y="0"/>
                  </a:moveTo>
                  <a:lnTo>
                    <a:pt x="0" y="23083"/>
                  </a:lnTo>
                  <a:lnTo>
                    <a:pt x="1201" y="134797"/>
                  </a:lnTo>
                  <a:lnTo>
                    <a:pt x="98971" y="102507"/>
                  </a:lnTo>
                  <a:lnTo>
                    <a:pt x="10894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3886488" y="2547950"/>
              <a:ext cx="899850" cy="1116650"/>
            </a:xfrm>
            <a:custGeom>
              <a:avLst/>
              <a:gdLst/>
              <a:ahLst/>
              <a:cxnLst/>
              <a:rect l="l" t="t" r="r" b="b"/>
              <a:pathLst>
                <a:path w="35994" h="44666" extrusionOk="0">
                  <a:moveTo>
                    <a:pt x="35993" y="0"/>
                  </a:moveTo>
                  <a:lnTo>
                    <a:pt x="1" y="7706"/>
                  </a:lnTo>
                  <a:lnTo>
                    <a:pt x="335" y="44666"/>
                  </a:lnTo>
                  <a:lnTo>
                    <a:pt x="34993" y="35926"/>
                  </a:lnTo>
                  <a:lnTo>
                    <a:pt x="3599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4059963" y="2867025"/>
              <a:ext cx="557925" cy="458800"/>
            </a:xfrm>
            <a:custGeom>
              <a:avLst/>
              <a:gdLst/>
              <a:ahLst/>
              <a:cxnLst/>
              <a:rect l="l" t="t" r="r" b="b"/>
              <a:pathLst>
                <a:path w="22317" h="18352" extrusionOk="0">
                  <a:moveTo>
                    <a:pt x="17654" y="1"/>
                  </a:moveTo>
                  <a:cubicBezTo>
                    <a:pt x="17327" y="1"/>
                    <a:pt x="16996" y="38"/>
                    <a:pt x="16645" y="113"/>
                  </a:cubicBezTo>
                  <a:cubicBezTo>
                    <a:pt x="16045" y="247"/>
                    <a:pt x="15478" y="480"/>
                    <a:pt x="14944" y="847"/>
                  </a:cubicBezTo>
                  <a:cubicBezTo>
                    <a:pt x="14411" y="1214"/>
                    <a:pt x="13910" y="1648"/>
                    <a:pt x="13510" y="2148"/>
                  </a:cubicBezTo>
                  <a:cubicBezTo>
                    <a:pt x="13110" y="2682"/>
                    <a:pt x="12776" y="3249"/>
                    <a:pt x="12543" y="3849"/>
                  </a:cubicBezTo>
                  <a:cubicBezTo>
                    <a:pt x="12309" y="4450"/>
                    <a:pt x="12176" y="5083"/>
                    <a:pt x="12176" y="5717"/>
                  </a:cubicBezTo>
                  <a:cubicBezTo>
                    <a:pt x="12176" y="5851"/>
                    <a:pt x="12176" y="5951"/>
                    <a:pt x="12176" y="6084"/>
                  </a:cubicBezTo>
                  <a:cubicBezTo>
                    <a:pt x="12209" y="6184"/>
                    <a:pt x="12209" y="6318"/>
                    <a:pt x="12209" y="6418"/>
                  </a:cubicBezTo>
                  <a:cubicBezTo>
                    <a:pt x="12242" y="6518"/>
                    <a:pt x="12242" y="6651"/>
                    <a:pt x="12276" y="6751"/>
                  </a:cubicBezTo>
                  <a:cubicBezTo>
                    <a:pt x="12309" y="6851"/>
                    <a:pt x="12342" y="6951"/>
                    <a:pt x="12376" y="7051"/>
                  </a:cubicBezTo>
                  <a:cubicBezTo>
                    <a:pt x="12276" y="7285"/>
                    <a:pt x="12176" y="7452"/>
                    <a:pt x="12042" y="7619"/>
                  </a:cubicBezTo>
                  <a:cubicBezTo>
                    <a:pt x="11909" y="7785"/>
                    <a:pt x="11775" y="7919"/>
                    <a:pt x="11642" y="8019"/>
                  </a:cubicBezTo>
                  <a:cubicBezTo>
                    <a:pt x="11475" y="8152"/>
                    <a:pt x="11308" y="8252"/>
                    <a:pt x="11142" y="8319"/>
                  </a:cubicBezTo>
                  <a:cubicBezTo>
                    <a:pt x="10975" y="8386"/>
                    <a:pt x="10808" y="8452"/>
                    <a:pt x="10641" y="8486"/>
                  </a:cubicBezTo>
                  <a:cubicBezTo>
                    <a:pt x="10368" y="8551"/>
                    <a:pt x="10085" y="8580"/>
                    <a:pt x="9796" y="8580"/>
                  </a:cubicBezTo>
                  <a:cubicBezTo>
                    <a:pt x="9343" y="8580"/>
                    <a:pt x="8875" y="8508"/>
                    <a:pt x="8406" y="8386"/>
                  </a:cubicBezTo>
                  <a:cubicBezTo>
                    <a:pt x="7606" y="8219"/>
                    <a:pt x="6838" y="7885"/>
                    <a:pt x="6105" y="7552"/>
                  </a:cubicBezTo>
                  <a:cubicBezTo>
                    <a:pt x="5404" y="7218"/>
                    <a:pt x="4770" y="6851"/>
                    <a:pt x="4337" y="6584"/>
                  </a:cubicBezTo>
                  <a:cubicBezTo>
                    <a:pt x="3870" y="6318"/>
                    <a:pt x="3603" y="6118"/>
                    <a:pt x="3603" y="6117"/>
                  </a:cubicBezTo>
                  <a:lnTo>
                    <a:pt x="3603" y="6117"/>
                  </a:lnTo>
                  <a:cubicBezTo>
                    <a:pt x="3670" y="7218"/>
                    <a:pt x="3903" y="8152"/>
                    <a:pt x="4270" y="8986"/>
                  </a:cubicBezTo>
                  <a:cubicBezTo>
                    <a:pt x="4604" y="9787"/>
                    <a:pt x="5037" y="10454"/>
                    <a:pt x="5504" y="10988"/>
                  </a:cubicBezTo>
                  <a:cubicBezTo>
                    <a:pt x="5938" y="11521"/>
                    <a:pt x="6371" y="11888"/>
                    <a:pt x="6672" y="12155"/>
                  </a:cubicBezTo>
                  <a:cubicBezTo>
                    <a:pt x="7005" y="12422"/>
                    <a:pt x="7239" y="12555"/>
                    <a:pt x="7239" y="12555"/>
                  </a:cubicBezTo>
                  <a:cubicBezTo>
                    <a:pt x="7205" y="12589"/>
                    <a:pt x="7172" y="12622"/>
                    <a:pt x="7105" y="12655"/>
                  </a:cubicBezTo>
                  <a:cubicBezTo>
                    <a:pt x="7072" y="12689"/>
                    <a:pt x="7005" y="12722"/>
                    <a:pt x="6972" y="12722"/>
                  </a:cubicBezTo>
                  <a:cubicBezTo>
                    <a:pt x="6905" y="12756"/>
                    <a:pt x="6838" y="12789"/>
                    <a:pt x="6738" y="12822"/>
                  </a:cubicBezTo>
                  <a:cubicBezTo>
                    <a:pt x="6672" y="12856"/>
                    <a:pt x="6572" y="12856"/>
                    <a:pt x="6472" y="12889"/>
                  </a:cubicBezTo>
                  <a:cubicBezTo>
                    <a:pt x="6005" y="12989"/>
                    <a:pt x="5371" y="13056"/>
                    <a:pt x="4670" y="13122"/>
                  </a:cubicBezTo>
                  <a:cubicBezTo>
                    <a:pt x="4003" y="13156"/>
                    <a:pt x="3236" y="13189"/>
                    <a:pt x="2535" y="13189"/>
                  </a:cubicBezTo>
                  <a:cubicBezTo>
                    <a:pt x="1868" y="13189"/>
                    <a:pt x="1234" y="13189"/>
                    <a:pt x="767" y="13156"/>
                  </a:cubicBezTo>
                  <a:lnTo>
                    <a:pt x="0" y="13156"/>
                  </a:lnTo>
                  <a:cubicBezTo>
                    <a:pt x="601" y="14157"/>
                    <a:pt x="1401" y="14857"/>
                    <a:pt x="2269" y="15324"/>
                  </a:cubicBezTo>
                  <a:cubicBezTo>
                    <a:pt x="3136" y="15824"/>
                    <a:pt x="4070" y="16058"/>
                    <a:pt x="4937" y="16191"/>
                  </a:cubicBezTo>
                  <a:cubicBezTo>
                    <a:pt x="5515" y="16280"/>
                    <a:pt x="6064" y="16310"/>
                    <a:pt x="6533" y="16310"/>
                  </a:cubicBezTo>
                  <a:cubicBezTo>
                    <a:pt x="6768" y="16310"/>
                    <a:pt x="6983" y="16303"/>
                    <a:pt x="7172" y="16291"/>
                  </a:cubicBezTo>
                  <a:cubicBezTo>
                    <a:pt x="7739" y="16258"/>
                    <a:pt x="8106" y="16191"/>
                    <a:pt x="8106" y="16191"/>
                  </a:cubicBezTo>
                  <a:lnTo>
                    <a:pt x="8106" y="16191"/>
                  </a:lnTo>
                  <a:cubicBezTo>
                    <a:pt x="7906" y="16458"/>
                    <a:pt x="7639" y="16725"/>
                    <a:pt x="7305" y="16959"/>
                  </a:cubicBezTo>
                  <a:cubicBezTo>
                    <a:pt x="7005" y="17192"/>
                    <a:pt x="6638" y="17392"/>
                    <a:pt x="6305" y="17592"/>
                  </a:cubicBezTo>
                  <a:cubicBezTo>
                    <a:pt x="5971" y="17792"/>
                    <a:pt x="5671" y="17926"/>
                    <a:pt x="5471" y="18026"/>
                  </a:cubicBezTo>
                  <a:cubicBezTo>
                    <a:pt x="5237" y="18159"/>
                    <a:pt x="5104" y="18193"/>
                    <a:pt x="5104" y="18193"/>
                  </a:cubicBezTo>
                  <a:cubicBezTo>
                    <a:pt x="5538" y="18259"/>
                    <a:pt x="5971" y="18293"/>
                    <a:pt x="6405" y="18326"/>
                  </a:cubicBezTo>
                  <a:cubicBezTo>
                    <a:pt x="6622" y="18343"/>
                    <a:pt x="6830" y="18351"/>
                    <a:pt x="7034" y="18351"/>
                  </a:cubicBezTo>
                  <a:cubicBezTo>
                    <a:pt x="7239" y="18351"/>
                    <a:pt x="7439" y="18343"/>
                    <a:pt x="7639" y="18326"/>
                  </a:cubicBezTo>
                  <a:cubicBezTo>
                    <a:pt x="8039" y="18326"/>
                    <a:pt x="8406" y="18259"/>
                    <a:pt x="8807" y="18226"/>
                  </a:cubicBezTo>
                  <a:cubicBezTo>
                    <a:pt x="9173" y="18159"/>
                    <a:pt x="9540" y="18093"/>
                    <a:pt x="9874" y="18026"/>
                  </a:cubicBezTo>
                  <a:cubicBezTo>
                    <a:pt x="11975" y="17492"/>
                    <a:pt x="13710" y="16458"/>
                    <a:pt x="15111" y="15157"/>
                  </a:cubicBezTo>
                  <a:cubicBezTo>
                    <a:pt x="16512" y="13856"/>
                    <a:pt x="17613" y="12322"/>
                    <a:pt x="18447" y="10854"/>
                  </a:cubicBezTo>
                  <a:cubicBezTo>
                    <a:pt x="19281" y="9386"/>
                    <a:pt x="19848" y="7985"/>
                    <a:pt x="20215" y="6918"/>
                  </a:cubicBezTo>
                  <a:cubicBezTo>
                    <a:pt x="20582" y="5884"/>
                    <a:pt x="20715" y="5217"/>
                    <a:pt x="20715" y="5217"/>
                  </a:cubicBezTo>
                  <a:cubicBezTo>
                    <a:pt x="20748" y="5150"/>
                    <a:pt x="20748" y="5117"/>
                    <a:pt x="20782" y="5083"/>
                  </a:cubicBezTo>
                  <a:cubicBezTo>
                    <a:pt x="20782" y="5050"/>
                    <a:pt x="20782" y="5017"/>
                    <a:pt x="20815" y="4950"/>
                  </a:cubicBezTo>
                  <a:cubicBezTo>
                    <a:pt x="20815" y="4917"/>
                    <a:pt x="20815" y="4883"/>
                    <a:pt x="20815" y="4850"/>
                  </a:cubicBezTo>
                  <a:cubicBezTo>
                    <a:pt x="20848" y="4783"/>
                    <a:pt x="20848" y="4750"/>
                    <a:pt x="20848" y="4716"/>
                  </a:cubicBezTo>
                  <a:lnTo>
                    <a:pt x="22249" y="4383"/>
                  </a:lnTo>
                  <a:lnTo>
                    <a:pt x="20982" y="3482"/>
                  </a:lnTo>
                  <a:lnTo>
                    <a:pt x="22316" y="880"/>
                  </a:lnTo>
                  <a:lnTo>
                    <a:pt x="20648" y="1948"/>
                  </a:lnTo>
                  <a:cubicBezTo>
                    <a:pt x="20482" y="1581"/>
                    <a:pt x="20248" y="1247"/>
                    <a:pt x="20015" y="980"/>
                  </a:cubicBezTo>
                  <a:cubicBezTo>
                    <a:pt x="19748" y="714"/>
                    <a:pt x="19447" y="480"/>
                    <a:pt x="19081" y="313"/>
                  </a:cubicBezTo>
                  <a:cubicBezTo>
                    <a:pt x="18747" y="147"/>
                    <a:pt x="18380" y="46"/>
                    <a:pt x="17980" y="13"/>
                  </a:cubicBezTo>
                  <a:cubicBezTo>
                    <a:pt x="17871" y="5"/>
                    <a:pt x="17763" y="1"/>
                    <a:pt x="17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3891513" y="3521975"/>
              <a:ext cx="872300" cy="1083300"/>
            </a:xfrm>
            <a:custGeom>
              <a:avLst/>
              <a:gdLst/>
              <a:ahLst/>
              <a:cxnLst/>
              <a:rect l="l" t="t" r="r" b="b"/>
              <a:pathLst>
                <a:path w="34892" h="43332" extrusionOk="0">
                  <a:moveTo>
                    <a:pt x="34892" y="1"/>
                  </a:moveTo>
                  <a:lnTo>
                    <a:pt x="0" y="8940"/>
                  </a:lnTo>
                  <a:lnTo>
                    <a:pt x="334" y="43332"/>
                  </a:lnTo>
                  <a:lnTo>
                    <a:pt x="33991" y="33491"/>
                  </a:lnTo>
                  <a:lnTo>
                    <a:pt x="34892" y="1"/>
                  </a:lnTo>
                  <a:close/>
                </a:path>
              </a:pathLst>
            </a:custGeom>
            <a:solidFill>
              <a:srgbClr val="73D3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4106663" y="4207975"/>
              <a:ext cx="120100" cy="121775"/>
            </a:xfrm>
            <a:custGeom>
              <a:avLst/>
              <a:gdLst/>
              <a:ahLst/>
              <a:cxnLst/>
              <a:rect l="l" t="t" r="r" b="b"/>
              <a:pathLst>
                <a:path w="4804" h="4871" extrusionOk="0">
                  <a:moveTo>
                    <a:pt x="3138" y="1"/>
                  </a:moveTo>
                  <a:cubicBezTo>
                    <a:pt x="2902" y="1"/>
                    <a:pt x="2652" y="39"/>
                    <a:pt x="2402" y="114"/>
                  </a:cubicBezTo>
                  <a:cubicBezTo>
                    <a:pt x="2102" y="180"/>
                    <a:pt x="1768" y="347"/>
                    <a:pt x="1468" y="547"/>
                  </a:cubicBezTo>
                  <a:cubicBezTo>
                    <a:pt x="1201" y="747"/>
                    <a:pt x="934" y="981"/>
                    <a:pt x="701" y="1281"/>
                  </a:cubicBezTo>
                  <a:cubicBezTo>
                    <a:pt x="501" y="1548"/>
                    <a:pt x="334" y="1848"/>
                    <a:pt x="200" y="2148"/>
                  </a:cubicBezTo>
                  <a:cubicBezTo>
                    <a:pt x="67" y="2482"/>
                    <a:pt x="0" y="2816"/>
                    <a:pt x="0" y="3116"/>
                  </a:cubicBezTo>
                  <a:cubicBezTo>
                    <a:pt x="0" y="3449"/>
                    <a:pt x="67" y="3750"/>
                    <a:pt x="200" y="3983"/>
                  </a:cubicBezTo>
                  <a:cubicBezTo>
                    <a:pt x="334" y="4217"/>
                    <a:pt x="501" y="4417"/>
                    <a:pt x="701" y="4583"/>
                  </a:cubicBezTo>
                  <a:cubicBezTo>
                    <a:pt x="934" y="4717"/>
                    <a:pt x="1201" y="4817"/>
                    <a:pt x="1468" y="4850"/>
                  </a:cubicBezTo>
                  <a:cubicBezTo>
                    <a:pt x="1578" y="4863"/>
                    <a:pt x="1688" y="4870"/>
                    <a:pt x="1799" y="4870"/>
                  </a:cubicBezTo>
                  <a:cubicBezTo>
                    <a:pt x="1992" y="4870"/>
                    <a:pt x="2191" y="4847"/>
                    <a:pt x="2402" y="4784"/>
                  </a:cubicBezTo>
                  <a:cubicBezTo>
                    <a:pt x="2736" y="4684"/>
                    <a:pt x="3069" y="4517"/>
                    <a:pt x="3336" y="4317"/>
                  </a:cubicBezTo>
                  <a:cubicBezTo>
                    <a:pt x="3636" y="4116"/>
                    <a:pt x="3903" y="3883"/>
                    <a:pt x="4103" y="3616"/>
                  </a:cubicBezTo>
                  <a:cubicBezTo>
                    <a:pt x="4337" y="3349"/>
                    <a:pt x="4503" y="3049"/>
                    <a:pt x="4637" y="2715"/>
                  </a:cubicBezTo>
                  <a:cubicBezTo>
                    <a:pt x="4737" y="2415"/>
                    <a:pt x="4804" y="2082"/>
                    <a:pt x="4804" y="1781"/>
                  </a:cubicBezTo>
                  <a:cubicBezTo>
                    <a:pt x="4804" y="1448"/>
                    <a:pt x="4737" y="1148"/>
                    <a:pt x="4637" y="914"/>
                  </a:cubicBezTo>
                  <a:cubicBezTo>
                    <a:pt x="4503" y="681"/>
                    <a:pt x="4337" y="481"/>
                    <a:pt x="4137" y="314"/>
                  </a:cubicBezTo>
                  <a:cubicBezTo>
                    <a:pt x="3903" y="147"/>
                    <a:pt x="3636" y="47"/>
                    <a:pt x="3369" y="14"/>
                  </a:cubicBezTo>
                  <a:cubicBezTo>
                    <a:pt x="3294" y="5"/>
                    <a:pt x="3217" y="1"/>
                    <a:pt x="3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4110838" y="4044250"/>
              <a:ext cx="287725" cy="236625"/>
            </a:xfrm>
            <a:custGeom>
              <a:avLst/>
              <a:gdLst/>
              <a:ahLst/>
              <a:cxnLst/>
              <a:rect l="l" t="t" r="r" b="b"/>
              <a:pathLst>
                <a:path w="11509" h="9465" extrusionOk="0">
                  <a:moveTo>
                    <a:pt x="2991" y="1"/>
                  </a:moveTo>
                  <a:cubicBezTo>
                    <a:pt x="2034" y="1"/>
                    <a:pt x="1031" y="134"/>
                    <a:pt x="0" y="391"/>
                  </a:cubicBezTo>
                  <a:lnTo>
                    <a:pt x="0" y="3527"/>
                  </a:lnTo>
                  <a:cubicBezTo>
                    <a:pt x="567" y="3360"/>
                    <a:pt x="1134" y="3293"/>
                    <a:pt x="1668" y="3260"/>
                  </a:cubicBezTo>
                  <a:cubicBezTo>
                    <a:pt x="1889" y="3246"/>
                    <a:pt x="2110" y="3238"/>
                    <a:pt x="2329" y="3238"/>
                  </a:cubicBezTo>
                  <a:cubicBezTo>
                    <a:pt x="2638" y="3238"/>
                    <a:pt x="2943" y="3254"/>
                    <a:pt x="3236" y="3293"/>
                  </a:cubicBezTo>
                  <a:cubicBezTo>
                    <a:pt x="3736" y="3360"/>
                    <a:pt x="4203" y="3494"/>
                    <a:pt x="4670" y="3660"/>
                  </a:cubicBezTo>
                  <a:cubicBezTo>
                    <a:pt x="5137" y="3861"/>
                    <a:pt x="5537" y="4094"/>
                    <a:pt x="5938" y="4361"/>
                  </a:cubicBezTo>
                  <a:cubicBezTo>
                    <a:pt x="6338" y="4628"/>
                    <a:pt x="6671" y="4961"/>
                    <a:pt x="6972" y="5328"/>
                  </a:cubicBezTo>
                  <a:cubicBezTo>
                    <a:pt x="7272" y="5695"/>
                    <a:pt x="7539" y="6095"/>
                    <a:pt x="7739" y="6529"/>
                  </a:cubicBezTo>
                  <a:cubicBezTo>
                    <a:pt x="7939" y="6929"/>
                    <a:pt x="8106" y="7396"/>
                    <a:pt x="8206" y="7897"/>
                  </a:cubicBezTo>
                  <a:cubicBezTo>
                    <a:pt x="8339" y="8397"/>
                    <a:pt x="8406" y="8898"/>
                    <a:pt x="8406" y="9465"/>
                  </a:cubicBezTo>
                  <a:lnTo>
                    <a:pt x="11508" y="8564"/>
                  </a:lnTo>
                  <a:cubicBezTo>
                    <a:pt x="11508" y="7030"/>
                    <a:pt x="11175" y="5662"/>
                    <a:pt x="10608" y="4494"/>
                  </a:cubicBezTo>
                  <a:cubicBezTo>
                    <a:pt x="10041" y="3293"/>
                    <a:pt x="9207" y="2326"/>
                    <a:pt x="8173" y="1559"/>
                  </a:cubicBezTo>
                  <a:cubicBezTo>
                    <a:pt x="7138" y="825"/>
                    <a:pt x="5904" y="325"/>
                    <a:pt x="4537" y="125"/>
                  </a:cubicBezTo>
                  <a:cubicBezTo>
                    <a:pt x="4037" y="41"/>
                    <a:pt x="3521" y="1"/>
                    <a:pt x="2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4110838" y="3885050"/>
              <a:ext cx="437000" cy="352450"/>
            </a:xfrm>
            <a:custGeom>
              <a:avLst/>
              <a:gdLst/>
              <a:ahLst/>
              <a:cxnLst/>
              <a:rect l="l" t="t" r="r" b="b"/>
              <a:pathLst>
                <a:path w="17480" h="14098" extrusionOk="0">
                  <a:moveTo>
                    <a:pt x="4529" y="1"/>
                  </a:moveTo>
                  <a:cubicBezTo>
                    <a:pt x="3091" y="1"/>
                    <a:pt x="1579" y="188"/>
                    <a:pt x="0" y="588"/>
                  </a:cubicBezTo>
                  <a:lnTo>
                    <a:pt x="0" y="3757"/>
                  </a:lnTo>
                  <a:cubicBezTo>
                    <a:pt x="1283" y="3421"/>
                    <a:pt x="2527" y="3257"/>
                    <a:pt x="3705" y="3257"/>
                  </a:cubicBezTo>
                  <a:cubicBezTo>
                    <a:pt x="4396" y="3257"/>
                    <a:pt x="5064" y="3313"/>
                    <a:pt x="5704" y="3424"/>
                  </a:cubicBezTo>
                  <a:cubicBezTo>
                    <a:pt x="7439" y="3691"/>
                    <a:pt x="9006" y="4324"/>
                    <a:pt x="10307" y="5258"/>
                  </a:cubicBezTo>
                  <a:cubicBezTo>
                    <a:pt x="11575" y="6226"/>
                    <a:pt x="12642" y="7460"/>
                    <a:pt x="13343" y="8961"/>
                  </a:cubicBezTo>
                  <a:cubicBezTo>
                    <a:pt x="14043" y="10462"/>
                    <a:pt x="14410" y="12197"/>
                    <a:pt x="14410" y="14098"/>
                  </a:cubicBezTo>
                  <a:lnTo>
                    <a:pt x="17479" y="13231"/>
                  </a:lnTo>
                  <a:cubicBezTo>
                    <a:pt x="17479" y="10896"/>
                    <a:pt x="17046" y="8794"/>
                    <a:pt x="16178" y="6993"/>
                  </a:cubicBezTo>
                  <a:cubicBezTo>
                    <a:pt x="15344" y="5158"/>
                    <a:pt x="14077" y="3624"/>
                    <a:pt x="12542" y="2490"/>
                  </a:cubicBezTo>
                  <a:cubicBezTo>
                    <a:pt x="10975" y="1322"/>
                    <a:pt x="9073" y="522"/>
                    <a:pt x="6972" y="188"/>
                  </a:cubicBezTo>
                  <a:cubicBezTo>
                    <a:pt x="6184" y="65"/>
                    <a:pt x="5369" y="1"/>
                    <a:pt x="4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5715313" y="2174350"/>
              <a:ext cx="822275" cy="1030750"/>
            </a:xfrm>
            <a:custGeom>
              <a:avLst/>
              <a:gdLst/>
              <a:ahLst/>
              <a:cxnLst/>
              <a:rect l="l" t="t" r="r" b="b"/>
              <a:pathLst>
                <a:path w="32891" h="41230" extrusionOk="0">
                  <a:moveTo>
                    <a:pt x="32890" y="0"/>
                  </a:moveTo>
                  <a:lnTo>
                    <a:pt x="2302" y="6538"/>
                  </a:lnTo>
                  <a:lnTo>
                    <a:pt x="0" y="41230"/>
                  </a:lnTo>
                  <a:lnTo>
                    <a:pt x="29655" y="33724"/>
                  </a:lnTo>
                  <a:lnTo>
                    <a:pt x="3289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5715313" y="2174350"/>
              <a:ext cx="822275" cy="1029925"/>
            </a:xfrm>
            <a:custGeom>
              <a:avLst/>
              <a:gdLst/>
              <a:ahLst/>
              <a:cxnLst/>
              <a:rect l="l" t="t" r="r" b="b"/>
              <a:pathLst>
                <a:path w="32891" h="41197" extrusionOk="0">
                  <a:moveTo>
                    <a:pt x="22917" y="13677"/>
                  </a:moveTo>
                  <a:lnTo>
                    <a:pt x="10808" y="16412"/>
                  </a:lnTo>
                  <a:lnTo>
                    <a:pt x="16512" y="19981"/>
                  </a:lnTo>
                  <a:lnTo>
                    <a:pt x="22917" y="13677"/>
                  </a:lnTo>
                  <a:close/>
                  <a:moveTo>
                    <a:pt x="24785" y="14411"/>
                  </a:moveTo>
                  <a:lnTo>
                    <a:pt x="19548" y="19548"/>
                  </a:lnTo>
                  <a:lnTo>
                    <a:pt x="23917" y="24184"/>
                  </a:lnTo>
                  <a:lnTo>
                    <a:pt x="24785" y="14411"/>
                  </a:lnTo>
                  <a:close/>
                  <a:moveTo>
                    <a:pt x="8673" y="18080"/>
                  </a:moveTo>
                  <a:lnTo>
                    <a:pt x="7973" y="28020"/>
                  </a:lnTo>
                  <a:lnTo>
                    <a:pt x="13376" y="20982"/>
                  </a:lnTo>
                  <a:lnTo>
                    <a:pt x="8673" y="18080"/>
                  </a:lnTo>
                  <a:close/>
                  <a:moveTo>
                    <a:pt x="18814" y="20281"/>
                  </a:moveTo>
                  <a:lnTo>
                    <a:pt x="16279" y="22783"/>
                  </a:lnTo>
                  <a:lnTo>
                    <a:pt x="14044" y="21416"/>
                  </a:lnTo>
                  <a:lnTo>
                    <a:pt x="8540" y="28521"/>
                  </a:lnTo>
                  <a:lnTo>
                    <a:pt x="23250" y="24985"/>
                  </a:lnTo>
                  <a:lnTo>
                    <a:pt x="18814" y="20281"/>
                  </a:lnTo>
                  <a:close/>
                  <a:moveTo>
                    <a:pt x="26519" y="10608"/>
                  </a:moveTo>
                  <a:lnTo>
                    <a:pt x="25118" y="26086"/>
                  </a:lnTo>
                  <a:lnTo>
                    <a:pt x="6338" y="30656"/>
                  </a:lnTo>
                  <a:lnTo>
                    <a:pt x="7472" y="14878"/>
                  </a:lnTo>
                  <a:lnTo>
                    <a:pt x="26519" y="10608"/>
                  </a:lnTo>
                  <a:close/>
                  <a:moveTo>
                    <a:pt x="32890" y="0"/>
                  </a:moveTo>
                  <a:lnTo>
                    <a:pt x="2302" y="6505"/>
                  </a:lnTo>
                  <a:lnTo>
                    <a:pt x="0" y="41196"/>
                  </a:lnTo>
                  <a:lnTo>
                    <a:pt x="29655" y="33724"/>
                  </a:lnTo>
                  <a:lnTo>
                    <a:pt x="3289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5711963" y="2170175"/>
              <a:ext cx="829800" cy="1039925"/>
            </a:xfrm>
            <a:custGeom>
              <a:avLst/>
              <a:gdLst/>
              <a:ahLst/>
              <a:cxnLst/>
              <a:rect l="l" t="t" r="r" b="b"/>
              <a:pathLst>
                <a:path w="33192" h="41597" extrusionOk="0">
                  <a:moveTo>
                    <a:pt x="33191" y="0"/>
                  </a:moveTo>
                  <a:lnTo>
                    <a:pt x="2336" y="6572"/>
                  </a:lnTo>
                  <a:lnTo>
                    <a:pt x="1" y="41597"/>
                  </a:lnTo>
                  <a:lnTo>
                    <a:pt x="1" y="41597"/>
                  </a:lnTo>
                  <a:lnTo>
                    <a:pt x="29922" y="34025"/>
                  </a:lnTo>
                  <a:lnTo>
                    <a:pt x="33191" y="0"/>
                  </a:lnTo>
                  <a:close/>
                </a:path>
              </a:pathLst>
            </a:custGeom>
            <a:solidFill>
              <a:srgbClr val="FF21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5873763" y="2439525"/>
              <a:ext cx="504550" cy="501225"/>
            </a:xfrm>
            <a:custGeom>
              <a:avLst/>
              <a:gdLst/>
              <a:ahLst/>
              <a:cxnLst/>
              <a:rect l="l" t="t" r="r" b="b"/>
              <a:pathLst>
                <a:path w="20182" h="20049" extrusionOk="0">
                  <a:moveTo>
                    <a:pt x="16579" y="3070"/>
                  </a:moveTo>
                  <a:lnTo>
                    <a:pt x="10174" y="9374"/>
                  </a:lnTo>
                  <a:lnTo>
                    <a:pt x="4470" y="5805"/>
                  </a:lnTo>
                  <a:lnTo>
                    <a:pt x="16579" y="3070"/>
                  </a:lnTo>
                  <a:close/>
                  <a:moveTo>
                    <a:pt x="18447" y="3804"/>
                  </a:moveTo>
                  <a:lnTo>
                    <a:pt x="17579" y="13577"/>
                  </a:lnTo>
                  <a:lnTo>
                    <a:pt x="13210" y="8941"/>
                  </a:lnTo>
                  <a:lnTo>
                    <a:pt x="18447" y="3804"/>
                  </a:lnTo>
                  <a:close/>
                  <a:moveTo>
                    <a:pt x="2335" y="7473"/>
                  </a:moveTo>
                  <a:lnTo>
                    <a:pt x="7038" y="10375"/>
                  </a:lnTo>
                  <a:lnTo>
                    <a:pt x="1635" y="17413"/>
                  </a:lnTo>
                  <a:lnTo>
                    <a:pt x="2335" y="7473"/>
                  </a:lnTo>
                  <a:close/>
                  <a:moveTo>
                    <a:pt x="12476" y="9674"/>
                  </a:moveTo>
                  <a:lnTo>
                    <a:pt x="16912" y="14378"/>
                  </a:lnTo>
                  <a:lnTo>
                    <a:pt x="2202" y="17914"/>
                  </a:lnTo>
                  <a:lnTo>
                    <a:pt x="7706" y="10809"/>
                  </a:lnTo>
                  <a:lnTo>
                    <a:pt x="9941" y="12176"/>
                  </a:lnTo>
                  <a:lnTo>
                    <a:pt x="12476" y="9674"/>
                  </a:lnTo>
                  <a:close/>
                  <a:moveTo>
                    <a:pt x="20181" y="1"/>
                  </a:moveTo>
                  <a:lnTo>
                    <a:pt x="1134" y="4271"/>
                  </a:lnTo>
                  <a:lnTo>
                    <a:pt x="0" y="20049"/>
                  </a:lnTo>
                  <a:lnTo>
                    <a:pt x="18780" y="15479"/>
                  </a:lnTo>
                  <a:lnTo>
                    <a:pt x="201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4813838" y="3301825"/>
              <a:ext cx="823100" cy="1031575"/>
            </a:xfrm>
            <a:custGeom>
              <a:avLst/>
              <a:gdLst/>
              <a:ahLst/>
              <a:cxnLst/>
              <a:rect l="l" t="t" r="r" b="b"/>
              <a:pathLst>
                <a:path w="32924" h="41263" extrusionOk="0">
                  <a:moveTo>
                    <a:pt x="32924" y="0"/>
                  </a:moveTo>
                  <a:lnTo>
                    <a:pt x="1001" y="8173"/>
                  </a:lnTo>
                  <a:lnTo>
                    <a:pt x="0" y="41263"/>
                  </a:lnTo>
                  <a:lnTo>
                    <a:pt x="30889" y="32257"/>
                  </a:lnTo>
                  <a:lnTo>
                    <a:pt x="329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4813838" y="3301825"/>
              <a:ext cx="823100" cy="1031575"/>
            </a:xfrm>
            <a:custGeom>
              <a:avLst/>
              <a:gdLst/>
              <a:ahLst/>
              <a:cxnLst/>
              <a:rect l="l" t="t" r="r" b="b"/>
              <a:pathLst>
                <a:path w="32924" h="41263" extrusionOk="0">
                  <a:moveTo>
                    <a:pt x="18302" y="10074"/>
                  </a:moveTo>
                  <a:cubicBezTo>
                    <a:pt x="18443" y="10074"/>
                    <a:pt x="18580" y="10085"/>
                    <a:pt x="18713" y="10107"/>
                  </a:cubicBezTo>
                  <a:cubicBezTo>
                    <a:pt x="19147" y="10141"/>
                    <a:pt x="19514" y="10274"/>
                    <a:pt x="19814" y="10508"/>
                  </a:cubicBezTo>
                  <a:cubicBezTo>
                    <a:pt x="20148" y="10708"/>
                    <a:pt x="20415" y="10975"/>
                    <a:pt x="20615" y="11308"/>
                  </a:cubicBezTo>
                  <a:cubicBezTo>
                    <a:pt x="20815" y="11642"/>
                    <a:pt x="20948" y="12042"/>
                    <a:pt x="21015" y="12476"/>
                  </a:cubicBezTo>
                  <a:cubicBezTo>
                    <a:pt x="21048" y="12476"/>
                    <a:pt x="21115" y="12442"/>
                    <a:pt x="21149" y="12442"/>
                  </a:cubicBezTo>
                  <a:lnTo>
                    <a:pt x="21282" y="12376"/>
                  </a:lnTo>
                  <a:cubicBezTo>
                    <a:pt x="21349" y="12376"/>
                    <a:pt x="21382" y="12342"/>
                    <a:pt x="21415" y="12342"/>
                  </a:cubicBezTo>
                  <a:cubicBezTo>
                    <a:pt x="21482" y="12309"/>
                    <a:pt x="21515" y="12309"/>
                    <a:pt x="21582" y="12309"/>
                  </a:cubicBezTo>
                  <a:cubicBezTo>
                    <a:pt x="21957" y="12205"/>
                    <a:pt x="22307" y="12153"/>
                    <a:pt x="22638" y="12153"/>
                  </a:cubicBezTo>
                  <a:cubicBezTo>
                    <a:pt x="22837" y="12153"/>
                    <a:pt x="23029" y="12171"/>
                    <a:pt x="23217" y="12209"/>
                  </a:cubicBezTo>
                  <a:cubicBezTo>
                    <a:pt x="23717" y="12309"/>
                    <a:pt x="24184" y="12509"/>
                    <a:pt x="24551" y="12809"/>
                  </a:cubicBezTo>
                  <a:cubicBezTo>
                    <a:pt x="24918" y="13110"/>
                    <a:pt x="25185" y="13510"/>
                    <a:pt x="25385" y="14010"/>
                  </a:cubicBezTo>
                  <a:cubicBezTo>
                    <a:pt x="25552" y="14477"/>
                    <a:pt x="25652" y="15044"/>
                    <a:pt x="25618" y="15678"/>
                  </a:cubicBezTo>
                  <a:cubicBezTo>
                    <a:pt x="25585" y="15878"/>
                    <a:pt x="25585" y="16112"/>
                    <a:pt x="25518" y="16312"/>
                  </a:cubicBezTo>
                  <a:cubicBezTo>
                    <a:pt x="25485" y="16512"/>
                    <a:pt x="25452" y="16746"/>
                    <a:pt x="25385" y="16946"/>
                  </a:cubicBezTo>
                  <a:cubicBezTo>
                    <a:pt x="25318" y="17179"/>
                    <a:pt x="25218" y="17379"/>
                    <a:pt x="25151" y="17579"/>
                  </a:cubicBezTo>
                  <a:cubicBezTo>
                    <a:pt x="25051" y="17780"/>
                    <a:pt x="24951" y="17980"/>
                    <a:pt x="24851" y="18180"/>
                  </a:cubicBezTo>
                  <a:lnTo>
                    <a:pt x="24951" y="18147"/>
                  </a:lnTo>
                  <a:cubicBezTo>
                    <a:pt x="25307" y="18058"/>
                    <a:pt x="25633" y="18013"/>
                    <a:pt x="25940" y="18013"/>
                  </a:cubicBezTo>
                  <a:cubicBezTo>
                    <a:pt x="26093" y="18013"/>
                    <a:pt x="26241" y="18024"/>
                    <a:pt x="26386" y="18046"/>
                  </a:cubicBezTo>
                  <a:cubicBezTo>
                    <a:pt x="26819" y="18113"/>
                    <a:pt x="27220" y="18313"/>
                    <a:pt x="27520" y="18580"/>
                  </a:cubicBezTo>
                  <a:cubicBezTo>
                    <a:pt x="27853" y="18847"/>
                    <a:pt x="28087" y="19181"/>
                    <a:pt x="28254" y="19581"/>
                  </a:cubicBezTo>
                  <a:cubicBezTo>
                    <a:pt x="28420" y="20015"/>
                    <a:pt x="28487" y="20482"/>
                    <a:pt x="28454" y="21049"/>
                  </a:cubicBezTo>
                  <a:cubicBezTo>
                    <a:pt x="28420" y="21582"/>
                    <a:pt x="28287" y="22116"/>
                    <a:pt x="28087" y="22616"/>
                  </a:cubicBezTo>
                  <a:cubicBezTo>
                    <a:pt x="27853" y="23150"/>
                    <a:pt x="27553" y="23650"/>
                    <a:pt x="27220" y="24084"/>
                  </a:cubicBezTo>
                  <a:cubicBezTo>
                    <a:pt x="26853" y="24518"/>
                    <a:pt x="26452" y="24918"/>
                    <a:pt x="25985" y="25252"/>
                  </a:cubicBezTo>
                  <a:cubicBezTo>
                    <a:pt x="25552" y="25552"/>
                    <a:pt x="25051" y="25819"/>
                    <a:pt x="24518" y="25952"/>
                  </a:cubicBezTo>
                  <a:cubicBezTo>
                    <a:pt x="24251" y="26019"/>
                    <a:pt x="24017" y="26086"/>
                    <a:pt x="23750" y="26086"/>
                  </a:cubicBezTo>
                  <a:cubicBezTo>
                    <a:pt x="23682" y="26095"/>
                    <a:pt x="23614" y="26099"/>
                    <a:pt x="23545" y="26099"/>
                  </a:cubicBezTo>
                  <a:cubicBezTo>
                    <a:pt x="23380" y="26099"/>
                    <a:pt x="23215" y="26076"/>
                    <a:pt x="23050" y="26052"/>
                  </a:cubicBezTo>
                  <a:cubicBezTo>
                    <a:pt x="22850" y="26019"/>
                    <a:pt x="22616" y="25952"/>
                    <a:pt x="22449" y="25852"/>
                  </a:cubicBezTo>
                  <a:cubicBezTo>
                    <a:pt x="22249" y="25785"/>
                    <a:pt x="22083" y="25652"/>
                    <a:pt x="21916" y="25518"/>
                  </a:cubicBezTo>
                  <a:cubicBezTo>
                    <a:pt x="21649" y="25952"/>
                    <a:pt x="21382" y="26386"/>
                    <a:pt x="21082" y="26819"/>
                  </a:cubicBezTo>
                  <a:cubicBezTo>
                    <a:pt x="20782" y="27220"/>
                    <a:pt x="20481" y="27620"/>
                    <a:pt x="20114" y="27987"/>
                  </a:cubicBezTo>
                  <a:cubicBezTo>
                    <a:pt x="19781" y="28354"/>
                    <a:pt x="19414" y="28721"/>
                    <a:pt x="19014" y="29021"/>
                  </a:cubicBezTo>
                  <a:cubicBezTo>
                    <a:pt x="18647" y="29355"/>
                    <a:pt x="18246" y="29655"/>
                    <a:pt x="17813" y="29922"/>
                  </a:cubicBezTo>
                  <a:lnTo>
                    <a:pt x="18080" y="24651"/>
                  </a:lnTo>
                  <a:lnTo>
                    <a:pt x="20581" y="23951"/>
                  </a:lnTo>
                  <a:lnTo>
                    <a:pt x="16612" y="17279"/>
                  </a:lnTo>
                  <a:lnTo>
                    <a:pt x="11875" y="26386"/>
                  </a:lnTo>
                  <a:lnTo>
                    <a:pt x="14410" y="25652"/>
                  </a:lnTo>
                  <a:lnTo>
                    <a:pt x="14177" y="31256"/>
                  </a:lnTo>
                  <a:cubicBezTo>
                    <a:pt x="13935" y="31281"/>
                    <a:pt x="13702" y="31292"/>
                    <a:pt x="13476" y="31292"/>
                  </a:cubicBezTo>
                  <a:cubicBezTo>
                    <a:pt x="13110" y="31292"/>
                    <a:pt x="12759" y="31264"/>
                    <a:pt x="12409" y="31223"/>
                  </a:cubicBezTo>
                  <a:cubicBezTo>
                    <a:pt x="11875" y="31122"/>
                    <a:pt x="11375" y="30956"/>
                    <a:pt x="10908" y="30689"/>
                  </a:cubicBezTo>
                  <a:cubicBezTo>
                    <a:pt x="10441" y="30455"/>
                    <a:pt x="10007" y="30155"/>
                    <a:pt x="9674" y="29755"/>
                  </a:cubicBezTo>
                  <a:cubicBezTo>
                    <a:pt x="9307" y="29388"/>
                    <a:pt x="9007" y="28954"/>
                    <a:pt x="8773" y="28454"/>
                  </a:cubicBezTo>
                  <a:cubicBezTo>
                    <a:pt x="8740" y="28454"/>
                    <a:pt x="8706" y="28487"/>
                    <a:pt x="8640" y="28487"/>
                  </a:cubicBezTo>
                  <a:cubicBezTo>
                    <a:pt x="8606" y="28487"/>
                    <a:pt x="8573" y="28521"/>
                    <a:pt x="8540" y="28521"/>
                  </a:cubicBezTo>
                  <a:cubicBezTo>
                    <a:pt x="8473" y="28554"/>
                    <a:pt x="8439" y="28554"/>
                    <a:pt x="8406" y="28587"/>
                  </a:cubicBezTo>
                  <a:lnTo>
                    <a:pt x="8273" y="28621"/>
                  </a:lnTo>
                  <a:cubicBezTo>
                    <a:pt x="7840" y="28735"/>
                    <a:pt x="7422" y="28786"/>
                    <a:pt x="7031" y="28786"/>
                  </a:cubicBezTo>
                  <a:cubicBezTo>
                    <a:pt x="6849" y="28786"/>
                    <a:pt x="6674" y="28775"/>
                    <a:pt x="6505" y="28754"/>
                  </a:cubicBezTo>
                  <a:cubicBezTo>
                    <a:pt x="5971" y="28654"/>
                    <a:pt x="5504" y="28454"/>
                    <a:pt x="5104" y="28154"/>
                  </a:cubicBezTo>
                  <a:cubicBezTo>
                    <a:pt x="4703" y="27853"/>
                    <a:pt x="4370" y="27420"/>
                    <a:pt x="4170" y="26953"/>
                  </a:cubicBezTo>
                  <a:cubicBezTo>
                    <a:pt x="3936" y="26452"/>
                    <a:pt x="3836" y="25852"/>
                    <a:pt x="3870" y="25218"/>
                  </a:cubicBezTo>
                  <a:cubicBezTo>
                    <a:pt x="3870" y="24685"/>
                    <a:pt x="3970" y="24184"/>
                    <a:pt x="4136" y="23684"/>
                  </a:cubicBezTo>
                  <a:cubicBezTo>
                    <a:pt x="4303" y="23183"/>
                    <a:pt x="4537" y="22683"/>
                    <a:pt x="4804" y="22216"/>
                  </a:cubicBezTo>
                  <a:cubicBezTo>
                    <a:pt x="5104" y="21782"/>
                    <a:pt x="5437" y="21349"/>
                    <a:pt x="5804" y="20949"/>
                  </a:cubicBezTo>
                  <a:cubicBezTo>
                    <a:pt x="6205" y="20548"/>
                    <a:pt x="6605" y="20215"/>
                    <a:pt x="7072" y="19914"/>
                  </a:cubicBezTo>
                  <a:cubicBezTo>
                    <a:pt x="7038" y="19848"/>
                    <a:pt x="7038" y="19781"/>
                    <a:pt x="7005" y="19714"/>
                  </a:cubicBezTo>
                  <a:cubicBezTo>
                    <a:pt x="7005" y="19614"/>
                    <a:pt x="7005" y="19548"/>
                    <a:pt x="7005" y="19481"/>
                  </a:cubicBezTo>
                  <a:cubicBezTo>
                    <a:pt x="6972" y="19381"/>
                    <a:pt x="6972" y="19314"/>
                    <a:pt x="6972" y="19214"/>
                  </a:cubicBezTo>
                  <a:cubicBezTo>
                    <a:pt x="6972" y="19147"/>
                    <a:pt x="6972" y="19047"/>
                    <a:pt x="6972" y="18980"/>
                  </a:cubicBezTo>
                  <a:cubicBezTo>
                    <a:pt x="7005" y="18413"/>
                    <a:pt x="7139" y="17813"/>
                    <a:pt x="7372" y="17279"/>
                  </a:cubicBezTo>
                  <a:cubicBezTo>
                    <a:pt x="7572" y="16712"/>
                    <a:pt x="7906" y="16178"/>
                    <a:pt x="8273" y="15711"/>
                  </a:cubicBezTo>
                  <a:cubicBezTo>
                    <a:pt x="8640" y="15211"/>
                    <a:pt x="9107" y="14811"/>
                    <a:pt x="9607" y="14444"/>
                  </a:cubicBezTo>
                  <a:cubicBezTo>
                    <a:pt x="10074" y="14110"/>
                    <a:pt x="10641" y="13843"/>
                    <a:pt x="11175" y="13710"/>
                  </a:cubicBezTo>
                  <a:cubicBezTo>
                    <a:pt x="11408" y="13643"/>
                    <a:pt x="11642" y="13610"/>
                    <a:pt x="11842" y="13577"/>
                  </a:cubicBezTo>
                  <a:lnTo>
                    <a:pt x="12476" y="13577"/>
                  </a:lnTo>
                  <a:cubicBezTo>
                    <a:pt x="12709" y="13610"/>
                    <a:pt x="12876" y="13643"/>
                    <a:pt x="13076" y="13710"/>
                  </a:cubicBezTo>
                  <a:cubicBezTo>
                    <a:pt x="13276" y="13743"/>
                    <a:pt x="13443" y="13810"/>
                    <a:pt x="13610" y="13910"/>
                  </a:cubicBezTo>
                  <a:cubicBezTo>
                    <a:pt x="13743" y="13477"/>
                    <a:pt x="13977" y="13076"/>
                    <a:pt x="14210" y="12676"/>
                  </a:cubicBezTo>
                  <a:cubicBezTo>
                    <a:pt x="14477" y="12276"/>
                    <a:pt x="14744" y="11909"/>
                    <a:pt x="15078" y="11575"/>
                  </a:cubicBezTo>
                  <a:cubicBezTo>
                    <a:pt x="15411" y="11242"/>
                    <a:pt x="15778" y="10941"/>
                    <a:pt x="16178" y="10708"/>
                  </a:cubicBezTo>
                  <a:cubicBezTo>
                    <a:pt x="16579" y="10474"/>
                    <a:pt x="16979" y="10308"/>
                    <a:pt x="17413" y="10208"/>
                  </a:cubicBezTo>
                  <a:cubicBezTo>
                    <a:pt x="17724" y="10119"/>
                    <a:pt x="18020" y="10074"/>
                    <a:pt x="18302" y="10074"/>
                  </a:cubicBezTo>
                  <a:close/>
                  <a:moveTo>
                    <a:pt x="32924" y="0"/>
                  </a:moveTo>
                  <a:lnTo>
                    <a:pt x="1001" y="8173"/>
                  </a:lnTo>
                  <a:lnTo>
                    <a:pt x="0" y="41263"/>
                  </a:lnTo>
                  <a:lnTo>
                    <a:pt x="30889" y="32257"/>
                  </a:lnTo>
                  <a:lnTo>
                    <a:pt x="329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4810488" y="3297650"/>
              <a:ext cx="830625" cy="1041600"/>
            </a:xfrm>
            <a:custGeom>
              <a:avLst/>
              <a:gdLst/>
              <a:ahLst/>
              <a:cxnLst/>
              <a:rect l="l" t="t" r="r" b="b"/>
              <a:pathLst>
                <a:path w="33225" h="41664" extrusionOk="0">
                  <a:moveTo>
                    <a:pt x="33224" y="0"/>
                  </a:moveTo>
                  <a:lnTo>
                    <a:pt x="1001" y="8240"/>
                  </a:lnTo>
                  <a:lnTo>
                    <a:pt x="1" y="41664"/>
                  </a:lnTo>
                  <a:lnTo>
                    <a:pt x="31156" y="32557"/>
                  </a:lnTo>
                  <a:lnTo>
                    <a:pt x="3322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4909738" y="3553375"/>
              <a:ext cx="616300" cy="530525"/>
            </a:xfrm>
            <a:custGeom>
              <a:avLst/>
              <a:gdLst/>
              <a:ahLst/>
              <a:cxnLst/>
              <a:rect l="l" t="t" r="r" b="b"/>
              <a:pathLst>
                <a:path w="24652" h="21221" extrusionOk="0">
                  <a:moveTo>
                    <a:pt x="14603" y="0"/>
                  </a:moveTo>
                  <a:cubicBezTo>
                    <a:pt x="14271" y="0"/>
                    <a:pt x="13933" y="44"/>
                    <a:pt x="13577" y="146"/>
                  </a:cubicBezTo>
                  <a:cubicBezTo>
                    <a:pt x="13143" y="246"/>
                    <a:pt x="12743" y="446"/>
                    <a:pt x="12342" y="679"/>
                  </a:cubicBezTo>
                  <a:cubicBezTo>
                    <a:pt x="11942" y="913"/>
                    <a:pt x="11575" y="1180"/>
                    <a:pt x="11242" y="1513"/>
                  </a:cubicBezTo>
                  <a:cubicBezTo>
                    <a:pt x="10941" y="1847"/>
                    <a:pt x="10641" y="2214"/>
                    <a:pt x="10374" y="2614"/>
                  </a:cubicBezTo>
                  <a:cubicBezTo>
                    <a:pt x="10141" y="3014"/>
                    <a:pt x="9907" y="3415"/>
                    <a:pt x="9774" y="3848"/>
                  </a:cubicBezTo>
                  <a:cubicBezTo>
                    <a:pt x="9607" y="3781"/>
                    <a:pt x="9440" y="3681"/>
                    <a:pt x="9240" y="3648"/>
                  </a:cubicBezTo>
                  <a:cubicBezTo>
                    <a:pt x="9073" y="3581"/>
                    <a:pt x="8873" y="3548"/>
                    <a:pt x="8673" y="3515"/>
                  </a:cubicBezTo>
                  <a:cubicBezTo>
                    <a:pt x="8573" y="3498"/>
                    <a:pt x="8465" y="3490"/>
                    <a:pt x="8356" y="3490"/>
                  </a:cubicBezTo>
                  <a:cubicBezTo>
                    <a:pt x="8248" y="3490"/>
                    <a:pt x="8139" y="3498"/>
                    <a:pt x="8039" y="3515"/>
                  </a:cubicBezTo>
                  <a:cubicBezTo>
                    <a:pt x="7806" y="3515"/>
                    <a:pt x="7572" y="3581"/>
                    <a:pt x="7339" y="3648"/>
                  </a:cubicBezTo>
                  <a:cubicBezTo>
                    <a:pt x="6805" y="3781"/>
                    <a:pt x="6271" y="4048"/>
                    <a:pt x="5771" y="4382"/>
                  </a:cubicBezTo>
                  <a:cubicBezTo>
                    <a:pt x="5271" y="4715"/>
                    <a:pt x="4837" y="5149"/>
                    <a:pt x="4437" y="5616"/>
                  </a:cubicBezTo>
                  <a:cubicBezTo>
                    <a:pt x="4070" y="6116"/>
                    <a:pt x="3736" y="6617"/>
                    <a:pt x="3536" y="7184"/>
                  </a:cubicBezTo>
                  <a:cubicBezTo>
                    <a:pt x="3303" y="7751"/>
                    <a:pt x="3169" y="8318"/>
                    <a:pt x="3136" y="8918"/>
                  </a:cubicBezTo>
                  <a:cubicBezTo>
                    <a:pt x="3136" y="8985"/>
                    <a:pt x="3136" y="9085"/>
                    <a:pt x="3136" y="9152"/>
                  </a:cubicBezTo>
                  <a:cubicBezTo>
                    <a:pt x="3136" y="9252"/>
                    <a:pt x="3169" y="9319"/>
                    <a:pt x="3169" y="9385"/>
                  </a:cubicBezTo>
                  <a:cubicBezTo>
                    <a:pt x="3169" y="9486"/>
                    <a:pt x="3169" y="9552"/>
                    <a:pt x="3202" y="9619"/>
                  </a:cubicBezTo>
                  <a:cubicBezTo>
                    <a:pt x="3202" y="9719"/>
                    <a:pt x="3202" y="9786"/>
                    <a:pt x="3236" y="9852"/>
                  </a:cubicBezTo>
                  <a:cubicBezTo>
                    <a:pt x="2769" y="10153"/>
                    <a:pt x="2369" y="10486"/>
                    <a:pt x="1968" y="10887"/>
                  </a:cubicBezTo>
                  <a:cubicBezTo>
                    <a:pt x="1601" y="11253"/>
                    <a:pt x="1268" y="11687"/>
                    <a:pt x="968" y="12154"/>
                  </a:cubicBezTo>
                  <a:cubicBezTo>
                    <a:pt x="701" y="12621"/>
                    <a:pt x="467" y="13121"/>
                    <a:pt x="300" y="13622"/>
                  </a:cubicBezTo>
                  <a:cubicBezTo>
                    <a:pt x="134" y="14122"/>
                    <a:pt x="34" y="14623"/>
                    <a:pt x="34" y="15123"/>
                  </a:cubicBezTo>
                  <a:cubicBezTo>
                    <a:pt x="0" y="15790"/>
                    <a:pt x="100" y="16357"/>
                    <a:pt x="334" y="16857"/>
                  </a:cubicBezTo>
                  <a:cubicBezTo>
                    <a:pt x="534" y="17358"/>
                    <a:pt x="867" y="17758"/>
                    <a:pt x="1268" y="18092"/>
                  </a:cubicBezTo>
                  <a:cubicBezTo>
                    <a:pt x="1668" y="18392"/>
                    <a:pt x="2135" y="18592"/>
                    <a:pt x="2702" y="18659"/>
                  </a:cubicBezTo>
                  <a:cubicBezTo>
                    <a:pt x="2894" y="18695"/>
                    <a:pt x="3094" y="18713"/>
                    <a:pt x="3299" y="18713"/>
                  </a:cubicBezTo>
                  <a:cubicBezTo>
                    <a:pt x="3667" y="18713"/>
                    <a:pt x="4052" y="18654"/>
                    <a:pt x="4437" y="18525"/>
                  </a:cubicBezTo>
                  <a:lnTo>
                    <a:pt x="4570" y="18492"/>
                  </a:lnTo>
                  <a:cubicBezTo>
                    <a:pt x="4603" y="18492"/>
                    <a:pt x="4670" y="18459"/>
                    <a:pt x="4704" y="18459"/>
                  </a:cubicBezTo>
                  <a:cubicBezTo>
                    <a:pt x="4737" y="18459"/>
                    <a:pt x="4770" y="18425"/>
                    <a:pt x="4837" y="18425"/>
                  </a:cubicBezTo>
                  <a:cubicBezTo>
                    <a:pt x="4870" y="18392"/>
                    <a:pt x="4904" y="18392"/>
                    <a:pt x="4937" y="18359"/>
                  </a:cubicBezTo>
                  <a:cubicBezTo>
                    <a:pt x="5171" y="18859"/>
                    <a:pt x="5471" y="19326"/>
                    <a:pt x="5838" y="19693"/>
                  </a:cubicBezTo>
                  <a:cubicBezTo>
                    <a:pt x="6205" y="20060"/>
                    <a:pt x="6605" y="20393"/>
                    <a:pt x="7072" y="20627"/>
                  </a:cubicBezTo>
                  <a:cubicBezTo>
                    <a:pt x="7539" y="20860"/>
                    <a:pt x="8039" y="21027"/>
                    <a:pt x="8606" y="21127"/>
                  </a:cubicBezTo>
                  <a:cubicBezTo>
                    <a:pt x="8917" y="21185"/>
                    <a:pt x="9238" y="21221"/>
                    <a:pt x="9577" y="21221"/>
                  </a:cubicBezTo>
                  <a:cubicBezTo>
                    <a:pt x="9822" y="21221"/>
                    <a:pt x="10075" y="21202"/>
                    <a:pt x="10341" y="21161"/>
                  </a:cubicBezTo>
                  <a:lnTo>
                    <a:pt x="10574" y="15590"/>
                  </a:lnTo>
                  <a:lnTo>
                    <a:pt x="8039" y="16290"/>
                  </a:lnTo>
                  <a:lnTo>
                    <a:pt x="12776" y="7184"/>
                  </a:lnTo>
                  <a:lnTo>
                    <a:pt x="16745" y="13855"/>
                  </a:lnTo>
                  <a:lnTo>
                    <a:pt x="14244" y="14556"/>
                  </a:lnTo>
                  <a:lnTo>
                    <a:pt x="13977" y="19826"/>
                  </a:lnTo>
                  <a:cubicBezTo>
                    <a:pt x="14410" y="19559"/>
                    <a:pt x="14811" y="19293"/>
                    <a:pt x="15211" y="18959"/>
                  </a:cubicBezTo>
                  <a:cubicBezTo>
                    <a:pt x="15578" y="18625"/>
                    <a:pt x="15945" y="18292"/>
                    <a:pt x="16312" y="17925"/>
                  </a:cubicBezTo>
                  <a:cubicBezTo>
                    <a:pt x="16645" y="17558"/>
                    <a:pt x="16979" y="17158"/>
                    <a:pt x="17279" y="16724"/>
                  </a:cubicBezTo>
                  <a:cubicBezTo>
                    <a:pt x="17579" y="16324"/>
                    <a:pt x="17846" y="15890"/>
                    <a:pt x="18080" y="15456"/>
                  </a:cubicBezTo>
                  <a:cubicBezTo>
                    <a:pt x="18247" y="15590"/>
                    <a:pt x="18413" y="15690"/>
                    <a:pt x="18613" y="15790"/>
                  </a:cubicBezTo>
                  <a:cubicBezTo>
                    <a:pt x="18814" y="15890"/>
                    <a:pt x="19014" y="15957"/>
                    <a:pt x="19247" y="15990"/>
                  </a:cubicBezTo>
                  <a:cubicBezTo>
                    <a:pt x="19447" y="16024"/>
                    <a:pt x="19714" y="16024"/>
                    <a:pt x="19948" y="16024"/>
                  </a:cubicBezTo>
                  <a:cubicBezTo>
                    <a:pt x="20181" y="15990"/>
                    <a:pt x="20448" y="15957"/>
                    <a:pt x="20715" y="15890"/>
                  </a:cubicBezTo>
                  <a:cubicBezTo>
                    <a:pt x="21215" y="15757"/>
                    <a:pt x="21716" y="15490"/>
                    <a:pt x="22183" y="15190"/>
                  </a:cubicBezTo>
                  <a:cubicBezTo>
                    <a:pt x="22616" y="14856"/>
                    <a:pt x="23050" y="14456"/>
                    <a:pt x="23384" y="14022"/>
                  </a:cubicBezTo>
                  <a:cubicBezTo>
                    <a:pt x="23750" y="13555"/>
                    <a:pt x="24051" y="13088"/>
                    <a:pt x="24251" y="12554"/>
                  </a:cubicBezTo>
                  <a:cubicBezTo>
                    <a:pt x="24451" y="12054"/>
                    <a:pt x="24584" y="11487"/>
                    <a:pt x="24618" y="10953"/>
                  </a:cubicBezTo>
                  <a:cubicBezTo>
                    <a:pt x="24651" y="10420"/>
                    <a:pt x="24584" y="9953"/>
                    <a:pt x="24418" y="9519"/>
                  </a:cubicBezTo>
                  <a:cubicBezTo>
                    <a:pt x="24284" y="9119"/>
                    <a:pt x="24017" y="8752"/>
                    <a:pt x="23717" y="8485"/>
                  </a:cubicBezTo>
                  <a:cubicBezTo>
                    <a:pt x="23384" y="8218"/>
                    <a:pt x="23017" y="8051"/>
                    <a:pt x="22583" y="7984"/>
                  </a:cubicBezTo>
                  <a:cubicBezTo>
                    <a:pt x="22415" y="7959"/>
                    <a:pt x="22237" y="7943"/>
                    <a:pt x="22053" y="7943"/>
                  </a:cubicBezTo>
                  <a:cubicBezTo>
                    <a:pt x="21762" y="7943"/>
                    <a:pt x="21455" y="7982"/>
                    <a:pt x="21149" y="8085"/>
                  </a:cubicBezTo>
                  <a:lnTo>
                    <a:pt x="21015" y="8118"/>
                  </a:lnTo>
                  <a:cubicBezTo>
                    <a:pt x="21149" y="7918"/>
                    <a:pt x="21249" y="7718"/>
                    <a:pt x="21315" y="7484"/>
                  </a:cubicBezTo>
                  <a:cubicBezTo>
                    <a:pt x="21415" y="7284"/>
                    <a:pt x="21482" y="7084"/>
                    <a:pt x="21549" y="6884"/>
                  </a:cubicBezTo>
                  <a:cubicBezTo>
                    <a:pt x="21616" y="6684"/>
                    <a:pt x="21682" y="6450"/>
                    <a:pt x="21716" y="6250"/>
                  </a:cubicBezTo>
                  <a:cubicBezTo>
                    <a:pt x="21749" y="6016"/>
                    <a:pt x="21782" y="5816"/>
                    <a:pt x="21782" y="5583"/>
                  </a:cubicBezTo>
                  <a:cubicBezTo>
                    <a:pt x="21816" y="4982"/>
                    <a:pt x="21749" y="4415"/>
                    <a:pt x="21549" y="3948"/>
                  </a:cubicBezTo>
                  <a:cubicBezTo>
                    <a:pt x="21382" y="3448"/>
                    <a:pt x="21082" y="3048"/>
                    <a:pt x="20715" y="2747"/>
                  </a:cubicBezTo>
                  <a:cubicBezTo>
                    <a:pt x="20348" y="2447"/>
                    <a:pt x="19914" y="2214"/>
                    <a:pt x="19414" y="2147"/>
                  </a:cubicBezTo>
                  <a:cubicBezTo>
                    <a:pt x="19217" y="2107"/>
                    <a:pt x="19009" y="2089"/>
                    <a:pt x="18793" y="2089"/>
                  </a:cubicBezTo>
                  <a:cubicBezTo>
                    <a:pt x="18461" y="2089"/>
                    <a:pt x="18110" y="2133"/>
                    <a:pt x="17746" y="2214"/>
                  </a:cubicBezTo>
                  <a:cubicBezTo>
                    <a:pt x="17713" y="2247"/>
                    <a:pt x="17646" y="2247"/>
                    <a:pt x="17613" y="2280"/>
                  </a:cubicBezTo>
                  <a:cubicBezTo>
                    <a:pt x="17546" y="2280"/>
                    <a:pt x="17513" y="2280"/>
                    <a:pt x="17479" y="2314"/>
                  </a:cubicBezTo>
                  <a:lnTo>
                    <a:pt x="17313" y="2347"/>
                  </a:lnTo>
                  <a:cubicBezTo>
                    <a:pt x="17279" y="2380"/>
                    <a:pt x="17246" y="2380"/>
                    <a:pt x="17179" y="2414"/>
                  </a:cubicBezTo>
                  <a:cubicBezTo>
                    <a:pt x="17112" y="1980"/>
                    <a:pt x="16979" y="1580"/>
                    <a:pt x="16779" y="1246"/>
                  </a:cubicBezTo>
                  <a:cubicBezTo>
                    <a:pt x="16579" y="913"/>
                    <a:pt x="16312" y="613"/>
                    <a:pt x="16012" y="412"/>
                  </a:cubicBezTo>
                  <a:cubicBezTo>
                    <a:pt x="15678" y="212"/>
                    <a:pt x="15311" y="79"/>
                    <a:pt x="14911" y="12"/>
                  </a:cubicBezTo>
                  <a:cubicBezTo>
                    <a:pt x="14808" y="4"/>
                    <a:pt x="14706" y="0"/>
                    <a:pt x="146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4841338" y="2353650"/>
              <a:ext cx="855650" cy="1071600"/>
            </a:xfrm>
            <a:custGeom>
              <a:avLst/>
              <a:gdLst/>
              <a:ahLst/>
              <a:cxnLst/>
              <a:rect l="l" t="t" r="r" b="b"/>
              <a:pathLst>
                <a:path w="34226" h="42864" extrusionOk="0">
                  <a:moveTo>
                    <a:pt x="34225" y="0"/>
                  </a:moveTo>
                  <a:lnTo>
                    <a:pt x="1102" y="7072"/>
                  </a:lnTo>
                  <a:lnTo>
                    <a:pt x="1" y="42864"/>
                  </a:lnTo>
                  <a:lnTo>
                    <a:pt x="32024" y="34792"/>
                  </a:lnTo>
                  <a:lnTo>
                    <a:pt x="34225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4973113" y="2660025"/>
              <a:ext cx="571250" cy="462125"/>
            </a:xfrm>
            <a:custGeom>
              <a:avLst/>
              <a:gdLst/>
              <a:ahLst/>
              <a:cxnLst/>
              <a:rect l="l" t="t" r="r" b="b"/>
              <a:pathLst>
                <a:path w="22850" h="18485" extrusionOk="0">
                  <a:moveTo>
                    <a:pt x="16045" y="5891"/>
                  </a:moveTo>
                  <a:cubicBezTo>
                    <a:pt x="16112" y="5891"/>
                    <a:pt x="16179" y="5925"/>
                    <a:pt x="16245" y="5925"/>
                  </a:cubicBezTo>
                  <a:cubicBezTo>
                    <a:pt x="16312" y="5925"/>
                    <a:pt x="16379" y="5958"/>
                    <a:pt x="16412" y="5958"/>
                  </a:cubicBezTo>
                  <a:lnTo>
                    <a:pt x="16245" y="6492"/>
                  </a:lnTo>
                  <a:cubicBezTo>
                    <a:pt x="16212" y="6458"/>
                    <a:pt x="16179" y="6458"/>
                    <a:pt x="16112" y="6425"/>
                  </a:cubicBezTo>
                  <a:cubicBezTo>
                    <a:pt x="16078" y="6425"/>
                    <a:pt x="16012" y="6425"/>
                    <a:pt x="15945" y="6392"/>
                  </a:cubicBezTo>
                  <a:lnTo>
                    <a:pt x="15712" y="6392"/>
                  </a:lnTo>
                  <a:cubicBezTo>
                    <a:pt x="15645" y="6392"/>
                    <a:pt x="15545" y="6425"/>
                    <a:pt x="15445" y="6425"/>
                  </a:cubicBezTo>
                  <a:cubicBezTo>
                    <a:pt x="15311" y="6458"/>
                    <a:pt x="15211" y="6525"/>
                    <a:pt x="15078" y="6592"/>
                  </a:cubicBezTo>
                  <a:cubicBezTo>
                    <a:pt x="14978" y="6659"/>
                    <a:pt x="14911" y="6725"/>
                    <a:pt x="14844" y="6792"/>
                  </a:cubicBezTo>
                  <a:cubicBezTo>
                    <a:pt x="14778" y="6892"/>
                    <a:pt x="14711" y="6959"/>
                    <a:pt x="14677" y="7059"/>
                  </a:cubicBezTo>
                  <a:cubicBezTo>
                    <a:pt x="14644" y="7159"/>
                    <a:pt x="14644" y="7226"/>
                    <a:pt x="14644" y="7292"/>
                  </a:cubicBezTo>
                  <a:cubicBezTo>
                    <a:pt x="14644" y="7426"/>
                    <a:pt x="14644" y="7493"/>
                    <a:pt x="14677" y="7593"/>
                  </a:cubicBezTo>
                  <a:cubicBezTo>
                    <a:pt x="14711" y="7659"/>
                    <a:pt x="14744" y="7726"/>
                    <a:pt x="14811" y="7759"/>
                  </a:cubicBezTo>
                  <a:cubicBezTo>
                    <a:pt x="14878" y="7826"/>
                    <a:pt x="14944" y="7859"/>
                    <a:pt x="15044" y="7893"/>
                  </a:cubicBezTo>
                  <a:cubicBezTo>
                    <a:pt x="15144" y="7926"/>
                    <a:pt x="15278" y="7960"/>
                    <a:pt x="15411" y="7993"/>
                  </a:cubicBezTo>
                  <a:cubicBezTo>
                    <a:pt x="15578" y="8026"/>
                    <a:pt x="15745" y="8060"/>
                    <a:pt x="15878" y="8126"/>
                  </a:cubicBezTo>
                  <a:cubicBezTo>
                    <a:pt x="16012" y="8160"/>
                    <a:pt x="16112" y="8260"/>
                    <a:pt x="16179" y="8326"/>
                  </a:cubicBezTo>
                  <a:cubicBezTo>
                    <a:pt x="16279" y="8427"/>
                    <a:pt x="16345" y="8527"/>
                    <a:pt x="16379" y="8627"/>
                  </a:cubicBezTo>
                  <a:cubicBezTo>
                    <a:pt x="16412" y="8760"/>
                    <a:pt x="16412" y="8894"/>
                    <a:pt x="16412" y="9060"/>
                  </a:cubicBezTo>
                  <a:cubicBezTo>
                    <a:pt x="16412" y="9227"/>
                    <a:pt x="16379" y="9427"/>
                    <a:pt x="16312" y="9594"/>
                  </a:cubicBezTo>
                  <a:cubicBezTo>
                    <a:pt x="16245" y="9761"/>
                    <a:pt x="16145" y="9894"/>
                    <a:pt x="16012" y="10061"/>
                  </a:cubicBezTo>
                  <a:cubicBezTo>
                    <a:pt x="15878" y="10194"/>
                    <a:pt x="15712" y="10328"/>
                    <a:pt x="15545" y="10461"/>
                  </a:cubicBezTo>
                  <a:cubicBezTo>
                    <a:pt x="15345" y="10561"/>
                    <a:pt x="15144" y="10661"/>
                    <a:pt x="14878" y="10695"/>
                  </a:cubicBezTo>
                  <a:cubicBezTo>
                    <a:pt x="14778" y="10728"/>
                    <a:pt x="14677" y="10762"/>
                    <a:pt x="14577" y="10762"/>
                  </a:cubicBezTo>
                  <a:lnTo>
                    <a:pt x="14311" y="10762"/>
                  </a:lnTo>
                  <a:cubicBezTo>
                    <a:pt x="14210" y="10762"/>
                    <a:pt x="14110" y="10762"/>
                    <a:pt x="14044" y="10728"/>
                  </a:cubicBezTo>
                  <a:cubicBezTo>
                    <a:pt x="13977" y="10728"/>
                    <a:pt x="13910" y="10695"/>
                    <a:pt x="13844" y="10661"/>
                  </a:cubicBezTo>
                  <a:lnTo>
                    <a:pt x="14010" y="10161"/>
                  </a:lnTo>
                  <a:cubicBezTo>
                    <a:pt x="14077" y="10161"/>
                    <a:pt x="14144" y="10194"/>
                    <a:pt x="14210" y="10228"/>
                  </a:cubicBezTo>
                  <a:cubicBezTo>
                    <a:pt x="14277" y="10228"/>
                    <a:pt x="14344" y="10261"/>
                    <a:pt x="14444" y="10261"/>
                  </a:cubicBezTo>
                  <a:lnTo>
                    <a:pt x="14677" y="10261"/>
                  </a:lnTo>
                  <a:cubicBezTo>
                    <a:pt x="14778" y="10261"/>
                    <a:pt x="14844" y="10228"/>
                    <a:pt x="14944" y="10228"/>
                  </a:cubicBezTo>
                  <a:cubicBezTo>
                    <a:pt x="15078" y="10194"/>
                    <a:pt x="15211" y="10128"/>
                    <a:pt x="15311" y="10094"/>
                  </a:cubicBezTo>
                  <a:cubicBezTo>
                    <a:pt x="15411" y="10028"/>
                    <a:pt x="15511" y="9928"/>
                    <a:pt x="15611" y="9861"/>
                  </a:cubicBezTo>
                  <a:cubicBezTo>
                    <a:pt x="15678" y="9761"/>
                    <a:pt x="15745" y="9694"/>
                    <a:pt x="15778" y="9561"/>
                  </a:cubicBezTo>
                  <a:cubicBezTo>
                    <a:pt x="15845" y="9461"/>
                    <a:pt x="15845" y="9361"/>
                    <a:pt x="15878" y="9260"/>
                  </a:cubicBezTo>
                  <a:cubicBezTo>
                    <a:pt x="15878" y="9127"/>
                    <a:pt x="15845" y="9060"/>
                    <a:pt x="15845" y="8960"/>
                  </a:cubicBezTo>
                  <a:cubicBezTo>
                    <a:pt x="15812" y="8894"/>
                    <a:pt x="15778" y="8827"/>
                    <a:pt x="15712" y="8760"/>
                  </a:cubicBezTo>
                  <a:cubicBezTo>
                    <a:pt x="15645" y="8727"/>
                    <a:pt x="15578" y="8660"/>
                    <a:pt x="15478" y="8627"/>
                  </a:cubicBezTo>
                  <a:cubicBezTo>
                    <a:pt x="15378" y="8593"/>
                    <a:pt x="15278" y="8560"/>
                    <a:pt x="15111" y="8527"/>
                  </a:cubicBezTo>
                  <a:cubicBezTo>
                    <a:pt x="14944" y="8493"/>
                    <a:pt x="14811" y="8460"/>
                    <a:pt x="14677" y="8427"/>
                  </a:cubicBezTo>
                  <a:cubicBezTo>
                    <a:pt x="14544" y="8360"/>
                    <a:pt x="14444" y="8293"/>
                    <a:pt x="14344" y="8226"/>
                  </a:cubicBezTo>
                  <a:cubicBezTo>
                    <a:pt x="14244" y="8126"/>
                    <a:pt x="14177" y="8060"/>
                    <a:pt x="14144" y="7926"/>
                  </a:cubicBezTo>
                  <a:cubicBezTo>
                    <a:pt x="14110" y="7793"/>
                    <a:pt x="14077" y="7659"/>
                    <a:pt x="14077" y="7493"/>
                  </a:cubicBezTo>
                  <a:cubicBezTo>
                    <a:pt x="14110" y="7326"/>
                    <a:pt x="14144" y="7159"/>
                    <a:pt x="14210" y="6992"/>
                  </a:cubicBezTo>
                  <a:cubicBezTo>
                    <a:pt x="14277" y="6825"/>
                    <a:pt x="14377" y="6659"/>
                    <a:pt x="14511" y="6525"/>
                  </a:cubicBezTo>
                  <a:cubicBezTo>
                    <a:pt x="14644" y="6392"/>
                    <a:pt x="14778" y="6292"/>
                    <a:pt x="14944" y="6192"/>
                  </a:cubicBezTo>
                  <a:cubicBezTo>
                    <a:pt x="15111" y="6092"/>
                    <a:pt x="15311" y="5991"/>
                    <a:pt x="15511" y="5958"/>
                  </a:cubicBezTo>
                  <a:cubicBezTo>
                    <a:pt x="15611" y="5925"/>
                    <a:pt x="15712" y="5925"/>
                    <a:pt x="15812" y="5891"/>
                  </a:cubicBezTo>
                  <a:close/>
                  <a:moveTo>
                    <a:pt x="13176" y="6559"/>
                  </a:moveTo>
                  <a:lnTo>
                    <a:pt x="13210" y="11062"/>
                  </a:lnTo>
                  <a:lnTo>
                    <a:pt x="12676" y="11162"/>
                  </a:lnTo>
                  <a:lnTo>
                    <a:pt x="12676" y="9194"/>
                  </a:lnTo>
                  <a:lnTo>
                    <a:pt x="12676" y="8727"/>
                  </a:lnTo>
                  <a:cubicBezTo>
                    <a:pt x="12676" y="8560"/>
                    <a:pt x="12676" y="8393"/>
                    <a:pt x="12676" y="8226"/>
                  </a:cubicBezTo>
                  <a:cubicBezTo>
                    <a:pt x="12676" y="8026"/>
                    <a:pt x="12676" y="7859"/>
                    <a:pt x="12676" y="7726"/>
                  </a:cubicBezTo>
                  <a:cubicBezTo>
                    <a:pt x="12676" y="7559"/>
                    <a:pt x="12709" y="7392"/>
                    <a:pt x="12709" y="7259"/>
                  </a:cubicBezTo>
                  <a:lnTo>
                    <a:pt x="12676" y="7259"/>
                  </a:lnTo>
                  <a:cubicBezTo>
                    <a:pt x="12643" y="7392"/>
                    <a:pt x="12576" y="7559"/>
                    <a:pt x="12543" y="7693"/>
                  </a:cubicBezTo>
                  <a:cubicBezTo>
                    <a:pt x="12509" y="7826"/>
                    <a:pt x="12443" y="7993"/>
                    <a:pt x="12409" y="8160"/>
                  </a:cubicBezTo>
                  <a:cubicBezTo>
                    <a:pt x="12342" y="8293"/>
                    <a:pt x="12309" y="8460"/>
                    <a:pt x="12242" y="8627"/>
                  </a:cubicBezTo>
                  <a:cubicBezTo>
                    <a:pt x="12176" y="8793"/>
                    <a:pt x="12142" y="8960"/>
                    <a:pt x="12076" y="9127"/>
                  </a:cubicBezTo>
                  <a:lnTo>
                    <a:pt x="11208" y="11495"/>
                  </a:lnTo>
                  <a:lnTo>
                    <a:pt x="10808" y="11595"/>
                  </a:lnTo>
                  <a:lnTo>
                    <a:pt x="10241" y="9594"/>
                  </a:lnTo>
                  <a:cubicBezTo>
                    <a:pt x="10208" y="9427"/>
                    <a:pt x="10141" y="9294"/>
                    <a:pt x="10108" y="9160"/>
                  </a:cubicBezTo>
                  <a:cubicBezTo>
                    <a:pt x="10074" y="8994"/>
                    <a:pt x="10041" y="8860"/>
                    <a:pt x="10007" y="8727"/>
                  </a:cubicBezTo>
                  <a:cubicBezTo>
                    <a:pt x="9974" y="8593"/>
                    <a:pt x="9941" y="8460"/>
                    <a:pt x="9907" y="8326"/>
                  </a:cubicBezTo>
                  <a:cubicBezTo>
                    <a:pt x="9874" y="8193"/>
                    <a:pt x="9841" y="8060"/>
                    <a:pt x="9841" y="7926"/>
                  </a:cubicBezTo>
                  <a:lnTo>
                    <a:pt x="9807" y="7926"/>
                  </a:lnTo>
                  <a:cubicBezTo>
                    <a:pt x="9807" y="8060"/>
                    <a:pt x="9807" y="8226"/>
                    <a:pt x="9774" y="8393"/>
                  </a:cubicBezTo>
                  <a:cubicBezTo>
                    <a:pt x="9774" y="8560"/>
                    <a:pt x="9741" y="8727"/>
                    <a:pt x="9741" y="8894"/>
                  </a:cubicBezTo>
                  <a:cubicBezTo>
                    <a:pt x="9707" y="9060"/>
                    <a:pt x="9707" y="9260"/>
                    <a:pt x="9707" y="9427"/>
                  </a:cubicBezTo>
                  <a:cubicBezTo>
                    <a:pt x="9674" y="9627"/>
                    <a:pt x="9674" y="9794"/>
                    <a:pt x="9641" y="9961"/>
                  </a:cubicBezTo>
                  <a:lnTo>
                    <a:pt x="9440" y="11929"/>
                  </a:lnTo>
                  <a:lnTo>
                    <a:pt x="8940" y="12062"/>
                  </a:lnTo>
                  <a:lnTo>
                    <a:pt x="9407" y="7426"/>
                  </a:lnTo>
                  <a:lnTo>
                    <a:pt x="10108" y="7259"/>
                  </a:lnTo>
                  <a:lnTo>
                    <a:pt x="10741" y="9327"/>
                  </a:lnTo>
                  <a:cubicBezTo>
                    <a:pt x="10775" y="9427"/>
                    <a:pt x="10808" y="9561"/>
                    <a:pt x="10841" y="9694"/>
                  </a:cubicBezTo>
                  <a:cubicBezTo>
                    <a:pt x="10875" y="9828"/>
                    <a:pt x="10908" y="9928"/>
                    <a:pt x="10941" y="10061"/>
                  </a:cubicBezTo>
                  <a:cubicBezTo>
                    <a:pt x="10975" y="10161"/>
                    <a:pt x="11008" y="10295"/>
                    <a:pt x="11008" y="10395"/>
                  </a:cubicBezTo>
                  <a:cubicBezTo>
                    <a:pt x="11042" y="10528"/>
                    <a:pt x="11075" y="10628"/>
                    <a:pt x="11075" y="10728"/>
                  </a:cubicBezTo>
                  <a:lnTo>
                    <a:pt x="11108" y="10728"/>
                  </a:lnTo>
                  <a:cubicBezTo>
                    <a:pt x="11142" y="10595"/>
                    <a:pt x="11175" y="10495"/>
                    <a:pt x="11208" y="10361"/>
                  </a:cubicBezTo>
                  <a:cubicBezTo>
                    <a:pt x="11242" y="10228"/>
                    <a:pt x="11275" y="10094"/>
                    <a:pt x="11342" y="9961"/>
                  </a:cubicBezTo>
                  <a:cubicBezTo>
                    <a:pt x="11375" y="9828"/>
                    <a:pt x="11408" y="9694"/>
                    <a:pt x="11475" y="9561"/>
                  </a:cubicBezTo>
                  <a:cubicBezTo>
                    <a:pt x="11509" y="9394"/>
                    <a:pt x="11575" y="9260"/>
                    <a:pt x="11609" y="9094"/>
                  </a:cubicBezTo>
                  <a:lnTo>
                    <a:pt x="12476" y="6725"/>
                  </a:lnTo>
                  <a:lnTo>
                    <a:pt x="13176" y="6559"/>
                  </a:lnTo>
                  <a:close/>
                  <a:moveTo>
                    <a:pt x="8173" y="7759"/>
                  </a:moveTo>
                  <a:cubicBezTo>
                    <a:pt x="8206" y="7793"/>
                    <a:pt x="8273" y="7793"/>
                    <a:pt x="8306" y="7826"/>
                  </a:cubicBezTo>
                  <a:lnTo>
                    <a:pt x="8139" y="8326"/>
                  </a:lnTo>
                  <a:cubicBezTo>
                    <a:pt x="8106" y="8326"/>
                    <a:pt x="8073" y="8326"/>
                    <a:pt x="8006" y="8293"/>
                  </a:cubicBezTo>
                  <a:cubicBezTo>
                    <a:pt x="7973" y="8293"/>
                    <a:pt x="7906" y="8293"/>
                    <a:pt x="7839" y="8260"/>
                  </a:cubicBezTo>
                  <a:lnTo>
                    <a:pt x="7606" y="8260"/>
                  </a:lnTo>
                  <a:cubicBezTo>
                    <a:pt x="7539" y="8260"/>
                    <a:pt x="7439" y="8293"/>
                    <a:pt x="7339" y="8293"/>
                  </a:cubicBezTo>
                  <a:cubicBezTo>
                    <a:pt x="7205" y="8326"/>
                    <a:pt x="7072" y="8393"/>
                    <a:pt x="6972" y="8460"/>
                  </a:cubicBezTo>
                  <a:cubicBezTo>
                    <a:pt x="6872" y="8527"/>
                    <a:pt x="6772" y="8593"/>
                    <a:pt x="6738" y="8660"/>
                  </a:cubicBezTo>
                  <a:cubicBezTo>
                    <a:pt x="6672" y="8760"/>
                    <a:pt x="6605" y="8827"/>
                    <a:pt x="6572" y="8927"/>
                  </a:cubicBezTo>
                  <a:cubicBezTo>
                    <a:pt x="6538" y="9027"/>
                    <a:pt x="6538" y="9094"/>
                    <a:pt x="6505" y="9194"/>
                  </a:cubicBezTo>
                  <a:cubicBezTo>
                    <a:pt x="6505" y="9294"/>
                    <a:pt x="6538" y="9361"/>
                    <a:pt x="6572" y="9461"/>
                  </a:cubicBezTo>
                  <a:cubicBezTo>
                    <a:pt x="6572" y="9527"/>
                    <a:pt x="6638" y="9594"/>
                    <a:pt x="6705" y="9627"/>
                  </a:cubicBezTo>
                  <a:cubicBezTo>
                    <a:pt x="6772" y="9694"/>
                    <a:pt x="6839" y="9727"/>
                    <a:pt x="6939" y="9761"/>
                  </a:cubicBezTo>
                  <a:cubicBezTo>
                    <a:pt x="7072" y="9794"/>
                    <a:pt x="7172" y="9828"/>
                    <a:pt x="7339" y="9861"/>
                  </a:cubicBezTo>
                  <a:cubicBezTo>
                    <a:pt x="7506" y="9894"/>
                    <a:pt x="7639" y="9928"/>
                    <a:pt x="7773" y="9994"/>
                  </a:cubicBezTo>
                  <a:cubicBezTo>
                    <a:pt x="7906" y="10061"/>
                    <a:pt x="8039" y="10128"/>
                    <a:pt x="8106" y="10194"/>
                  </a:cubicBezTo>
                  <a:cubicBezTo>
                    <a:pt x="8206" y="10295"/>
                    <a:pt x="8273" y="10395"/>
                    <a:pt x="8306" y="10528"/>
                  </a:cubicBezTo>
                  <a:cubicBezTo>
                    <a:pt x="8340" y="10628"/>
                    <a:pt x="8340" y="10795"/>
                    <a:pt x="8340" y="10962"/>
                  </a:cubicBezTo>
                  <a:cubicBezTo>
                    <a:pt x="8340" y="11128"/>
                    <a:pt x="8306" y="11295"/>
                    <a:pt x="8240" y="11462"/>
                  </a:cubicBezTo>
                  <a:cubicBezTo>
                    <a:pt x="8173" y="11629"/>
                    <a:pt x="8073" y="11796"/>
                    <a:pt x="7939" y="11962"/>
                  </a:cubicBezTo>
                  <a:cubicBezTo>
                    <a:pt x="7806" y="12096"/>
                    <a:pt x="7672" y="12229"/>
                    <a:pt x="7472" y="12363"/>
                  </a:cubicBezTo>
                  <a:cubicBezTo>
                    <a:pt x="7272" y="12463"/>
                    <a:pt x="7072" y="12563"/>
                    <a:pt x="6805" y="12596"/>
                  </a:cubicBezTo>
                  <a:cubicBezTo>
                    <a:pt x="6705" y="12630"/>
                    <a:pt x="6605" y="12663"/>
                    <a:pt x="6505" y="12663"/>
                  </a:cubicBezTo>
                  <a:lnTo>
                    <a:pt x="6205" y="12663"/>
                  </a:lnTo>
                  <a:cubicBezTo>
                    <a:pt x="6105" y="12663"/>
                    <a:pt x="6038" y="12663"/>
                    <a:pt x="5938" y="12630"/>
                  </a:cubicBezTo>
                  <a:cubicBezTo>
                    <a:pt x="5871" y="12630"/>
                    <a:pt x="5804" y="12596"/>
                    <a:pt x="5738" y="12563"/>
                  </a:cubicBezTo>
                  <a:lnTo>
                    <a:pt x="5905" y="12062"/>
                  </a:lnTo>
                  <a:cubicBezTo>
                    <a:pt x="5971" y="12062"/>
                    <a:pt x="6038" y="12096"/>
                    <a:pt x="6105" y="12129"/>
                  </a:cubicBezTo>
                  <a:cubicBezTo>
                    <a:pt x="6171" y="12129"/>
                    <a:pt x="6238" y="12129"/>
                    <a:pt x="6338" y="12163"/>
                  </a:cubicBezTo>
                  <a:lnTo>
                    <a:pt x="6605" y="12163"/>
                  </a:lnTo>
                  <a:cubicBezTo>
                    <a:pt x="6672" y="12163"/>
                    <a:pt x="6772" y="12163"/>
                    <a:pt x="6872" y="12129"/>
                  </a:cubicBezTo>
                  <a:cubicBezTo>
                    <a:pt x="7005" y="12096"/>
                    <a:pt x="7139" y="12029"/>
                    <a:pt x="7239" y="11962"/>
                  </a:cubicBezTo>
                  <a:cubicBezTo>
                    <a:pt x="7372" y="11929"/>
                    <a:pt x="7439" y="11829"/>
                    <a:pt x="7539" y="11762"/>
                  </a:cubicBezTo>
                  <a:cubicBezTo>
                    <a:pt x="7606" y="11662"/>
                    <a:pt x="7672" y="11562"/>
                    <a:pt x="7706" y="11462"/>
                  </a:cubicBezTo>
                  <a:cubicBezTo>
                    <a:pt x="7739" y="11362"/>
                    <a:pt x="7773" y="11262"/>
                    <a:pt x="7806" y="11128"/>
                  </a:cubicBezTo>
                  <a:cubicBezTo>
                    <a:pt x="7806" y="11028"/>
                    <a:pt x="7773" y="10928"/>
                    <a:pt x="7773" y="10862"/>
                  </a:cubicBezTo>
                  <a:cubicBezTo>
                    <a:pt x="7739" y="10795"/>
                    <a:pt x="7672" y="10728"/>
                    <a:pt x="7639" y="10661"/>
                  </a:cubicBezTo>
                  <a:cubicBezTo>
                    <a:pt x="7572" y="10595"/>
                    <a:pt x="7472" y="10561"/>
                    <a:pt x="7406" y="10528"/>
                  </a:cubicBezTo>
                  <a:cubicBezTo>
                    <a:pt x="7306" y="10461"/>
                    <a:pt x="7172" y="10428"/>
                    <a:pt x="7039" y="10428"/>
                  </a:cubicBezTo>
                  <a:cubicBezTo>
                    <a:pt x="6872" y="10395"/>
                    <a:pt x="6705" y="10361"/>
                    <a:pt x="6572" y="10295"/>
                  </a:cubicBezTo>
                  <a:cubicBezTo>
                    <a:pt x="6438" y="10261"/>
                    <a:pt x="6338" y="10194"/>
                    <a:pt x="6238" y="10094"/>
                  </a:cubicBezTo>
                  <a:cubicBezTo>
                    <a:pt x="6138" y="10028"/>
                    <a:pt x="6071" y="9928"/>
                    <a:pt x="6038" y="9794"/>
                  </a:cubicBezTo>
                  <a:cubicBezTo>
                    <a:pt x="5971" y="9694"/>
                    <a:pt x="5971" y="9561"/>
                    <a:pt x="5971" y="9394"/>
                  </a:cubicBezTo>
                  <a:cubicBezTo>
                    <a:pt x="5971" y="9194"/>
                    <a:pt x="6005" y="9027"/>
                    <a:pt x="6071" y="8860"/>
                  </a:cubicBezTo>
                  <a:cubicBezTo>
                    <a:pt x="6171" y="8693"/>
                    <a:pt x="6271" y="8527"/>
                    <a:pt x="6372" y="8393"/>
                  </a:cubicBezTo>
                  <a:cubicBezTo>
                    <a:pt x="6505" y="8260"/>
                    <a:pt x="6672" y="8126"/>
                    <a:pt x="6839" y="8026"/>
                  </a:cubicBezTo>
                  <a:cubicBezTo>
                    <a:pt x="7005" y="7926"/>
                    <a:pt x="7205" y="7859"/>
                    <a:pt x="7406" y="7826"/>
                  </a:cubicBezTo>
                  <a:cubicBezTo>
                    <a:pt x="7506" y="7793"/>
                    <a:pt x="7606" y="7759"/>
                    <a:pt x="7706" y="7759"/>
                  </a:cubicBezTo>
                  <a:close/>
                  <a:moveTo>
                    <a:pt x="14727" y="1"/>
                  </a:moveTo>
                  <a:cubicBezTo>
                    <a:pt x="13800" y="1"/>
                    <a:pt x="12809" y="112"/>
                    <a:pt x="11775" y="354"/>
                  </a:cubicBezTo>
                  <a:cubicBezTo>
                    <a:pt x="10241" y="688"/>
                    <a:pt x="8707" y="1288"/>
                    <a:pt x="7339" y="2055"/>
                  </a:cubicBezTo>
                  <a:cubicBezTo>
                    <a:pt x="5971" y="2823"/>
                    <a:pt x="4704" y="3757"/>
                    <a:pt x="3636" y="4791"/>
                  </a:cubicBezTo>
                  <a:cubicBezTo>
                    <a:pt x="2569" y="5858"/>
                    <a:pt x="1668" y="7026"/>
                    <a:pt x="1068" y="8226"/>
                  </a:cubicBezTo>
                  <a:cubicBezTo>
                    <a:pt x="434" y="9461"/>
                    <a:pt x="67" y="10695"/>
                    <a:pt x="34" y="11929"/>
                  </a:cubicBezTo>
                  <a:cubicBezTo>
                    <a:pt x="0" y="13163"/>
                    <a:pt x="267" y="14264"/>
                    <a:pt x="801" y="15198"/>
                  </a:cubicBezTo>
                  <a:cubicBezTo>
                    <a:pt x="1335" y="16132"/>
                    <a:pt x="2135" y="16866"/>
                    <a:pt x="3136" y="17433"/>
                  </a:cubicBezTo>
                  <a:cubicBezTo>
                    <a:pt x="4137" y="17967"/>
                    <a:pt x="5337" y="18334"/>
                    <a:pt x="6638" y="18434"/>
                  </a:cubicBezTo>
                  <a:cubicBezTo>
                    <a:pt x="6977" y="18468"/>
                    <a:pt x="7323" y="18484"/>
                    <a:pt x="7675" y="18484"/>
                  </a:cubicBezTo>
                  <a:cubicBezTo>
                    <a:pt x="8708" y="18484"/>
                    <a:pt x="9797" y="18340"/>
                    <a:pt x="10941" y="18067"/>
                  </a:cubicBezTo>
                  <a:cubicBezTo>
                    <a:pt x="11475" y="17933"/>
                    <a:pt x="12009" y="17800"/>
                    <a:pt x="12509" y="17600"/>
                  </a:cubicBezTo>
                  <a:cubicBezTo>
                    <a:pt x="13010" y="17433"/>
                    <a:pt x="13510" y="17233"/>
                    <a:pt x="14010" y="16999"/>
                  </a:cubicBezTo>
                  <a:cubicBezTo>
                    <a:pt x="14511" y="16766"/>
                    <a:pt x="14978" y="16532"/>
                    <a:pt x="15411" y="16265"/>
                  </a:cubicBezTo>
                  <a:cubicBezTo>
                    <a:pt x="15878" y="15999"/>
                    <a:pt x="16312" y="15698"/>
                    <a:pt x="16746" y="15398"/>
                  </a:cubicBezTo>
                  <a:lnTo>
                    <a:pt x="22850" y="15198"/>
                  </a:lnTo>
                  <a:lnTo>
                    <a:pt x="20782" y="11295"/>
                  </a:lnTo>
                  <a:cubicBezTo>
                    <a:pt x="21015" y="10928"/>
                    <a:pt x="21249" y="10561"/>
                    <a:pt x="21416" y="10194"/>
                  </a:cubicBezTo>
                  <a:cubicBezTo>
                    <a:pt x="21616" y="9794"/>
                    <a:pt x="21783" y="9427"/>
                    <a:pt x="21916" y="9060"/>
                  </a:cubicBezTo>
                  <a:cubicBezTo>
                    <a:pt x="22049" y="8660"/>
                    <a:pt x="22183" y="8260"/>
                    <a:pt x="22250" y="7893"/>
                  </a:cubicBezTo>
                  <a:cubicBezTo>
                    <a:pt x="22350" y="7493"/>
                    <a:pt x="22383" y="7092"/>
                    <a:pt x="22416" y="6725"/>
                  </a:cubicBezTo>
                  <a:cubicBezTo>
                    <a:pt x="22483" y="5524"/>
                    <a:pt x="22250" y="4424"/>
                    <a:pt x="21749" y="3490"/>
                  </a:cubicBezTo>
                  <a:cubicBezTo>
                    <a:pt x="21249" y="2556"/>
                    <a:pt x="20515" y="1788"/>
                    <a:pt x="19548" y="1188"/>
                  </a:cubicBezTo>
                  <a:cubicBezTo>
                    <a:pt x="18580" y="621"/>
                    <a:pt x="17413" y="221"/>
                    <a:pt x="16112" y="87"/>
                  </a:cubicBezTo>
                  <a:cubicBezTo>
                    <a:pt x="15669" y="30"/>
                    <a:pt x="15206" y="1"/>
                    <a:pt x="14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3904013" y="4430950"/>
              <a:ext cx="830625" cy="1033275"/>
            </a:xfrm>
            <a:custGeom>
              <a:avLst/>
              <a:gdLst/>
              <a:ahLst/>
              <a:cxnLst/>
              <a:rect l="l" t="t" r="r" b="b"/>
              <a:pathLst>
                <a:path w="33225" h="41331" extrusionOk="0">
                  <a:moveTo>
                    <a:pt x="15524" y="14653"/>
                  </a:moveTo>
                  <a:cubicBezTo>
                    <a:pt x="15386" y="14653"/>
                    <a:pt x="15245" y="14661"/>
                    <a:pt x="15111" y="14678"/>
                  </a:cubicBezTo>
                  <a:cubicBezTo>
                    <a:pt x="14844" y="14711"/>
                    <a:pt x="14578" y="14778"/>
                    <a:pt x="14277" y="14878"/>
                  </a:cubicBezTo>
                  <a:cubicBezTo>
                    <a:pt x="14010" y="14945"/>
                    <a:pt x="13710" y="15078"/>
                    <a:pt x="13443" y="15212"/>
                  </a:cubicBezTo>
                  <a:cubicBezTo>
                    <a:pt x="13177" y="15345"/>
                    <a:pt x="12910" y="15512"/>
                    <a:pt x="12643" y="15679"/>
                  </a:cubicBezTo>
                  <a:cubicBezTo>
                    <a:pt x="12376" y="15879"/>
                    <a:pt x="12109" y="16079"/>
                    <a:pt x="11876" y="16313"/>
                  </a:cubicBezTo>
                  <a:cubicBezTo>
                    <a:pt x="11609" y="16546"/>
                    <a:pt x="11375" y="16780"/>
                    <a:pt x="11175" y="17046"/>
                  </a:cubicBezTo>
                  <a:cubicBezTo>
                    <a:pt x="10741" y="17580"/>
                    <a:pt x="10408" y="18181"/>
                    <a:pt x="10208" y="18748"/>
                  </a:cubicBezTo>
                  <a:cubicBezTo>
                    <a:pt x="9974" y="19315"/>
                    <a:pt x="9874" y="19882"/>
                    <a:pt x="9874" y="20415"/>
                  </a:cubicBezTo>
                  <a:cubicBezTo>
                    <a:pt x="9874" y="20949"/>
                    <a:pt x="9974" y="21450"/>
                    <a:pt x="10174" y="21883"/>
                  </a:cubicBezTo>
                  <a:cubicBezTo>
                    <a:pt x="10408" y="22317"/>
                    <a:pt x="10708" y="22684"/>
                    <a:pt x="11142" y="22951"/>
                  </a:cubicBezTo>
                  <a:cubicBezTo>
                    <a:pt x="11375" y="23084"/>
                    <a:pt x="11575" y="23184"/>
                    <a:pt x="11842" y="23251"/>
                  </a:cubicBezTo>
                  <a:cubicBezTo>
                    <a:pt x="12076" y="23318"/>
                    <a:pt x="12343" y="23384"/>
                    <a:pt x="12576" y="23384"/>
                  </a:cubicBezTo>
                  <a:cubicBezTo>
                    <a:pt x="12687" y="23398"/>
                    <a:pt x="12797" y="23406"/>
                    <a:pt x="12910" y="23406"/>
                  </a:cubicBezTo>
                  <a:cubicBezTo>
                    <a:pt x="13070" y="23406"/>
                    <a:pt x="13234" y="23390"/>
                    <a:pt x="13410" y="23351"/>
                  </a:cubicBezTo>
                  <a:cubicBezTo>
                    <a:pt x="13677" y="23318"/>
                    <a:pt x="13944" y="23251"/>
                    <a:pt x="14211" y="23184"/>
                  </a:cubicBezTo>
                  <a:cubicBezTo>
                    <a:pt x="14511" y="23084"/>
                    <a:pt x="14778" y="22984"/>
                    <a:pt x="15045" y="22851"/>
                  </a:cubicBezTo>
                  <a:cubicBezTo>
                    <a:pt x="15345" y="22717"/>
                    <a:pt x="15612" y="22550"/>
                    <a:pt x="15878" y="22350"/>
                  </a:cubicBezTo>
                  <a:cubicBezTo>
                    <a:pt x="16112" y="22183"/>
                    <a:pt x="16379" y="21983"/>
                    <a:pt x="16612" y="21750"/>
                  </a:cubicBezTo>
                  <a:cubicBezTo>
                    <a:pt x="16846" y="21516"/>
                    <a:pt x="17079" y="21283"/>
                    <a:pt x="17313" y="21016"/>
                  </a:cubicBezTo>
                  <a:cubicBezTo>
                    <a:pt x="17713" y="20482"/>
                    <a:pt x="18047" y="19915"/>
                    <a:pt x="18247" y="19348"/>
                  </a:cubicBezTo>
                  <a:cubicBezTo>
                    <a:pt x="18480" y="18781"/>
                    <a:pt x="18580" y="18214"/>
                    <a:pt x="18580" y="17714"/>
                  </a:cubicBezTo>
                  <a:cubicBezTo>
                    <a:pt x="18580" y="17180"/>
                    <a:pt x="18514" y="16679"/>
                    <a:pt x="18280" y="16246"/>
                  </a:cubicBezTo>
                  <a:cubicBezTo>
                    <a:pt x="18080" y="15812"/>
                    <a:pt x="17780" y="15412"/>
                    <a:pt x="17346" y="15145"/>
                  </a:cubicBezTo>
                  <a:cubicBezTo>
                    <a:pt x="17146" y="15012"/>
                    <a:pt x="16913" y="14912"/>
                    <a:pt x="16679" y="14811"/>
                  </a:cubicBezTo>
                  <a:cubicBezTo>
                    <a:pt x="16446" y="14745"/>
                    <a:pt x="16179" y="14711"/>
                    <a:pt x="15912" y="14678"/>
                  </a:cubicBezTo>
                  <a:cubicBezTo>
                    <a:pt x="15795" y="14661"/>
                    <a:pt x="15662" y="14653"/>
                    <a:pt x="15524" y="14653"/>
                  </a:cubicBezTo>
                  <a:close/>
                  <a:moveTo>
                    <a:pt x="16455" y="11854"/>
                  </a:moveTo>
                  <a:cubicBezTo>
                    <a:pt x="16636" y="11854"/>
                    <a:pt x="16813" y="11862"/>
                    <a:pt x="16979" y="11876"/>
                  </a:cubicBezTo>
                  <a:cubicBezTo>
                    <a:pt x="17413" y="11943"/>
                    <a:pt x="17847" y="12009"/>
                    <a:pt x="18213" y="12143"/>
                  </a:cubicBezTo>
                  <a:cubicBezTo>
                    <a:pt x="18614" y="12276"/>
                    <a:pt x="18981" y="12443"/>
                    <a:pt x="19348" y="12677"/>
                  </a:cubicBezTo>
                  <a:cubicBezTo>
                    <a:pt x="19948" y="13077"/>
                    <a:pt x="20415" y="13611"/>
                    <a:pt x="20715" y="14211"/>
                  </a:cubicBezTo>
                  <a:cubicBezTo>
                    <a:pt x="21049" y="14811"/>
                    <a:pt x="21249" y="15479"/>
                    <a:pt x="21316" y="16246"/>
                  </a:cubicBezTo>
                  <a:cubicBezTo>
                    <a:pt x="21382" y="16980"/>
                    <a:pt x="21316" y="17747"/>
                    <a:pt x="21116" y="18547"/>
                  </a:cubicBezTo>
                  <a:cubicBezTo>
                    <a:pt x="20882" y="19348"/>
                    <a:pt x="20548" y="20182"/>
                    <a:pt x="20081" y="20949"/>
                  </a:cubicBezTo>
                  <a:lnTo>
                    <a:pt x="26119" y="24852"/>
                  </a:lnTo>
                  <a:lnTo>
                    <a:pt x="24184" y="27287"/>
                  </a:lnTo>
                  <a:lnTo>
                    <a:pt x="18147" y="23418"/>
                  </a:lnTo>
                  <a:cubicBezTo>
                    <a:pt x="17847" y="23684"/>
                    <a:pt x="17546" y="23951"/>
                    <a:pt x="17213" y="24185"/>
                  </a:cubicBezTo>
                  <a:cubicBezTo>
                    <a:pt x="16913" y="24452"/>
                    <a:pt x="16579" y="24652"/>
                    <a:pt x="16245" y="24852"/>
                  </a:cubicBezTo>
                  <a:cubicBezTo>
                    <a:pt x="15912" y="25052"/>
                    <a:pt x="15578" y="25219"/>
                    <a:pt x="15245" y="25386"/>
                  </a:cubicBezTo>
                  <a:cubicBezTo>
                    <a:pt x="14911" y="25552"/>
                    <a:pt x="14544" y="25686"/>
                    <a:pt x="14211" y="25786"/>
                  </a:cubicBezTo>
                  <a:cubicBezTo>
                    <a:pt x="13744" y="25919"/>
                    <a:pt x="13310" y="26020"/>
                    <a:pt x="12843" y="26086"/>
                  </a:cubicBezTo>
                  <a:cubicBezTo>
                    <a:pt x="12526" y="26135"/>
                    <a:pt x="12208" y="26166"/>
                    <a:pt x="11891" y="26166"/>
                  </a:cubicBezTo>
                  <a:cubicBezTo>
                    <a:pt x="11774" y="26166"/>
                    <a:pt x="11658" y="26162"/>
                    <a:pt x="11542" y="26153"/>
                  </a:cubicBezTo>
                  <a:cubicBezTo>
                    <a:pt x="11108" y="26120"/>
                    <a:pt x="10708" y="26053"/>
                    <a:pt x="10308" y="25919"/>
                  </a:cubicBezTo>
                  <a:cubicBezTo>
                    <a:pt x="9908" y="25786"/>
                    <a:pt x="9541" y="25619"/>
                    <a:pt x="9174" y="25419"/>
                  </a:cubicBezTo>
                  <a:cubicBezTo>
                    <a:pt x="8473" y="24985"/>
                    <a:pt x="7939" y="24385"/>
                    <a:pt x="7606" y="23684"/>
                  </a:cubicBezTo>
                  <a:cubicBezTo>
                    <a:pt x="7239" y="22951"/>
                    <a:pt x="7072" y="22150"/>
                    <a:pt x="7072" y="21283"/>
                  </a:cubicBezTo>
                  <a:cubicBezTo>
                    <a:pt x="7072" y="20415"/>
                    <a:pt x="7239" y="19481"/>
                    <a:pt x="7606" y="18547"/>
                  </a:cubicBezTo>
                  <a:cubicBezTo>
                    <a:pt x="7939" y="17613"/>
                    <a:pt x="8473" y="16679"/>
                    <a:pt x="9207" y="15779"/>
                  </a:cubicBezTo>
                  <a:cubicBezTo>
                    <a:pt x="9541" y="15312"/>
                    <a:pt x="9941" y="14912"/>
                    <a:pt x="10341" y="14545"/>
                  </a:cubicBezTo>
                  <a:cubicBezTo>
                    <a:pt x="10741" y="14178"/>
                    <a:pt x="11142" y="13811"/>
                    <a:pt x="11575" y="13544"/>
                  </a:cubicBezTo>
                  <a:cubicBezTo>
                    <a:pt x="12009" y="13244"/>
                    <a:pt x="12476" y="12977"/>
                    <a:pt x="12943" y="12743"/>
                  </a:cubicBezTo>
                  <a:cubicBezTo>
                    <a:pt x="13377" y="12510"/>
                    <a:pt x="13844" y="12343"/>
                    <a:pt x="14311" y="12210"/>
                  </a:cubicBezTo>
                  <a:cubicBezTo>
                    <a:pt x="14778" y="12076"/>
                    <a:pt x="15211" y="11976"/>
                    <a:pt x="15678" y="11909"/>
                  </a:cubicBezTo>
                  <a:cubicBezTo>
                    <a:pt x="15932" y="11870"/>
                    <a:pt x="16198" y="11854"/>
                    <a:pt x="16455" y="11854"/>
                  </a:cubicBezTo>
                  <a:close/>
                  <a:moveTo>
                    <a:pt x="33224" y="1"/>
                  </a:moveTo>
                  <a:lnTo>
                    <a:pt x="0" y="9841"/>
                  </a:lnTo>
                  <a:lnTo>
                    <a:pt x="267" y="41330"/>
                  </a:lnTo>
                  <a:lnTo>
                    <a:pt x="32390" y="30756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3899838" y="4426800"/>
              <a:ext cx="839800" cy="1042425"/>
            </a:xfrm>
            <a:custGeom>
              <a:avLst/>
              <a:gdLst/>
              <a:ahLst/>
              <a:cxnLst/>
              <a:rect l="l" t="t" r="r" b="b"/>
              <a:pathLst>
                <a:path w="33592" h="41697" extrusionOk="0">
                  <a:moveTo>
                    <a:pt x="33591" y="0"/>
                  </a:moveTo>
                  <a:lnTo>
                    <a:pt x="1" y="9907"/>
                  </a:lnTo>
                  <a:lnTo>
                    <a:pt x="301" y="41697"/>
                  </a:lnTo>
                  <a:lnTo>
                    <a:pt x="32724" y="31056"/>
                  </a:lnTo>
                  <a:lnTo>
                    <a:pt x="3359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3904013" y="4430950"/>
              <a:ext cx="830625" cy="1033275"/>
            </a:xfrm>
            <a:custGeom>
              <a:avLst/>
              <a:gdLst/>
              <a:ahLst/>
              <a:cxnLst/>
              <a:rect l="l" t="t" r="r" b="b"/>
              <a:pathLst>
                <a:path w="33225" h="41331" extrusionOk="0">
                  <a:moveTo>
                    <a:pt x="33224" y="1"/>
                  </a:moveTo>
                  <a:lnTo>
                    <a:pt x="0" y="9841"/>
                  </a:lnTo>
                  <a:lnTo>
                    <a:pt x="267" y="41330"/>
                  </a:lnTo>
                  <a:lnTo>
                    <a:pt x="32390" y="30756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4080813" y="4727500"/>
              <a:ext cx="476200" cy="385625"/>
            </a:xfrm>
            <a:custGeom>
              <a:avLst/>
              <a:gdLst/>
              <a:ahLst/>
              <a:cxnLst/>
              <a:rect l="l" t="t" r="r" b="b"/>
              <a:pathLst>
                <a:path w="19048" h="15425" extrusionOk="0">
                  <a:moveTo>
                    <a:pt x="8469" y="2791"/>
                  </a:moveTo>
                  <a:cubicBezTo>
                    <a:pt x="8606" y="2791"/>
                    <a:pt x="8740" y="2799"/>
                    <a:pt x="8873" y="2816"/>
                  </a:cubicBezTo>
                  <a:cubicBezTo>
                    <a:pt x="9140" y="2849"/>
                    <a:pt x="9374" y="2883"/>
                    <a:pt x="9607" y="2949"/>
                  </a:cubicBezTo>
                  <a:cubicBezTo>
                    <a:pt x="9874" y="3050"/>
                    <a:pt x="10074" y="3150"/>
                    <a:pt x="10308" y="3283"/>
                  </a:cubicBezTo>
                  <a:cubicBezTo>
                    <a:pt x="10708" y="3550"/>
                    <a:pt x="11041" y="3950"/>
                    <a:pt x="11242" y="4384"/>
                  </a:cubicBezTo>
                  <a:cubicBezTo>
                    <a:pt x="11442" y="4817"/>
                    <a:pt x="11542" y="5318"/>
                    <a:pt x="11542" y="5852"/>
                  </a:cubicBezTo>
                  <a:cubicBezTo>
                    <a:pt x="11508" y="6352"/>
                    <a:pt x="11408" y="6919"/>
                    <a:pt x="11208" y="7486"/>
                  </a:cubicBezTo>
                  <a:cubicBezTo>
                    <a:pt x="10975" y="8053"/>
                    <a:pt x="10674" y="8620"/>
                    <a:pt x="10241" y="9154"/>
                  </a:cubicBezTo>
                  <a:cubicBezTo>
                    <a:pt x="10041" y="9421"/>
                    <a:pt x="9807" y="9654"/>
                    <a:pt x="9540" y="9888"/>
                  </a:cubicBezTo>
                  <a:cubicBezTo>
                    <a:pt x="9307" y="10121"/>
                    <a:pt x="9040" y="10321"/>
                    <a:pt x="8806" y="10488"/>
                  </a:cubicBezTo>
                  <a:cubicBezTo>
                    <a:pt x="8540" y="10688"/>
                    <a:pt x="8273" y="10855"/>
                    <a:pt x="8006" y="10989"/>
                  </a:cubicBezTo>
                  <a:cubicBezTo>
                    <a:pt x="7706" y="11122"/>
                    <a:pt x="7439" y="11222"/>
                    <a:pt x="7172" y="11322"/>
                  </a:cubicBezTo>
                  <a:cubicBezTo>
                    <a:pt x="6872" y="11422"/>
                    <a:pt x="6605" y="11456"/>
                    <a:pt x="6338" y="11522"/>
                  </a:cubicBezTo>
                  <a:cubicBezTo>
                    <a:pt x="6188" y="11539"/>
                    <a:pt x="6046" y="11547"/>
                    <a:pt x="5913" y="11547"/>
                  </a:cubicBezTo>
                  <a:cubicBezTo>
                    <a:pt x="5779" y="11547"/>
                    <a:pt x="5654" y="11539"/>
                    <a:pt x="5537" y="11522"/>
                  </a:cubicBezTo>
                  <a:cubicBezTo>
                    <a:pt x="5271" y="11522"/>
                    <a:pt x="5004" y="11489"/>
                    <a:pt x="4770" y="11389"/>
                  </a:cubicBezTo>
                  <a:cubicBezTo>
                    <a:pt x="4537" y="11322"/>
                    <a:pt x="4303" y="11222"/>
                    <a:pt x="4070" y="11089"/>
                  </a:cubicBezTo>
                  <a:cubicBezTo>
                    <a:pt x="3669" y="10822"/>
                    <a:pt x="3336" y="10455"/>
                    <a:pt x="3136" y="10021"/>
                  </a:cubicBezTo>
                  <a:cubicBezTo>
                    <a:pt x="2902" y="9588"/>
                    <a:pt x="2802" y="9087"/>
                    <a:pt x="2802" y="8553"/>
                  </a:cubicBezTo>
                  <a:cubicBezTo>
                    <a:pt x="2802" y="8020"/>
                    <a:pt x="2902" y="7453"/>
                    <a:pt x="3136" y="6886"/>
                  </a:cubicBezTo>
                  <a:cubicBezTo>
                    <a:pt x="3336" y="6319"/>
                    <a:pt x="3669" y="5718"/>
                    <a:pt x="4103" y="5184"/>
                  </a:cubicBezTo>
                  <a:cubicBezTo>
                    <a:pt x="4303" y="4918"/>
                    <a:pt x="4537" y="4684"/>
                    <a:pt x="4804" y="4451"/>
                  </a:cubicBezTo>
                  <a:cubicBezTo>
                    <a:pt x="5037" y="4217"/>
                    <a:pt x="5304" y="4017"/>
                    <a:pt x="5571" y="3817"/>
                  </a:cubicBezTo>
                  <a:cubicBezTo>
                    <a:pt x="5838" y="3650"/>
                    <a:pt x="6105" y="3483"/>
                    <a:pt x="6371" y="3350"/>
                  </a:cubicBezTo>
                  <a:cubicBezTo>
                    <a:pt x="6638" y="3216"/>
                    <a:pt x="6938" y="3083"/>
                    <a:pt x="7205" y="3016"/>
                  </a:cubicBezTo>
                  <a:cubicBezTo>
                    <a:pt x="7506" y="2916"/>
                    <a:pt x="7772" y="2849"/>
                    <a:pt x="8039" y="2816"/>
                  </a:cubicBezTo>
                  <a:cubicBezTo>
                    <a:pt x="8189" y="2799"/>
                    <a:pt x="8331" y="2791"/>
                    <a:pt x="8469" y="2791"/>
                  </a:cubicBezTo>
                  <a:close/>
                  <a:moveTo>
                    <a:pt x="9541" y="0"/>
                  </a:moveTo>
                  <a:cubicBezTo>
                    <a:pt x="9236" y="0"/>
                    <a:pt x="8913" y="24"/>
                    <a:pt x="8606" y="47"/>
                  </a:cubicBezTo>
                  <a:cubicBezTo>
                    <a:pt x="8139" y="114"/>
                    <a:pt x="7706" y="214"/>
                    <a:pt x="7239" y="348"/>
                  </a:cubicBezTo>
                  <a:cubicBezTo>
                    <a:pt x="6772" y="481"/>
                    <a:pt x="6305" y="648"/>
                    <a:pt x="5871" y="881"/>
                  </a:cubicBezTo>
                  <a:cubicBezTo>
                    <a:pt x="5404" y="1115"/>
                    <a:pt x="4937" y="1382"/>
                    <a:pt x="4503" y="1682"/>
                  </a:cubicBezTo>
                  <a:cubicBezTo>
                    <a:pt x="4070" y="1982"/>
                    <a:pt x="3669" y="2316"/>
                    <a:pt x="3269" y="2683"/>
                  </a:cubicBezTo>
                  <a:cubicBezTo>
                    <a:pt x="2869" y="3050"/>
                    <a:pt x="2469" y="3450"/>
                    <a:pt x="2135" y="3917"/>
                  </a:cubicBezTo>
                  <a:cubicBezTo>
                    <a:pt x="1401" y="4784"/>
                    <a:pt x="867" y="5751"/>
                    <a:pt x="534" y="6685"/>
                  </a:cubicBezTo>
                  <a:cubicBezTo>
                    <a:pt x="167" y="7619"/>
                    <a:pt x="0" y="8553"/>
                    <a:pt x="0" y="9421"/>
                  </a:cubicBezTo>
                  <a:cubicBezTo>
                    <a:pt x="0" y="10288"/>
                    <a:pt x="167" y="11089"/>
                    <a:pt x="534" y="11822"/>
                  </a:cubicBezTo>
                  <a:cubicBezTo>
                    <a:pt x="867" y="12523"/>
                    <a:pt x="1401" y="13123"/>
                    <a:pt x="2102" y="13557"/>
                  </a:cubicBezTo>
                  <a:cubicBezTo>
                    <a:pt x="2469" y="13757"/>
                    <a:pt x="2836" y="13957"/>
                    <a:pt x="3236" y="14057"/>
                  </a:cubicBezTo>
                  <a:cubicBezTo>
                    <a:pt x="3636" y="14191"/>
                    <a:pt x="4036" y="14258"/>
                    <a:pt x="4470" y="14291"/>
                  </a:cubicBezTo>
                  <a:cubicBezTo>
                    <a:pt x="4586" y="14300"/>
                    <a:pt x="4702" y="14304"/>
                    <a:pt x="4819" y="14304"/>
                  </a:cubicBezTo>
                  <a:cubicBezTo>
                    <a:pt x="5136" y="14304"/>
                    <a:pt x="5454" y="14273"/>
                    <a:pt x="5771" y="14224"/>
                  </a:cubicBezTo>
                  <a:cubicBezTo>
                    <a:pt x="6238" y="14191"/>
                    <a:pt x="6705" y="14057"/>
                    <a:pt x="7139" y="13924"/>
                  </a:cubicBezTo>
                  <a:cubicBezTo>
                    <a:pt x="7472" y="13824"/>
                    <a:pt x="7839" y="13690"/>
                    <a:pt x="8173" y="13524"/>
                  </a:cubicBezTo>
                  <a:cubicBezTo>
                    <a:pt x="8506" y="13390"/>
                    <a:pt x="8840" y="13190"/>
                    <a:pt x="9173" y="12990"/>
                  </a:cubicBezTo>
                  <a:cubicBezTo>
                    <a:pt x="9507" y="12790"/>
                    <a:pt x="9841" y="12590"/>
                    <a:pt x="10141" y="12323"/>
                  </a:cubicBezTo>
                  <a:cubicBezTo>
                    <a:pt x="10474" y="12089"/>
                    <a:pt x="10775" y="11822"/>
                    <a:pt x="11075" y="11556"/>
                  </a:cubicBezTo>
                  <a:lnTo>
                    <a:pt x="17112" y="15425"/>
                  </a:lnTo>
                  <a:lnTo>
                    <a:pt x="19047" y="13023"/>
                  </a:lnTo>
                  <a:lnTo>
                    <a:pt x="13009" y="9121"/>
                  </a:lnTo>
                  <a:cubicBezTo>
                    <a:pt x="13476" y="8320"/>
                    <a:pt x="13810" y="7486"/>
                    <a:pt x="14044" y="6685"/>
                  </a:cubicBezTo>
                  <a:cubicBezTo>
                    <a:pt x="14244" y="5885"/>
                    <a:pt x="14310" y="5118"/>
                    <a:pt x="14244" y="4384"/>
                  </a:cubicBezTo>
                  <a:cubicBezTo>
                    <a:pt x="14177" y="3617"/>
                    <a:pt x="13977" y="2949"/>
                    <a:pt x="13643" y="2349"/>
                  </a:cubicBezTo>
                  <a:cubicBezTo>
                    <a:pt x="13343" y="1749"/>
                    <a:pt x="12876" y="1215"/>
                    <a:pt x="12276" y="815"/>
                  </a:cubicBezTo>
                  <a:cubicBezTo>
                    <a:pt x="11909" y="581"/>
                    <a:pt x="11542" y="414"/>
                    <a:pt x="11141" y="281"/>
                  </a:cubicBezTo>
                  <a:cubicBezTo>
                    <a:pt x="10775" y="147"/>
                    <a:pt x="10341" y="81"/>
                    <a:pt x="9907" y="14"/>
                  </a:cubicBezTo>
                  <a:cubicBezTo>
                    <a:pt x="9790" y="4"/>
                    <a:pt x="9667" y="0"/>
                    <a:pt x="9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602713" y="3948950"/>
              <a:ext cx="764750" cy="959050"/>
            </a:xfrm>
            <a:custGeom>
              <a:avLst/>
              <a:gdLst/>
              <a:ahLst/>
              <a:cxnLst/>
              <a:rect l="l" t="t" r="r" b="b"/>
              <a:pathLst>
                <a:path w="30590" h="38362" extrusionOk="0">
                  <a:moveTo>
                    <a:pt x="30590" y="0"/>
                  </a:moveTo>
                  <a:lnTo>
                    <a:pt x="2002" y="8440"/>
                  </a:lnTo>
                  <a:lnTo>
                    <a:pt x="1" y="38361"/>
                  </a:lnTo>
                  <a:lnTo>
                    <a:pt x="27754" y="29221"/>
                  </a:lnTo>
                  <a:lnTo>
                    <a:pt x="3059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602713" y="3948950"/>
              <a:ext cx="764750" cy="959050"/>
            </a:xfrm>
            <a:custGeom>
              <a:avLst/>
              <a:gdLst/>
              <a:ahLst/>
              <a:cxnLst/>
              <a:rect l="l" t="t" r="r" b="b"/>
              <a:pathLst>
                <a:path w="30590" h="38362" extrusionOk="0">
                  <a:moveTo>
                    <a:pt x="17714" y="15311"/>
                  </a:moveTo>
                  <a:cubicBezTo>
                    <a:pt x="17614" y="15311"/>
                    <a:pt x="17547" y="15311"/>
                    <a:pt x="17447" y="15345"/>
                  </a:cubicBezTo>
                  <a:cubicBezTo>
                    <a:pt x="17347" y="15345"/>
                    <a:pt x="17213" y="15378"/>
                    <a:pt x="17113" y="15378"/>
                  </a:cubicBezTo>
                  <a:cubicBezTo>
                    <a:pt x="16980" y="15411"/>
                    <a:pt x="16846" y="15445"/>
                    <a:pt x="16713" y="15512"/>
                  </a:cubicBezTo>
                  <a:cubicBezTo>
                    <a:pt x="16179" y="15645"/>
                    <a:pt x="15679" y="15945"/>
                    <a:pt x="15212" y="16312"/>
                  </a:cubicBezTo>
                  <a:cubicBezTo>
                    <a:pt x="14712" y="16712"/>
                    <a:pt x="14278" y="17179"/>
                    <a:pt x="13911" y="17680"/>
                  </a:cubicBezTo>
                  <a:cubicBezTo>
                    <a:pt x="13511" y="18213"/>
                    <a:pt x="13210" y="18781"/>
                    <a:pt x="12977" y="19381"/>
                  </a:cubicBezTo>
                  <a:cubicBezTo>
                    <a:pt x="12743" y="19981"/>
                    <a:pt x="12577" y="20615"/>
                    <a:pt x="12543" y="21216"/>
                  </a:cubicBezTo>
                  <a:cubicBezTo>
                    <a:pt x="12510" y="21516"/>
                    <a:pt x="12510" y="21749"/>
                    <a:pt x="12577" y="21983"/>
                  </a:cubicBezTo>
                  <a:cubicBezTo>
                    <a:pt x="12610" y="22183"/>
                    <a:pt x="12710" y="22350"/>
                    <a:pt x="12810" y="22483"/>
                  </a:cubicBezTo>
                  <a:cubicBezTo>
                    <a:pt x="12944" y="22617"/>
                    <a:pt x="13077" y="22683"/>
                    <a:pt x="13277" y="22717"/>
                  </a:cubicBezTo>
                  <a:cubicBezTo>
                    <a:pt x="13331" y="22726"/>
                    <a:pt x="13387" y="22730"/>
                    <a:pt x="13445" y="22730"/>
                  </a:cubicBezTo>
                  <a:cubicBezTo>
                    <a:pt x="13605" y="22730"/>
                    <a:pt x="13782" y="22699"/>
                    <a:pt x="13978" y="22650"/>
                  </a:cubicBezTo>
                  <a:cubicBezTo>
                    <a:pt x="14311" y="22550"/>
                    <a:pt x="14678" y="22316"/>
                    <a:pt x="15012" y="22016"/>
                  </a:cubicBezTo>
                  <a:cubicBezTo>
                    <a:pt x="15345" y="21716"/>
                    <a:pt x="15646" y="21349"/>
                    <a:pt x="15946" y="20915"/>
                  </a:cubicBezTo>
                  <a:cubicBezTo>
                    <a:pt x="16213" y="20515"/>
                    <a:pt x="16479" y="20081"/>
                    <a:pt x="16680" y="19614"/>
                  </a:cubicBezTo>
                  <a:cubicBezTo>
                    <a:pt x="16913" y="19181"/>
                    <a:pt x="17080" y="18714"/>
                    <a:pt x="17180" y="18314"/>
                  </a:cubicBezTo>
                  <a:lnTo>
                    <a:pt x="17914" y="15311"/>
                  </a:lnTo>
                  <a:close/>
                  <a:moveTo>
                    <a:pt x="19104" y="9703"/>
                  </a:moveTo>
                  <a:cubicBezTo>
                    <a:pt x="19325" y="9703"/>
                    <a:pt x="19540" y="9716"/>
                    <a:pt x="19748" y="9741"/>
                  </a:cubicBezTo>
                  <a:cubicBezTo>
                    <a:pt x="20549" y="9841"/>
                    <a:pt x="21250" y="10141"/>
                    <a:pt x="21783" y="10608"/>
                  </a:cubicBezTo>
                  <a:cubicBezTo>
                    <a:pt x="22350" y="11075"/>
                    <a:pt x="22751" y="11709"/>
                    <a:pt x="22984" y="12476"/>
                  </a:cubicBezTo>
                  <a:cubicBezTo>
                    <a:pt x="23251" y="13277"/>
                    <a:pt x="23318" y="14211"/>
                    <a:pt x="23218" y="15245"/>
                  </a:cubicBezTo>
                  <a:cubicBezTo>
                    <a:pt x="23151" y="16179"/>
                    <a:pt x="22951" y="17079"/>
                    <a:pt x="22651" y="17880"/>
                  </a:cubicBezTo>
                  <a:cubicBezTo>
                    <a:pt x="22384" y="18680"/>
                    <a:pt x="22017" y="19414"/>
                    <a:pt x="21583" y="20015"/>
                  </a:cubicBezTo>
                  <a:cubicBezTo>
                    <a:pt x="21149" y="20649"/>
                    <a:pt x="20649" y="21182"/>
                    <a:pt x="20115" y="21616"/>
                  </a:cubicBezTo>
                  <a:cubicBezTo>
                    <a:pt x="19615" y="22050"/>
                    <a:pt x="19048" y="22350"/>
                    <a:pt x="18514" y="22517"/>
                  </a:cubicBezTo>
                  <a:cubicBezTo>
                    <a:pt x="18247" y="22583"/>
                    <a:pt x="18047" y="22617"/>
                    <a:pt x="17814" y="22617"/>
                  </a:cubicBezTo>
                  <a:cubicBezTo>
                    <a:pt x="17614" y="22583"/>
                    <a:pt x="17447" y="22517"/>
                    <a:pt x="17280" y="22383"/>
                  </a:cubicBezTo>
                  <a:cubicBezTo>
                    <a:pt x="17147" y="22283"/>
                    <a:pt x="17013" y="22083"/>
                    <a:pt x="16946" y="21816"/>
                  </a:cubicBezTo>
                  <a:cubicBezTo>
                    <a:pt x="16880" y="21583"/>
                    <a:pt x="16880" y="21249"/>
                    <a:pt x="16913" y="20882"/>
                  </a:cubicBezTo>
                  <a:lnTo>
                    <a:pt x="16913" y="20882"/>
                  </a:lnTo>
                  <a:lnTo>
                    <a:pt x="16813" y="20915"/>
                  </a:lnTo>
                  <a:cubicBezTo>
                    <a:pt x="16580" y="21349"/>
                    <a:pt x="16346" y="21749"/>
                    <a:pt x="16079" y="22083"/>
                  </a:cubicBezTo>
                  <a:cubicBezTo>
                    <a:pt x="15812" y="22450"/>
                    <a:pt x="15512" y="22750"/>
                    <a:pt x="15245" y="23017"/>
                  </a:cubicBezTo>
                  <a:cubicBezTo>
                    <a:pt x="14945" y="23284"/>
                    <a:pt x="14645" y="23517"/>
                    <a:pt x="14311" y="23717"/>
                  </a:cubicBezTo>
                  <a:cubicBezTo>
                    <a:pt x="13978" y="23918"/>
                    <a:pt x="13644" y="24051"/>
                    <a:pt x="13277" y="24184"/>
                  </a:cubicBezTo>
                  <a:cubicBezTo>
                    <a:pt x="13027" y="24259"/>
                    <a:pt x="12777" y="24297"/>
                    <a:pt x="12541" y="24297"/>
                  </a:cubicBezTo>
                  <a:cubicBezTo>
                    <a:pt x="12462" y="24297"/>
                    <a:pt x="12385" y="24293"/>
                    <a:pt x="12310" y="24284"/>
                  </a:cubicBezTo>
                  <a:cubicBezTo>
                    <a:pt x="12010" y="24251"/>
                    <a:pt x="11743" y="24118"/>
                    <a:pt x="11509" y="23918"/>
                  </a:cubicBezTo>
                  <a:cubicBezTo>
                    <a:pt x="11309" y="23717"/>
                    <a:pt x="11142" y="23451"/>
                    <a:pt x="11042" y="23117"/>
                  </a:cubicBezTo>
                  <a:cubicBezTo>
                    <a:pt x="10942" y="22750"/>
                    <a:pt x="10875" y="22350"/>
                    <a:pt x="10909" y="21849"/>
                  </a:cubicBezTo>
                  <a:cubicBezTo>
                    <a:pt x="10976" y="21049"/>
                    <a:pt x="11176" y="20248"/>
                    <a:pt x="11509" y="19448"/>
                  </a:cubicBezTo>
                  <a:cubicBezTo>
                    <a:pt x="11843" y="18647"/>
                    <a:pt x="12310" y="17880"/>
                    <a:pt x="12844" y="17179"/>
                  </a:cubicBezTo>
                  <a:cubicBezTo>
                    <a:pt x="13411" y="16446"/>
                    <a:pt x="14044" y="15812"/>
                    <a:pt x="14778" y="15278"/>
                  </a:cubicBezTo>
                  <a:cubicBezTo>
                    <a:pt x="15479" y="14744"/>
                    <a:pt x="16279" y="14311"/>
                    <a:pt x="17113" y="14077"/>
                  </a:cubicBezTo>
                  <a:cubicBezTo>
                    <a:pt x="17380" y="13977"/>
                    <a:pt x="17614" y="13910"/>
                    <a:pt x="17880" y="13877"/>
                  </a:cubicBezTo>
                  <a:cubicBezTo>
                    <a:pt x="18114" y="13844"/>
                    <a:pt x="18314" y="13810"/>
                    <a:pt x="18548" y="13777"/>
                  </a:cubicBezTo>
                  <a:cubicBezTo>
                    <a:pt x="18748" y="13744"/>
                    <a:pt x="18948" y="13744"/>
                    <a:pt x="19148" y="13744"/>
                  </a:cubicBezTo>
                  <a:cubicBezTo>
                    <a:pt x="19315" y="13744"/>
                    <a:pt x="19482" y="13777"/>
                    <a:pt x="19648" y="13810"/>
                  </a:cubicBezTo>
                  <a:lnTo>
                    <a:pt x="18448" y="18614"/>
                  </a:lnTo>
                  <a:cubicBezTo>
                    <a:pt x="18314" y="19114"/>
                    <a:pt x="18214" y="19548"/>
                    <a:pt x="18181" y="19915"/>
                  </a:cubicBezTo>
                  <a:cubicBezTo>
                    <a:pt x="18147" y="20248"/>
                    <a:pt x="18147" y="20548"/>
                    <a:pt x="18181" y="20749"/>
                  </a:cubicBezTo>
                  <a:cubicBezTo>
                    <a:pt x="18247" y="20949"/>
                    <a:pt x="18314" y="21116"/>
                    <a:pt x="18448" y="21182"/>
                  </a:cubicBezTo>
                  <a:cubicBezTo>
                    <a:pt x="18506" y="21221"/>
                    <a:pt x="18588" y="21238"/>
                    <a:pt x="18685" y="21238"/>
                  </a:cubicBezTo>
                  <a:cubicBezTo>
                    <a:pt x="18754" y="21238"/>
                    <a:pt x="18832" y="21229"/>
                    <a:pt x="18915" y="21216"/>
                  </a:cubicBezTo>
                  <a:cubicBezTo>
                    <a:pt x="18915" y="21216"/>
                    <a:pt x="18915" y="21216"/>
                    <a:pt x="18915" y="21182"/>
                  </a:cubicBezTo>
                  <a:lnTo>
                    <a:pt x="18948" y="21182"/>
                  </a:lnTo>
                  <a:cubicBezTo>
                    <a:pt x="19248" y="21082"/>
                    <a:pt x="19548" y="20882"/>
                    <a:pt x="19882" y="20582"/>
                  </a:cubicBezTo>
                  <a:cubicBezTo>
                    <a:pt x="20182" y="20315"/>
                    <a:pt x="20482" y="19915"/>
                    <a:pt x="20783" y="19448"/>
                  </a:cubicBezTo>
                  <a:cubicBezTo>
                    <a:pt x="21049" y="18981"/>
                    <a:pt x="21283" y="18414"/>
                    <a:pt x="21483" y="17813"/>
                  </a:cubicBezTo>
                  <a:cubicBezTo>
                    <a:pt x="21683" y="17213"/>
                    <a:pt x="21817" y="16546"/>
                    <a:pt x="21883" y="15812"/>
                  </a:cubicBezTo>
                  <a:cubicBezTo>
                    <a:pt x="21950" y="14911"/>
                    <a:pt x="21917" y="14077"/>
                    <a:pt x="21717" y="13410"/>
                  </a:cubicBezTo>
                  <a:cubicBezTo>
                    <a:pt x="21550" y="12710"/>
                    <a:pt x="21216" y="12176"/>
                    <a:pt x="20783" y="11742"/>
                  </a:cubicBezTo>
                  <a:cubicBezTo>
                    <a:pt x="20349" y="11342"/>
                    <a:pt x="19748" y="11075"/>
                    <a:pt x="19081" y="11008"/>
                  </a:cubicBezTo>
                  <a:cubicBezTo>
                    <a:pt x="18882" y="10980"/>
                    <a:pt x="18673" y="10965"/>
                    <a:pt x="18453" y="10965"/>
                  </a:cubicBezTo>
                  <a:cubicBezTo>
                    <a:pt x="17899" y="10965"/>
                    <a:pt x="17282" y="11060"/>
                    <a:pt x="16613" y="11275"/>
                  </a:cubicBezTo>
                  <a:cubicBezTo>
                    <a:pt x="15646" y="11575"/>
                    <a:pt x="14678" y="12076"/>
                    <a:pt x="13778" y="12710"/>
                  </a:cubicBezTo>
                  <a:cubicBezTo>
                    <a:pt x="12877" y="13377"/>
                    <a:pt x="12043" y="14211"/>
                    <a:pt x="11309" y="15145"/>
                  </a:cubicBezTo>
                  <a:cubicBezTo>
                    <a:pt x="10609" y="16079"/>
                    <a:pt x="10008" y="17146"/>
                    <a:pt x="9541" y="18280"/>
                  </a:cubicBezTo>
                  <a:cubicBezTo>
                    <a:pt x="9074" y="19448"/>
                    <a:pt x="8774" y="20682"/>
                    <a:pt x="8707" y="21949"/>
                  </a:cubicBezTo>
                  <a:cubicBezTo>
                    <a:pt x="8607" y="23017"/>
                    <a:pt x="8707" y="23918"/>
                    <a:pt x="8941" y="24651"/>
                  </a:cubicBezTo>
                  <a:cubicBezTo>
                    <a:pt x="9208" y="25385"/>
                    <a:pt x="9575" y="25952"/>
                    <a:pt x="10075" y="26386"/>
                  </a:cubicBezTo>
                  <a:cubicBezTo>
                    <a:pt x="10575" y="26786"/>
                    <a:pt x="11209" y="27020"/>
                    <a:pt x="11943" y="27086"/>
                  </a:cubicBezTo>
                  <a:cubicBezTo>
                    <a:pt x="12087" y="27100"/>
                    <a:pt x="12233" y="27106"/>
                    <a:pt x="12382" y="27106"/>
                  </a:cubicBezTo>
                  <a:cubicBezTo>
                    <a:pt x="12993" y="27106"/>
                    <a:pt x="13647" y="26994"/>
                    <a:pt x="14345" y="26753"/>
                  </a:cubicBezTo>
                  <a:cubicBezTo>
                    <a:pt x="14678" y="26653"/>
                    <a:pt x="15045" y="26519"/>
                    <a:pt x="15345" y="26386"/>
                  </a:cubicBezTo>
                  <a:cubicBezTo>
                    <a:pt x="15679" y="26253"/>
                    <a:pt x="16012" y="26086"/>
                    <a:pt x="16313" y="25919"/>
                  </a:cubicBezTo>
                  <a:cubicBezTo>
                    <a:pt x="16613" y="25752"/>
                    <a:pt x="16913" y="25552"/>
                    <a:pt x="17213" y="25385"/>
                  </a:cubicBezTo>
                  <a:cubicBezTo>
                    <a:pt x="17480" y="25185"/>
                    <a:pt x="17747" y="24952"/>
                    <a:pt x="18014" y="24751"/>
                  </a:cubicBezTo>
                  <a:lnTo>
                    <a:pt x="18314" y="25685"/>
                  </a:lnTo>
                  <a:cubicBezTo>
                    <a:pt x="17947" y="25986"/>
                    <a:pt x="17614" y="26219"/>
                    <a:pt x="17280" y="26453"/>
                  </a:cubicBezTo>
                  <a:cubicBezTo>
                    <a:pt x="16946" y="26686"/>
                    <a:pt x="16580" y="26886"/>
                    <a:pt x="16246" y="27086"/>
                  </a:cubicBezTo>
                  <a:cubicBezTo>
                    <a:pt x="15879" y="27287"/>
                    <a:pt x="15512" y="27453"/>
                    <a:pt x="15145" y="27620"/>
                  </a:cubicBezTo>
                  <a:cubicBezTo>
                    <a:pt x="14778" y="27787"/>
                    <a:pt x="14378" y="27920"/>
                    <a:pt x="13978" y="28054"/>
                  </a:cubicBezTo>
                  <a:cubicBezTo>
                    <a:pt x="13224" y="28288"/>
                    <a:pt x="12491" y="28420"/>
                    <a:pt x="11810" y="28420"/>
                  </a:cubicBezTo>
                  <a:cubicBezTo>
                    <a:pt x="11616" y="28420"/>
                    <a:pt x="11427" y="28410"/>
                    <a:pt x="11242" y="28387"/>
                  </a:cubicBezTo>
                  <a:cubicBezTo>
                    <a:pt x="10408" y="28321"/>
                    <a:pt x="9675" y="28054"/>
                    <a:pt x="9041" y="27587"/>
                  </a:cubicBezTo>
                  <a:cubicBezTo>
                    <a:pt x="8440" y="27120"/>
                    <a:pt x="7940" y="26486"/>
                    <a:pt x="7640" y="25652"/>
                  </a:cubicBezTo>
                  <a:cubicBezTo>
                    <a:pt x="7340" y="24818"/>
                    <a:pt x="7206" y="23784"/>
                    <a:pt x="7273" y="22550"/>
                  </a:cubicBezTo>
                  <a:cubicBezTo>
                    <a:pt x="7373" y="21249"/>
                    <a:pt x="7707" y="19915"/>
                    <a:pt x="8207" y="18647"/>
                  </a:cubicBezTo>
                  <a:cubicBezTo>
                    <a:pt x="8707" y="17346"/>
                    <a:pt x="9374" y="16079"/>
                    <a:pt x="10208" y="14944"/>
                  </a:cubicBezTo>
                  <a:cubicBezTo>
                    <a:pt x="11076" y="13810"/>
                    <a:pt x="12076" y="12776"/>
                    <a:pt x="13210" y="11942"/>
                  </a:cubicBezTo>
                  <a:cubicBezTo>
                    <a:pt x="14311" y="11108"/>
                    <a:pt x="15579" y="10441"/>
                    <a:pt x="16913" y="10041"/>
                  </a:cubicBezTo>
                  <a:cubicBezTo>
                    <a:pt x="17714" y="9816"/>
                    <a:pt x="18439" y="9703"/>
                    <a:pt x="19104" y="9703"/>
                  </a:cubicBezTo>
                  <a:close/>
                  <a:moveTo>
                    <a:pt x="30590" y="0"/>
                  </a:moveTo>
                  <a:lnTo>
                    <a:pt x="2002" y="8440"/>
                  </a:lnTo>
                  <a:lnTo>
                    <a:pt x="1" y="38361"/>
                  </a:lnTo>
                  <a:lnTo>
                    <a:pt x="27754" y="29221"/>
                  </a:lnTo>
                  <a:lnTo>
                    <a:pt x="3059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599388" y="3944775"/>
              <a:ext cx="772250" cy="968225"/>
            </a:xfrm>
            <a:custGeom>
              <a:avLst/>
              <a:gdLst/>
              <a:ahLst/>
              <a:cxnLst/>
              <a:rect l="l" t="t" r="r" b="b"/>
              <a:pathLst>
                <a:path w="30890" h="38729" extrusionOk="0">
                  <a:moveTo>
                    <a:pt x="30889" y="1"/>
                  </a:moveTo>
                  <a:lnTo>
                    <a:pt x="2002" y="8507"/>
                  </a:lnTo>
                  <a:lnTo>
                    <a:pt x="1" y="38728"/>
                  </a:lnTo>
                  <a:lnTo>
                    <a:pt x="1" y="38728"/>
                  </a:lnTo>
                  <a:lnTo>
                    <a:pt x="28021" y="29488"/>
                  </a:lnTo>
                  <a:lnTo>
                    <a:pt x="30889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782863" y="4191525"/>
              <a:ext cx="402800" cy="467600"/>
            </a:xfrm>
            <a:custGeom>
              <a:avLst/>
              <a:gdLst/>
              <a:ahLst/>
              <a:cxnLst/>
              <a:rect l="l" t="t" r="r" b="b"/>
              <a:pathLst>
                <a:path w="16112" h="18704" extrusionOk="0">
                  <a:moveTo>
                    <a:pt x="10708" y="5608"/>
                  </a:moveTo>
                  <a:lnTo>
                    <a:pt x="9974" y="8611"/>
                  </a:lnTo>
                  <a:cubicBezTo>
                    <a:pt x="9874" y="9011"/>
                    <a:pt x="9707" y="9478"/>
                    <a:pt x="9474" y="9911"/>
                  </a:cubicBezTo>
                  <a:cubicBezTo>
                    <a:pt x="9273" y="10378"/>
                    <a:pt x="9007" y="10812"/>
                    <a:pt x="8740" y="11212"/>
                  </a:cubicBezTo>
                  <a:cubicBezTo>
                    <a:pt x="8440" y="11646"/>
                    <a:pt x="8139" y="12013"/>
                    <a:pt x="7806" y="12313"/>
                  </a:cubicBezTo>
                  <a:cubicBezTo>
                    <a:pt x="7472" y="12613"/>
                    <a:pt x="7105" y="12847"/>
                    <a:pt x="6772" y="12947"/>
                  </a:cubicBezTo>
                  <a:cubicBezTo>
                    <a:pt x="6576" y="12996"/>
                    <a:pt x="6399" y="13027"/>
                    <a:pt x="6239" y="13027"/>
                  </a:cubicBezTo>
                  <a:cubicBezTo>
                    <a:pt x="6181" y="13027"/>
                    <a:pt x="6125" y="13023"/>
                    <a:pt x="6071" y="13014"/>
                  </a:cubicBezTo>
                  <a:cubicBezTo>
                    <a:pt x="5871" y="12980"/>
                    <a:pt x="5738" y="12914"/>
                    <a:pt x="5604" y="12780"/>
                  </a:cubicBezTo>
                  <a:cubicBezTo>
                    <a:pt x="5471" y="12647"/>
                    <a:pt x="5404" y="12480"/>
                    <a:pt x="5371" y="12280"/>
                  </a:cubicBezTo>
                  <a:cubicBezTo>
                    <a:pt x="5304" y="12046"/>
                    <a:pt x="5304" y="11813"/>
                    <a:pt x="5337" y="11546"/>
                  </a:cubicBezTo>
                  <a:cubicBezTo>
                    <a:pt x="5371" y="10912"/>
                    <a:pt x="5537" y="10312"/>
                    <a:pt x="5771" y="9711"/>
                  </a:cubicBezTo>
                  <a:cubicBezTo>
                    <a:pt x="6004" y="9111"/>
                    <a:pt x="6305" y="8510"/>
                    <a:pt x="6705" y="7977"/>
                  </a:cubicBezTo>
                  <a:cubicBezTo>
                    <a:pt x="7072" y="7476"/>
                    <a:pt x="7506" y="7009"/>
                    <a:pt x="8006" y="6609"/>
                  </a:cubicBezTo>
                  <a:cubicBezTo>
                    <a:pt x="8473" y="6242"/>
                    <a:pt x="8973" y="5942"/>
                    <a:pt x="9507" y="5809"/>
                  </a:cubicBezTo>
                  <a:cubicBezTo>
                    <a:pt x="9640" y="5742"/>
                    <a:pt x="9774" y="5708"/>
                    <a:pt x="9907" y="5675"/>
                  </a:cubicBezTo>
                  <a:cubicBezTo>
                    <a:pt x="10007" y="5675"/>
                    <a:pt x="10141" y="5642"/>
                    <a:pt x="10241" y="5642"/>
                  </a:cubicBezTo>
                  <a:cubicBezTo>
                    <a:pt x="10341" y="5608"/>
                    <a:pt x="10408" y="5608"/>
                    <a:pt x="10508" y="5608"/>
                  </a:cubicBezTo>
                  <a:close/>
                  <a:moveTo>
                    <a:pt x="11879" y="0"/>
                  </a:moveTo>
                  <a:cubicBezTo>
                    <a:pt x="11221" y="0"/>
                    <a:pt x="10483" y="113"/>
                    <a:pt x="9707" y="338"/>
                  </a:cubicBezTo>
                  <a:cubicBezTo>
                    <a:pt x="8373" y="738"/>
                    <a:pt x="7105" y="1405"/>
                    <a:pt x="6004" y="2239"/>
                  </a:cubicBezTo>
                  <a:cubicBezTo>
                    <a:pt x="4870" y="3073"/>
                    <a:pt x="3870" y="4107"/>
                    <a:pt x="3002" y="5241"/>
                  </a:cubicBezTo>
                  <a:cubicBezTo>
                    <a:pt x="2168" y="6376"/>
                    <a:pt x="1501" y="7643"/>
                    <a:pt x="1001" y="8944"/>
                  </a:cubicBezTo>
                  <a:cubicBezTo>
                    <a:pt x="501" y="10212"/>
                    <a:pt x="167" y="11546"/>
                    <a:pt x="67" y="12847"/>
                  </a:cubicBezTo>
                  <a:cubicBezTo>
                    <a:pt x="0" y="14081"/>
                    <a:pt x="134" y="15115"/>
                    <a:pt x="434" y="15949"/>
                  </a:cubicBezTo>
                  <a:cubicBezTo>
                    <a:pt x="734" y="16783"/>
                    <a:pt x="1234" y="17417"/>
                    <a:pt x="1835" y="17884"/>
                  </a:cubicBezTo>
                  <a:cubicBezTo>
                    <a:pt x="2469" y="18351"/>
                    <a:pt x="3202" y="18618"/>
                    <a:pt x="4036" y="18684"/>
                  </a:cubicBezTo>
                  <a:cubicBezTo>
                    <a:pt x="4197" y="18697"/>
                    <a:pt x="4361" y="18704"/>
                    <a:pt x="4529" y="18704"/>
                  </a:cubicBezTo>
                  <a:cubicBezTo>
                    <a:pt x="5231" y="18704"/>
                    <a:pt x="5991" y="18587"/>
                    <a:pt x="6772" y="18317"/>
                  </a:cubicBezTo>
                  <a:cubicBezTo>
                    <a:pt x="7172" y="18217"/>
                    <a:pt x="7572" y="18051"/>
                    <a:pt x="7939" y="17917"/>
                  </a:cubicBezTo>
                  <a:cubicBezTo>
                    <a:pt x="8306" y="17750"/>
                    <a:pt x="8673" y="17584"/>
                    <a:pt x="9040" y="17383"/>
                  </a:cubicBezTo>
                  <a:cubicBezTo>
                    <a:pt x="9374" y="17183"/>
                    <a:pt x="9740" y="16983"/>
                    <a:pt x="10074" y="16750"/>
                  </a:cubicBezTo>
                  <a:cubicBezTo>
                    <a:pt x="10408" y="16516"/>
                    <a:pt x="10741" y="16283"/>
                    <a:pt x="11075" y="15982"/>
                  </a:cubicBezTo>
                  <a:lnTo>
                    <a:pt x="10808" y="15048"/>
                  </a:lnTo>
                  <a:cubicBezTo>
                    <a:pt x="10541" y="15249"/>
                    <a:pt x="10274" y="15482"/>
                    <a:pt x="9974" y="15682"/>
                  </a:cubicBezTo>
                  <a:cubicBezTo>
                    <a:pt x="9707" y="15849"/>
                    <a:pt x="9407" y="16049"/>
                    <a:pt x="9107" y="16216"/>
                  </a:cubicBezTo>
                  <a:cubicBezTo>
                    <a:pt x="8773" y="16383"/>
                    <a:pt x="8473" y="16550"/>
                    <a:pt x="8139" y="16683"/>
                  </a:cubicBezTo>
                  <a:cubicBezTo>
                    <a:pt x="7806" y="16816"/>
                    <a:pt x="7472" y="16950"/>
                    <a:pt x="7139" y="17050"/>
                  </a:cubicBezTo>
                  <a:cubicBezTo>
                    <a:pt x="6441" y="17291"/>
                    <a:pt x="5766" y="17403"/>
                    <a:pt x="5164" y="17403"/>
                  </a:cubicBezTo>
                  <a:cubicBezTo>
                    <a:pt x="5017" y="17403"/>
                    <a:pt x="4874" y="17397"/>
                    <a:pt x="4737" y="17383"/>
                  </a:cubicBezTo>
                  <a:cubicBezTo>
                    <a:pt x="4003" y="17317"/>
                    <a:pt x="3369" y="17083"/>
                    <a:pt x="2869" y="16683"/>
                  </a:cubicBezTo>
                  <a:cubicBezTo>
                    <a:pt x="2369" y="16249"/>
                    <a:pt x="1968" y="15682"/>
                    <a:pt x="1735" y="14948"/>
                  </a:cubicBezTo>
                  <a:cubicBezTo>
                    <a:pt x="1501" y="14215"/>
                    <a:pt x="1401" y="13314"/>
                    <a:pt x="1468" y="12280"/>
                  </a:cubicBezTo>
                  <a:cubicBezTo>
                    <a:pt x="1568" y="10979"/>
                    <a:pt x="1868" y="9745"/>
                    <a:pt x="2335" y="8577"/>
                  </a:cubicBezTo>
                  <a:cubicBezTo>
                    <a:pt x="2769" y="7443"/>
                    <a:pt x="3403" y="6376"/>
                    <a:pt x="4103" y="5442"/>
                  </a:cubicBezTo>
                  <a:cubicBezTo>
                    <a:pt x="4837" y="4508"/>
                    <a:pt x="5671" y="3674"/>
                    <a:pt x="6572" y="3007"/>
                  </a:cubicBezTo>
                  <a:cubicBezTo>
                    <a:pt x="7472" y="2373"/>
                    <a:pt x="8440" y="1872"/>
                    <a:pt x="9407" y="1572"/>
                  </a:cubicBezTo>
                  <a:cubicBezTo>
                    <a:pt x="10102" y="1373"/>
                    <a:pt x="10742" y="1267"/>
                    <a:pt x="11299" y="1267"/>
                  </a:cubicBezTo>
                  <a:cubicBezTo>
                    <a:pt x="11490" y="1267"/>
                    <a:pt x="11672" y="1280"/>
                    <a:pt x="11842" y="1305"/>
                  </a:cubicBezTo>
                  <a:cubicBezTo>
                    <a:pt x="12542" y="1372"/>
                    <a:pt x="13110" y="1639"/>
                    <a:pt x="13577" y="2039"/>
                  </a:cubicBezTo>
                  <a:cubicBezTo>
                    <a:pt x="14010" y="2473"/>
                    <a:pt x="14310" y="3007"/>
                    <a:pt x="14511" y="3707"/>
                  </a:cubicBezTo>
                  <a:cubicBezTo>
                    <a:pt x="14677" y="4374"/>
                    <a:pt x="14744" y="5208"/>
                    <a:pt x="14677" y="6109"/>
                  </a:cubicBezTo>
                  <a:cubicBezTo>
                    <a:pt x="14611" y="6843"/>
                    <a:pt x="14444" y="7510"/>
                    <a:pt x="14277" y="8110"/>
                  </a:cubicBezTo>
                  <a:cubicBezTo>
                    <a:pt x="14077" y="8711"/>
                    <a:pt x="13843" y="9278"/>
                    <a:pt x="13543" y="9745"/>
                  </a:cubicBezTo>
                  <a:cubicBezTo>
                    <a:pt x="13276" y="10212"/>
                    <a:pt x="12976" y="10579"/>
                    <a:pt x="12676" y="10879"/>
                  </a:cubicBezTo>
                  <a:cubicBezTo>
                    <a:pt x="12342" y="11179"/>
                    <a:pt x="12042" y="11379"/>
                    <a:pt x="11742" y="11479"/>
                  </a:cubicBezTo>
                  <a:lnTo>
                    <a:pt x="11709" y="11479"/>
                  </a:lnTo>
                  <a:cubicBezTo>
                    <a:pt x="11709" y="11479"/>
                    <a:pt x="11709" y="11479"/>
                    <a:pt x="11709" y="11513"/>
                  </a:cubicBezTo>
                  <a:cubicBezTo>
                    <a:pt x="11626" y="11526"/>
                    <a:pt x="11548" y="11535"/>
                    <a:pt x="11477" y="11535"/>
                  </a:cubicBezTo>
                  <a:cubicBezTo>
                    <a:pt x="11376" y="11535"/>
                    <a:pt x="11286" y="11518"/>
                    <a:pt x="11208" y="11479"/>
                  </a:cubicBezTo>
                  <a:cubicBezTo>
                    <a:pt x="11108" y="11413"/>
                    <a:pt x="11008" y="11246"/>
                    <a:pt x="10975" y="11046"/>
                  </a:cubicBezTo>
                  <a:cubicBezTo>
                    <a:pt x="10941" y="10845"/>
                    <a:pt x="10941" y="10545"/>
                    <a:pt x="10975" y="10212"/>
                  </a:cubicBezTo>
                  <a:cubicBezTo>
                    <a:pt x="11008" y="9845"/>
                    <a:pt x="11108" y="9411"/>
                    <a:pt x="11242" y="8911"/>
                  </a:cubicBezTo>
                  <a:lnTo>
                    <a:pt x="12442" y="4107"/>
                  </a:lnTo>
                  <a:cubicBezTo>
                    <a:pt x="12276" y="4074"/>
                    <a:pt x="12109" y="4074"/>
                    <a:pt x="11942" y="4041"/>
                  </a:cubicBezTo>
                  <a:cubicBezTo>
                    <a:pt x="11742" y="4041"/>
                    <a:pt x="11542" y="4041"/>
                    <a:pt x="11342" y="4074"/>
                  </a:cubicBezTo>
                  <a:cubicBezTo>
                    <a:pt x="11108" y="4107"/>
                    <a:pt x="10908" y="4141"/>
                    <a:pt x="10641" y="4174"/>
                  </a:cubicBezTo>
                  <a:cubicBezTo>
                    <a:pt x="10408" y="4207"/>
                    <a:pt x="10174" y="4274"/>
                    <a:pt x="9907" y="4374"/>
                  </a:cubicBezTo>
                  <a:cubicBezTo>
                    <a:pt x="9073" y="4608"/>
                    <a:pt x="8273" y="5041"/>
                    <a:pt x="7572" y="5575"/>
                  </a:cubicBezTo>
                  <a:cubicBezTo>
                    <a:pt x="6838" y="6109"/>
                    <a:pt x="6205" y="6743"/>
                    <a:pt x="5638" y="7476"/>
                  </a:cubicBezTo>
                  <a:cubicBezTo>
                    <a:pt x="5104" y="8177"/>
                    <a:pt x="4637" y="8944"/>
                    <a:pt x="4303" y="9745"/>
                  </a:cubicBezTo>
                  <a:cubicBezTo>
                    <a:pt x="3970" y="10545"/>
                    <a:pt x="3770" y="11346"/>
                    <a:pt x="3703" y="12146"/>
                  </a:cubicBezTo>
                  <a:cubicBezTo>
                    <a:pt x="3669" y="12647"/>
                    <a:pt x="3703" y="13047"/>
                    <a:pt x="3803" y="13414"/>
                  </a:cubicBezTo>
                  <a:cubicBezTo>
                    <a:pt x="3936" y="13748"/>
                    <a:pt x="4103" y="14014"/>
                    <a:pt x="4303" y="14215"/>
                  </a:cubicBezTo>
                  <a:cubicBezTo>
                    <a:pt x="4537" y="14415"/>
                    <a:pt x="4804" y="14515"/>
                    <a:pt x="5104" y="14581"/>
                  </a:cubicBezTo>
                  <a:cubicBezTo>
                    <a:pt x="5171" y="14590"/>
                    <a:pt x="5241" y="14594"/>
                    <a:pt x="5316" y="14594"/>
                  </a:cubicBezTo>
                  <a:cubicBezTo>
                    <a:pt x="5540" y="14594"/>
                    <a:pt x="5796" y="14556"/>
                    <a:pt x="6071" y="14481"/>
                  </a:cubicBezTo>
                  <a:cubicBezTo>
                    <a:pt x="6438" y="14348"/>
                    <a:pt x="6772" y="14215"/>
                    <a:pt x="7105" y="14014"/>
                  </a:cubicBezTo>
                  <a:cubicBezTo>
                    <a:pt x="7405" y="13814"/>
                    <a:pt x="7739" y="13581"/>
                    <a:pt x="8006" y="13314"/>
                  </a:cubicBezTo>
                  <a:cubicBezTo>
                    <a:pt x="8306" y="13047"/>
                    <a:pt x="8606" y="12747"/>
                    <a:pt x="8873" y="12380"/>
                  </a:cubicBezTo>
                  <a:cubicBezTo>
                    <a:pt x="9140" y="12046"/>
                    <a:pt x="9374" y="11646"/>
                    <a:pt x="9607" y="11212"/>
                  </a:cubicBezTo>
                  <a:lnTo>
                    <a:pt x="9707" y="11179"/>
                  </a:lnTo>
                  <a:lnTo>
                    <a:pt x="9707" y="11179"/>
                  </a:lnTo>
                  <a:cubicBezTo>
                    <a:pt x="9674" y="11579"/>
                    <a:pt x="9674" y="11880"/>
                    <a:pt x="9740" y="12146"/>
                  </a:cubicBezTo>
                  <a:cubicBezTo>
                    <a:pt x="9807" y="12380"/>
                    <a:pt x="9907" y="12547"/>
                    <a:pt x="10074" y="12680"/>
                  </a:cubicBezTo>
                  <a:cubicBezTo>
                    <a:pt x="10207" y="12814"/>
                    <a:pt x="10408" y="12880"/>
                    <a:pt x="10608" y="12914"/>
                  </a:cubicBezTo>
                  <a:cubicBezTo>
                    <a:pt x="10808" y="12914"/>
                    <a:pt x="11041" y="12880"/>
                    <a:pt x="11275" y="12814"/>
                  </a:cubicBezTo>
                  <a:cubicBezTo>
                    <a:pt x="11842" y="12647"/>
                    <a:pt x="12409" y="12347"/>
                    <a:pt x="12909" y="11913"/>
                  </a:cubicBezTo>
                  <a:cubicBezTo>
                    <a:pt x="13443" y="11479"/>
                    <a:pt x="13910" y="10946"/>
                    <a:pt x="14344" y="10312"/>
                  </a:cubicBezTo>
                  <a:cubicBezTo>
                    <a:pt x="14777" y="9711"/>
                    <a:pt x="15144" y="8977"/>
                    <a:pt x="15445" y="8177"/>
                  </a:cubicBezTo>
                  <a:cubicBezTo>
                    <a:pt x="15745" y="7376"/>
                    <a:pt x="15945" y="6476"/>
                    <a:pt x="16012" y="5542"/>
                  </a:cubicBezTo>
                  <a:cubicBezTo>
                    <a:pt x="16112" y="4508"/>
                    <a:pt x="16012" y="3574"/>
                    <a:pt x="15778" y="2773"/>
                  </a:cubicBezTo>
                  <a:cubicBezTo>
                    <a:pt x="15545" y="2006"/>
                    <a:pt x="15144" y="1372"/>
                    <a:pt x="14577" y="905"/>
                  </a:cubicBezTo>
                  <a:cubicBezTo>
                    <a:pt x="14044" y="438"/>
                    <a:pt x="13343" y="138"/>
                    <a:pt x="12509" y="38"/>
                  </a:cubicBezTo>
                  <a:cubicBezTo>
                    <a:pt x="12309" y="13"/>
                    <a:pt x="12098" y="0"/>
                    <a:pt x="11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656938" y="3093325"/>
              <a:ext cx="792250" cy="994075"/>
            </a:xfrm>
            <a:custGeom>
              <a:avLst/>
              <a:gdLst/>
              <a:ahLst/>
              <a:cxnLst/>
              <a:rect l="l" t="t" r="r" b="b"/>
              <a:pathLst>
                <a:path w="31690" h="39763" extrusionOk="0">
                  <a:moveTo>
                    <a:pt x="31690" y="1"/>
                  </a:moveTo>
                  <a:lnTo>
                    <a:pt x="2135" y="7573"/>
                  </a:lnTo>
                  <a:lnTo>
                    <a:pt x="0" y="39763"/>
                  </a:lnTo>
                  <a:lnTo>
                    <a:pt x="28687" y="31390"/>
                  </a:lnTo>
                  <a:lnTo>
                    <a:pt x="3169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5656938" y="3093325"/>
              <a:ext cx="792250" cy="994075"/>
            </a:xfrm>
            <a:custGeom>
              <a:avLst/>
              <a:gdLst/>
              <a:ahLst/>
              <a:cxnLst/>
              <a:rect l="l" t="t" r="r" b="b"/>
              <a:pathLst>
                <a:path w="31690" h="39763" extrusionOk="0">
                  <a:moveTo>
                    <a:pt x="18980" y="8374"/>
                  </a:moveTo>
                  <a:lnTo>
                    <a:pt x="14477" y="9574"/>
                  </a:lnTo>
                  <a:cubicBezTo>
                    <a:pt x="14444" y="9574"/>
                    <a:pt x="14411" y="9608"/>
                    <a:pt x="14377" y="9641"/>
                  </a:cubicBezTo>
                  <a:cubicBezTo>
                    <a:pt x="14344" y="9641"/>
                    <a:pt x="14277" y="9675"/>
                    <a:pt x="14244" y="9708"/>
                  </a:cubicBezTo>
                  <a:cubicBezTo>
                    <a:pt x="14244" y="9775"/>
                    <a:pt x="14210" y="9808"/>
                    <a:pt x="14177" y="9841"/>
                  </a:cubicBezTo>
                  <a:cubicBezTo>
                    <a:pt x="14177" y="9875"/>
                    <a:pt x="14144" y="9941"/>
                    <a:pt x="14144" y="9975"/>
                  </a:cubicBezTo>
                  <a:cubicBezTo>
                    <a:pt x="14144" y="10041"/>
                    <a:pt x="14144" y="10075"/>
                    <a:pt x="14177" y="10108"/>
                  </a:cubicBezTo>
                  <a:cubicBezTo>
                    <a:pt x="14177" y="10142"/>
                    <a:pt x="14210" y="10175"/>
                    <a:pt x="14210" y="10208"/>
                  </a:cubicBezTo>
                  <a:cubicBezTo>
                    <a:pt x="14244" y="10208"/>
                    <a:pt x="14277" y="10242"/>
                    <a:pt x="14310" y="10242"/>
                  </a:cubicBezTo>
                  <a:lnTo>
                    <a:pt x="14444" y="10242"/>
                  </a:lnTo>
                  <a:lnTo>
                    <a:pt x="18947" y="9041"/>
                  </a:lnTo>
                  <a:cubicBezTo>
                    <a:pt x="18980" y="9041"/>
                    <a:pt x="19014" y="9007"/>
                    <a:pt x="19047" y="9007"/>
                  </a:cubicBezTo>
                  <a:cubicBezTo>
                    <a:pt x="19114" y="8974"/>
                    <a:pt x="19147" y="8941"/>
                    <a:pt x="19147" y="8907"/>
                  </a:cubicBezTo>
                  <a:cubicBezTo>
                    <a:pt x="19181" y="8874"/>
                    <a:pt x="19214" y="8807"/>
                    <a:pt x="19247" y="8774"/>
                  </a:cubicBezTo>
                  <a:cubicBezTo>
                    <a:pt x="19247" y="8740"/>
                    <a:pt x="19281" y="8674"/>
                    <a:pt x="19281" y="8640"/>
                  </a:cubicBezTo>
                  <a:cubicBezTo>
                    <a:pt x="19281" y="8607"/>
                    <a:pt x="19281" y="8540"/>
                    <a:pt x="19247" y="8507"/>
                  </a:cubicBezTo>
                  <a:cubicBezTo>
                    <a:pt x="19247" y="8474"/>
                    <a:pt x="19247" y="8440"/>
                    <a:pt x="19214" y="8440"/>
                  </a:cubicBezTo>
                  <a:cubicBezTo>
                    <a:pt x="19181" y="8407"/>
                    <a:pt x="19147" y="8407"/>
                    <a:pt x="19114" y="8374"/>
                  </a:cubicBezTo>
                  <a:close/>
                  <a:moveTo>
                    <a:pt x="21382" y="9007"/>
                  </a:moveTo>
                  <a:lnTo>
                    <a:pt x="11942" y="11476"/>
                  </a:lnTo>
                  <a:lnTo>
                    <a:pt x="10541" y="29956"/>
                  </a:lnTo>
                  <a:lnTo>
                    <a:pt x="19781" y="27320"/>
                  </a:lnTo>
                  <a:lnTo>
                    <a:pt x="21382" y="9007"/>
                  </a:lnTo>
                  <a:close/>
                  <a:moveTo>
                    <a:pt x="15290" y="29508"/>
                  </a:moveTo>
                  <a:cubicBezTo>
                    <a:pt x="15219" y="29508"/>
                    <a:pt x="15148" y="29532"/>
                    <a:pt x="15078" y="29555"/>
                  </a:cubicBezTo>
                  <a:cubicBezTo>
                    <a:pt x="14944" y="29589"/>
                    <a:pt x="14844" y="29622"/>
                    <a:pt x="14744" y="29689"/>
                  </a:cubicBezTo>
                  <a:cubicBezTo>
                    <a:pt x="14644" y="29789"/>
                    <a:pt x="14544" y="29856"/>
                    <a:pt x="14444" y="29956"/>
                  </a:cubicBezTo>
                  <a:cubicBezTo>
                    <a:pt x="14377" y="30056"/>
                    <a:pt x="14310" y="30189"/>
                    <a:pt x="14244" y="30289"/>
                  </a:cubicBezTo>
                  <a:cubicBezTo>
                    <a:pt x="14210" y="30423"/>
                    <a:pt x="14177" y="30556"/>
                    <a:pt x="14144" y="30656"/>
                  </a:cubicBezTo>
                  <a:cubicBezTo>
                    <a:pt x="14144" y="30790"/>
                    <a:pt x="14177" y="30923"/>
                    <a:pt x="14210" y="31023"/>
                  </a:cubicBezTo>
                  <a:cubicBezTo>
                    <a:pt x="14244" y="31090"/>
                    <a:pt x="14277" y="31190"/>
                    <a:pt x="14344" y="31257"/>
                  </a:cubicBezTo>
                  <a:cubicBezTo>
                    <a:pt x="14411" y="31290"/>
                    <a:pt x="14511" y="31323"/>
                    <a:pt x="14611" y="31357"/>
                  </a:cubicBezTo>
                  <a:cubicBezTo>
                    <a:pt x="14640" y="31366"/>
                    <a:pt x="14669" y="31371"/>
                    <a:pt x="14699" y="31371"/>
                  </a:cubicBezTo>
                  <a:cubicBezTo>
                    <a:pt x="14769" y="31371"/>
                    <a:pt x="14840" y="31347"/>
                    <a:pt x="14911" y="31323"/>
                  </a:cubicBezTo>
                  <a:cubicBezTo>
                    <a:pt x="15044" y="31290"/>
                    <a:pt x="15144" y="31257"/>
                    <a:pt x="15244" y="31157"/>
                  </a:cubicBezTo>
                  <a:cubicBezTo>
                    <a:pt x="15345" y="31090"/>
                    <a:pt x="15445" y="30990"/>
                    <a:pt x="15545" y="30890"/>
                  </a:cubicBezTo>
                  <a:cubicBezTo>
                    <a:pt x="15611" y="30790"/>
                    <a:pt x="15678" y="30690"/>
                    <a:pt x="15745" y="30556"/>
                  </a:cubicBezTo>
                  <a:cubicBezTo>
                    <a:pt x="15778" y="30456"/>
                    <a:pt x="15812" y="30323"/>
                    <a:pt x="15845" y="30189"/>
                  </a:cubicBezTo>
                  <a:cubicBezTo>
                    <a:pt x="15845" y="30056"/>
                    <a:pt x="15845" y="29956"/>
                    <a:pt x="15812" y="29856"/>
                  </a:cubicBezTo>
                  <a:cubicBezTo>
                    <a:pt x="15778" y="29756"/>
                    <a:pt x="15711" y="29689"/>
                    <a:pt x="15645" y="29622"/>
                  </a:cubicBezTo>
                  <a:cubicBezTo>
                    <a:pt x="15578" y="29555"/>
                    <a:pt x="15478" y="29522"/>
                    <a:pt x="15378" y="29522"/>
                  </a:cubicBezTo>
                  <a:cubicBezTo>
                    <a:pt x="15349" y="29512"/>
                    <a:pt x="15319" y="29508"/>
                    <a:pt x="15290" y="29508"/>
                  </a:cubicBezTo>
                  <a:close/>
                  <a:moveTo>
                    <a:pt x="20748" y="6838"/>
                  </a:moveTo>
                  <a:cubicBezTo>
                    <a:pt x="20875" y="6838"/>
                    <a:pt x="20997" y="6849"/>
                    <a:pt x="21115" y="6872"/>
                  </a:cubicBezTo>
                  <a:cubicBezTo>
                    <a:pt x="21449" y="6973"/>
                    <a:pt x="21749" y="7106"/>
                    <a:pt x="21983" y="7339"/>
                  </a:cubicBezTo>
                  <a:cubicBezTo>
                    <a:pt x="22249" y="7573"/>
                    <a:pt x="22416" y="7873"/>
                    <a:pt x="22550" y="8207"/>
                  </a:cubicBezTo>
                  <a:cubicBezTo>
                    <a:pt x="22650" y="8574"/>
                    <a:pt x="22683" y="8974"/>
                    <a:pt x="22650" y="9408"/>
                  </a:cubicBezTo>
                  <a:lnTo>
                    <a:pt x="21115" y="26887"/>
                  </a:lnTo>
                  <a:cubicBezTo>
                    <a:pt x="21082" y="27320"/>
                    <a:pt x="20982" y="27754"/>
                    <a:pt x="20782" y="28154"/>
                  </a:cubicBezTo>
                  <a:cubicBezTo>
                    <a:pt x="20615" y="28555"/>
                    <a:pt x="20381" y="28955"/>
                    <a:pt x="20081" y="29322"/>
                  </a:cubicBezTo>
                  <a:cubicBezTo>
                    <a:pt x="19814" y="29689"/>
                    <a:pt x="19481" y="29989"/>
                    <a:pt x="19114" y="30256"/>
                  </a:cubicBezTo>
                  <a:cubicBezTo>
                    <a:pt x="18780" y="30523"/>
                    <a:pt x="18380" y="30723"/>
                    <a:pt x="17980" y="30823"/>
                  </a:cubicBezTo>
                  <a:lnTo>
                    <a:pt x="11775" y="32591"/>
                  </a:lnTo>
                  <a:cubicBezTo>
                    <a:pt x="11508" y="32680"/>
                    <a:pt x="11256" y="32724"/>
                    <a:pt x="11019" y="32724"/>
                  </a:cubicBezTo>
                  <a:cubicBezTo>
                    <a:pt x="10901" y="32724"/>
                    <a:pt x="10786" y="32713"/>
                    <a:pt x="10675" y="32691"/>
                  </a:cubicBezTo>
                  <a:cubicBezTo>
                    <a:pt x="10341" y="32624"/>
                    <a:pt x="10041" y="32491"/>
                    <a:pt x="9807" y="32291"/>
                  </a:cubicBezTo>
                  <a:cubicBezTo>
                    <a:pt x="9540" y="32057"/>
                    <a:pt x="9374" y="31790"/>
                    <a:pt x="9240" y="31457"/>
                  </a:cubicBezTo>
                  <a:cubicBezTo>
                    <a:pt x="9107" y="31123"/>
                    <a:pt x="9073" y="30723"/>
                    <a:pt x="9107" y="30289"/>
                  </a:cubicBezTo>
                  <a:lnTo>
                    <a:pt x="10441" y="12643"/>
                  </a:lnTo>
                  <a:cubicBezTo>
                    <a:pt x="10474" y="12210"/>
                    <a:pt x="10574" y="11743"/>
                    <a:pt x="10775" y="11309"/>
                  </a:cubicBezTo>
                  <a:cubicBezTo>
                    <a:pt x="10941" y="10875"/>
                    <a:pt x="11208" y="10475"/>
                    <a:pt x="11475" y="10108"/>
                  </a:cubicBezTo>
                  <a:cubicBezTo>
                    <a:pt x="11775" y="9741"/>
                    <a:pt x="12109" y="9408"/>
                    <a:pt x="12509" y="9141"/>
                  </a:cubicBezTo>
                  <a:cubicBezTo>
                    <a:pt x="12876" y="8874"/>
                    <a:pt x="13276" y="8674"/>
                    <a:pt x="13677" y="8574"/>
                  </a:cubicBezTo>
                  <a:lnTo>
                    <a:pt x="20015" y="6939"/>
                  </a:lnTo>
                  <a:cubicBezTo>
                    <a:pt x="20273" y="6875"/>
                    <a:pt x="20518" y="6838"/>
                    <a:pt x="20748" y="6838"/>
                  </a:cubicBezTo>
                  <a:close/>
                  <a:moveTo>
                    <a:pt x="31690" y="1"/>
                  </a:moveTo>
                  <a:lnTo>
                    <a:pt x="2135" y="7573"/>
                  </a:lnTo>
                  <a:lnTo>
                    <a:pt x="0" y="39763"/>
                  </a:lnTo>
                  <a:lnTo>
                    <a:pt x="28687" y="31390"/>
                  </a:lnTo>
                  <a:lnTo>
                    <a:pt x="3169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653588" y="3089175"/>
              <a:ext cx="799775" cy="1003225"/>
            </a:xfrm>
            <a:custGeom>
              <a:avLst/>
              <a:gdLst/>
              <a:ahLst/>
              <a:cxnLst/>
              <a:rect l="l" t="t" r="r" b="b"/>
              <a:pathLst>
                <a:path w="31991" h="40129" extrusionOk="0">
                  <a:moveTo>
                    <a:pt x="31990" y="0"/>
                  </a:moveTo>
                  <a:lnTo>
                    <a:pt x="2169" y="7639"/>
                  </a:lnTo>
                  <a:lnTo>
                    <a:pt x="1" y="40129"/>
                  </a:lnTo>
                  <a:lnTo>
                    <a:pt x="28955" y="31656"/>
                  </a:lnTo>
                  <a:lnTo>
                    <a:pt x="3199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5883763" y="3264175"/>
              <a:ext cx="340275" cy="647300"/>
            </a:xfrm>
            <a:custGeom>
              <a:avLst/>
              <a:gdLst/>
              <a:ahLst/>
              <a:cxnLst/>
              <a:rect l="l" t="t" r="r" b="b"/>
              <a:pathLst>
                <a:path w="13611" h="25892" extrusionOk="0">
                  <a:moveTo>
                    <a:pt x="10041" y="1540"/>
                  </a:moveTo>
                  <a:cubicBezTo>
                    <a:pt x="10074" y="1540"/>
                    <a:pt x="10108" y="1573"/>
                    <a:pt x="10141" y="1573"/>
                  </a:cubicBezTo>
                  <a:cubicBezTo>
                    <a:pt x="10141" y="1606"/>
                    <a:pt x="10174" y="1640"/>
                    <a:pt x="10174" y="1673"/>
                  </a:cubicBezTo>
                  <a:cubicBezTo>
                    <a:pt x="10208" y="1706"/>
                    <a:pt x="10208" y="1740"/>
                    <a:pt x="10208" y="1806"/>
                  </a:cubicBezTo>
                  <a:cubicBezTo>
                    <a:pt x="10174" y="1840"/>
                    <a:pt x="10174" y="1873"/>
                    <a:pt x="10174" y="1940"/>
                  </a:cubicBezTo>
                  <a:cubicBezTo>
                    <a:pt x="10141" y="1973"/>
                    <a:pt x="10108" y="2007"/>
                    <a:pt x="10074" y="2040"/>
                  </a:cubicBezTo>
                  <a:cubicBezTo>
                    <a:pt x="10041" y="2073"/>
                    <a:pt x="10008" y="2107"/>
                    <a:pt x="9974" y="2140"/>
                  </a:cubicBezTo>
                  <a:cubicBezTo>
                    <a:pt x="9941" y="2173"/>
                    <a:pt x="9907" y="2207"/>
                    <a:pt x="9874" y="2207"/>
                  </a:cubicBezTo>
                  <a:lnTo>
                    <a:pt x="5371" y="3408"/>
                  </a:lnTo>
                  <a:lnTo>
                    <a:pt x="5237" y="3408"/>
                  </a:lnTo>
                  <a:cubicBezTo>
                    <a:pt x="5204" y="3408"/>
                    <a:pt x="5171" y="3374"/>
                    <a:pt x="5137" y="3341"/>
                  </a:cubicBezTo>
                  <a:cubicBezTo>
                    <a:pt x="5137" y="3341"/>
                    <a:pt x="5104" y="3308"/>
                    <a:pt x="5104" y="3274"/>
                  </a:cubicBezTo>
                  <a:cubicBezTo>
                    <a:pt x="5071" y="3241"/>
                    <a:pt x="5071" y="3174"/>
                    <a:pt x="5071" y="3141"/>
                  </a:cubicBezTo>
                  <a:cubicBezTo>
                    <a:pt x="5071" y="3107"/>
                    <a:pt x="5104" y="3041"/>
                    <a:pt x="5104" y="3007"/>
                  </a:cubicBezTo>
                  <a:cubicBezTo>
                    <a:pt x="5137" y="2974"/>
                    <a:pt x="5171" y="2907"/>
                    <a:pt x="5171" y="2874"/>
                  </a:cubicBezTo>
                  <a:cubicBezTo>
                    <a:pt x="5204" y="2841"/>
                    <a:pt x="5237" y="2807"/>
                    <a:pt x="5304" y="2774"/>
                  </a:cubicBezTo>
                  <a:cubicBezTo>
                    <a:pt x="5338" y="2774"/>
                    <a:pt x="5371" y="2740"/>
                    <a:pt x="5404" y="2740"/>
                  </a:cubicBezTo>
                  <a:lnTo>
                    <a:pt x="9907" y="1540"/>
                  </a:lnTo>
                  <a:close/>
                  <a:moveTo>
                    <a:pt x="12309" y="2173"/>
                  </a:moveTo>
                  <a:lnTo>
                    <a:pt x="10708" y="20486"/>
                  </a:lnTo>
                  <a:lnTo>
                    <a:pt x="1468" y="23122"/>
                  </a:lnTo>
                  <a:lnTo>
                    <a:pt x="2869" y="4642"/>
                  </a:lnTo>
                  <a:lnTo>
                    <a:pt x="12309" y="2173"/>
                  </a:lnTo>
                  <a:close/>
                  <a:moveTo>
                    <a:pt x="6305" y="22688"/>
                  </a:moveTo>
                  <a:cubicBezTo>
                    <a:pt x="6405" y="22721"/>
                    <a:pt x="6505" y="22755"/>
                    <a:pt x="6572" y="22821"/>
                  </a:cubicBezTo>
                  <a:cubicBezTo>
                    <a:pt x="6638" y="22855"/>
                    <a:pt x="6672" y="22955"/>
                    <a:pt x="6705" y="23055"/>
                  </a:cubicBezTo>
                  <a:cubicBezTo>
                    <a:pt x="6739" y="23155"/>
                    <a:pt x="6772" y="23255"/>
                    <a:pt x="6772" y="23389"/>
                  </a:cubicBezTo>
                  <a:cubicBezTo>
                    <a:pt x="6739" y="23489"/>
                    <a:pt x="6705" y="23622"/>
                    <a:pt x="6672" y="23755"/>
                  </a:cubicBezTo>
                  <a:cubicBezTo>
                    <a:pt x="6605" y="23856"/>
                    <a:pt x="6538" y="23989"/>
                    <a:pt x="6472" y="24089"/>
                  </a:cubicBezTo>
                  <a:cubicBezTo>
                    <a:pt x="6372" y="24189"/>
                    <a:pt x="6272" y="24289"/>
                    <a:pt x="6171" y="24356"/>
                  </a:cubicBezTo>
                  <a:cubicBezTo>
                    <a:pt x="6071" y="24423"/>
                    <a:pt x="5971" y="24489"/>
                    <a:pt x="5838" y="24523"/>
                  </a:cubicBezTo>
                  <a:cubicBezTo>
                    <a:pt x="5788" y="24539"/>
                    <a:pt x="5738" y="24548"/>
                    <a:pt x="5688" y="24548"/>
                  </a:cubicBezTo>
                  <a:cubicBezTo>
                    <a:pt x="5638" y="24548"/>
                    <a:pt x="5588" y="24539"/>
                    <a:pt x="5538" y="24523"/>
                  </a:cubicBezTo>
                  <a:cubicBezTo>
                    <a:pt x="5438" y="24523"/>
                    <a:pt x="5338" y="24489"/>
                    <a:pt x="5271" y="24423"/>
                  </a:cubicBezTo>
                  <a:cubicBezTo>
                    <a:pt x="5204" y="24356"/>
                    <a:pt x="5171" y="24289"/>
                    <a:pt x="5104" y="24189"/>
                  </a:cubicBezTo>
                  <a:cubicBezTo>
                    <a:pt x="5071" y="24089"/>
                    <a:pt x="5071" y="23989"/>
                    <a:pt x="5071" y="23856"/>
                  </a:cubicBezTo>
                  <a:cubicBezTo>
                    <a:pt x="5104" y="23722"/>
                    <a:pt x="5137" y="23589"/>
                    <a:pt x="5171" y="23489"/>
                  </a:cubicBezTo>
                  <a:cubicBezTo>
                    <a:pt x="5237" y="23355"/>
                    <a:pt x="5304" y="23255"/>
                    <a:pt x="5371" y="23155"/>
                  </a:cubicBezTo>
                  <a:cubicBezTo>
                    <a:pt x="5471" y="23022"/>
                    <a:pt x="5571" y="22955"/>
                    <a:pt x="5671" y="22888"/>
                  </a:cubicBezTo>
                  <a:cubicBezTo>
                    <a:pt x="5771" y="22788"/>
                    <a:pt x="5871" y="22755"/>
                    <a:pt x="6005" y="22721"/>
                  </a:cubicBezTo>
                  <a:cubicBezTo>
                    <a:pt x="6105" y="22688"/>
                    <a:pt x="6205" y="22688"/>
                    <a:pt x="6305" y="22688"/>
                  </a:cubicBezTo>
                  <a:close/>
                  <a:moveTo>
                    <a:pt x="11553" y="1"/>
                  </a:moveTo>
                  <a:cubicBezTo>
                    <a:pt x="11354" y="1"/>
                    <a:pt x="11141" y="34"/>
                    <a:pt x="10908" y="105"/>
                  </a:cubicBezTo>
                  <a:lnTo>
                    <a:pt x="4604" y="1740"/>
                  </a:lnTo>
                  <a:cubicBezTo>
                    <a:pt x="4170" y="1873"/>
                    <a:pt x="3770" y="2040"/>
                    <a:pt x="3403" y="2307"/>
                  </a:cubicBezTo>
                  <a:cubicBezTo>
                    <a:pt x="3036" y="2574"/>
                    <a:pt x="2702" y="2907"/>
                    <a:pt x="2402" y="3274"/>
                  </a:cubicBezTo>
                  <a:cubicBezTo>
                    <a:pt x="2102" y="3641"/>
                    <a:pt x="1868" y="4041"/>
                    <a:pt x="1702" y="4475"/>
                  </a:cubicBezTo>
                  <a:cubicBezTo>
                    <a:pt x="1501" y="4909"/>
                    <a:pt x="1401" y="5376"/>
                    <a:pt x="1368" y="5809"/>
                  </a:cubicBezTo>
                  <a:lnTo>
                    <a:pt x="34" y="23489"/>
                  </a:lnTo>
                  <a:cubicBezTo>
                    <a:pt x="0" y="23922"/>
                    <a:pt x="34" y="24289"/>
                    <a:pt x="167" y="24623"/>
                  </a:cubicBezTo>
                  <a:cubicBezTo>
                    <a:pt x="267" y="24956"/>
                    <a:pt x="467" y="25257"/>
                    <a:pt x="701" y="25457"/>
                  </a:cubicBezTo>
                  <a:cubicBezTo>
                    <a:pt x="968" y="25657"/>
                    <a:pt x="1268" y="25790"/>
                    <a:pt x="1602" y="25857"/>
                  </a:cubicBezTo>
                  <a:cubicBezTo>
                    <a:pt x="1720" y="25881"/>
                    <a:pt x="1842" y="25892"/>
                    <a:pt x="1969" y="25892"/>
                  </a:cubicBezTo>
                  <a:cubicBezTo>
                    <a:pt x="2199" y="25892"/>
                    <a:pt x="2444" y="25855"/>
                    <a:pt x="2702" y="25790"/>
                  </a:cubicBezTo>
                  <a:lnTo>
                    <a:pt x="8907" y="23989"/>
                  </a:lnTo>
                  <a:cubicBezTo>
                    <a:pt x="9307" y="23889"/>
                    <a:pt x="9674" y="23689"/>
                    <a:pt x="10041" y="23422"/>
                  </a:cubicBezTo>
                  <a:cubicBezTo>
                    <a:pt x="10408" y="23155"/>
                    <a:pt x="10708" y="22855"/>
                    <a:pt x="11008" y="22488"/>
                  </a:cubicBezTo>
                  <a:cubicBezTo>
                    <a:pt x="11275" y="22154"/>
                    <a:pt x="11509" y="21754"/>
                    <a:pt x="11709" y="21320"/>
                  </a:cubicBezTo>
                  <a:cubicBezTo>
                    <a:pt x="11876" y="20920"/>
                    <a:pt x="12009" y="20486"/>
                    <a:pt x="12042" y="20053"/>
                  </a:cubicBezTo>
                  <a:lnTo>
                    <a:pt x="13577" y="2574"/>
                  </a:lnTo>
                  <a:cubicBezTo>
                    <a:pt x="13610" y="2140"/>
                    <a:pt x="13543" y="1740"/>
                    <a:pt x="13443" y="1373"/>
                  </a:cubicBezTo>
                  <a:cubicBezTo>
                    <a:pt x="13343" y="1039"/>
                    <a:pt x="13143" y="739"/>
                    <a:pt x="12910" y="505"/>
                  </a:cubicBezTo>
                  <a:cubicBezTo>
                    <a:pt x="12676" y="272"/>
                    <a:pt x="12376" y="139"/>
                    <a:pt x="12042" y="72"/>
                  </a:cubicBezTo>
                  <a:cubicBezTo>
                    <a:pt x="11887" y="25"/>
                    <a:pt x="11725" y="1"/>
                    <a:pt x="11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4787988" y="4180775"/>
              <a:ext cx="793075" cy="994900"/>
            </a:xfrm>
            <a:custGeom>
              <a:avLst/>
              <a:gdLst/>
              <a:ahLst/>
              <a:cxnLst/>
              <a:rect l="l" t="t" r="r" b="b"/>
              <a:pathLst>
                <a:path w="31723" h="39796" extrusionOk="0">
                  <a:moveTo>
                    <a:pt x="31723" y="1"/>
                  </a:moveTo>
                  <a:lnTo>
                    <a:pt x="934" y="9107"/>
                  </a:lnTo>
                  <a:lnTo>
                    <a:pt x="0" y="39796"/>
                  </a:lnTo>
                  <a:lnTo>
                    <a:pt x="29821" y="29989"/>
                  </a:lnTo>
                  <a:lnTo>
                    <a:pt x="317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4787988" y="4180775"/>
              <a:ext cx="793075" cy="994900"/>
            </a:xfrm>
            <a:custGeom>
              <a:avLst/>
              <a:gdLst/>
              <a:ahLst/>
              <a:cxnLst/>
              <a:rect l="l" t="t" r="r" b="b"/>
              <a:pathLst>
                <a:path w="31723" h="39796" extrusionOk="0">
                  <a:moveTo>
                    <a:pt x="21249" y="23051"/>
                  </a:moveTo>
                  <a:cubicBezTo>
                    <a:pt x="21148" y="23051"/>
                    <a:pt x="21082" y="23051"/>
                    <a:pt x="20982" y="23084"/>
                  </a:cubicBezTo>
                  <a:cubicBezTo>
                    <a:pt x="20882" y="23117"/>
                    <a:pt x="20815" y="23151"/>
                    <a:pt x="20715" y="23217"/>
                  </a:cubicBezTo>
                  <a:cubicBezTo>
                    <a:pt x="20648" y="23284"/>
                    <a:pt x="20581" y="23351"/>
                    <a:pt x="20515" y="23417"/>
                  </a:cubicBezTo>
                  <a:cubicBezTo>
                    <a:pt x="20448" y="23518"/>
                    <a:pt x="20381" y="23584"/>
                    <a:pt x="20348" y="23684"/>
                  </a:cubicBezTo>
                  <a:cubicBezTo>
                    <a:pt x="20315" y="23784"/>
                    <a:pt x="20315" y="23851"/>
                    <a:pt x="20281" y="23951"/>
                  </a:cubicBezTo>
                  <a:cubicBezTo>
                    <a:pt x="20281" y="24051"/>
                    <a:pt x="20315" y="24118"/>
                    <a:pt x="20315" y="24185"/>
                  </a:cubicBezTo>
                  <a:cubicBezTo>
                    <a:pt x="20348" y="24251"/>
                    <a:pt x="20415" y="24318"/>
                    <a:pt x="20448" y="24351"/>
                  </a:cubicBezTo>
                  <a:cubicBezTo>
                    <a:pt x="20515" y="24385"/>
                    <a:pt x="20581" y="24418"/>
                    <a:pt x="20648" y="24418"/>
                  </a:cubicBezTo>
                  <a:cubicBezTo>
                    <a:pt x="20681" y="24429"/>
                    <a:pt x="20711" y="24433"/>
                    <a:pt x="20740" y="24433"/>
                  </a:cubicBezTo>
                  <a:cubicBezTo>
                    <a:pt x="20796" y="24433"/>
                    <a:pt x="20848" y="24418"/>
                    <a:pt x="20915" y="24418"/>
                  </a:cubicBezTo>
                  <a:cubicBezTo>
                    <a:pt x="21015" y="24385"/>
                    <a:pt x="21082" y="24318"/>
                    <a:pt x="21182" y="24251"/>
                  </a:cubicBezTo>
                  <a:cubicBezTo>
                    <a:pt x="21249" y="24218"/>
                    <a:pt x="21315" y="24151"/>
                    <a:pt x="21382" y="24051"/>
                  </a:cubicBezTo>
                  <a:cubicBezTo>
                    <a:pt x="21449" y="23985"/>
                    <a:pt x="21482" y="23884"/>
                    <a:pt x="21549" y="23818"/>
                  </a:cubicBezTo>
                  <a:cubicBezTo>
                    <a:pt x="21582" y="23718"/>
                    <a:pt x="21582" y="23618"/>
                    <a:pt x="21615" y="23518"/>
                  </a:cubicBezTo>
                  <a:cubicBezTo>
                    <a:pt x="21615" y="23451"/>
                    <a:pt x="21582" y="23351"/>
                    <a:pt x="21549" y="23284"/>
                  </a:cubicBezTo>
                  <a:cubicBezTo>
                    <a:pt x="21549" y="23217"/>
                    <a:pt x="21482" y="23184"/>
                    <a:pt x="21449" y="23117"/>
                  </a:cubicBezTo>
                  <a:cubicBezTo>
                    <a:pt x="21382" y="23084"/>
                    <a:pt x="21315" y="23051"/>
                    <a:pt x="21249" y="23051"/>
                  </a:cubicBezTo>
                  <a:close/>
                  <a:moveTo>
                    <a:pt x="23784" y="17180"/>
                  </a:moveTo>
                  <a:lnTo>
                    <a:pt x="23317" y="25252"/>
                  </a:lnTo>
                  <a:lnTo>
                    <a:pt x="18780" y="26720"/>
                  </a:lnTo>
                  <a:lnTo>
                    <a:pt x="19114" y="19782"/>
                  </a:lnTo>
                  <a:lnTo>
                    <a:pt x="19180" y="18614"/>
                  </a:lnTo>
                  <a:lnTo>
                    <a:pt x="23784" y="17180"/>
                  </a:lnTo>
                  <a:close/>
                  <a:moveTo>
                    <a:pt x="13510" y="12810"/>
                  </a:moveTo>
                  <a:cubicBezTo>
                    <a:pt x="13576" y="12810"/>
                    <a:pt x="13643" y="12843"/>
                    <a:pt x="13676" y="12843"/>
                  </a:cubicBezTo>
                  <a:cubicBezTo>
                    <a:pt x="13710" y="12877"/>
                    <a:pt x="13743" y="12910"/>
                    <a:pt x="13743" y="12943"/>
                  </a:cubicBezTo>
                  <a:cubicBezTo>
                    <a:pt x="13810" y="13043"/>
                    <a:pt x="13810" y="13244"/>
                    <a:pt x="13843" y="13477"/>
                  </a:cubicBezTo>
                  <a:cubicBezTo>
                    <a:pt x="13843" y="13677"/>
                    <a:pt x="13877" y="13944"/>
                    <a:pt x="13877" y="14244"/>
                  </a:cubicBezTo>
                  <a:cubicBezTo>
                    <a:pt x="13877" y="14511"/>
                    <a:pt x="13877" y="14811"/>
                    <a:pt x="13877" y="15045"/>
                  </a:cubicBezTo>
                  <a:cubicBezTo>
                    <a:pt x="13910" y="15312"/>
                    <a:pt x="13910" y="15545"/>
                    <a:pt x="13943" y="15745"/>
                  </a:cubicBezTo>
                  <a:cubicBezTo>
                    <a:pt x="13977" y="15912"/>
                    <a:pt x="14010" y="16079"/>
                    <a:pt x="14077" y="16212"/>
                  </a:cubicBezTo>
                  <a:cubicBezTo>
                    <a:pt x="14143" y="16346"/>
                    <a:pt x="14244" y="16446"/>
                    <a:pt x="14410" y="16579"/>
                  </a:cubicBezTo>
                  <a:cubicBezTo>
                    <a:pt x="14544" y="16713"/>
                    <a:pt x="14777" y="16846"/>
                    <a:pt x="15111" y="17013"/>
                  </a:cubicBezTo>
                  <a:cubicBezTo>
                    <a:pt x="15411" y="17146"/>
                    <a:pt x="15811" y="17346"/>
                    <a:pt x="16312" y="17547"/>
                  </a:cubicBezTo>
                  <a:cubicBezTo>
                    <a:pt x="16845" y="17780"/>
                    <a:pt x="17146" y="17980"/>
                    <a:pt x="17346" y="18180"/>
                  </a:cubicBezTo>
                  <a:cubicBezTo>
                    <a:pt x="17546" y="18347"/>
                    <a:pt x="17646" y="18514"/>
                    <a:pt x="17646" y="18681"/>
                  </a:cubicBezTo>
                  <a:cubicBezTo>
                    <a:pt x="17679" y="18848"/>
                    <a:pt x="17646" y="18981"/>
                    <a:pt x="17646" y="19148"/>
                  </a:cubicBezTo>
                  <a:cubicBezTo>
                    <a:pt x="17646" y="19281"/>
                    <a:pt x="17646" y="19415"/>
                    <a:pt x="17746" y="19581"/>
                  </a:cubicBezTo>
                  <a:lnTo>
                    <a:pt x="18647" y="19515"/>
                  </a:lnTo>
                  <a:lnTo>
                    <a:pt x="18346" y="25386"/>
                  </a:lnTo>
                  <a:lnTo>
                    <a:pt x="16712" y="25886"/>
                  </a:lnTo>
                  <a:cubicBezTo>
                    <a:pt x="16612" y="26053"/>
                    <a:pt x="16445" y="26219"/>
                    <a:pt x="16245" y="26353"/>
                  </a:cubicBezTo>
                  <a:cubicBezTo>
                    <a:pt x="16045" y="26486"/>
                    <a:pt x="15845" y="26620"/>
                    <a:pt x="15645" y="26753"/>
                  </a:cubicBezTo>
                  <a:cubicBezTo>
                    <a:pt x="15411" y="26853"/>
                    <a:pt x="15211" y="26953"/>
                    <a:pt x="15077" y="27020"/>
                  </a:cubicBezTo>
                  <a:cubicBezTo>
                    <a:pt x="14911" y="27087"/>
                    <a:pt x="14811" y="27120"/>
                    <a:pt x="14811" y="27120"/>
                  </a:cubicBezTo>
                  <a:lnTo>
                    <a:pt x="8840" y="28688"/>
                  </a:lnTo>
                  <a:cubicBezTo>
                    <a:pt x="8473" y="28655"/>
                    <a:pt x="8273" y="28488"/>
                    <a:pt x="8173" y="28288"/>
                  </a:cubicBezTo>
                  <a:cubicBezTo>
                    <a:pt x="8072" y="28087"/>
                    <a:pt x="8072" y="27854"/>
                    <a:pt x="8139" y="27587"/>
                  </a:cubicBezTo>
                  <a:cubicBezTo>
                    <a:pt x="8173" y="27354"/>
                    <a:pt x="8273" y="27120"/>
                    <a:pt x="8373" y="26953"/>
                  </a:cubicBezTo>
                  <a:cubicBezTo>
                    <a:pt x="8439" y="26787"/>
                    <a:pt x="8506" y="26653"/>
                    <a:pt x="8506" y="26653"/>
                  </a:cubicBezTo>
                  <a:cubicBezTo>
                    <a:pt x="8239" y="26553"/>
                    <a:pt x="8106" y="26353"/>
                    <a:pt x="8039" y="26153"/>
                  </a:cubicBezTo>
                  <a:cubicBezTo>
                    <a:pt x="7972" y="25919"/>
                    <a:pt x="8006" y="25686"/>
                    <a:pt x="8072" y="25452"/>
                  </a:cubicBezTo>
                  <a:cubicBezTo>
                    <a:pt x="8106" y="25219"/>
                    <a:pt x="8206" y="25019"/>
                    <a:pt x="8273" y="24852"/>
                  </a:cubicBezTo>
                  <a:cubicBezTo>
                    <a:pt x="8373" y="24685"/>
                    <a:pt x="8406" y="24585"/>
                    <a:pt x="8406" y="24585"/>
                  </a:cubicBezTo>
                  <a:cubicBezTo>
                    <a:pt x="8072" y="24318"/>
                    <a:pt x="7906" y="24018"/>
                    <a:pt x="7839" y="23751"/>
                  </a:cubicBezTo>
                  <a:cubicBezTo>
                    <a:pt x="7772" y="23484"/>
                    <a:pt x="7839" y="23217"/>
                    <a:pt x="7939" y="22984"/>
                  </a:cubicBezTo>
                  <a:cubicBezTo>
                    <a:pt x="8039" y="22750"/>
                    <a:pt x="8173" y="22550"/>
                    <a:pt x="8306" y="22417"/>
                  </a:cubicBezTo>
                  <a:cubicBezTo>
                    <a:pt x="8406" y="22250"/>
                    <a:pt x="8506" y="22183"/>
                    <a:pt x="8506" y="22183"/>
                  </a:cubicBezTo>
                  <a:cubicBezTo>
                    <a:pt x="8139" y="22050"/>
                    <a:pt x="7972" y="21850"/>
                    <a:pt x="7906" y="21616"/>
                  </a:cubicBezTo>
                  <a:cubicBezTo>
                    <a:pt x="7839" y="21383"/>
                    <a:pt x="7906" y="21116"/>
                    <a:pt x="8006" y="20849"/>
                  </a:cubicBezTo>
                  <a:cubicBezTo>
                    <a:pt x="8106" y="20582"/>
                    <a:pt x="8273" y="20349"/>
                    <a:pt x="8373" y="20182"/>
                  </a:cubicBezTo>
                  <a:cubicBezTo>
                    <a:pt x="8506" y="20015"/>
                    <a:pt x="8606" y="19882"/>
                    <a:pt x="8606" y="19882"/>
                  </a:cubicBezTo>
                  <a:lnTo>
                    <a:pt x="11775" y="18914"/>
                  </a:lnTo>
                  <a:cubicBezTo>
                    <a:pt x="11775" y="18914"/>
                    <a:pt x="11775" y="18881"/>
                    <a:pt x="11775" y="18848"/>
                  </a:cubicBezTo>
                  <a:cubicBezTo>
                    <a:pt x="11775" y="18814"/>
                    <a:pt x="11808" y="18781"/>
                    <a:pt x="11808" y="18714"/>
                  </a:cubicBezTo>
                  <a:cubicBezTo>
                    <a:pt x="11808" y="18647"/>
                    <a:pt x="11808" y="18547"/>
                    <a:pt x="11808" y="18447"/>
                  </a:cubicBezTo>
                  <a:cubicBezTo>
                    <a:pt x="11808" y="18347"/>
                    <a:pt x="11775" y="18214"/>
                    <a:pt x="11742" y="18080"/>
                  </a:cubicBezTo>
                  <a:cubicBezTo>
                    <a:pt x="11708" y="17980"/>
                    <a:pt x="11675" y="17880"/>
                    <a:pt x="11642" y="17747"/>
                  </a:cubicBezTo>
                  <a:cubicBezTo>
                    <a:pt x="11608" y="17647"/>
                    <a:pt x="11542" y="17513"/>
                    <a:pt x="11475" y="17346"/>
                  </a:cubicBezTo>
                  <a:cubicBezTo>
                    <a:pt x="11442" y="17213"/>
                    <a:pt x="11375" y="17046"/>
                    <a:pt x="11341" y="16879"/>
                  </a:cubicBezTo>
                  <a:cubicBezTo>
                    <a:pt x="11275" y="16679"/>
                    <a:pt x="11241" y="16479"/>
                    <a:pt x="11208" y="16246"/>
                  </a:cubicBezTo>
                  <a:cubicBezTo>
                    <a:pt x="11141" y="15712"/>
                    <a:pt x="11175" y="15245"/>
                    <a:pt x="11241" y="14878"/>
                  </a:cubicBezTo>
                  <a:cubicBezTo>
                    <a:pt x="11341" y="14478"/>
                    <a:pt x="11508" y="14144"/>
                    <a:pt x="11675" y="13877"/>
                  </a:cubicBezTo>
                  <a:cubicBezTo>
                    <a:pt x="11875" y="13610"/>
                    <a:pt x="12109" y="13377"/>
                    <a:pt x="12342" y="13210"/>
                  </a:cubicBezTo>
                  <a:cubicBezTo>
                    <a:pt x="12576" y="13077"/>
                    <a:pt x="12809" y="12943"/>
                    <a:pt x="13009" y="12877"/>
                  </a:cubicBezTo>
                  <a:cubicBezTo>
                    <a:pt x="13109" y="12843"/>
                    <a:pt x="13209" y="12843"/>
                    <a:pt x="13276" y="12843"/>
                  </a:cubicBezTo>
                  <a:cubicBezTo>
                    <a:pt x="13376" y="12810"/>
                    <a:pt x="13443" y="12810"/>
                    <a:pt x="13510" y="12810"/>
                  </a:cubicBezTo>
                  <a:close/>
                  <a:moveTo>
                    <a:pt x="31723" y="1"/>
                  </a:moveTo>
                  <a:lnTo>
                    <a:pt x="934" y="9107"/>
                  </a:lnTo>
                  <a:lnTo>
                    <a:pt x="0" y="39796"/>
                  </a:lnTo>
                  <a:lnTo>
                    <a:pt x="29821" y="29989"/>
                  </a:lnTo>
                  <a:lnTo>
                    <a:pt x="317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4784638" y="4176600"/>
              <a:ext cx="800600" cy="1004075"/>
            </a:xfrm>
            <a:custGeom>
              <a:avLst/>
              <a:gdLst/>
              <a:ahLst/>
              <a:cxnLst/>
              <a:rect l="l" t="t" r="r" b="b"/>
              <a:pathLst>
                <a:path w="32024" h="40163" extrusionOk="0">
                  <a:moveTo>
                    <a:pt x="32023" y="1"/>
                  </a:moveTo>
                  <a:lnTo>
                    <a:pt x="968" y="9174"/>
                  </a:lnTo>
                  <a:lnTo>
                    <a:pt x="1" y="40163"/>
                  </a:lnTo>
                  <a:lnTo>
                    <a:pt x="30122" y="30256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4982288" y="4500175"/>
              <a:ext cx="271875" cy="397800"/>
            </a:xfrm>
            <a:custGeom>
              <a:avLst/>
              <a:gdLst/>
              <a:ahLst/>
              <a:cxnLst/>
              <a:rect l="l" t="t" r="r" b="b"/>
              <a:pathLst>
                <a:path w="10875" h="15912" extrusionOk="0">
                  <a:moveTo>
                    <a:pt x="5738" y="1"/>
                  </a:moveTo>
                  <a:cubicBezTo>
                    <a:pt x="5671" y="1"/>
                    <a:pt x="5604" y="1"/>
                    <a:pt x="5504" y="34"/>
                  </a:cubicBezTo>
                  <a:cubicBezTo>
                    <a:pt x="5437" y="34"/>
                    <a:pt x="5337" y="67"/>
                    <a:pt x="5237" y="101"/>
                  </a:cubicBezTo>
                  <a:cubicBezTo>
                    <a:pt x="5037" y="167"/>
                    <a:pt x="4804" y="267"/>
                    <a:pt x="4570" y="434"/>
                  </a:cubicBezTo>
                  <a:cubicBezTo>
                    <a:pt x="4337" y="601"/>
                    <a:pt x="4103" y="801"/>
                    <a:pt x="3903" y="1068"/>
                  </a:cubicBezTo>
                  <a:cubicBezTo>
                    <a:pt x="3736" y="1368"/>
                    <a:pt x="3569" y="1702"/>
                    <a:pt x="3469" y="2069"/>
                  </a:cubicBezTo>
                  <a:cubicBezTo>
                    <a:pt x="3403" y="2469"/>
                    <a:pt x="3369" y="2936"/>
                    <a:pt x="3436" y="3470"/>
                  </a:cubicBezTo>
                  <a:cubicBezTo>
                    <a:pt x="3469" y="3703"/>
                    <a:pt x="3503" y="3903"/>
                    <a:pt x="3569" y="4070"/>
                  </a:cubicBezTo>
                  <a:cubicBezTo>
                    <a:pt x="3603" y="4270"/>
                    <a:pt x="3670" y="4437"/>
                    <a:pt x="3703" y="4570"/>
                  </a:cubicBezTo>
                  <a:cubicBezTo>
                    <a:pt x="3770" y="4704"/>
                    <a:pt x="3836" y="4837"/>
                    <a:pt x="3870" y="4971"/>
                  </a:cubicBezTo>
                  <a:cubicBezTo>
                    <a:pt x="3903" y="5104"/>
                    <a:pt x="3936" y="5204"/>
                    <a:pt x="3970" y="5304"/>
                  </a:cubicBezTo>
                  <a:cubicBezTo>
                    <a:pt x="4003" y="5438"/>
                    <a:pt x="4036" y="5571"/>
                    <a:pt x="4036" y="5671"/>
                  </a:cubicBezTo>
                  <a:cubicBezTo>
                    <a:pt x="4036" y="5771"/>
                    <a:pt x="4036" y="5838"/>
                    <a:pt x="4036" y="5905"/>
                  </a:cubicBezTo>
                  <a:cubicBezTo>
                    <a:pt x="4036" y="5971"/>
                    <a:pt x="4003" y="6038"/>
                    <a:pt x="4003" y="6072"/>
                  </a:cubicBezTo>
                  <a:cubicBezTo>
                    <a:pt x="4003" y="6105"/>
                    <a:pt x="4003" y="6138"/>
                    <a:pt x="4003" y="6138"/>
                  </a:cubicBezTo>
                  <a:lnTo>
                    <a:pt x="834" y="7106"/>
                  </a:lnTo>
                  <a:cubicBezTo>
                    <a:pt x="834" y="7106"/>
                    <a:pt x="734" y="7206"/>
                    <a:pt x="601" y="7406"/>
                  </a:cubicBezTo>
                  <a:cubicBezTo>
                    <a:pt x="501" y="7573"/>
                    <a:pt x="334" y="7806"/>
                    <a:pt x="234" y="8073"/>
                  </a:cubicBezTo>
                  <a:cubicBezTo>
                    <a:pt x="134" y="8306"/>
                    <a:pt x="67" y="8573"/>
                    <a:pt x="134" y="8807"/>
                  </a:cubicBezTo>
                  <a:cubicBezTo>
                    <a:pt x="200" y="9074"/>
                    <a:pt x="367" y="9274"/>
                    <a:pt x="734" y="9407"/>
                  </a:cubicBezTo>
                  <a:cubicBezTo>
                    <a:pt x="734" y="9407"/>
                    <a:pt x="634" y="9474"/>
                    <a:pt x="534" y="9607"/>
                  </a:cubicBezTo>
                  <a:cubicBezTo>
                    <a:pt x="401" y="9741"/>
                    <a:pt x="267" y="9941"/>
                    <a:pt x="167" y="10174"/>
                  </a:cubicBezTo>
                  <a:cubicBezTo>
                    <a:pt x="67" y="10408"/>
                    <a:pt x="0" y="10675"/>
                    <a:pt x="67" y="10975"/>
                  </a:cubicBezTo>
                  <a:cubicBezTo>
                    <a:pt x="134" y="11242"/>
                    <a:pt x="300" y="11509"/>
                    <a:pt x="634" y="11809"/>
                  </a:cubicBezTo>
                  <a:cubicBezTo>
                    <a:pt x="634" y="11809"/>
                    <a:pt x="601" y="11909"/>
                    <a:pt x="501" y="12042"/>
                  </a:cubicBezTo>
                  <a:cubicBezTo>
                    <a:pt x="434" y="12209"/>
                    <a:pt x="334" y="12443"/>
                    <a:pt x="300" y="12676"/>
                  </a:cubicBezTo>
                  <a:cubicBezTo>
                    <a:pt x="234" y="12910"/>
                    <a:pt x="200" y="13143"/>
                    <a:pt x="267" y="13343"/>
                  </a:cubicBezTo>
                  <a:cubicBezTo>
                    <a:pt x="334" y="13577"/>
                    <a:pt x="467" y="13744"/>
                    <a:pt x="734" y="13877"/>
                  </a:cubicBezTo>
                  <a:cubicBezTo>
                    <a:pt x="734" y="13877"/>
                    <a:pt x="667" y="13977"/>
                    <a:pt x="601" y="14144"/>
                  </a:cubicBezTo>
                  <a:cubicBezTo>
                    <a:pt x="501" y="14344"/>
                    <a:pt x="401" y="14578"/>
                    <a:pt x="367" y="14811"/>
                  </a:cubicBezTo>
                  <a:cubicBezTo>
                    <a:pt x="300" y="15045"/>
                    <a:pt x="300" y="15311"/>
                    <a:pt x="401" y="15512"/>
                  </a:cubicBezTo>
                  <a:cubicBezTo>
                    <a:pt x="501" y="15712"/>
                    <a:pt x="701" y="15845"/>
                    <a:pt x="1068" y="15912"/>
                  </a:cubicBezTo>
                  <a:lnTo>
                    <a:pt x="7039" y="14344"/>
                  </a:lnTo>
                  <a:cubicBezTo>
                    <a:pt x="7039" y="14344"/>
                    <a:pt x="7139" y="14311"/>
                    <a:pt x="7305" y="14244"/>
                  </a:cubicBezTo>
                  <a:cubicBezTo>
                    <a:pt x="7439" y="14177"/>
                    <a:pt x="7639" y="14077"/>
                    <a:pt x="7839" y="13944"/>
                  </a:cubicBezTo>
                  <a:cubicBezTo>
                    <a:pt x="8073" y="13844"/>
                    <a:pt x="8273" y="13710"/>
                    <a:pt x="8473" y="13544"/>
                  </a:cubicBezTo>
                  <a:cubicBezTo>
                    <a:pt x="8673" y="13410"/>
                    <a:pt x="8840" y="13243"/>
                    <a:pt x="8940" y="13077"/>
                  </a:cubicBezTo>
                  <a:lnTo>
                    <a:pt x="10574" y="12576"/>
                  </a:lnTo>
                  <a:lnTo>
                    <a:pt x="10875" y="6705"/>
                  </a:lnTo>
                  <a:lnTo>
                    <a:pt x="9974" y="6772"/>
                  </a:lnTo>
                  <a:cubicBezTo>
                    <a:pt x="9874" y="6639"/>
                    <a:pt x="9874" y="6472"/>
                    <a:pt x="9874" y="6338"/>
                  </a:cubicBezTo>
                  <a:cubicBezTo>
                    <a:pt x="9874" y="6205"/>
                    <a:pt x="9907" y="6038"/>
                    <a:pt x="9874" y="5871"/>
                  </a:cubicBezTo>
                  <a:cubicBezTo>
                    <a:pt x="9841" y="5738"/>
                    <a:pt x="9774" y="5538"/>
                    <a:pt x="9574" y="5371"/>
                  </a:cubicBezTo>
                  <a:cubicBezTo>
                    <a:pt x="9374" y="5171"/>
                    <a:pt x="9073" y="4971"/>
                    <a:pt x="8540" y="4771"/>
                  </a:cubicBezTo>
                  <a:cubicBezTo>
                    <a:pt x="8039" y="4537"/>
                    <a:pt x="7639" y="4337"/>
                    <a:pt x="7305" y="4204"/>
                  </a:cubicBezTo>
                  <a:cubicBezTo>
                    <a:pt x="7005" y="4037"/>
                    <a:pt x="6772" y="3903"/>
                    <a:pt x="6605" y="3770"/>
                  </a:cubicBezTo>
                  <a:cubicBezTo>
                    <a:pt x="6472" y="3636"/>
                    <a:pt x="6371" y="3536"/>
                    <a:pt x="6305" y="3403"/>
                  </a:cubicBezTo>
                  <a:cubicBezTo>
                    <a:pt x="6238" y="3270"/>
                    <a:pt x="6205" y="3103"/>
                    <a:pt x="6171" y="2936"/>
                  </a:cubicBezTo>
                  <a:cubicBezTo>
                    <a:pt x="6138" y="2736"/>
                    <a:pt x="6138" y="2502"/>
                    <a:pt x="6105" y="2235"/>
                  </a:cubicBezTo>
                  <a:cubicBezTo>
                    <a:pt x="6105" y="2002"/>
                    <a:pt x="6105" y="1702"/>
                    <a:pt x="6105" y="1435"/>
                  </a:cubicBezTo>
                  <a:cubicBezTo>
                    <a:pt x="6071" y="1168"/>
                    <a:pt x="6071" y="901"/>
                    <a:pt x="6071" y="668"/>
                  </a:cubicBezTo>
                  <a:cubicBezTo>
                    <a:pt x="6038" y="434"/>
                    <a:pt x="6005" y="234"/>
                    <a:pt x="5971" y="134"/>
                  </a:cubicBezTo>
                  <a:cubicBezTo>
                    <a:pt x="5971" y="101"/>
                    <a:pt x="5938" y="67"/>
                    <a:pt x="5904" y="67"/>
                  </a:cubicBezTo>
                  <a:cubicBezTo>
                    <a:pt x="5838" y="34"/>
                    <a:pt x="5804" y="34"/>
                    <a:pt x="5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5257488" y="4610250"/>
              <a:ext cx="125100" cy="238525"/>
            </a:xfrm>
            <a:custGeom>
              <a:avLst/>
              <a:gdLst/>
              <a:ahLst/>
              <a:cxnLst/>
              <a:rect l="l" t="t" r="r" b="b"/>
              <a:pathLst>
                <a:path w="5004" h="9541" extrusionOk="0">
                  <a:moveTo>
                    <a:pt x="2469" y="5872"/>
                  </a:moveTo>
                  <a:cubicBezTo>
                    <a:pt x="2535" y="5872"/>
                    <a:pt x="2602" y="5905"/>
                    <a:pt x="2669" y="5938"/>
                  </a:cubicBezTo>
                  <a:cubicBezTo>
                    <a:pt x="2702" y="6005"/>
                    <a:pt x="2769" y="6038"/>
                    <a:pt x="2769" y="6105"/>
                  </a:cubicBezTo>
                  <a:cubicBezTo>
                    <a:pt x="2802" y="6172"/>
                    <a:pt x="2835" y="6272"/>
                    <a:pt x="2835" y="6339"/>
                  </a:cubicBezTo>
                  <a:cubicBezTo>
                    <a:pt x="2802" y="6439"/>
                    <a:pt x="2802" y="6539"/>
                    <a:pt x="2769" y="6639"/>
                  </a:cubicBezTo>
                  <a:cubicBezTo>
                    <a:pt x="2702" y="6705"/>
                    <a:pt x="2669" y="6806"/>
                    <a:pt x="2602" y="6872"/>
                  </a:cubicBezTo>
                  <a:cubicBezTo>
                    <a:pt x="2535" y="6972"/>
                    <a:pt x="2469" y="7039"/>
                    <a:pt x="2402" y="7072"/>
                  </a:cubicBezTo>
                  <a:cubicBezTo>
                    <a:pt x="2302" y="7139"/>
                    <a:pt x="2235" y="7206"/>
                    <a:pt x="2135" y="7206"/>
                  </a:cubicBezTo>
                  <a:cubicBezTo>
                    <a:pt x="2064" y="7229"/>
                    <a:pt x="2010" y="7253"/>
                    <a:pt x="1949" y="7253"/>
                  </a:cubicBezTo>
                  <a:cubicBezTo>
                    <a:pt x="1924" y="7253"/>
                    <a:pt x="1897" y="7249"/>
                    <a:pt x="1868" y="7239"/>
                  </a:cubicBezTo>
                  <a:cubicBezTo>
                    <a:pt x="1801" y="7239"/>
                    <a:pt x="1735" y="7206"/>
                    <a:pt x="1668" y="7172"/>
                  </a:cubicBezTo>
                  <a:cubicBezTo>
                    <a:pt x="1635" y="7139"/>
                    <a:pt x="1568" y="7072"/>
                    <a:pt x="1535" y="7006"/>
                  </a:cubicBezTo>
                  <a:cubicBezTo>
                    <a:pt x="1535" y="6939"/>
                    <a:pt x="1501" y="6872"/>
                    <a:pt x="1501" y="6772"/>
                  </a:cubicBezTo>
                  <a:cubicBezTo>
                    <a:pt x="1535" y="6672"/>
                    <a:pt x="1535" y="6572"/>
                    <a:pt x="1568" y="6505"/>
                  </a:cubicBezTo>
                  <a:cubicBezTo>
                    <a:pt x="1601" y="6405"/>
                    <a:pt x="1668" y="6339"/>
                    <a:pt x="1735" y="6238"/>
                  </a:cubicBezTo>
                  <a:cubicBezTo>
                    <a:pt x="1801" y="6172"/>
                    <a:pt x="1868" y="6105"/>
                    <a:pt x="1935" y="6038"/>
                  </a:cubicBezTo>
                  <a:cubicBezTo>
                    <a:pt x="2035" y="5972"/>
                    <a:pt x="2102" y="5938"/>
                    <a:pt x="2202" y="5905"/>
                  </a:cubicBezTo>
                  <a:cubicBezTo>
                    <a:pt x="2302" y="5872"/>
                    <a:pt x="2368" y="5872"/>
                    <a:pt x="2469" y="5872"/>
                  </a:cubicBezTo>
                  <a:close/>
                  <a:moveTo>
                    <a:pt x="5004" y="1"/>
                  </a:moveTo>
                  <a:lnTo>
                    <a:pt x="400" y="1435"/>
                  </a:lnTo>
                  <a:lnTo>
                    <a:pt x="334" y="2603"/>
                  </a:lnTo>
                  <a:lnTo>
                    <a:pt x="0" y="9541"/>
                  </a:lnTo>
                  <a:lnTo>
                    <a:pt x="4570" y="8073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0" name="Google Shape;540;p25"/>
          <p:cNvSpPr/>
          <p:nvPr/>
        </p:nvSpPr>
        <p:spPr>
          <a:xfrm>
            <a:off x="325662" y="148710"/>
            <a:ext cx="754253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Comic Sans MS" pitchFamily="66" charset="0"/>
                <a:ea typeface="Calibri"/>
                <a:cs typeface="Calibri"/>
                <a:sym typeface="Calibri"/>
              </a:rPr>
              <a:t>PROJECT DEFINITION</a:t>
            </a:r>
            <a:endParaRPr sz="3200" dirty="0">
              <a:solidFill>
                <a:srgbClr val="595959"/>
              </a:solidFill>
              <a:latin typeface="Comic Sans MS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5"/>
          <p:cNvSpPr/>
          <p:nvPr/>
        </p:nvSpPr>
        <p:spPr>
          <a:xfrm>
            <a:off x="412750" y="0"/>
            <a:ext cx="727281" cy="11868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5"/>
          <p:cNvSpPr/>
          <p:nvPr/>
        </p:nvSpPr>
        <p:spPr>
          <a:xfrm>
            <a:off x="6907605" y="1543757"/>
            <a:ext cx="3350320" cy="7003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5"/>
          <p:cNvSpPr txBox="1"/>
          <p:nvPr/>
        </p:nvSpPr>
        <p:spPr>
          <a:xfrm>
            <a:off x="6903999" y="1170574"/>
            <a:ext cx="4740314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ts val="2000"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REACH will be a social media website where everyone can connect with each other.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w Cen MT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ts val="2000"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Long lost friends , your relatives , new people.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w Cen MT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ts val="2000"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It is a free photo sharing website which can be shared publicly.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w Cen MT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ts val="2000"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Even you can share the files on the platform.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w Cen MT" pitchFamily="34" charset="0"/>
            </a:endParaRPr>
          </a:p>
          <a:p>
            <a:pPr marL="469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ts val="2000"/>
              <a:buFont typeface="Arial" pitchFamily="34" charset="0"/>
              <a:buChar char="•"/>
            </a:pP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latin typeface="Tw Cen MT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4" name="Google Shape;544;p25"/>
          <p:cNvSpPr/>
          <p:nvPr/>
        </p:nvSpPr>
        <p:spPr>
          <a:xfrm>
            <a:off x="6903999" y="4192562"/>
            <a:ext cx="3350320" cy="7003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5"/>
          <p:cNvSpPr/>
          <p:nvPr/>
        </p:nvSpPr>
        <p:spPr>
          <a:xfrm>
            <a:off x="7054829" y="5964382"/>
            <a:ext cx="3699916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1862" y="0"/>
            <a:ext cx="1100138" cy="83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8"/>
          <p:cNvSpPr/>
          <p:nvPr/>
        </p:nvSpPr>
        <p:spPr>
          <a:xfrm>
            <a:off x="412750" y="1041822"/>
            <a:ext cx="7914824" cy="88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595959"/>
                </a:solidFill>
                <a:latin typeface="Tw Cen MT" pitchFamily="34" charset="0"/>
                <a:ea typeface="Calibri"/>
                <a:cs typeface="Calibri"/>
                <a:sym typeface="Calibri"/>
              </a:rPr>
              <a:t>Categorized into TWO parts</a:t>
            </a:r>
          </a:p>
        </p:txBody>
      </p:sp>
      <p:sp>
        <p:nvSpPr>
          <p:cNvPr id="602" name="Google Shape;602;p28"/>
          <p:cNvSpPr/>
          <p:nvPr/>
        </p:nvSpPr>
        <p:spPr>
          <a:xfrm>
            <a:off x="325662" y="148710"/>
            <a:ext cx="754253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595959"/>
                </a:solidFill>
                <a:latin typeface="Comic Sans MS" pitchFamily="66" charset="0"/>
                <a:ea typeface="Calibri"/>
                <a:cs typeface="Calibri"/>
                <a:sym typeface="Calibri"/>
              </a:rPr>
              <a:t>PROPOSED SYSTEM</a:t>
            </a:r>
            <a:endParaRPr sz="4000" dirty="0">
              <a:solidFill>
                <a:srgbClr val="595959"/>
              </a:solidFill>
              <a:latin typeface="Comic Sans MS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8"/>
          <p:cNvSpPr/>
          <p:nvPr/>
        </p:nvSpPr>
        <p:spPr>
          <a:xfrm>
            <a:off x="412750" y="0"/>
            <a:ext cx="727281" cy="11868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8"/>
          <p:cNvSpPr txBox="1"/>
          <p:nvPr/>
        </p:nvSpPr>
        <p:spPr>
          <a:xfrm>
            <a:off x="6027287" y="4329068"/>
            <a:ext cx="4306400" cy="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3F3F3F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USERS</a:t>
            </a:r>
            <a:endParaRPr sz="3200" dirty="0">
              <a:latin typeface="Tw Cen MT" pitchFamily="34" charset="0"/>
            </a:endParaRPr>
          </a:p>
        </p:txBody>
      </p:sp>
      <p:sp>
        <p:nvSpPr>
          <p:cNvPr id="608" name="Google Shape;608;p28"/>
          <p:cNvSpPr txBox="1"/>
          <p:nvPr/>
        </p:nvSpPr>
        <p:spPr>
          <a:xfrm>
            <a:off x="528638" y="4312246"/>
            <a:ext cx="4554152" cy="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3F3F3F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ADMIN</a:t>
            </a:r>
            <a:endParaRPr sz="4000" dirty="0">
              <a:latin typeface="Tw Cen MT" pitchFamily="34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4" y="1914525"/>
            <a:ext cx="2257424" cy="22431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88" y="2061966"/>
            <a:ext cx="4143375" cy="2243136"/>
          </a:xfrm>
          <a:prstGeom prst="rect">
            <a:avLst/>
          </a:prstGeom>
        </p:spPr>
      </p:pic>
      <p:pic>
        <p:nvPicPr>
          <p:cNvPr id="10" name="Google Shape;131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91862" y="0"/>
            <a:ext cx="1100138" cy="832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17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8"/>
          <p:cNvSpPr/>
          <p:nvPr/>
        </p:nvSpPr>
        <p:spPr>
          <a:xfrm>
            <a:off x="340176" y="675429"/>
            <a:ext cx="7914824" cy="88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602" name="Google Shape;602;p28"/>
          <p:cNvSpPr/>
          <p:nvPr/>
        </p:nvSpPr>
        <p:spPr>
          <a:xfrm>
            <a:off x="325662" y="148710"/>
            <a:ext cx="111614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Comic Sans MS" pitchFamily="66" charset="0"/>
                <a:ea typeface="Calibri"/>
                <a:cs typeface="Calibri"/>
                <a:sym typeface="Calibri"/>
              </a:rPr>
              <a:t>PROPOSED SYSTEM</a:t>
            </a:r>
            <a:endParaRPr sz="3200" dirty="0">
              <a:solidFill>
                <a:srgbClr val="595959"/>
              </a:solidFill>
              <a:latin typeface="Comic Sans MS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8"/>
          <p:cNvSpPr/>
          <p:nvPr/>
        </p:nvSpPr>
        <p:spPr>
          <a:xfrm>
            <a:off x="412750" y="0"/>
            <a:ext cx="727281" cy="11868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8"/>
          <p:cNvSpPr txBox="1"/>
          <p:nvPr/>
        </p:nvSpPr>
        <p:spPr>
          <a:xfrm>
            <a:off x="930584" y="1686148"/>
            <a:ext cx="4306400" cy="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3F3F3F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LOGIN</a:t>
            </a:r>
            <a:endParaRPr sz="2400" dirty="0">
              <a:latin typeface="Tw Cen MT" pitchFamily="34" charset="0"/>
            </a:endParaRPr>
          </a:p>
        </p:txBody>
      </p:sp>
      <p:sp>
        <p:nvSpPr>
          <p:cNvPr id="605" name="Google Shape;605;p28"/>
          <p:cNvSpPr txBox="1"/>
          <p:nvPr/>
        </p:nvSpPr>
        <p:spPr>
          <a:xfrm>
            <a:off x="887040" y="5043843"/>
            <a:ext cx="4306400" cy="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6" name="Google Shape;606;p28"/>
          <p:cNvSpPr txBox="1"/>
          <p:nvPr/>
        </p:nvSpPr>
        <p:spPr>
          <a:xfrm>
            <a:off x="887040" y="2490479"/>
            <a:ext cx="4306400" cy="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F3F3F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MANAGE USER DETAILS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w Cen MT" pitchFamily="34" charset="0"/>
            </a:endParaRPr>
          </a:p>
        </p:txBody>
      </p:sp>
      <p:sp>
        <p:nvSpPr>
          <p:cNvPr id="607" name="Google Shape;607;p28"/>
          <p:cNvSpPr txBox="1"/>
          <p:nvPr/>
        </p:nvSpPr>
        <p:spPr>
          <a:xfrm>
            <a:off x="887040" y="3356115"/>
            <a:ext cx="4306400" cy="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Tw Cen MT" pitchFamily="34" charset="0"/>
                <a:sym typeface="Twentieth Century"/>
              </a:rPr>
              <a:t>MANAGE PASSWORDS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w Cen MT" pitchFamily="34" charset="0"/>
            </a:endParaRPr>
          </a:p>
        </p:txBody>
      </p:sp>
      <p:sp>
        <p:nvSpPr>
          <p:cNvPr id="608" name="Google Shape;608;p28"/>
          <p:cNvSpPr txBox="1"/>
          <p:nvPr/>
        </p:nvSpPr>
        <p:spPr>
          <a:xfrm>
            <a:off x="887040" y="4210865"/>
            <a:ext cx="4306400" cy="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MANAGE LIKES,COMMENTS,POSTS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Tw Cen MT" pitchFamily="34" charset="0"/>
                <a:sym typeface="Twentieth Century"/>
              </a:rPr>
              <a:t>LOGOUT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3F3F3F"/>
              </a:solidFill>
              <a:latin typeface="Tw Cen MT" pitchFamily="34" charset="0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w Cen MT" pitchFamily="34" charset="0"/>
            </a:endParaRPr>
          </a:p>
        </p:txBody>
      </p:sp>
      <p:sp>
        <p:nvSpPr>
          <p:cNvPr id="609" name="Google Shape;609;p28"/>
          <p:cNvSpPr/>
          <p:nvPr/>
        </p:nvSpPr>
        <p:spPr>
          <a:xfrm>
            <a:off x="540657" y="1877358"/>
            <a:ext cx="312800" cy="31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8"/>
          <p:cNvSpPr/>
          <p:nvPr/>
        </p:nvSpPr>
        <p:spPr>
          <a:xfrm>
            <a:off x="540657" y="2675658"/>
            <a:ext cx="312800" cy="312800"/>
          </a:xfrm>
          <a:prstGeom prst="rect">
            <a:avLst/>
          </a:prstGeom>
          <a:solidFill>
            <a:srgbClr val="73D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8"/>
          <p:cNvSpPr/>
          <p:nvPr/>
        </p:nvSpPr>
        <p:spPr>
          <a:xfrm>
            <a:off x="540657" y="3579156"/>
            <a:ext cx="312800" cy="312800"/>
          </a:xfrm>
          <a:prstGeom prst="rect">
            <a:avLst/>
          </a:prstGeom>
          <a:solidFill>
            <a:srgbClr val="FF21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8"/>
          <p:cNvSpPr/>
          <p:nvPr/>
        </p:nvSpPr>
        <p:spPr>
          <a:xfrm>
            <a:off x="540657" y="4399198"/>
            <a:ext cx="312800" cy="312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0656" y="958930"/>
            <a:ext cx="3116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w Cen MT" pitchFamily="34" charset="0"/>
              </a:rPr>
              <a:t>ADMIN</a:t>
            </a:r>
            <a:endParaRPr lang="en-IN" sz="3200" dirty="0">
              <a:latin typeface="Tw Cen MT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1686148"/>
            <a:ext cx="3384550" cy="3185890"/>
          </a:xfrm>
          <a:prstGeom prst="rect">
            <a:avLst/>
          </a:prstGeom>
        </p:spPr>
      </p:pic>
      <p:pic>
        <p:nvPicPr>
          <p:cNvPr id="16" name="Google Shape;13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91862" y="0"/>
            <a:ext cx="1100138" cy="83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8"/>
          <p:cNvSpPr/>
          <p:nvPr/>
        </p:nvSpPr>
        <p:spPr>
          <a:xfrm>
            <a:off x="340176" y="891329"/>
            <a:ext cx="7914824" cy="88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602" name="Google Shape;602;p28"/>
          <p:cNvSpPr/>
          <p:nvPr/>
        </p:nvSpPr>
        <p:spPr>
          <a:xfrm>
            <a:off x="325662" y="364610"/>
            <a:ext cx="754253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Comic Sans MS" pitchFamily="66" charset="0"/>
                <a:ea typeface="Calibri"/>
                <a:cs typeface="Calibri"/>
                <a:sym typeface="Calibri"/>
              </a:rPr>
              <a:t>PROPOSED SYSTEM</a:t>
            </a:r>
            <a:endParaRPr sz="3200" dirty="0">
              <a:solidFill>
                <a:srgbClr val="595959"/>
              </a:solidFill>
              <a:latin typeface="Comic Sans MS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8"/>
          <p:cNvSpPr/>
          <p:nvPr/>
        </p:nvSpPr>
        <p:spPr>
          <a:xfrm>
            <a:off x="412750" y="215900"/>
            <a:ext cx="727281" cy="11868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8"/>
          <p:cNvSpPr txBox="1"/>
          <p:nvPr/>
        </p:nvSpPr>
        <p:spPr>
          <a:xfrm>
            <a:off x="1039194" y="2087743"/>
            <a:ext cx="4306400" cy="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LOGIN</a:t>
            </a:r>
            <a:endParaRPr dirty="0"/>
          </a:p>
        </p:txBody>
      </p:sp>
      <p:sp>
        <p:nvSpPr>
          <p:cNvPr id="605" name="Google Shape;605;p28"/>
          <p:cNvSpPr txBox="1"/>
          <p:nvPr/>
        </p:nvSpPr>
        <p:spPr>
          <a:xfrm>
            <a:off x="887040" y="5259743"/>
            <a:ext cx="4306400" cy="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6" name="Google Shape;606;p28"/>
          <p:cNvSpPr txBox="1"/>
          <p:nvPr/>
        </p:nvSpPr>
        <p:spPr>
          <a:xfrm>
            <a:off x="932790" y="2802156"/>
            <a:ext cx="4306400" cy="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  <a:latin typeface="Twentieth Century"/>
                <a:sym typeface="Twentieth Century"/>
              </a:rPr>
              <a:t>REGISTRATION</a:t>
            </a:r>
            <a:endParaRPr dirty="0"/>
          </a:p>
        </p:txBody>
      </p:sp>
      <p:sp>
        <p:nvSpPr>
          <p:cNvPr id="607" name="Google Shape;607;p28"/>
          <p:cNvSpPr txBox="1"/>
          <p:nvPr/>
        </p:nvSpPr>
        <p:spPr>
          <a:xfrm>
            <a:off x="927861" y="3474481"/>
            <a:ext cx="4306400" cy="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  <a:latin typeface="Twentieth Century"/>
                <a:sym typeface="Twentieth Century"/>
              </a:rPr>
              <a:t>MANAGE PROFILE</a:t>
            </a:r>
            <a:endParaRPr dirty="0"/>
          </a:p>
        </p:txBody>
      </p:sp>
      <p:sp>
        <p:nvSpPr>
          <p:cNvPr id="608" name="Google Shape;608;p28"/>
          <p:cNvSpPr txBox="1"/>
          <p:nvPr/>
        </p:nvSpPr>
        <p:spPr>
          <a:xfrm>
            <a:off x="927861" y="4887266"/>
            <a:ext cx="4306400" cy="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  <a:latin typeface="Twentieth Century"/>
                <a:sym typeface="Twentieth Century"/>
              </a:rPr>
              <a:t>SEND MESSAGE</a:t>
            </a:r>
            <a:endParaRPr dirty="0"/>
          </a:p>
        </p:txBody>
      </p:sp>
      <p:sp>
        <p:nvSpPr>
          <p:cNvPr id="609" name="Google Shape;609;p28"/>
          <p:cNvSpPr/>
          <p:nvPr/>
        </p:nvSpPr>
        <p:spPr>
          <a:xfrm>
            <a:off x="619990" y="2198743"/>
            <a:ext cx="312800" cy="31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8"/>
          <p:cNvSpPr/>
          <p:nvPr/>
        </p:nvSpPr>
        <p:spPr>
          <a:xfrm>
            <a:off x="574240" y="2896612"/>
            <a:ext cx="312800" cy="312800"/>
          </a:xfrm>
          <a:prstGeom prst="rect">
            <a:avLst/>
          </a:prstGeom>
          <a:solidFill>
            <a:srgbClr val="73D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8"/>
          <p:cNvSpPr/>
          <p:nvPr/>
        </p:nvSpPr>
        <p:spPr>
          <a:xfrm>
            <a:off x="574240" y="3601083"/>
            <a:ext cx="312800" cy="312800"/>
          </a:xfrm>
          <a:prstGeom prst="rect">
            <a:avLst/>
          </a:prstGeom>
          <a:solidFill>
            <a:srgbClr val="FF21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8"/>
          <p:cNvSpPr/>
          <p:nvPr/>
        </p:nvSpPr>
        <p:spPr>
          <a:xfrm>
            <a:off x="574240" y="4272043"/>
            <a:ext cx="312800" cy="312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2750" y="1011498"/>
            <a:ext cx="311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w Cen MT" pitchFamily="34" charset="0"/>
              </a:rPr>
              <a:t>USER</a:t>
            </a:r>
            <a:endParaRPr lang="en-IN" sz="3600" dirty="0">
              <a:latin typeface="Tw Cen MT" pitchFamily="34" charset="0"/>
            </a:endParaRPr>
          </a:p>
        </p:txBody>
      </p:sp>
      <p:sp>
        <p:nvSpPr>
          <p:cNvPr id="58" name="Google Shape;609;p28"/>
          <p:cNvSpPr/>
          <p:nvPr/>
        </p:nvSpPr>
        <p:spPr>
          <a:xfrm>
            <a:off x="4037258" y="2156984"/>
            <a:ext cx="312800" cy="31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604;p28"/>
          <p:cNvSpPr txBox="1"/>
          <p:nvPr/>
        </p:nvSpPr>
        <p:spPr>
          <a:xfrm>
            <a:off x="4616912" y="2045984"/>
            <a:ext cx="4306400" cy="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  <a:latin typeface="Twentieth Century"/>
                <a:sym typeface="Twentieth Century"/>
              </a:rPr>
              <a:t>SEND REQUEST</a:t>
            </a:r>
            <a:endParaRPr dirty="0"/>
          </a:p>
        </p:txBody>
      </p:sp>
      <p:sp>
        <p:nvSpPr>
          <p:cNvPr id="60" name="Google Shape;606;p28"/>
          <p:cNvSpPr txBox="1"/>
          <p:nvPr/>
        </p:nvSpPr>
        <p:spPr>
          <a:xfrm>
            <a:off x="4616912" y="2802156"/>
            <a:ext cx="4306400" cy="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  <a:latin typeface="Twentieth Century"/>
                <a:sym typeface="Twentieth Century"/>
              </a:rPr>
              <a:t>SAVE POST</a:t>
            </a:r>
            <a:endParaRPr dirty="0"/>
          </a:p>
        </p:txBody>
      </p:sp>
      <p:sp>
        <p:nvSpPr>
          <p:cNvPr id="61" name="Google Shape;610;p28"/>
          <p:cNvSpPr/>
          <p:nvPr/>
        </p:nvSpPr>
        <p:spPr>
          <a:xfrm>
            <a:off x="4037258" y="2913156"/>
            <a:ext cx="312800" cy="312800"/>
          </a:xfrm>
          <a:prstGeom prst="rect">
            <a:avLst/>
          </a:prstGeom>
          <a:solidFill>
            <a:srgbClr val="73D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11;p28"/>
          <p:cNvSpPr/>
          <p:nvPr/>
        </p:nvSpPr>
        <p:spPr>
          <a:xfrm>
            <a:off x="4037258" y="3585481"/>
            <a:ext cx="312800" cy="312800"/>
          </a:xfrm>
          <a:prstGeom prst="rect">
            <a:avLst/>
          </a:prstGeom>
          <a:solidFill>
            <a:srgbClr val="FF21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07;p28"/>
          <p:cNvSpPr txBox="1"/>
          <p:nvPr/>
        </p:nvSpPr>
        <p:spPr>
          <a:xfrm>
            <a:off x="4616912" y="3490083"/>
            <a:ext cx="4306400" cy="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  <a:latin typeface="Twentieth Century"/>
                <a:sym typeface="Twentieth Century"/>
              </a:rPr>
              <a:t>FOLLOW AND UNFOLLOW</a:t>
            </a:r>
            <a:endParaRPr dirty="0"/>
          </a:p>
        </p:txBody>
      </p:sp>
      <p:sp>
        <p:nvSpPr>
          <p:cNvPr id="64" name="Google Shape;612;p28"/>
          <p:cNvSpPr/>
          <p:nvPr/>
        </p:nvSpPr>
        <p:spPr>
          <a:xfrm>
            <a:off x="4034866" y="4272043"/>
            <a:ext cx="312800" cy="312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07;p28"/>
          <p:cNvSpPr txBox="1"/>
          <p:nvPr/>
        </p:nvSpPr>
        <p:spPr>
          <a:xfrm>
            <a:off x="927861" y="4161043"/>
            <a:ext cx="4306400" cy="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  <a:latin typeface="Twentieth Century"/>
                <a:sym typeface="Twentieth Century"/>
              </a:rPr>
              <a:t>SEARCH CONTENT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07;p28"/>
          <p:cNvSpPr txBox="1"/>
          <p:nvPr/>
        </p:nvSpPr>
        <p:spPr>
          <a:xfrm>
            <a:off x="4616912" y="4161043"/>
            <a:ext cx="4306400" cy="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  <a:latin typeface="Twentieth Century"/>
                <a:sym typeface="Twentieth Century"/>
              </a:rPr>
              <a:t>LOGOUT</a:t>
            </a:r>
            <a:endParaRPr dirty="0"/>
          </a:p>
        </p:txBody>
      </p:sp>
      <p:sp>
        <p:nvSpPr>
          <p:cNvPr id="67" name="Google Shape;391;p21">
            <a:extLst>
              <a:ext uri="{FF2B5EF4-FFF2-40B4-BE49-F238E27FC236}">
                <a16:creationId xmlns:a16="http://schemas.microsoft.com/office/drawing/2014/main" id="{9B51FA18-86A3-43C5-AEE3-E78560D0271D}"/>
              </a:ext>
            </a:extLst>
          </p:cNvPr>
          <p:cNvSpPr/>
          <p:nvPr/>
        </p:nvSpPr>
        <p:spPr>
          <a:xfrm>
            <a:off x="574240" y="4998266"/>
            <a:ext cx="312800" cy="312800"/>
          </a:xfrm>
          <a:prstGeom prst="rect">
            <a:avLst/>
          </a:prstGeom>
          <a:solidFill>
            <a:srgbClr val="0058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192" y="1575663"/>
            <a:ext cx="3804696" cy="3410676"/>
          </a:xfrm>
          <a:prstGeom prst="rect">
            <a:avLst/>
          </a:prstGeom>
        </p:spPr>
      </p:pic>
      <p:pic>
        <p:nvPicPr>
          <p:cNvPr id="26" name="Google Shape;13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91862" y="0"/>
            <a:ext cx="1100138" cy="83215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608;p28"/>
          <p:cNvSpPr txBox="1"/>
          <p:nvPr/>
        </p:nvSpPr>
        <p:spPr>
          <a:xfrm>
            <a:off x="4528012" y="4887266"/>
            <a:ext cx="4306400" cy="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  <a:latin typeface="Twentieth Century"/>
                <a:sym typeface="Twentieth Century"/>
              </a:rPr>
              <a:t>LIKE AND COMMENT</a:t>
            </a:r>
            <a:endParaRPr dirty="0"/>
          </a:p>
        </p:txBody>
      </p:sp>
      <p:sp>
        <p:nvSpPr>
          <p:cNvPr id="29" name="Google Shape;391;p21">
            <a:extLst>
              <a:ext uri="{FF2B5EF4-FFF2-40B4-BE49-F238E27FC236}">
                <a16:creationId xmlns:a16="http://schemas.microsoft.com/office/drawing/2014/main" id="{9B51FA18-86A3-43C5-AEE3-E78560D0271D}"/>
              </a:ext>
            </a:extLst>
          </p:cNvPr>
          <p:cNvSpPr/>
          <p:nvPr/>
        </p:nvSpPr>
        <p:spPr>
          <a:xfrm>
            <a:off x="4037258" y="4986339"/>
            <a:ext cx="312800" cy="312800"/>
          </a:xfrm>
          <a:prstGeom prst="rect">
            <a:avLst/>
          </a:prstGeom>
          <a:solidFill>
            <a:srgbClr val="0058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2951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9"/>
          <p:cNvSpPr/>
          <p:nvPr/>
        </p:nvSpPr>
        <p:spPr>
          <a:xfrm>
            <a:off x="11050900" y="3308288"/>
            <a:ext cx="182672" cy="350741"/>
          </a:xfrm>
          <a:custGeom>
            <a:avLst/>
            <a:gdLst/>
            <a:ahLst/>
            <a:cxnLst/>
            <a:rect l="l" t="t" r="r" b="b"/>
            <a:pathLst>
              <a:path w="7106" h="13644" extrusionOk="0">
                <a:moveTo>
                  <a:pt x="5671" y="2302"/>
                </a:moveTo>
                <a:cubicBezTo>
                  <a:pt x="6071" y="2302"/>
                  <a:pt x="6505" y="2302"/>
                  <a:pt x="6939" y="2302"/>
                </a:cubicBezTo>
                <a:lnTo>
                  <a:pt x="7105" y="2302"/>
                </a:lnTo>
                <a:lnTo>
                  <a:pt x="7105" y="101"/>
                </a:lnTo>
                <a:cubicBezTo>
                  <a:pt x="6872" y="101"/>
                  <a:pt x="6638" y="67"/>
                  <a:pt x="6405" y="34"/>
                </a:cubicBezTo>
                <a:cubicBezTo>
                  <a:pt x="5971" y="34"/>
                  <a:pt x="5538" y="1"/>
                  <a:pt x="5104" y="1"/>
                </a:cubicBezTo>
                <a:cubicBezTo>
                  <a:pt x="4437" y="34"/>
                  <a:pt x="3803" y="201"/>
                  <a:pt x="3269" y="568"/>
                </a:cubicBezTo>
                <a:cubicBezTo>
                  <a:pt x="2635" y="1035"/>
                  <a:pt x="2302" y="1669"/>
                  <a:pt x="2168" y="2402"/>
                </a:cubicBezTo>
                <a:cubicBezTo>
                  <a:pt x="2102" y="2736"/>
                  <a:pt x="2102" y="3036"/>
                  <a:pt x="2102" y="3370"/>
                </a:cubicBezTo>
                <a:cubicBezTo>
                  <a:pt x="2068" y="3837"/>
                  <a:pt x="2068" y="4337"/>
                  <a:pt x="2102" y="4838"/>
                </a:cubicBezTo>
                <a:lnTo>
                  <a:pt x="2102" y="5004"/>
                </a:lnTo>
                <a:lnTo>
                  <a:pt x="0" y="5004"/>
                </a:lnTo>
                <a:lnTo>
                  <a:pt x="0" y="7473"/>
                </a:lnTo>
                <a:lnTo>
                  <a:pt x="2068" y="7473"/>
                </a:lnTo>
                <a:lnTo>
                  <a:pt x="2068" y="13644"/>
                </a:lnTo>
                <a:lnTo>
                  <a:pt x="4637" y="13644"/>
                </a:lnTo>
                <a:lnTo>
                  <a:pt x="4637" y="7473"/>
                </a:lnTo>
                <a:lnTo>
                  <a:pt x="6705" y="7473"/>
                </a:lnTo>
                <a:cubicBezTo>
                  <a:pt x="6805" y="6672"/>
                  <a:pt x="6905" y="5872"/>
                  <a:pt x="7039" y="5004"/>
                </a:cubicBezTo>
                <a:lnTo>
                  <a:pt x="6572" y="5004"/>
                </a:lnTo>
                <a:cubicBezTo>
                  <a:pt x="5971" y="5004"/>
                  <a:pt x="4604" y="5004"/>
                  <a:pt x="4604" y="5004"/>
                </a:cubicBezTo>
                <a:cubicBezTo>
                  <a:pt x="4604" y="5004"/>
                  <a:pt x="4604" y="3803"/>
                  <a:pt x="4637" y="3270"/>
                </a:cubicBezTo>
                <a:cubicBezTo>
                  <a:pt x="4637" y="2569"/>
                  <a:pt x="5071" y="2336"/>
                  <a:pt x="5671" y="23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10970733" y="2219858"/>
            <a:ext cx="342995" cy="239009"/>
          </a:xfrm>
          <a:custGeom>
            <a:avLst/>
            <a:gdLst/>
            <a:ahLst/>
            <a:cxnLst/>
            <a:rect l="l" t="t" r="r" b="b"/>
            <a:pathLst>
              <a:path w="12544" h="8740" extrusionOk="0">
                <a:moveTo>
                  <a:pt x="1469" y="8373"/>
                </a:moveTo>
                <a:cubicBezTo>
                  <a:pt x="1002" y="8240"/>
                  <a:pt x="701" y="7940"/>
                  <a:pt x="535" y="7473"/>
                </a:cubicBezTo>
                <a:cubicBezTo>
                  <a:pt x="134" y="6338"/>
                  <a:pt x="1" y="1702"/>
                  <a:pt x="768" y="768"/>
                </a:cubicBezTo>
                <a:cubicBezTo>
                  <a:pt x="1035" y="468"/>
                  <a:pt x="1402" y="267"/>
                  <a:pt x="1802" y="234"/>
                </a:cubicBezTo>
                <a:cubicBezTo>
                  <a:pt x="3904" y="1"/>
                  <a:pt x="10408" y="34"/>
                  <a:pt x="11175" y="301"/>
                </a:cubicBezTo>
                <a:cubicBezTo>
                  <a:pt x="11609" y="468"/>
                  <a:pt x="11909" y="734"/>
                  <a:pt x="12076" y="1168"/>
                </a:cubicBezTo>
                <a:cubicBezTo>
                  <a:pt x="12510" y="2336"/>
                  <a:pt x="12543" y="6539"/>
                  <a:pt x="12009" y="7639"/>
                </a:cubicBezTo>
                <a:cubicBezTo>
                  <a:pt x="11876" y="7940"/>
                  <a:pt x="11643" y="8140"/>
                  <a:pt x="11376" y="8306"/>
                </a:cubicBezTo>
                <a:cubicBezTo>
                  <a:pt x="10575" y="8740"/>
                  <a:pt x="2503" y="8707"/>
                  <a:pt x="1469" y="8373"/>
                </a:cubicBezTo>
                <a:close/>
                <a:moveTo>
                  <a:pt x="4804" y="6205"/>
                </a:moveTo>
                <a:cubicBezTo>
                  <a:pt x="6072" y="5538"/>
                  <a:pt x="7339" y="4871"/>
                  <a:pt x="8607" y="4237"/>
                </a:cubicBezTo>
                <a:cubicBezTo>
                  <a:pt x="7339" y="3570"/>
                  <a:pt x="6072" y="2903"/>
                  <a:pt x="4804" y="22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325662" y="94280"/>
            <a:ext cx="754253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DEVELOPMENT PLATFORM</a:t>
            </a:r>
            <a:endParaRPr sz="32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9"/>
          <p:cNvSpPr/>
          <p:nvPr/>
        </p:nvSpPr>
        <p:spPr>
          <a:xfrm>
            <a:off x="412750" y="0"/>
            <a:ext cx="727281" cy="11868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2" name="Google Shape;622;p29"/>
          <p:cNvGrpSpPr/>
          <p:nvPr/>
        </p:nvGrpSpPr>
        <p:grpSpPr>
          <a:xfrm>
            <a:off x="687573" y="1369976"/>
            <a:ext cx="3856766" cy="4649634"/>
            <a:chOff x="3939332" y="2208366"/>
            <a:chExt cx="3856766" cy="4649634"/>
          </a:xfrm>
        </p:grpSpPr>
        <p:grpSp>
          <p:nvGrpSpPr>
            <p:cNvPr id="623" name="Google Shape;623;p29"/>
            <p:cNvGrpSpPr/>
            <p:nvPr/>
          </p:nvGrpSpPr>
          <p:grpSpPr>
            <a:xfrm>
              <a:off x="4048370" y="3296801"/>
              <a:ext cx="3522505" cy="3561199"/>
              <a:chOff x="677077" y="2940681"/>
              <a:chExt cx="3874756" cy="3917318"/>
            </a:xfrm>
          </p:grpSpPr>
          <p:sp>
            <p:nvSpPr>
              <p:cNvPr id="624" name="Google Shape;624;p29"/>
              <p:cNvSpPr/>
              <p:nvPr/>
            </p:nvSpPr>
            <p:spPr>
              <a:xfrm>
                <a:off x="2634787" y="6358406"/>
                <a:ext cx="955618" cy="438597"/>
              </a:xfrm>
              <a:custGeom>
                <a:avLst/>
                <a:gdLst/>
                <a:ahLst/>
                <a:cxnLst/>
                <a:rect l="l" t="t" r="r" b="b"/>
                <a:pathLst>
                  <a:path w="657" h="302" extrusionOk="0">
                    <a:moveTo>
                      <a:pt x="143" y="2"/>
                    </a:moveTo>
                    <a:lnTo>
                      <a:pt x="143" y="2"/>
                    </a:lnTo>
                    <a:lnTo>
                      <a:pt x="229" y="8"/>
                    </a:lnTo>
                    <a:lnTo>
                      <a:pt x="266" y="13"/>
                    </a:lnTo>
                    <a:lnTo>
                      <a:pt x="304" y="18"/>
                    </a:lnTo>
                    <a:lnTo>
                      <a:pt x="304" y="18"/>
                    </a:lnTo>
                    <a:lnTo>
                      <a:pt x="322" y="21"/>
                    </a:lnTo>
                    <a:lnTo>
                      <a:pt x="337" y="26"/>
                    </a:lnTo>
                    <a:lnTo>
                      <a:pt x="349" y="30"/>
                    </a:lnTo>
                    <a:lnTo>
                      <a:pt x="360" y="35"/>
                    </a:lnTo>
                    <a:lnTo>
                      <a:pt x="368" y="42"/>
                    </a:lnTo>
                    <a:lnTo>
                      <a:pt x="378" y="49"/>
                    </a:lnTo>
                    <a:lnTo>
                      <a:pt x="398" y="65"/>
                    </a:lnTo>
                    <a:lnTo>
                      <a:pt x="398" y="65"/>
                    </a:lnTo>
                    <a:lnTo>
                      <a:pt x="408" y="72"/>
                    </a:lnTo>
                    <a:lnTo>
                      <a:pt x="418" y="78"/>
                    </a:lnTo>
                    <a:lnTo>
                      <a:pt x="427" y="81"/>
                    </a:lnTo>
                    <a:lnTo>
                      <a:pt x="436" y="83"/>
                    </a:lnTo>
                    <a:lnTo>
                      <a:pt x="454" y="84"/>
                    </a:lnTo>
                    <a:lnTo>
                      <a:pt x="475" y="87"/>
                    </a:lnTo>
                    <a:lnTo>
                      <a:pt x="475" y="87"/>
                    </a:lnTo>
                    <a:lnTo>
                      <a:pt x="480" y="88"/>
                    </a:lnTo>
                    <a:lnTo>
                      <a:pt x="485" y="91"/>
                    </a:lnTo>
                    <a:lnTo>
                      <a:pt x="496" y="96"/>
                    </a:lnTo>
                    <a:lnTo>
                      <a:pt x="506" y="103"/>
                    </a:lnTo>
                    <a:lnTo>
                      <a:pt x="517" y="111"/>
                    </a:lnTo>
                    <a:lnTo>
                      <a:pt x="529" y="121"/>
                    </a:lnTo>
                    <a:lnTo>
                      <a:pt x="542" y="130"/>
                    </a:lnTo>
                    <a:lnTo>
                      <a:pt x="557" y="139"/>
                    </a:lnTo>
                    <a:lnTo>
                      <a:pt x="575" y="148"/>
                    </a:lnTo>
                    <a:lnTo>
                      <a:pt x="575" y="148"/>
                    </a:lnTo>
                    <a:lnTo>
                      <a:pt x="595" y="156"/>
                    </a:lnTo>
                    <a:lnTo>
                      <a:pt x="612" y="161"/>
                    </a:lnTo>
                    <a:lnTo>
                      <a:pt x="639" y="171"/>
                    </a:lnTo>
                    <a:lnTo>
                      <a:pt x="649" y="175"/>
                    </a:lnTo>
                    <a:lnTo>
                      <a:pt x="652" y="177"/>
                    </a:lnTo>
                    <a:lnTo>
                      <a:pt x="654" y="181"/>
                    </a:lnTo>
                    <a:lnTo>
                      <a:pt x="657" y="183"/>
                    </a:lnTo>
                    <a:lnTo>
                      <a:pt x="657" y="185"/>
                    </a:lnTo>
                    <a:lnTo>
                      <a:pt x="657" y="188"/>
                    </a:lnTo>
                    <a:lnTo>
                      <a:pt x="654" y="191"/>
                    </a:lnTo>
                    <a:lnTo>
                      <a:pt x="654" y="191"/>
                    </a:lnTo>
                    <a:lnTo>
                      <a:pt x="652" y="196"/>
                    </a:lnTo>
                    <a:lnTo>
                      <a:pt x="649" y="198"/>
                    </a:lnTo>
                    <a:lnTo>
                      <a:pt x="641" y="202"/>
                    </a:lnTo>
                    <a:lnTo>
                      <a:pt x="634" y="205"/>
                    </a:lnTo>
                    <a:lnTo>
                      <a:pt x="624" y="208"/>
                    </a:lnTo>
                    <a:lnTo>
                      <a:pt x="614" y="208"/>
                    </a:lnTo>
                    <a:lnTo>
                      <a:pt x="606" y="207"/>
                    </a:lnTo>
                    <a:lnTo>
                      <a:pt x="597" y="204"/>
                    </a:lnTo>
                    <a:lnTo>
                      <a:pt x="589" y="202"/>
                    </a:lnTo>
                    <a:lnTo>
                      <a:pt x="589" y="202"/>
                    </a:lnTo>
                    <a:lnTo>
                      <a:pt x="584" y="201"/>
                    </a:lnTo>
                    <a:lnTo>
                      <a:pt x="582" y="201"/>
                    </a:lnTo>
                    <a:lnTo>
                      <a:pt x="582" y="202"/>
                    </a:lnTo>
                    <a:lnTo>
                      <a:pt x="582" y="205"/>
                    </a:lnTo>
                    <a:lnTo>
                      <a:pt x="585" y="211"/>
                    </a:lnTo>
                    <a:lnTo>
                      <a:pt x="595" y="226"/>
                    </a:lnTo>
                    <a:lnTo>
                      <a:pt x="609" y="243"/>
                    </a:lnTo>
                    <a:lnTo>
                      <a:pt x="609" y="243"/>
                    </a:lnTo>
                    <a:lnTo>
                      <a:pt x="615" y="252"/>
                    </a:lnTo>
                    <a:lnTo>
                      <a:pt x="621" y="263"/>
                    </a:lnTo>
                    <a:lnTo>
                      <a:pt x="625" y="274"/>
                    </a:lnTo>
                    <a:lnTo>
                      <a:pt x="627" y="283"/>
                    </a:lnTo>
                    <a:lnTo>
                      <a:pt x="627" y="288"/>
                    </a:lnTo>
                    <a:lnTo>
                      <a:pt x="627" y="292"/>
                    </a:lnTo>
                    <a:lnTo>
                      <a:pt x="625" y="296"/>
                    </a:lnTo>
                    <a:lnTo>
                      <a:pt x="623" y="299"/>
                    </a:lnTo>
                    <a:lnTo>
                      <a:pt x="619" y="301"/>
                    </a:lnTo>
                    <a:lnTo>
                      <a:pt x="614" y="302"/>
                    </a:lnTo>
                    <a:lnTo>
                      <a:pt x="608" y="302"/>
                    </a:lnTo>
                    <a:lnTo>
                      <a:pt x="601" y="302"/>
                    </a:lnTo>
                    <a:lnTo>
                      <a:pt x="601" y="302"/>
                    </a:lnTo>
                    <a:lnTo>
                      <a:pt x="594" y="300"/>
                    </a:lnTo>
                    <a:lnTo>
                      <a:pt x="587" y="298"/>
                    </a:lnTo>
                    <a:lnTo>
                      <a:pt x="581" y="294"/>
                    </a:lnTo>
                    <a:lnTo>
                      <a:pt x="576" y="291"/>
                    </a:lnTo>
                    <a:lnTo>
                      <a:pt x="568" y="282"/>
                    </a:lnTo>
                    <a:lnTo>
                      <a:pt x="559" y="273"/>
                    </a:lnTo>
                    <a:lnTo>
                      <a:pt x="550" y="261"/>
                    </a:lnTo>
                    <a:lnTo>
                      <a:pt x="540" y="249"/>
                    </a:lnTo>
                    <a:lnTo>
                      <a:pt x="524" y="235"/>
                    </a:lnTo>
                    <a:lnTo>
                      <a:pt x="516" y="228"/>
                    </a:lnTo>
                    <a:lnTo>
                      <a:pt x="506" y="221"/>
                    </a:lnTo>
                    <a:lnTo>
                      <a:pt x="506" y="221"/>
                    </a:lnTo>
                    <a:lnTo>
                      <a:pt x="492" y="211"/>
                    </a:lnTo>
                    <a:lnTo>
                      <a:pt x="475" y="195"/>
                    </a:lnTo>
                    <a:lnTo>
                      <a:pt x="454" y="178"/>
                    </a:lnTo>
                    <a:lnTo>
                      <a:pt x="445" y="172"/>
                    </a:lnTo>
                    <a:lnTo>
                      <a:pt x="438" y="168"/>
                    </a:lnTo>
                    <a:lnTo>
                      <a:pt x="438" y="168"/>
                    </a:lnTo>
                    <a:lnTo>
                      <a:pt x="430" y="164"/>
                    </a:lnTo>
                    <a:lnTo>
                      <a:pt x="424" y="162"/>
                    </a:lnTo>
                    <a:lnTo>
                      <a:pt x="416" y="161"/>
                    </a:lnTo>
                    <a:lnTo>
                      <a:pt x="410" y="161"/>
                    </a:lnTo>
                    <a:lnTo>
                      <a:pt x="394" y="162"/>
                    </a:lnTo>
                    <a:lnTo>
                      <a:pt x="378" y="163"/>
                    </a:lnTo>
                    <a:lnTo>
                      <a:pt x="378" y="163"/>
                    </a:lnTo>
                    <a:lnTo>
                      <a:pt x="359" y="165"/>
                    </a:lnTo>
                    <a:lnTo>
                      <a:pt x="341" y="166"/>
                    </a:lnTo>
                    <a:lnTo>
                      <a:pt x="336" y="168"/>
                    </a:lnTo>
                    <a:lnTo>
                      <a:pt x="335" y="168"/>
                    </a:lnTo>
                    <a:lnTo>
                      <a:pt x="334" y="170"/>
                    </a:lnTo>
                    <a:lnTo>
                      <a:pt x="335" y="171"/>
                    </a:lnTo>
                    <a:lnTo>
                      <a:pt x="336" y="172"/>
                    </a:lnTo>
                    <a:lnTo>
                      <a:pt x="343" y="176"/>
                    </a:lnTo>
                    <a:lnTo>
                      <a:pt x="343" y="176"/>
                    </a:lnTo>
                    <a:lnTo>
                      <a:pt x="354" y="182"/>
                    </a:lnTo>
                    <a:lnTo>
                      <a:pt x="364" y="188"/>
                    </a:lnTo>
                    <a:lnTo>
                      <a:pt x="373" y="196"/>
                    </a:lnTo>
                    <a:lnTo>
                      <a:pt x="379" y="202"/>
                    </a:lnTo>
                    <a:lnTo>
                      <a:pt x="381" y="207"/>
                    </a:lnTo>
                    <a:lnTo>
                      <a:pt x="382" y="211"/>
                    </a:lnTo>
                    <a:lnTo>
                      <a:pt x="384" y="214"/>
                    </a:lnTo>
                    <a:lnTo>
                      <a:pt x="384" y="218"/>
                    </a:lnTo>
                    <a:lnTo>
                      <a:pt x="382" y="222"/>
                    </a:lnTo>
                    <a:lnTo>
                      <a:pt x="380" y="226"/>
                    </a:lnTo>
                    <a:lnTo>
                      <a:pt x="378" y="229"/>
                    </a:lnTo>
                    <a:lnTo>
                      <a:pt x="374" y="234"/>
                    </a:lnTo>
                    <a:lnTo>
                      <a:pt x="374" y="234"/>
                    </a:lnTo>
                    <a:lnTo>
                      <a:pt x="368" y="237"/>
                    </a:lnTo>
                    <a:lnTo>
                      <a:pt x="362" y="239"/>
                    </a:lnTo>
                    <a:lnTo>
                      <a:pt x="354" y="240"/>
                    </a:lnTo>
                    <a:lnTo>
                      <a:pt x="347" y="240"/>
                    </a:lnTo>
                    <a:lnTo>
                      <a:pt x="329" y="239"/>
                    </a:lnTo>
                    <a:lnTo>
                      <a:pt x="311" y="235"/>
                    </a:lnTo>
                    <a:lnTo>
                      <a:pt x="290" y="230"/>
                    </a:lnTo>
                    <a:lnTo>
                      <a:pt x="271" y="224"/>
                    </a:lnTo>
                    <a:lnTo>
                      <a:pt x="233" y="214"/>
                    </a:lnTo>
                    <a:lnTo>
                      <a:pt x="233" y="214"/>
                    </a:lnTo>
                    <a:lnTo>
                      <a:pt x="214" y="211"/>
                    </a:lnTo>
                    <a:lnTo>
                      <a:pt x="192" y="208"/>
                    </a:lnTo>
                    <a:lnTo>
                      <a:pt x="167" y="204"/>
                    </a:lnTo>
                    <a:lnTo>
                      <a:pt x="139" y="201"/>
                    </a:lnTo>
                    <a:lnTo>
                      <a:pt x="125" y="198"/>
                    </a:lnTo>
                    <a:lnTo>
                      <a:pt x="110" y="195"/>
                    </a:lnTo>
                    <a:lnTo>
                      <a:pt x="95" y="190"/>
                    </a:lnTo>
                    <a:lnTo>
                      <a:pt x="81" y="185"/>
                    </a:lnTo>
                    <a:lnTo>
                      <a:pt x="66" y="178"/>
                    </a:lnTo>
                    <a:lnTo>
                      <a:pt x="52" y="170"/>
                    </a:lnTo>
                    <a:lnTo>
                      <a:pt x="38" y="161"/>
                    </a:lnTo>
                    <a:lnTo>
                      <a:pt x="24" y="150"/>
                    </a:lnTo>
                    <a:lnTo>
                      <a:pt x="24" y="150"/>
                    </a:lnTo>
                    <a:lnTo>
                      <a:pt x="17" y="145"/>
                    </a:lnTo>
                    <a:lnTo>
                      <a:pt x="12" y="138"/>
                    </a:lnTo>
                    <a:lnTo>
                      <a:pt x="7" y="132"/>
                    </a:lnTo>
                    <a:lnTo>
                      <a:pt x="4" y="125"/>
                    </a:lnTo>
                    <a:lnTo>
                      <a:pt x="2" y="119"/>
                    </a:lnTo>
                    <a:lnTo>
                      <a:pt x="1" y="112"/>
                    </a:lnTo>
                    <a:lnTo>
                      <a:pt x="0" y="106"/>
                    </a:lnTo>
                    <a:lnTo>
                      <a:pt x="0" y="99"/>
                    </a:lnTo>
                    <a:lnTo>
                      <a:pt x="1" y="92"/>
                    </a:lnTo>
                    <a:lnTo>
                      <a:pt x="3" y="85"/>
                    </a:lnTo>
                    <a:lnTo>
                      <a:pt x="9" y="72"/>
                    </a:lnTo>
                    <a:lnTo>
                      <a:pt x="17" y="59"/>
                    </a:lnTo>
                    <a:lnTo>
                      <a:pt x="27" y="47"/>
                    </a:lnTo>
                    <a:lnTo>
                      <a:pt x="39" y="35"/>
                    </a:lnTo>
                    <a:lnTo>
                      <a:pt x="53" y="26"/>
                    </a:lnTo>
                    <a:lnTo>
                      <a:pt x="67" y="17"/>
                    </a:lnTo>
                    <a:lnTo>
                      <a:pt x="82" y="9"/>
                    </a:lnTo>
                    <a:lnTo>
                      <a:pt x="97" y="4"/>
                    </a:lnTo>
                    <a:lnTo>
                      <a:pt x="113" y="1"/>
                    </a:lnTo>
                    <a:lnTo>
                      <a:pt x="128" y="0"/>
                    </a:lnTo>
                    <a:lnTo>
                      <a:pt x="135" y="1"/>
                    </a:lnTo>
                    <a:lnTo>
                      <a:pt x="143" y="2"/>
                    </a:lnTo>
                    <a:lnTo>
                      <a:pt x="143" y="2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>
                <a:off x="2678357" y="6210270"/>
                <a:ext cx="961427" cy="34855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39" extrusionOk="0">
                    <a:moveTo>
                      <a:pt x="127" y="6"/>
                    </a:moveTo>
                    <a:lnTo>
                      <a:pt x="127" y="6"/>
                    </a:lnTo>
                    <a:lnTo>
                      <a:pt x="212" y="2"/>
                    </a:lnTo>
                    <a:lnTo>
                      <a:pt x="250" y="1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307" y="1"/>
                    </a:lnTo>
                    <a:lnTo>
                      <a:pt x="322" y="3"/>
                    </a:lnTo>
                    <a:lnTo>
                      <a:pt x="335" y="6"/>
                    </a:lnTo>
                    <a:lnTo>
                      <a:pt x="346" y="11"/>
                    </a:lnTo>
                    <a:lnTo>
                      <a:pt x="357" y="15"/>
                    </a:lnTo>
                    <a:lnTo>
                      <a:pt x="366" y="20"/>
                    </a:lnTo>
                    <a:lnTo>
                      <a:pt x="388" y="33"/>
                    </a:lnTo>
                    <a:lnTo>
                      <a:pt x="388" y="33"/>
                    </a:lnTo>
                    <a:lnTo>
                      <a:pt x="400" y="39"/>
                    </a:lnTo>
                    <a:lnTo>
                      <a:pt x="411" y="43"/>
                    </a:lnTo>
                    <a:lnTo>
                      <a:pt x="419" y="45"/>
                    </a:lnTo>
                    <a:lnTo>
                      <a:pt x="428" y="45"/>
                    </a:lnTo>
                    <a:lnTo>
                      <a:pt x="447" y="45"/>
                    </a:lnTo>
                    <a:lnTo>
                      <a:pt x="467" y="44"/>
                    </a:lnTo>
                    <a:lnTo>
                      <a:pt x="467" y="44"/>
                    </a:lnTo>
                    <a:lnTo>
                      <a:pt x="473" y="45"/>
                    </a:lnTo>
                    <a:lnTo>
                      <a:pt x="479" y="46"/>
                    </a:lnTo>
                    <a:lnTo>
                      <a:pt x="490" y="51"/>
                    </a:lnTo>
                    <a:lnTo>
                      <a:pt x="501" y="56"/>
                    </a:lnTo>
                    <a:lnTo>
                      <a:pt x="513" y="63"/>
                    </a:lnTo>
                    <a:lnTo>
                      <a:pt x="526" y="70"/>
                    </a:lnTo>
                    <a:lnTo>
                      <a:pt x="541" y="78"/>
                    </a:lnTo>
                    <a:lnTo>
                      <a:pt x="557" y="84"/>
                    </a:lnTo>
                    <a:lnTo>
                      <a:pt x="575" y="91"/>
                    </a:lnTo>
                    <a:lnTo>
                      <a:pt x="575" y="91"/>
                    </a:lnTo>
                    <a:lnTo>
                      <a:pt x="596" y="95"/>
                    </a:lnTo>
                    <a:lnTo>
                      <a:pt x="613" y="98"/>
                    </a:lnTo>
                    <a:lnTo>
                      <a:pt x="643" y="105"/>
                    </a:lnTo>
                    <a:lnTo>
                      <a:pt x="652" y="107"/>
                    </a:lnTo>
                    <a:lnTo>
                      <a:pt x="656" y="109"/>
                    </a:lnTo>
                    <a:lnTo>
                      <a:pt x="659" y="111"/>
                    </a:lnTo>
                    <a:lnTo>
                      <a:pt x="661" y="113"/>
                    </a:lnTo>
                    <a:lnTo>
                      <a:pt x="662" y="116"/>
                    </a:lnTo>
                    <a:lnTo>
                      <a:pt x="662" y="119"/>
                    </a:lnTo>
                    <a:lnTo>
                      <a:pt x="660" y="123"/>
                    </a:lnTo>
                    <a:lnTo>
                      <a:pt x="660" y="123"/>
                    </a:lnTo>
                    <a:lnTo>
                      <a:pt x="659" y="126"/>
                    </a:lnTo>
                    <a:lnTo>
                      <a:pt x="656" y="130"/>
                    </a:lnTo>
                    <a:lnTo>
                      <a:pt x="649" y="135"/>
                    </a:lnTo>
                    <a:lnTo>
                      <a:pt x="642" y="139"/>
                    </a:lnTo>
                    <a:lnTo>
                      <a:pt x="633" y="143"/>
                    </a:lnTo>
                    <a:lnTo>
                      <a:pt x="623" y="144"/>
                    </a:lnTo>
                    <a:lnTo>
                      <a:pt x="613" y="144"/>
                    </a:lnTo>
                    <a:lnTo>
                      <a:pt x="605" y="144"/>
                    </a:lnTo>
                    <a:lnTo>
                      <a:pt x="597" y="143"/>
                    </a:lnTo>
                    <a:lnTo>
                      <a:pt x="597" y="143"/>
                    </a:lnTo>
                    <a:lnTo>
                      <a:pt x="592" y="142"/>
                    </a:lnTo>
                    <a:lnTo>
                      <a:pt x="590" y="143"/>
                    </a:lnTo>
                    <a:lnTo>
                      <a:pt x="590" y="144"/>
                    </a:lnTo>
                    <a:lnTo>
                      <a:pt x="591" y="147"/>
                    </a:lnTo>
                    <a:lnTo>
                      <a:pt x="594" y="151"/>
                    </a:lnTo>
                    <a:lnTo>
                      <a:pt x="606" y="165"/>
                    </a:lnTo>
                    <a:lnTo>
                      <a:pt x="622" y="180"/>
                    </a:lnTo>
                    <a:lnTo>
                      <a:pt x="622" y="180"/>
                    </a:lnTo>
                    <a:lnTo>
                      <a:pt x="630" y="188"/>
                    </a:lnTo>
                    <a:lnTo>
                      <a:pt x="637" y="198"/>
                    </a:lnTo>
                    <a:lnTo>
                      <a:pt x="644" y="208"/>
                    </a:lnTo>
                    <a:lnTo>
                      <a:pt x="647" y="217"/>
                    </a:lnTo>
                    <a:lnTo>
                      <a:pt x="647" y="222"/>
                    </a:lnTo>
                    <a:lnTo>
                      <a:pt x="647" y="226"/>
                    </a:lnTo>
                    <a:lnTo>
                      <a:pt x="646" y="230"/>
                    </a:lnTo>
                    <a:lnTo>
                      <a:pt x="644" y="233"/>
                    </a:lnTo>
                    <a:lnTo>
                      <a:pt x="641" y="236"/>
                    </a:lnTo>
                    <a:lnTo>
                      <a:pt x="636" y="238"/>
                    </a:lnTo>
                    <a:lnTo>
                      <a:pt x="630" y="239"/>
                    </a:lnTo>
                    <a:lnTo>
                      <a:pt x="623" y="239"/>
                    </a:lnTo>
                    <a:lnTo>
                      <a:pt x="623" y="239"/>
                    </a:lnTo>
                    <a:lnTo>
                      <a:pt x="616" y="238"/>
                    </a:lnTo>
                    <a:lnTo>
                      <a:pt x="608" y="237"/>
                    </a:lnTo>
                    <a:lnTo>
                      <a:pt x="603" y="235"/>
                    </a:lnTo>
                    <a:lnTo>
                      <a:pt x="597" y="232"/>
                    </a:lnTo>
                    <a:lnTo>
                      <a:pt x="586" y="225"/>
                    </a:lnTo>
                    <a:lnTo>
                      <a:pt x="578" y="216"/>
                    </a:lnTo>
                    <a:lnTo>
                      <a:pt x="567" y="206"/>
                    </a:lnTo>
                    <a:lnTo>
                      <a:pt x="554" y="195"/>
                    </a:lnTo>
                    <a:lnTo>
                      <a:pt x="538" y="184"/>
                    </a:lnTo>
                    <a:lnTo>
                      <a:pt x="528" y="178"/>
                    </a:lnTo>
                    <a:lnTo>
                      <a:pt x="517" y="173"/>
                    </a:lnTo>
                    <a:lnTo>
                      <a:pt x="517" y="173"/>
                    </a:lnTo>
                    <a:lnTo>
                      <a:pt x="503" y="164"/>
                    </a:lnTo>
                    <a:lnTo>
                      <a:pt x="482" y="151"/>
                    </a:lnTo>
                    <a:lnTo>
                      <a:pt x="461" y="138"/>
                    </a:lnTo>
                    <a:lnTo>
                      <a:pt x="451" y="133"/>
                    </a:lnTo>
                    <a:lnTo>
                      <a:pt x="442" y="130"/>
                    </a:lnTo>
                    <a:lnTo>
                      <a:pt x="442" y="130"/>
                    </a:lnTo>
                    <a:lnTo>
                      <a:pt x="435" y="128"/>
                    </a:lnTo>
                    <a:lnTo>
                      <a:pt x="427" y="126"/>
                    </a:lnTo>
                    <a:lnTo>
                      <a:pt x="421" y="126"/>
                    </a:lnTo>
                    <a:lnTo>
                      <a:pt x="413" y="128"/>
                    </a:lnTo>
                    <a:lnTo>
                      <a:pt x="399" y="130"/>
                    </a:lnTo>
                    <a:lnTo>
                      <a:pt x="383" y="134"/>
                    </a:lnTo>
                    <a:lnTo>
                      <a:pt x="383" y="134"/>
                    </a:lnTo>
                    <a:lnTo>
                      <a:pt x="363" y="138"/>
                    </a:lnTo>
                    <a:lnTo>
                      <a:pt x="347" y="142"/>
                    </a:lnTo>
                    <a:lnTo>
                      <a:pt x="341" y="144"/>
                    </a:lnTo>
                    <a:lnTo>
                      <a:pt x="340" y="145"/>
                    </a:lnTo>
                    <a:lnTo>
                      <a:pt x="340" y="146"/>
                    </a:lnTo>
                    <a:lnTo>
                      <a:pt x="340" y="147"/>
                    </a:lnTo>
                    <a:lnTo>
                      <a:pt x="343" y="148"/>
                    </a:lnTo>
                    <a:lnTo>
                      <a:pt x="350" y="151"/>
                    </a:lnTo>
                    <a:lnTo>
                      <a:pt x="350" y="151"/>
                    </a:lnTo>
                    <a:lnTo>
                      <a:pt x="362" y="156"/>
                    </a:lnTo>
                    <a:lnTo>
                      <a:pt x="372" y="160"/>
                    </a:lnTo>
                    <a:lnTo>
                      <a:pt x="382" y="167"/>
                    </a:lnTo>
                    <a:lnTo>
                      <a:pt x="389" y="173"/>
                    </a:lnTo>
                    <a:lnTo>
                      <a:pt x="392" y="176"/>
                    </a:lnTo>
                    <a:lnTo>
                      <a:pt x="395" y="180"/>
                    </a:lnTo>
                    <a:lnTo>
                      <a:pt x="396" y="184"/>
                    </a:lnTo>
                    <a:lnTo>
                      <a:pt x="396" y="187"/>
                    </a:lnTo>
                    <a:lnTo>
                      <a:pt x="396" y="191"/>
                    </a:lnTo>
                    <a:lnTo>
                      <a:pt x="395" y="196"/>
                    </a:lnTo>
                    <a:lnTo>
                      <a:pt x="391" y="199"/>
                    </a:lnTo>
                    <a:lnTo>
                      <a:pt x="388" y="203"/>
                    </a:lnTo>
                    <a:lnTo>
                      <a:pt x="388" y="203"/>
                    </a:lnTo>
                    <a:lnTo>
                      <a:pt x="383" y="208"/>
                    </a:lnTo>
                    <a:lnTo>
                      <a:pt x="377" y="211"/>
                    </a:lnTo>
                    <a:lnTo>
                      <a:pt x="371" y="213"/>
                    </a:lnTo>
                    <a:lnTo>
                      <a:pt x="363" y="214"/>
                    </a:lnTo>
                    <a:lnTo>
                      <a:pt x="346" y="215"/>
                    </a:lnTo>
                    <a:lnTo>
                      <a:pt x="326" y="214"/>
                    </a:lnTo>
                    <a:lnTo>
                      <a:pt x="306" y="212"/>
                    </a:lnTo>
                    <a:lnTo>
                      <a:pt x="285" y="209"/>
                    </a:lnTo>
                    <a:lnTo>
                      <a:pt x="246" y="204"/>
                    </a:lnTo>
                    <a:lnTo>
                      <a:pt x="246" y="204"/>
                    </a:lnTo>
                    <a:lnTo>
                      <a:pt x="228" y="203"/>
                    </a:lnTo>
                    <a:lnTo>
                      <a:pt x="205" y="204"/>
                    </a:lnTo>
                    <a:lnTo>
                      <a:pt x="179" y="204"/>
                    </a:lnTo>
                    <a:lnTo>
                      <a:pt x="151" y="204"/>
                    </a:lnTo>
                    <a:lnTo>
                      <a:pt x="137" y="203"/>
                    </a:lnTo>
                    <a:lnTo>
                      <a:pt x="121" y="202"/>
                    </a:lnTo>
                    <a:lnTo>
                      <a:pt x="106" y="200"/>
                    </a:lnTo>
                    <a:lnTo>
                      <a:pt x="91" y="197"/>
                    </a:lnTo>
                    <a:lnTo>
                      <a:pt x="76" y="193"/>
                    </a:lnTo>
                    <a:lnTo>
                      <a:pt x="61" y="187"/>
                    </a:lnTo>
                    <a:lnTo>
                      <a:pt x="45" y="180"/>
                    </a:lnTo>
                    <a:lnTo>
                      <a:pt x="29" y="171"/>
                    </a:lnTo>
                    <a:lnTo>
                      <a:pt x="29" y="171"/>
                    </a:lnTo>
                    <a:lnTo>
                      <a:pt x="23" y="167"/>
                    </a:lnTo>
                    <a:lnTo>
                      <a:pt x="16" y="161"/>
                    </a:lnTo>
                    <a:lnTo>
                      <a:pt x="11" y="156"/>
                    </a:lnTo>
                    <a:lnTo>
                      <a:pt x="8" y="149"/>
                    </a:lnTo>
                    <a:lnTo>
                      <a:pt x="4" y="143"/>
                    </a:lnTo>
                    <a:lnTo>
                      <a:pt x="2" y="136"/>
                    </a:lnTo>
                    <a:lnTo>
                      <a:pt x="0" y="130"/>
                    </a:lnTo>
                    <a:lnTo>
                      <a:pt x="0" y="123"/>
                    </a:lnTo>
                    <a:lnTo>
                      <a:pt x="0" y="117"/>
                    </a:lnTo>
                    <a:lnTo>
                      <a:pt x="1" y="109"/>
                    </a:lnTo>
                    <a:lnTo>
                      <a:pt x="4" y="96"/>
                    </a:lnTo>
                    <a:lnTo>
                      <a:pt x="11" y="82"/>
                    </a:lnTo>
                    <a:lnTo>
                      <a:pt x="19" y="68"/>
                    </a:lnTo>
                    <a:lnTo>
                      <a:pt x="29" y="55"/>
                    </a:lnTo>
                    <a:lnTo>
                      <a:pt x="41" y="43"/>
                    </a:lnTo>
                    <a:lnTo>
                      <a:pt x="54" y="32"/>
                    </a:lnTo>
                    <a:lnTo>
                      <a:pt x="68" y="24"/>
                    </a:lnTo>
                    <a:lnTo>
                      <a:pt x="82" y="16"/>
                    </a:lnTo>
                    <a:lnTo>
                      <a:pt x="98" y="11"/>
                    </a:lnTo>
                    <a:lnTo>
                      <a:pt x="112" y="7"/>
                    </a:lnTo>
                    <a:lnTo>
                      <a:pt x="119" y="6"/>
                    </a:lnTo>
                    <a:lnTo>
                      <a:pt x="127" y="6"/>
                    </a:lnTo>
                    <a:lnTo>
                      <a:pt x="127" y="6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>
                <a:off x="2640597" y="6788288"/>
                <a:ext cx="1516209" cy="69711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49" extrusionOk="0">
                    <a:moveTo>
                      <a:pt x="1045" y="0"/>
                    </a:moveTo>
                    <a:lnTo>
                      <a:pt x="0" y="0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1" y="26"/>
                    </a:lnTo>
                    <a:lnTo>
                      <a:pt x="2" y="32"/>
                    </a:lnTo>
                    <a:lnTo>
                      <a:pt x="5" y="37"/>
                    </a:lnTo>
                    <a:lnTo>
                      <a:pt x="9" y="40"/>
                    </a:lnTo>
                    <a:lnTo>
                      <a:pt x="12" y="45"/>
                    </a:lnTo>
                    <a:lnTo>
                      <a:pt x="17" y="47"/>
                    </a:lnTo>
                    <a:lnTo>
                      <a:pt x="23" y="48"/>
                    </a:lnTo>
                    <a:lnTo>
                      <a:pt x="28" y="49"/>
                    </a:lnTo>
                    <a:lnTo>
                      <a:pt x="1017" y="49"/>
                    </a:lnTo>
                    <a:lnTo>
                      <a:pt x="1017" y="49"/>
                    </a:lnTo>
                    <a:lnTo>
                      <a:pt x="1022" y="48"/>
                    </a:lnTo>
                    <a:lnTo>
                      <a:pt x="1027" y="47"/>
                    </a:lnTo>
                    <a:lnTo>
                      <a:pt x="1032" y="45"/>
                    </a:lnTo>
                    <a:lnTo>
                      <a:pt x="1036" y="40"/>
                    </a:lnTo>
                    <a:lnTo>
                      <a:pt x="1039" y="37"/>
                    </a:lnTo>
                    <a:lnTo>
                      <a:pt x="1043" y="32"/>
                    </a:lnTo>
                    <a:lnTo>
                      <a:pt x="1044" y="26"/>
                    </a:lnTo>
                    <a:lnTo>
                      <a:pt x="1045" y="21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rgbClr val="1D2D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>
                <a:off x="4139378" y="5306936"/>
                <a:ext cx="412455" cy="1484257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022" extrusionOk="0">
                    <a:moveTo>
                      <a:pt x="242" y="0"/>
                    </a:moveTo>
                    <a:lnTo>
                      <a:pt x="0" y="1015"/>
                    </a:lnTo>
                    <a:lnTo>
                      <a:pt x="20" y="1020"/>
                    </a:lnTo>
                    <a:lnTo>
                      <a:pt x="20" y="1020"/>
                    </a:lnTo>
                    <a:lnTo>
                      <a:pt x="26" y="1022"/>
                    </a:lnTo>
                    <a:lnTo>
                      <a:pt x="31" y="1020"/>
                    </a:lnTo>
                    <a:lnTo>
                      <a:pt x="37" y="1019"/>
                    </a:lnTo>
                    <a:lnTo>
                      <a:pt x="41" y="1017"/>
                    </a:lnTo>
                    <a:lnTo>
                      <a:pt x="45" y="1014"/>
                    </a:lnTo>
                    <a:lnTo>
                      <a:pt x="50" y="1010"/>
                    </a:lnTo>
                    <a:lnTo>
                      <a:pt x="52" y="1005"/>
                    </a:lnTo>
                    <a:lnTo>
                      <a:pt x="54" y="1000"/>
                    </a:lnTo>
                    <a:lnTo>
                      <a:pt x="283" y="38"/>
                    </a:lnTo>
                    <a:lnTo>
                      <a:pt x="283" y="38"/>
                    </a:lnTo>
                    <a:lnTo>
                      <a:pt x="284" y="32"/>
                    </a:lnTo>
                    <a:lnTo>
                      <a:pt x="284" y="27"/>
                    </a:lnTo>
                    <a:lnTo>
                      <a:pt x="282" y="23"/>
                    </a:lnTo>
                    <a:lnTo>
                      <a:pt x="279" y="17"/>
                    </a:lnTo>
                    <a:lnTo>
                      <a:pt x="276" y="13"/>
                    </a:lnTo>
                    <a:lnTo>
                      <a:pt x="272" y="10"/>
                    </a:lnTo>
                    <a:lnTo>
                      <a:pt x="268" y="6"/>
                    </a:lnTo>
                    <a:lnTo>
                      <a:pt x="262" y="5"/>
                    </a:lnTo>
                    <a:lnTo>
                      <a:pt x="242" y="0"/>
                    </a:lnTo>
                    <a:close/>
                  </a:path>
                </a:pathLst>
              </a:custGeom>
              <a:solidFill>
                <a:srgbClr val="1D2D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28" name="Google Shape;628;p29"/>
              <p:cNvGrpSpPr/>
              <p:nvPr/>
            </p:nvGrpSpPr>
            <p:grpSpPr>
              <a:xfrm>
                <a:off x="677077" y="2940681"/>
                <a:ext cx="2949985" cy="3917318"/>
                <a:chOff x="677077" y="2940681"/>
                <a:chExt cx="2949985" cy="3917318"/>
              </a:xfrm>
            </p:grpSpPr>
            <p:cxnSp>
              <p:nvCxnSpPr>
                <p:cNvPr id="629" name="Google Shape;629;p29"/>
                <p:cNvCxnSpPr/>
                <p:nvPr/>
              </p:nvCxnSpPr>
              <p:spPr>
                <a:xfrm rot="10800000">
                  <a:off x="2704498" y="5977901"/>
                  <a:ext cx="20332" cy="14523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30" name="Google Shape;630;p29"/>
                <p:cNvSpPr/>
                <p:nvPr/>
              </p:nvSpPr>
              <p:spPr>
                <a:xfrm>
                  <a:off x="2114861" y="6355501"/>
                  <a:ext cx="897526" cy="502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" h="347" extrusionOk="0">
                      <a:moveTo>
                        <a:pt x="541" y="7"/>
                      </a:moveTo>
                      <a:lnTo>
                        <a:pt x="541" y="7"/>
                      </a:lnTo>
                      <a:lnTo>
                        <a:pt x="518" y="6"/>
                      </a:lnTo>
                      <a:lnTo>
                        <a:pt x="498" y="4"/>
                      </a:lnTo>
                      <a:lnTo>
                        <a:pt x="479" y="1"/>
                      </a:lnTo>
                      <a:lnTo>
                        <a:pt x="461" y="0"/>
                      </a:lnTo>
                      <a:lnTo>
                        <a:pt x="443" y="0"/>
                      </a:lnTo>
                      <a:lnTo>
                        <a:pt x="424" y="3"/>
                      </a:lnTo>
                      <a:lnTo>
                        <a:pt x="414" y="5"/>
                      </a:lnTo>
                      <a:lnTo>
                        <a:pt x="404" y="8"/>
                      </a:lnTo>
                      <a:lnTo>
                        <a:pt x="394" y="12"/>
                      </a:lnTo>
                      <a:lnTo>
                        <a:pt x="382" y="17"/>
                      </a:lnTo>
                      <a:lnTo>
                        <a:pt x="369" y="23"/>
                      </a:lnTo>
                      <a:lnTo>
                        <a:pt x="356" y="31"/>
                      </a:lnTo>
                      <a:lnTo>
                        <a:pt x="326" y="50"/>
                      </a:lnTo>
                      <a:lnTo>
                        <a:pt x="293" y="75"/>
                      </a:lnTo>
                      <a:lnTo>
                        <a:pt x="253" y="108"/>
                      </a:lnTo>
                      <a:lnTo>
                        <a:pt x="207" y="147"/>
                      </a:lnTo>
                      <a:lnTo>
                        <a:pt x="155" y="195"/>
                      </a:lnTo>
                      <a:lnTo>
                        <a:pt x="95" y="253"/>
                      </a:lnTo>
                      <a:lnTo>
                        <a:pt x="26" y="320"/>
                      </a:lnTo>
                      <a:lnTo>
                        <a:pt x="26" y="320"/>
                      </a:lnTo>
                      <a:lnTo>
                        <a:pt x="0" y="347"/>
                      </a:lnTo>
                      <a:lnTo>
                        <a:pt x="256" y="347"/>
                      </a:lnTo>
                      <a:lnTo>
                        <a:pt x="256" y="347"/>
                      </a:lnTo>
                      <a:lnTo>
                        <a:pt x="277" y="305"/>
                      </a:lnTo>
                      <a:lnTo>
                        <a:pt x="286" y="286"/>
                      </a:lnTo>
                      <a:lnTo>
                        <a:pt x="297" y="269"/>
                      </a:lnTo>
                      <a:lnTo>
                        <a:pt x="308" y="253"/>
                      </a:lnTo>
                      <a:lnTo>
                        <a:pt x="319" y="239"/>
                      </a:lnTo>
                      <a:lnTo>
                        <a:pt x="330" y="226"/>
                      </a:lnTo>
                      <a:lnTo>
                        <a:pt x="342" y="215"/>
                      </a:lnTo>
                      <a:lnTo>
                        <a:pt x="355" y="205"/>
                      </a:lnTo>
                      <a:lnTo>
                        <a:pt x="368" y="199"/>
                      </a:lnTo>
                      <a:lnTo>
                        <a:pt x="381" y="193"/>
                      </a:lnTo>
                      <a:lnTo>
                        <a:pt x="396" y="189"/>
                      </a:lnTo>
                      <a:lnTo>
                        <a:pt x="411" y="188"/>
                      </a:lnTo>
                      <a:lnTo>
                        <a:pt x="427" y="189"/>
                      </a:lnTo>
                      <a:lnTo>
                        <a:pt x="445" y="191"/>
                      </a:lnTo>
                      <a:lnTo>
                        <a:pt x="463" y="196"/>
                      </a:lnTo>
                      <a:lnTo>
                        <a:pt x="463" y="196"/>
                      </a:lnTo>
                      <a:lnTo>
                        <a:pt x="477" y="201"/>
                      </a:lnTo>
                      <a:lnTo>
                        <a:pt x="490" y="203"/>
                      </a:lnTo>
                      <a:lnTo>
                        <a:pt x="503" y="204"/>
                      </a:lnTo>
                      <a:lnTo>
                        <a:pt x="515" y="203"/>
                      </a:lnTo>
                      <a:lnTo>
                        <a:pt x="527" y="202"/>
                      </a:lnTo>
                      <a:lnTo>
                        <a:pt x="539" y="199"/>
                      </a:lnTo>
                      <a:lnTo>
                        <a:pt x="549" y="195"/>
                      </a:lnTo>
                      <a:lnTo>
                        <a:pt x="558" y="190"/>
                      </a:lnTo>
                      <a:lnTo>
                        <a:pt x="568" y="185"/>
                      </a:lnTo>
                      <a:lnTo>
                        <a:pt x="577" y="178"/>
                      </a:lnTo>
                      <a:lnTo>
                        <a:pt x="584" y="170"/>
                      </a:lnTo>
                      <a:lnTo>
                        <a:pt x="592" y="163"/>
                      </a:lnTo>
                      <a:lnTo>
                        <a:pt x="597" y="154"/>
                      </a:lnTo>
                      <a:lnTo>
                        <a:pt x="603" y="146"/>
                      </a:lnTo>
                      <a:lnTo>
                        <a:pt x="608" y="136"/>
                      </a:lnTo>
                      <a:lnTo>
                        <a:pt x="611" y="127"/>
                      </a:lnTo>
                      <a:lnTo>
                        <a:pt x="615" y="117"/>
                      </a:lnTo>
                      <a:lnTo>
                        <a:pt x="617" y="108"/>
                      </a:lnTo>
                      <a:lnTo>
                        <a:pt x="618" y="98"/>
                      </a:lnTo>
                      <a:lnTo>
                        <a:pt x="619" y="88"/>
                      </a:lnTo>
                      <a:lnTo>
                        <a:pt x="618" y="78"/>
                      </a:lnTo>
                      <a:lnTo>
                        <a:pt x="616" y="69"/>
                      </a:lnTo>
                      <a:lnTo>
                        <a:pt x="614" y="60"/>
                      </a:lnTo>
                      <a:lnTo>
                        <a:pt x="610" y="51"/>
                      </a:lnTo>
                      <a:lnTo>
                        <a:pt x="605" y="43"/>
                      </a:lnTo>
                      <a:lnTo>
                        <a:pt x="599" y="35"/>
                      </a:lnTo>
                      <a:lnTo>
                        <a:pt x="593" y="29"/>
                      </a:lnTo>
                      <a:lnTo>
                        <a:pt x="584" y="22"/>
                      </a:lnTo>
                      <a:lnTo>
                        <a:pt x="576" y="17"/>
                      </a:lnTo>
                      <a:lnTo>
                        <a:pt x="565" y="12"/>
                      </a:lnTo>
                      <a:lnTo>
                        <a:pt x="553" y="9"/>
                      </a:lnTo>
                      <a:lnTo>
                        <a:pt x="541" y="7"/>
                      </a:lnTo>
                      <a:lnTo>
                        <a:pt x="541" y="7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29"/>
                <p:cNvSpPr/>
                <p:nvPr/>
              </p:nvSpPr>
              <p:spPr>
                <a:xfrm>
                  <a:off x="1014012" y="4543023"/>
                  <a:ext cx="1234461" cy="1606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" h="1105" extrusionOk="0">
                      <a:moveTo>
                        <a:pt x="332" y="78"/>
                      </a:moveTo>
                      <a:lnTo>
                        <a:pt x="332" y="78"/>
                      </a:lnTo>
                      <a:lnTo>
                        <a:pt x="338" y="111"/>
                      </a:lnTo>
                      <a:lnTo>
                        <a:pt x="342" y="142"/>
                      </a:lnTo>
                      <a:lnTo>
                        <a:pt x="346" y="174"/>
                      </a:lnTo>
                      <a:lnTo>
                        <a:pt x="349" y="204"/>
                      </a:lnTo>
                      <a:lnTo>
                        <a:pt x="350" y="236"/>
                      </a:lnTo>
                      <a:lnTo>
                        <a:pt x="350" y="266"/>
                      </a:lnTo>
                      <a:lnTo>
                        <a:pt x="348" y="297"/>
                      </a:lnTo>
                      <a:lnTo>
                        <a:pt x="344" y="329"/>
                      </a:lnTo>
                      <a:lnTo>
                        <a:pt x="339" y="361"/>
                      </a:lnTo>
                      <a:lnTo>
                        <a:pt x="331" y="394"/>
                      </a:lnTo>
                      <a:lnTo>
                        <a:pt x="322" y="428"/>
                      </a:lnTo>
                      <a:lnTo>
                        <a:pt x="310" y="465"/>
                      </a:lnTo>
                      <a:lnTo>
                        <a:pt x="296" y="502"/>
                      </a:lnTo>
                      <a:lnTo>
                        <a:pt x="278" y="542"/>
                      </a:lnTo>
                      <a:lnTo>
                        <a:pt x="259" y="584"/>
                      </a:lnTo>
                      <a:lnTo>
                        <a:pt x="236" y="629"/>
                      </a:lnTo>
                      <a:lnTo>
                        <a:pt x="236" y="629"/>
                      </a:lnTo>
                      <a:lnTo>
                        <a:pt x="229" y="639"/>
                      </a:lnTo>
                      <a:lnTo>
                        <a:pt x="220" y="652"/>
                      </a:lnTo>
                      <a:lnTo>
                        <a:pt x="189" y="689"/>
                      </a:lnTo>
                      <a:lnTo>
                        <a:pt x="107" y="788"/>
                      </a:lnTo>
                      <a:lnTo>
                        <a:pt x="66" y="839"/>
                      </a:lnTo>
                      <a:lnTo>
                        <a:pt x="47" y="863"/>
                      </a:lnTo>
                      <a:lnTo>
                        <a:pt x="31" y="884"/>
                      </a:lnTo>
                      <a:lnTo>
                        <a:pt x="17" y="904"/>
                      </a:lnTo>
                      <a:lnTo>
                        <a:pt x="7" y="921"/>
                      </a:lnTo>
                      <a:lnTo>
                        <a:pt x="1" y="934"/>
                      </a:lnTo>
                      <a:lnTo>
                        <a:pt x="0" y="939"/>
                      </a:lnTo>
                      <a:lnTo>
                        <a:pt x="0" y="943"/>
                      </a:lnTo>
                      <a:lnTo>
                        <a:pt x="0" y="943"/>
                      </a:lnTo>
                      <a:lnTo>
                        <a:pt x="2" y="951"/>
                      </a:lnTo>
                      <a:lnTo>
                        <a:pt x="4" y="959"/>
                      </a:lnTo>
                      <a:lnTo>
                        <a:pt x="7" y="967"/>
                      </a:lnTo>
                      <a:lnTo>
                        <a:pt x="12" y="974"/>
                      </a:lnTo>
                      <a:lnTo>
                        <a:pt x="21" y="990"/>
                      </a:lnTo>
                      <a:lnTo>
                        <a:pt x="34" y="1004"/>
                      </a:lnTo>
                      <a:lnTo>
                        <a:pt x="50" y="1018"/>
                      </a:lnTo>
                      <a:lnTo>
                        <a:pt x="67" y="1031"/>
                      </a:lnTo>
                      <a:lnTo>
                        <a:pt x="85" y="1043"/>
                      </a:lnTo>
                      <a:lnTo>
                        <a:pt x="106" y="1053"/>
                      </a:lnTo>
                      <a:lnTo>
                        <a:pt x="128" y="1064"/>
                      </a:lnTo>
                      <a:lnTo>
                        <a:pt x="151" y="1073"/>
                      </a:lnTo>
                      <a:lnTo>
                        <a:pt x="175" y="1082"/>
                      </a:lnTo>
                      <a:lnTo>
                        <a:pt x="201" y="1088"/>
                      </a:lnTo>
                      <a:lnTo>
                        <a:pt x="226" y="1095"/>
                      </a:lnTo>
                      <a:lnTo>
                        <a:pt x="253" y="1099"/>
                      </a:lnTo>
                      <a:lnTo>
                        <a:pt x="279" y="1102"/>
                      </a:lnTo>
                      <a:lnTo>
                        <a:pt x="305" y="1104"/>
                      </a:lnTo>
                      <a:lnTo>
                        <a:pt x="332" y="1105"/>
                      </a:lnTo>
                      <a:lnTo>
                        <a:pt x="358" y="1104"/>
                      </a:lnTo>
                      <a:lnTo>
                        <a:pt x="383" y="1102"/>
                      </a:lnTo>
                      <a:lnTo>
                        <a:pt x="408" y="1098"/>
                      </a:lnTo>
                      <a:lnTo>
                        <a:pt x="431" y="1092"/>
                      </a:lnTo>
                      <a:lnTo>
                        <a:pt x="454" y="1085"/>
                      </a:lnTo>
                      <a:lnTo>
                        <a:pt x="474" y="1076"/>
                      </a:lnTo>
                      <a:lnTo>
                        <a:pt x="494" y="1065"/>
                      </a:lnTo>
                      <a:lnTo>
                        <a:pt x="502" y="1059"/>
                      </a:lnTo>
                      <a:lnTo>
                        <a:pt x="511" y="1052"/>
                      </a:lnTo>
                      <a:lnTo>
                        <a:pt x="519" y="1045"/>
                      </a:lnTo>
                      <a:lnTo>
                        <a:pt x="526" y="1037"/>
                      </a:lnTo>
                      <a:lnTo>
                        <a:pt x="534" y="1030"/>
                      </a:lnTo>
                      <a:lnTo>
                        <a:pt x="539" y="1021"/>
                      </a:lnTo>
                      <a:lnTo>
                        <a:pt x="546" y="1011"/>
                      </a:lnTo>
                      <a:lnTo>
                        <a:pt x="550" y="1003"/>
                      </a:lnTo>
                      <a:lnTo>
                        <a:pt x="555" y="992"/>
                      </a:lnTo>
                      <a:lnTo>
                        <a:pt x="559" y="981"/>
                      </a:lnTo>
                      <a:lnTo>
                        <a:pt x="561" y="970"/>
                      </a:lnTo>
                      <a:lnTo>
                        <a:pt x="564" y="958"/>
                      </a:lnTo>
                      <a:lnTo>
                        <a:pt x="565" y="945"/>
                      </a:lnTo>
                      <a:lnTo>
                        <a:pt x="566" y="933"/>
                      </a:lnTo>
                      <a:lnTo>
                        <a:pt x="565" y="919"/>
                      </a:lnTo>
                      <a:lnTo>
                        <a:pt x="565" y="905"/>
                      </a:lnTo>
                      <a:lnTo>
                        <a:pt x="565" y="905"/>
                      </a:lnTo>
                      <a:lnTo>
                        <a:pt x="562" y="871"/>
                      </a:lnTo>
                      <a:lnTo>
                        <a:pt x="561" y="840"/>
                      </a:lnTo>
                      <a:lnTo>
                        <a:pt x="561" y="810"/>
                      </a:lnTo>
                      <a:lnTo>
                        <a:pt x="562" y="782"/>
                      </a:lnTo>
                      <a:lnTo>
                        <a:pt x="564" y="754"/>
                      </a:lnTo>
                      <a:lnTo>
                        <a:pt x="568" y="728"/>
                      </a:lnTo>
                      <a:lnTo>
                        <a:pt x="572" y="705"/>
                      </a:lnTo>
                      <a:lnTo>
                        <a:pt x="577" y="682"/>
                      </a:lnTo>
                      <a:lnTo>
                        <a:pt x="584" y="660"/>
                      </a:lnTo>
                      <a:lnTo>
                        <a:pt x="591" y="640"/>
                      </a:lnTo>
                      <a:lnTo>
                        <a:pt x="599" y="621"/>
                      </a:lnTo>
                      <a:lnTo>
                        <a:pt x="608" y="604"/>
                      </a:lnTo>
                      <a:lnTo>
                        <a:pt x="617" y="587"/>
                      </a:lnTo>
                      <a:lnTo>
                        <a:pt x="627" y="571"/>
                      </a:lnTo>
                      <a:lnTo>
                        <a:pt x="637" y="557"/>
                      </a:lnTo>
                      <a:lnTo>
                        <a:pt x="648" y="543"/>
                      </a:lnTo>
                      <a:lnTo>
                        <a:pt x="660" y="531"/>
                      </a:lnTo>
                      <a:lnTo>
                        <a:pt x="670" y="519"/>
                      </a:lnTo>
                      <a:lnTo>
                        <a:pt x="682" y="509"/>
                      </a:lnTo>
                      <a:lnTo>
                        <a:pt x="695" y="499"/>
                      </a:lnTo>
                      <a:lnTo>
                        <a:pt x="707" y="489"/>
                      </a:lnTo>
                      <a:lnTo>
                        <a:pt x="719" y="481"/>
                      </a:lnTo>
                      <a:lnTo>
                        <a:pt x="744" y="466"/>
                      </a:lnTo>
                      <a:lnTo>
                        <a:pt x="769" y="453"/>
                      </a:lnTo>
                      <a:lnTo>
                        <a:pt x="793" y="442"/>
                      </a:lnTo>
                      <a:lnTo>
                        <a:pt x="836" y="424"/>
                      </a:lnTo>
                      <a:lnTo>
                        <a:pt x="836" y="424"/>
                      </a:lnTo>
                      <a:lnTo>
                        <a:pt x="841" y="422"/>
                      </a:lnTo>
                      <a:lnTo>
                        <a:pt x="844" y="419"/>
                      </a:lnTo>
                      <a:lnTo>
                        <a:pt x="847" y="415"/>
                      </a:lnTo>
                      <a:lnTo>
                        <a:pt x="848" y="410"/>
                      </a:lnTo>
                      <a:lnTo>
                        <a:pt x="849" y="406"/>
                      </a:lnTo>
                      <a:lnTo>
                        <a:pt x="849" y="399"/>
                      </a:lnTo>
                      <a:lnTo>
                        <a:pt x="848" y="393"/>
                      </a:lnTo>
                      <a:lnTo>
                        <a:pt x="846" y="386"/>
                      </a:lnTo>
                      <a:lnTo>
                        <a:pt x="841" y="370"/>
                      </a:lnTo>
                      <a:lnTo>
                        <a:pt x="833" y="353"/>
                      </a:lnTo>
                      <a:lnTo>
                        <a:pt x="821" y="333"/>
                      </a:lnTo>
                      <a:lnTo>
                        <a:pt x="808" y="312"/>
                      </a:lnTo>
                      <a:lnTo>
                        <a:pt x="793" y="291"/>
                      </a:lnTo>
                      <a:lnTo>
                        <a:pt x="774" y="268"/>
                      </a:lnTo>
                      <a:lnTo>
                        <a:pt x="756" y="244"/>
                      </a:lnTo>
                      <a:lnTo>
                        <a:pt x="735" y="220"/>
                      </a:lnTo>
                      <a:lnTo>
                        <a:pt x="713" y="197"/>
                      </a:lnTo>
                      <a:lnTo>
                        <a:pt x="690" y="174"/>
                      </a:lnTo>
                      <a:lnTo>
                        <a:pt x="666" y="150"/>
                      </a:lnTo>
                      <a:lnTo>
                        <a:pt x="641" y="128"/>
                      </a:lnTo>
                      <a:lnTo>
                        <a:pt x="615" y="107"/>
                      </a:lnTo>
                      <a:lnTo>
                        <a:pt x="590" y="86"/>
                      </a:lnTo>
                      <a:lnTo>
                        <a:pt x="565" y="68"/>
                      </a:lnTo>
                      <a:lnTo>
                        <a:pt x="539" y="50"/>
                      </a:lnTo>
                      <a:lnTo>
                        <a:pt x="516" y="36"/>
                      </a:lnTo>
                      <a:lnTo>
                        <a:pt x="491" y="23"/>
                      </a:lnTo>
                      <a:lnTo>
                        <a:pt x="468" y="13"/>
                      </a:lnTo>
                      <a:lnTo>
                        <a:pt x="445" y="6"/>
                      </a:lnTo>
                      <a:lnTo>
                        <a:pt x="435" y="3"/>
                      </a:lnTo>
                      <a:lnTo>
                        <a:pt x="424" y="2"/>
                      </a:lnTo>
                      <a:lnTo>
                        <a:pt x="415" y="0"/>
                      </a:lnTo>
                      <a:lnTo>
                        <a:pt x="405" y="0"/>
                      </a:lnTo>
                      <a:lnTo>
                        <a:pt x="396" y="2"/>
                      </a:lnTo>
                      <a:lnTo>
                        <a:pt x="388" y="3"/>
                      </a:lnTo>
                      <a:lnTo>
                        <a:pt x="379" y="6"/>
                      </a:lnTo>
                      <a:lnTo>
                        <a:pt x="371" y="9"/>
                      </a:lnTo>
                      <a:lnTo>
                        <a:pt x="365" y="15"/>
                      </a:lnTo>
                      <a:lnTo>
                        <a:pt x="358" y="20"/>
                      </a:lnTo>
                      <a:lnTo>
                        <a:pt x="352" y="26"/>
                      </a:lnTo>
                      <a:lnTo>
                        <a:pt x="346" y="35"/>
                      </a:lnTo>
                      <a:lnTo>
                        <a:pt x="342" y="44"/>
                      </a:lnTo>
                      <a:lnTo>
                        <a:pt x="339" y="55"/>
                      </a:lnTo>
                      <a:lnTo>
                        <a:pt x="335" y="65"/>
                      </a:lnTo>
                      <a:lnTo>
                        <a:pt x="332" y="78"/>
                      </a:lnTo>
                      <a:lnTo>
                        <a:pt x="332" y="78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29"/>
                <p:cNvSpPr/>
                <p:nvPr/>
              </p:nvSpPr>
              <p:spPr>
                <a:xfrm>
                  <a:off x="677077" y="5460880"/>
                  <a:ext cx="1344837" cy="1397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962" extrusionOk="0">
                      <a:moveTo>
                        <a:pt x="397" y="0"/>
                      </a:moveTo>
                      <a:lnTo>
                        <a:pt x="397" y="0"/>
                      </a:lnTo>
                      <a:lnTo>
                        <a:pt x="360" y="48"/>
                      </a:lnTo>
                      <a:lnTo>
                        <a:pt x="336" y="77"/>
                      </a:lnTo>
                      <a:lnTo>
                        <a:pt x="310" y="112"/>
                      </a:lnTo>
                      <a:lnTo>
                        <a:pt x="282" y="150"/>
                      </a:lnTo>
                      <a:lnTo>
                        <a:pt x="252" y="194"/>
                      </a:lnTo>
                      <a:lnTo>
                        <a:pt x="223" y="243"/>
                      </a:lnTo>
                      <a:lnTo>
                        <a:pt x="208" y="269"/>
                      </a:lnTo>
                      <a:lnTo>
                        <a:pt x="193" y="297"/>
                      </a:lnTo>
                      <a:lnTo>
                        <a:pt x="178" y="326"/>
                      </a:lnTo>
                      <a:lnTo>
                        <a:pt x="162" y="356"/>
                      </a:lnTo>
                      <a:lnTo>
                        <a:pt x="148" y="389"/>
                      </a:lnTo>
                      <a:lnTo>
                        <a:pt x="133" y="423"/>
                      </a:lnTo>
                      <a:lnTo>
                        <a:pt x="119" y="458"/>
                      </a:lnTo>
                      <a:lnTo>
                        <a:pt x="105" y="495"/>
                      </a:lnTo>
                      <a:lnTo>
                        <a:pt x="92" y="534"/>
                      </a:lnTo>
                      <a:lnTo>
                        <a:pt x="79" y="574"/>
                      </a:lnTo>
                      <a:lnTo>
                        <a:pt x="67" y="616"/>
                      </a:lnTo>
                      <a:lnTo>
                        <a:pt x="55" y="660"/>
                      </a:lnTo>
                      <a:lnTo>
                        <a:pt x="43" y="705"/>
                      </a:lnTo>
                      <a:lnTo>
                        <a:pt x="33" y="753"/>
                      </a:lnTo>
                      <a:lnTo>
                        <a:pt x="24" y="803"/>
                      </a:lnTo>
                      <a:lnTo>
                        <a:pt x="15" y="854"/>
                      </a:lnTo>
                      <a:lnTo>
                        <a:pt x="7" y="907"/>
                      </a:lnTo>
                      <a:lnTo>
                        <a:pt x="0" y="962"/>
                      </a:lnTo>
                      <a:lnTo>
                        <a:pt x="925" y="962"/>
                      </a:lnTo>
                      <a:lnTo>
                        <a:pt x="925" y="962"/>
                      </a:lnTo>
                      <a:lnTo>
                        <a:pt x="924" y="933"/>
                      </a:lnTo>
                      <a:lnTo>
                        <a:pt x="923" y="906"/>
                      </a:lnTo>
                      <a:lnTo>
                        <a:pt x="919" y="855"/>
                      </a:lnTo>
                      <a:lnTo>
                        <a:pt x="913" y="809"/>
                      </a:lnTo>
                      <a:lnTo>
                        <a:pt x="906" y="767"/>
                      </a:lnTo>
                      <a:lnTo>
                        <a:pt x="898" y="728"/>
                      </a:lnTo>
                      <a:lnTo>
                        <a:pt x="888" y="690"/>
                      </a:lnTo>
                      <a:lnTo>
                        <a:pt x="871" y="620"/>
                      </a:lnTo>
                      <a:lnTo>
                        <a:pt x="862" y="584"/>
                      </a:lnTo>
                      <a:lnTo>
                        <a:pt x="855" y="547"/>
                      </a:lnTo>
                      <a:lnTo>
                        <a:pt x="848" y="509"/>
                      </a:lnTo>
                      <a:lnTo>
                        <a:pt x="844" y="468"/>
                      </a:lnTo>
                      <a:lnTo>
                        <a:pt x="841" y="423"/>
                      </a:lnTo>
                      <a:lnTo>
                        <a:pt x="841" y="399"/>
                      </a:lnTo>
                      <a:lnTo>
                        <a:pt x="841" y="374"/>
                      </a:lnTo>
                      <a:lnTo>
                        <a:pt x="842" y="348"/>
                      </a:lnTo>
                      <a:lnTo>
                        <a:pt x="844" y="320"/>
                      </a:lnTo>
                      <a:lnTo>
                        <a:pt x="846" y="290"/>
                      </a:lnTo>
                      <a:lnTo>
                        <a:pt x="850" y="260"/>
                      </a:lnTo>
                      <a:lnTo>
                        <a:pt x="850" y="260"/>
                      </a:lnTo>
                      <a:lnTo>
                        <a:pt x="803" y="250"/>
                      </a:lnTo>
                      <a:lnTo>
                        <a:pt x="758" y="242"/>
                      </a:lnTo>
                      <a:lnTo>
                        <a:pt x="718" y="232"/>
                      </a:lnTo>
                      <a:lnTo>
                        <a:pt x="681" y="222"/>
                      </a:lnTo>
                      <a:lnTo>
                        <a:pt x="647" y="211"/>
                      </a:lnTo>
                      <a:lnTo>
                        <a:pt x="615" y="200"/>
                      </a:lnTo>
                      <a:lnTo>
                        <a:pt x="586" y="187"/>
                      </a:lnTo>
                      <a:lnTo>
                        <a:pt x="560" y="173"/>
                      </a:lnTo>
                      <a:lnTo>
                        <a:pt x="535" y="158"/>
                      </a:lnTo>
                      <a:lnTo>
                        <a:pt x="511" y="142"/>
                      </a:lnTo>
                      <a:lnTo>
                        <a:pt x="491" y="124"/>
                      </a:lnTo>
                      <a:lnTo>
                        <a:pt x="470" y="103"/>
                      </a:lnTo>
                      <a:lnTo>
                        <a:pt x="451" y="80"/>
                      </a:lnTo>
                      <a:lnTo>
                        <a:pt x="433" y="56"/>
                      </a:lnTo>
                      <a:lnTo>
                        <a:pt x="415" y="29"/>
                      </a:lnTo>
                      <a:lnTo>
                        <a:pt x="397" y="0"/>
                      </a:lnTo>
                      <a:lnTo>
                        <a:pt x="397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29"/>
                <p:cNvSpPr/>
                <p:nvPr/>
              </p:nvSpPr>
              <p:spPr>
                <a:xfrm>
                  <a:off x="2178763" y="6213175"/>
                  <a:ext cx="868480" cy="644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" h="443" extrusionOk="0">
                      <a:moveTo>
                        <a:pt x="507" y="0"/>
                      </a:moveTo>
                      <a:lnTo>
                        <a:pt x="507" y="0"/>
                      </a:lnTo>
                      <a:lnTo>
                        <a:pt x="485" y="2"/>
                      </a:lnTo>
                      <a:lnTo>
                        <a:pt x="465" y="3"/>
                      </a:lnTo>
                      <a:lnTo>
                        <a:pt x="446" y="3"/>
                      </a:lnTo>
                      <a:lnTo>
                        <a:pt x="428" y="4"/>
                      </a:lnTo>
                      <a:lnTo>
                        <a:pt x="410" y="8"/>
                      </a:lnTo>
                      <a:lnTo>
                        <a:pt x="392" y="12"/>
                      </a:lnTo>
                      <a:lnTo>
                        <a:pt x="382" y="15"/>
                      </a:lnTo>
                      <a:lnTo>
                        <a:pt x="372" y="21"/>
                      </a:lnTo>
                      <a:lnTo>
                        <a:pt x="363" y="26"/>
                      </a:lnTo>
                      <a:lnTo>
                        <a:pt x="352" y="32"/>
                      </a:lnTo>
                      <a:lnTo>
                        <a:pt x="340" y="40"/>
                      </a:lnTo>
                      <a:lnTo>
                        <a:pt x="328" y="50"/>
                      </a:lnTo>
                      <a:lnTo>
                        <a:pt x="302" y="73"/>
                      </a:lnTo>
                      <a:lnTo>
                        <a:pt x="272" y="102"/>
                      </a:lnTo>
                      <a:lnTo>
                        <a:pt x="237" y="140"/>
                      </a:lnTo>
                      <a:lnTo>
                        <a:pt x="198" y="185"/>
                      </a:lnTo>
                      <a:lnTo>
                        <a:pt x="152" y="240"/>
                      </a:lnTo>
                      <a:lnTo>
                        <a:pt x="102" y="307"/>
                      </a:lnTo>
                      <a:lnTo>
                        <a:pt x="43" y="382"/>
                      </a:lnTo>
                      <a:lnTo>
                        <a:pt x="43" y="382"/>
                      </a:lnTo>
                      <a:lnTo>
                        <a:pt x="0" y="443"/>
                      </a:lnTo>
                      <a:lnTo>
                        <a:pt x="254" y="443"/>
                      </a:lnTo>
                      <a:lnTo>
                        <a:pt x="254" y="443"/>
                      </a:lnTo>
                      <a:lnTo>
                        <a:pt x="271" y="383"/>
                      </a:lnTo>
                      <a:lnTo>
                        <a:pt x="279" y="356"/>
                      </a:lnTo>
                      <a:lnTo>
                        <a:pt x="288" y="331"/>
                      </a:lnTo>
                      <a:lnTo>
                        <a:pt x="297" y="309"/>
                      </a:lnTo>
                      <a:lnTo>
                        <a:pt x="306" y="287"/>
                      </a:lnTo>
                      <a:lnTo>
                        <a:pt x="316" y="268"/>
                      </a:lnTo>
                      <a:lnTo>
                        <a:pt x="327" y="250"/>
                      </a:lnTo>
                      <a:lnTo>
                        <a:pt x="339" y="235"/>
                      </a:lnTo>
                      <a:lnTo>
                        <a:pt x="351" y="223"/>
                      </a:lnTo>
                      <a:lnTo>
                        <a:pt x="358" y="217"/>
                      </a:lnTo>
                      <a:lnTo>
                        <a:pt x="365" y="212"/>
                      </a:lnTo>
                      <a:lnTo>
                        <a:pt x="372" y="208"/>
                      </a:lnTo>
                      <a:lnTo>
                        <a:pt x="380" y="205"/>
                      </a:lnTo>
                      <a:lnTo>
                        <a:pt x="389" y="201"/>
                      </a:lnTo>
                      <a:lnTo>
                        <a:pt x="397" y="199"/>
                      </a:lnTo>
                      <a:lnTo>
                        <a:pt x="406" y="197"/>
                      </a:lnTo>
                      <a:lnTo>
                        <a:pt x="416" y="196"/>
                      </a:lnTo>
                      <a:lnTo>
                        <a:pt x="426" y="196"/>
                      </a:lnTo>
                      <a:lnTo>
                        <a:pt x="435" y="196"/>
                      </a:lnTo>
                      <a:lnTo>
                        <a:pt x="458" y="198"/>
                      </a:lnTo>
                      <a:lnTo>
                        <a:pt x="458" y="198"/>
                      </a:lnTo>
                      <a:lnTo>
                        <a:pt x="472" y="200"/>
                      </a:lnTo>
                      <a:lnTo>
                        <a:pt x="485" y="200"/>
                      </a:lnTo>
                      <a:lnTo>
                        <a:pt x="498" y="199"/>
                      </a:lnTo>
                      <a:lnTo>
                        <a:pt x="510" y="197"/>
                      </a:lnTo>
                      <a:lnTo>
                        <a:pt x="522" y="194"/>
                      </a:lnTo>
                      <a:lnTo>
                        <a:pt x="533" y="190"/>
                      </a:lnTo>
                      <a:lnTo>
                        <a:pt x="543" y="184"/>
                      </a:lnTo>
                      <a:lnTo>
                        <a:pt x="551" y="179"/>
                      </a:lnTo>
                      <a:lnTo>
                        <a:pt x="560" y="171"/>
                      </a:lnTo>
                      <a:lnTo>
                        <a:pt x="567" y="164"/>
                      </a:lnTo>
                      <a:lnTo>
                        <a:pt x="574" y="156"/>
                      </a:lnTo>
                      <a:lnTo>
                        <a:pt x="579" y="147"/>
                      </a:lnTo>
                      <a:lnTo>
                        <a:pt x="585" y="138"/>
                      </a:lnTo>
                      <a:lnTo>
                        <a:pt x="589" y="128"/>
                      </a:lnTo>
                      <a:lnTo>
                        <a:pt x="592" y="118"/>
                      </a:lnTo>
                      <a:lnTo>
                        <a:pt x="595" y="108"/>
                      </a:lnTo>
                      <a:lnTo>
                        <a:pt x="597" y="99"/>
                      </a:lnTo>
                      <a:lnTo>
                        <a:pt x="598" y="88"/>
                      </a:lnTo>
                      <a:lnTo>
                        <a:pt x="597" y="78"/>
                      </a:lnTo>
                      <a:lnTo>
                        <a:pt x="596" y="68"/>
                      </a:lnTo>
                      <a:lnTo>
                        <a:pt x="595" y="60"/>
                      </a:lnTo>
                      <a:lnTo>
                        <a:pt x="591" y="50"/>
                      </a:lnTo>
                      <a:lnTo>
                        <a:pt x="587" y="41"/>
                      </a:lnTo>
                      <a:lnTo>
                        <a:pt x="583" y="34"/>
                      </a:lnTo>
                      <a:lnTo>
                        <a:pt x="576" y="26"/>
                      </a:lnTo>
                      <a:lnTo>
                        <a:pt x="570" y="19"/>
                      </a:lnTo>
                      <a:lnTo>
                        <a:pt x="562" y="14"/>
                      </a:lnTo>
                      <a:lnTo>
                        <a:pt x="553" y="9"/>
                      </a:lnTo>
                      <a:lnTo>
                        <a:pt x="544" y="4"/>
                      </a:lnTo>
                      <a:lnTo>
                        <a:pt x="532" y="2"/>
                      </a:lnTo>
                      <a:lnTo>
                        <a:pt x="520" y="0"/>
                      </a:lnTo>
                      <a:lnTo>
                        <a:pt x="507" y="0"/>
                      </a:lnTo>
                      <a:lnTo>
                        <a:pt x="507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29"/>
                <p:cNvSpPr/>
                <p:nvPr/>
              </p:nvSpPr>
              <p:spPr>
                <a:xfrm rot="-8291544">
                  <a:off x="1465944" y="3238112"/>
                  <a:ext cx="1684358" cy="2073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358" h="2073679" extrusionOk="0">
                      <a:moveTo>
                        <a:pt x="1544819" y="1132755"/>
                      </a:moveTo>
                      <a:lnTo>
                        <a:pt x="1519883" y="1155056"/>
                      </a:lnTo>
                      <a:lnTo>
                        <a:pt x="1493010" y="1175193"/>
                      </a:lnTo>
                      <a:lnTo>
                        <a:pt x="1466253" y="1193278"/>
                      </a:lnTo>
                      <a:lnTo>
                        <a:pt x="1437444" y="1211249"/>
                      </a:lnTo>
                      <a:lnTo>
                        <a:pt x="1406815" y="1225004"/>
                      </a:lnTo>
                      <a:lnTo>
                        <a:pt x="1378354" y="1236819"/>
                      </a:lnTo>
                      <a:lnTo>
                        <a:pt x="1346872" y="1247438"/>
                      </a:lnTo>
                      <a:lnTo>
                        <a:pt x="1313455" y="1255893"/>
                      </a:lnTo>
                      <a:lnTo>
                        <a:pt x="1282321" y="1260356"/>
                      </a:lnTo>
                      <a:lnTo>
                        <a:pt x="1251188" y="1264819"/>
                      </a:lnTo>
                      <a:lnTo>
                        <a:pt x="1218118" y="1267117"/>
                      </a:lnTo>
                      <a:lnTo>
                        <a:pt x="1187333" y="1265424"/>
                      </a:lnTo>
                      <a:lnTo>
                        <a:pt x="1178351" y="1264639"/>
                      </a:lnTo>
                      <a:lnTo>
                        <a:pt x="1140957" y="1283519"/>
                      </a:lnTo>
                      <a:lnTo>
                        <a:pt x="1087006" y="1310337"/>
                      </a:lnTo>
                      <a:lnTo>
                        <a:pt x="1035220" y="1335219"/>
                      </a:lnTo>
                      <a:lnTo>
                        <a:pt x="984746" y="1355031"/>
                      </a:lnTo>
                      <a:lnTo>
                        <a:pt x="934271" y="1374844"/>
                      </a:lnTo>
                      <a:lnTo>
                        <a:pt x="884025" y="1390555"/>
                      </a:lnTo>
                      <a:lnTo>
                        <a:pt x="837027" y="1403362"/>
                      </a:lnTo>
                      <a:lnTo>
                        <a:pt x="791111" y="1415200"/>
                      </a:lnTo>
                      <a:lnTo>
                        <a:pt x="762381" y="1420867"/>
                      </a:lnTo>
                      <a:lnTo>
                        <a:pt x="739646" y="1441926"/>
                      </a:lnTo>
                      <a:lnTo>
                        <a:pt x="677100" y="1501470"/>
                      </a:lnTo>
                      <a:lnTo>
                        <a:pt x="614555" y="1561015"/>
                      </a:lnTo>
                      <a:lnTo>
                        <a:pt x="554919" y="1622012"/>
                      </a:lnTo>
                      <a:lnTo>
                        <a:pt x="527283" y="1652510"/>
                      </a:lnTo>
                      <a:lnTo>
                        <a:pt x="499647" y="1684461"/>
                      </a:lnTo>
                      <a:lnTo>
                        <a:pt x="473465" y="1714959"/>
                      </a:lnTo>
                      <a:lnTo>
                        <a:pt x="447283" y="1748362"/>
                      </a:lnTo>
                      <a:lnTo>
                        <a:pt x="424011" y="1780313"/>
                      </a:lnTo>
                      <a:lnTo>
                        <a:pt x="403647" y="1810812"/>
                      </a:lnTo>
                      <a:lnTo>
                        <a:pt x="384738" y="1844215"/>
                      </a:lnTo>
                      <a:lnTo>
                        <a:pt x="367284" y="1877618"/>
                      </a:lnTo>
                      <a:lnTo>
                        <a:pt x="351284" y="1908116"/>
                      </a:lnTo>
                      <a:lnTo>
                        <a:pt x="339648" y="1941519"/>
                      </a:lnTo>
                      <a:lnTo>
                        <a:pt x="329466" y="1974922"/>
                      </a:lnTo>
                      <a:lnTo>
                        <a:pt x="323648" y="2008325"/>
                      </a:lnTo>
                      <a:lnTo>
                        <a:pt x="319284" y="2040276"/>
                      </a:lnTo>
                      <a:lnTo>
                        <a:pt x="319284" y="2073679"/>
                      </a:lnTo>
                      <a:lnTo>
                        <a:pt x="310557" y="2056251"/>
                      </a:lnTo>
                      <a:lnTo>
                        <a:pt x="304739" y="2038824"/>
                      </a:lnTo>
                      <a:lnTo>
                        <a:pt x="297466" y="2018491"/>
                      </a:lnTo>
                      <a:lnTo>
                        <a:pt x="293102" y="1998159"/>
                      </a:lnTo>
                      <a:lnTo>
                        <a:pt x="288739" y="1957495"/>
                      </a:lnTo>
                      <a:lnTo>
                        <a:pt x="284375" y="1915378"/>
                      </a:lnTo>
                      <a:lnTo>
                        <a:pt x="281466" y="1876165"/>
                      </a:lnTo>
                      <a:lnTo>
                        <a:pt x="277103" y="1841310"/>
                      </a:lnTo>
                      <a:lnTo>
                        <a:pt x="274193" y="1826787"/>
                      </a:lnTo>
                      <a:lnTo>
                        <a:pt x="271284" y="1813716"/>
                      </a:lnTo>
                      <a:lnTo>
                        <a:pt x="265466" y="1805002"/>
                      </a:lnTo>
                      <a:lnTo>
                        <a:pt x="259648" y="1797741"/>
                      </a:lnTo>
                      <a:lnTo>
                        <a:pt x="253830" y="1793384"/>
                      </a:lnTo>
                      <a:lnTo>
                        <a:pt x="249466" y="1791931"/>
                      </a:lnTo>
                      <a:lnTo>
                        <a:pt x="245103" y="1791932"/>
                      </a:lnTo>
                      <a:lnTo>
                        <a:pt x="239285" y="1794836"/>
                      </a:lnTo>
                      <a:lnTo>
                        <a:pt x="236376" y="1799193"/>
                      </a:lnTo>
                      <a:lnTo>
                        <a:pt x="233466" y="1805002"/>
                      </a:lnTo>
                      <a:lnTo>
                        <a:pt x="227648" y="1819525"/>
                      </a:lnTo>
                      <a:lnTo>
                        <a:pt x="221830" y="1841310"/>
                      </a:lnTo>
                      <a:lnTo>
                        <a:pt x="220376" y="1865999"/>
                      </a:lnTo>
                      <a:lnTo>
                        <a:pt x="218921" y="1896498"/>
                      </a:lnTo>
                      <a:lnTo>
                        <a:pt x="220376" y="1929901"/>
                      </a:lnTo>
                      <a:lnTo>
                        <a:pt x="211648" y="1902307"/>
                      </a:lnTo>
                      <a:lnTo>
                        <a:pt x="202921" y="1874713"/>
                      </a:lnTo>
                      <a:lnTo>
                        <a:pt x="198557" y="1844215"/>
                      </a:lnTo>
                      <a:lnTo>
                        <a:pt x="195649" y="1816621"/>
                      </a:lnTo>
                      <a:lnTo>
                        <a:pt x="194194" y="1786122"/>
                      </a:lnTo>
                      <a:lnTo>
                        <a:pt x="194194" y="1755624"/>
                      </a:lnTo>
                      <a:lnTo>
                        <a:pt x="195648" y="1697532"/>
                      </a:lnTo>
                      <a:lnTo>
                        <a:pt x="198557" y="1642344"/>
                      </a:lnTo>
                      <a:lnTo>
                        <a:pt x="200012" y="1594418"/>
                      </a:lnTo>
                      <a:lnTo>
                        <a:pt x="198557" y="1571181"/>
                      </a:lnTo>
                      <a:lnTo>
                        <a:pt x="197103" y="1549396"/>
                      </a:lnTo>
                      <a:lnTo>
                        <a:pt x="192739" y="1533421"/>
                      </a:lnTo>
                      <a:lnTo>
                        <a:pt x="186921" y="1517446"/>
                      </a:lnTo>
                      <a:lnTo>
                        <a:pt x="181103" y="1510184"/>
                      </a:lnTo>
                      <a:lnTo>
                        <a:pt x="178194" y="1507280"/>
                      </a:lnTo>
                      <a:lnTo>
                        <a:pt x="173830" y="1507280"/>
                      </a:lnTo>
                      <a:lnTo>
                        <a:pt x="169467" y="1508732"/>
                      </a:lnTo>
                      <a:lnTo>
                        <a:pt x="163649" y="1514541"/>
                      </a:lnTo>
                      <a:lnTo>
                        <a:pt x="160740" y="1520350"/>
                      </a:lnTo>
                      <a:lnTo>
                        <a:pt x="156376" y="1529064"/>
                      </a:lnTo>
                      <a:lnTo>
                        <a:pt x="153467" y="1540682"/>
                      </a:lnTo>
                      <a:lnTo>
                        <a:pt x="147648" y="1568276"/>
                      </a:lnTo>
                      <a:lnTo>
                        <a:pt x="144740" y="1601679"/>
                      </a:lnTo>
                      <a:lnTo>
                        <a:pt x="144740" y="1620559"/>
                      </a:lnTo>
                      <a:lnTo>
                        <a:pt x="146194" y="1640892"/>
                      </a:lnTo>
                      <a:lnTo>
                        <a:pt x="150558" y="1661224"/>
                      </a:lnTo>
                      <a:lnTo>
                        <a:pt x="153467" y="1684461"/>
                      </a:lnTo>
                      <a:lnTo>
                        <a:pt x="140376" y="1651058"/>
                      </a:lnTo>
                      <a:lnTo>
                        <a:pt x="131649" y="1616202"/>
                      </a:lnTo>
                      <a:lnTo>
                        <a:pt x="121467" y="1579895"/>
                      </a:lnTo>
                      <a:lnTo>
                        <a:pt x="114194" y="1542135"/>
                      </a:lnTo>
                      <a:lnTo>
                        <a:pt x="108376" y="1504375"/>
                      </a:lnTo>
                      <a:lnTo>
                        <a:pt x="104013" y="1465163"/>
                      </a:lnTo>
                      <a:lnTo>
                        <a:pt x="102558" y="1424498"/>
                      </a:lnTo>
                      <a:lnTo>
                        <a:pt x="104013" y="1383833"/>
                      </a:lnTo>
                      <a:lnTo>
                        <a:pt x="105467" y="1341717"/>
                      </a:lnTo>
                      <a:lnTo>
                        <a:pt x="112740" y="1299600"/>
                      </a:lnTo>
                      <a:lnTo>
                        <a:pt x="118558" y="1257483"/>
                      </a:lnTo>
                      <a:lnTo>
                        <a:pt x="128740" y="1215366"/>
                      </a:lnTo>
                      <a:lnTo>
                        <a:pt x="141830" y="1171797"/>
                      </a:lnTo>
                      <a:lnTo>
                        <a:pt x="159285" y="1129680"/>
                      </a:lnTo>
                      <a:lnTo>
                        <a:pt x="178194" y="1087563"/>
                      </a:lnTo>
                      <a:lnTo>
                        <a:pt x="200012" y="1046898"/>
                      </a:lnTo>
                      <a:lnTo>
                        <a:pt x="224739" y="1009138"/>
                      </a:lnTo>
                      <a:lnTo>
                        <a:pt x="249466" y="974283"/>
                      </a:lnTo>
                      <a:lnTo>
                        <a:pt x="262334" y="959293"/>
                      </a:lnTo>
                      <a:lnTo>
                        <a:pt x="262185" y="958858"/>
                      </a:lnTo>
                      <a:lnTo>
                        <a:pt x="245902" y="918866"/>
                      </a:lnTo>
                      <a:lnTo>
                        <a:pt x="227454" y="880810"/>
                      </a:lnTo>
                      <a:lnTo>
                        <a:pt x="205988" y="841557"/>
                      </a:lnTo>
                      <a:lnTo>
                        <a:pt x="180419" y="802075"/>
                      </a:lnTo>
                      <a:lnTo>
                        <a:pt x="153768" y="763561"/>
                      </a:lnTo>
                      <a:lnTo>
                        <a:pt x="121934" y="725787"/>
                      </a:lnTo>
                      <a:lnTo>
                        <a:pt x="108380" y="710632"/>
                      </a:lnTo>
                      <a:lnTo>
                        <a:pt x="93743" y="696444"/>
                      </a:lnTo>
                      <a:lnTo>
                        <a:pt x="67145" y="675419"/>
                      </a:lnTo>
                      <a:lnTo>
                        <a:pt x="45388" y="659806"/>
                      </a:lnTo>
                      <a:lnTo>
                        <a:pt x="26536" y="647441"/>
                      </a:lnTo>
                      <a:lnTo>
                        <a:pt x="10703" y="636272"/>
                      </a:lnTo>
                      <a:lnTo>
                        <a:pt x="7059" y="627840"/>
                      </a:lnTo>
                      <a:lnTo>
                        <a:pt x="4269" y="622542"/>
                      </a:lnTo>
                      <a:lnTo>
                        <a:pt x="1593" y="615193"/>
                      </a:lnTo>
                      <a:lnTo>
                        <a:pt x="0" y="606876"/>
                      </a:lnTo>
                      <a:lnTo>
                        <a:pt x="1540" y="597705"/>
                      </a:lnTo>
                      <a:lnTo>
                        <a:pt x="5245" y="586598"/>
                      </a:lnTo>
                      <a:lnTo>
                        <a:pt x="10032" y="574523"/>
                      </a:lnTo>
                      <a:lnTo>
                        <a:pt x="14706" y="564498"/>
                      </a:lnTo>
                      <a:lnTo>
                        <a:pt x="25989" y="546614"/>
                      </a:lnTo>
                      <a:lnTo>
                        <a:pt x="39208" y="530895"/>
                      </a:lnTo>
                      <a:lnTo>
                        <a:pt x="51230" y="518194"/>
                      </a:lnTo>
                      <a:lnTo>
                        <a:pt x="63138" y="507544"/>
                      </a:lnTo>
                      <a:lnTo>
                        <a:pt x="71059" y="494615"/>
                      </a:lnTo>
                      <a:lnTo>
                        <a:pt x="74421" y="489660"/>
                      </a:lnTo>
                      <a:lnTo>
                        <a:pt x="75732" y="484591"/>
                      </a:lnTo>
                      <a:lnTo>
                        <a:pt x="78126" y="478553"/>
                      </a:lnTo>
                      <a:lnTo>
                        <a:pt x="76418" y="472287"/>
                      </a:lnTo>
                      <a:lnTo>
                        <a:pt x="72889" y="461805"/>
                      </a:lnTo>
                      <a:lnTo>
                        <a:pt x="70213" y="454456"/>
                      </a:lnTo>
                      <a:lnTo>
                        <a:pt x="61614" y="442662"/>
                      </a:lnTo>
                      <a:lnTo>
                        <a:pt x="61957" y="436510"/>
                      </a:lnTo>
                      <a:lnTo>
                        <a:pt x="60250" y="430243"/>
                      </a:lnTo>
                      <a:lnTo>
                        <a:pt x="61676" y="423124"/>
                      </a:lnTo>
                      <a:lnTo>
                        <a:pt x="67431" y="412131"/>
                      </a:lnTo>
                      <a:lnTo>
                        <a:pt x="73072" y="403188"/>
                      </a:lnTo>
                      <a:lnTo>
                        <a:pt x="79796" y="393278"/>
                      </a:lnTo>
                      <a:lnTo>
                        <a:pt x="85209" y="388437"/>
                      </a:lnTo>
                      <a:lnTo>
                        <a:pt x="91704" y="382628"/>
                      </a:lnTo>
                      <a:lnTo>
                        <a:pt x="99168" y="377902"/>
                      </a:lnTo>
                      <a:lnTo>
                        <a:pt x="102301" y="377048"/>
                      </a:lnTo>
                      <a:lnTo>
                        <a:pt x="98314" y="374769"/>
                      </a:lnTo>
                      <a:lnTo>
                        <a:pt x="85499" y="364797"/>
                      </a:lnTo>
                      <a:lnTo>
                        <a:pt x="79690" y="358302"/>
                      </a:lnTo>
                      <a:lnTo>
                        <a:pt x="73881" y="351807"/>
                      </a:lnTo>
                      <a:lnTo>
                        <a:pt x="69155" y="344344"/>
                      </a:lnTo>
                      <a:lnTo>
                        <a:pt x="67562" y="336027"/>
                      </a:lnTo>
                      <a:lnTo>
                        <a:pt x="70070" y="327938"/>
                      </a:lnTo>
                      <a:lnTo>
                        <a:pt x="71610" y="318767"/>
                      </a:lnTo>
                      <a:lnTo>
                        <a:pt x="81925" y="299800"/>
                      </a:lnTo>
                      <a:lnTo>
                        <a:pt x="86598" y="289776"/>
                      </a:lnTo>
                      <a:lnTo>
                        <a:pt x="88253" y="278554"/>
                      </a:lnTo>
                      <a:lnTo>
                        <a:pt x="88824" y="268301"/>
                      </a:lnTo>
                      <a:lnTo>
                        <a:pt x="86263" y="258901"/>
                      </a:lnTo>
                      <a:lnTo>
                        <a:pt x="79829" y="245171"/>
                      </a:lnTo>
                      <a:lnTo>
                        <a:pt x="70491" y="228194"/>
                      </a:lnTo>
                      <a:lnTo>
                        <a:pt x="62349" y="208198"/>
                      </a:lnTo>
                      <a:lnTo>
                        <a:pt x="54322" y="186151"/>
                      </a:lnTo>
                      <a:lnTo>
                        <a:pt x="49825" y="174586"/>
                      </a:lnTo>
                      <a:lnTo>
                        <a:pt x="49543" y="161200"/>
                      </a:lnTo>
                      <a:lnTo>
                        <a:pt x="49146" y="149864"/>
                      </a:lnTo>
                      <a:lnTo>
                        <a:pt x="52852" y="138756"/>
                      </a:lnTo>
                      <a:lnTo>
                        <a:pt x="55588" y="126566"/>
                      </a:lnTo>
                      <a:lnTo>
                        <a:pt x="62427" y="114605"/>
                      </a:lnTo>
                      <a:lnTo>
                        <a:pt x="72284" y="103842"/>
                      </a:lnTo>
                      <a:lnTo>
                        <a:pt x="84192" y="93192"/>
                      </a:lnTo>
                      <a:lnTo>
                        <a:pt x="91655" y="88465"/>
                      </a:lnTo>
                      <a:lnTo>
                        <a:pt x="102252" y="82885"/>
                      </a:lnTo>
                      <a:lnTo>
                        <a:pt x="128400" y="75087"/>
                      </a:lnTo>
                      <a:lnTo>
                        <a:pt x="162866" y="65696"/>
                      </a:lnTo>
                      <a:lnTo>
                        <a:pt x="200235" y="59551"/>
                      </a:lnTo>
                      <a:lnTo>
                        <a:pt x="245808" y="53865"/>
                      </a:lnTo>
                      <a:lnTo>
                        <a:pt x="293317" y="50343"/>
                      </a:lnTo>
                      <a:lnTo>
                        <a:pt x="346010" y="46083"/>
                      </a:lnTo>
                      <a:lnTo>
                        <a:pt x="398474" y="45924"/>
                      </a:lnTo>
                      <a:lnTo>
                        <a:pt x="451792" y="48897"/>
                      </a:lnTo>
                      <a:lnTo>
                        <a:pt x="504027" y="52839"/>
                      </a:lnTo>
                      <a:lnTo>
                        <a:pt x="554097" y="58717"/>
                      </a:lnTo>
                      <a:lnTo>
                        <a:pt x="601888" y="68583"/>
                      </a:lnTo>
                      <a:lnTo>
                        <a:pt x="625299" y="72974"/>
                      </a:lnTo>
                      <a:lnTo>
                        <a:pt x="645463" y="80270"/>
                      </a:lnTo>
                      <a:lnTo>
                        <a:pt x="666709" y="86598"/>
                      </a:lnTo>
                      <a:lnTo>
                        <a:pt x="684708" y="95830"/>
                      </a:lnTo>
                      <a:lnTo>
                        <a:pt x="702821" y="103011"/>
                      </a:lnTo>
                      <a:lnTo>
                        <a:pt x="717686" y="113097"/>
                      </a:lnTo>
                      <a:lnTo>
                        <a:pt x="731469" y="124151"/>
                      </a:lnTo>
                      <a:lnTo>
                        <a:pt x="743201" y="135091"/>
                      </a:lnTo>
                      <a:lnTo>
                        <a:pt x="747074" y="139421"/>
                      </a:lnTo>
                      <a:lnTo>
                        <a:pt x="755048" y="143980"/>
                      </a:lnTo>
                      <a:lnTo>
                        <a:pt x="762282" y="143355"/>
                      </a:lnTo>
                      <a:lnTo>
                        <a:pt x="769402" y="144781"/>
                      </a:lnTo>
                      <a:lnTo>
                        <a:pt x="788087" y="141708"/>
                      </a:lnTo>
                      <a:lnTo>
                        <a:pt x="808938" y="136700"/>
                      </a:lnTo>
                      <a:lnTo>
                        <a:pt x="862202" y="122186"/>
                      </a:lnTo>
                      <a:lnTo>
                        <a:pt x="893534" y="113648"/>
                      </a:lnTo>
                      <a:lnTo>
                        <a:pt x="929822" y="108473"/>
                      </a:lnTo>
                      <a:lnTo>
                        <a:pt x="947310" y="108420"/>
                      </a:lnTo>
                      <a:lnTo>
                        <a:pt x="968899" y="108595"/>
                      </a:lnTo>
                      <a:lnTo>
                        <a:pt x="969943" y="108653"/>
                      </a:lnTo>
                      <a:lnTo>
                        <a:pt x="956855" y="80400"/>
                      </a:lnTo>
                      <a:lnTo>
                        <a:pt x="938924" y="51623"/>
                      </a:lnTo>
                      <a:lnTo>
                        <a:pt x="920877" y="24898"/>
                      </a:lnTo>
                      <a:lnTo>
                        <a:pt x="898609" y="0"/>
                      </a:lnTo>
                      <a:lnTo>
                        <a:pt x="916732" y="7172"/>
                      </a:lnTo>
                      <a:lnTo>
                        <a:pt x="932687" y="16284"/>
                      </a:lnTo>
                      <a:lnTo>
                        <a:pt x="951662" y="26591"/>
                      </a:lnTo>
                      <a:lnTo>
                        <a:pt x="968469" y="38838"/>
                      </a:lnTo>
                      <a:lnTo>
                        <a:pt x="998830" y="66240"/>
                      </a:lnTo>
                      <a:lnTo>
                        <a:pt x="1030159" y="94725"/>
                      </a:lnTo>
                      <a:lnTo>
                        <a:pt x="1055861" y="119501"/>
                      </a:lnTo>
                      <a:lnTo>
                        <a:pt x="1056735" y="119665"/>
                      </a:lnTo>
                      <a:lnTo>
                        <a:pt x="1081969" y="128272"/>
                      </a:lnTo>
                      <a:lnTo>
                        <a:pt x="1108170" y="137962"/>
                      </a:lnTo>
                      <a:lnTo>
                        <a:pt x="1134257" y="149702"/>
                      </a:lnTo>
                      <a:lnTo>
                        <a:pt x="1144098" y="154586"/>
                      </a:lnTo>
                      <a:lnTo>
                        <a:pt x="1144126" y="154516"/>
                      </a:lnTo>
                      <a:lnTo>
                        <a:pt x="1143389" y="149329"/>
                      </a:lnTo>
                      <a:lnTo>
                        <a:pt x="1141685" y="143059"/>
                      </a:lnTo>
                      <a:lnTo>
                        <a:pt x="1136340" y="128356"/>
                      </a:lnTo>
                      <a:lnTo>
                        <a:pt x="1126155" y="108239"/>
                      </a:lnTo>
                      <a:lnTo>
                        <a:pt x="1110781" y="88866"/>
                      </a:lnTo>
                      <a:lnTo>
                        <a:pt x="1091534" y="65164"/>
                      </a:lnTo>
                      <a:lnTo>
                        <a:pt x="1068182" y="41235"/>
                      </a:lnTo>
                      <a:lnTo>
                        <a:pt x="1093082" y="55985"/>
                      </a:lnTo>
                      <a:lnTo>
                        <a:pt x="1117982" y="70736"/>
                      </a:lnTo>
                      <a:lnTo>
                        <a:pt x="1141566" y="90560"/>
                      </a:lnTo>
                      <a:lnTo>
                        <a:pt x="1162129" y="109188"/>
                      </a:lnTo>
                      <a:lnTo>
                        <a:pt x="1183544" y="130952"/>
                      </a:lnTo>
                      <a:lnTo>
                        <a:pt x="1203876" y="153685"/>
                      </a:lnTo>
                      <a:lnTo>
                        <a:pt x="1241518" y="197956"/>
                      </a:lnTo>
                      <a:lnTo>
                        <a:pt x="1276020" y="240884"/>
                      </a:lnTo>
                      <a:lnTo>
                        <a:pt x="1283140" y="246460"/>
                      </a:lnTo>
                      <a:lnTo>
                        <a:pt x="1315432" y="276032"/>
                      </a:lnTo>
                      <a:lnTo>
                        <a:pt x="1349661" y="307768"/>
                      </a:lnTo>
                      <a:lnTo>
                        <a:pt x="1366223" y="325380"/>
                      </a:lnTo>
                      <a:lnTo>
                        <a:pt x="1368074" y="326372"/>
                      </a:lnTo>
                      <a:lnTo>
                        <a:pt x="1377251" y="327906"/>
                      </a:lnTo>
                      <a:lnTo>
                        <a:pt x="1381356" y="328132"/>
                      </a:lnTo>
                      <a:lnTo>
                        <a:pt x="1384609" y="325223"/>
                      </a:lnTo>
                      <a:lnTo>
                        <a:pt x="1386893" y="321232"/>
                      </a:lnTo>
                      <a:lnTo>
                        <a:pt x="1387357" y="313023"/>
                      </a:lnTo>
                      <a:lnTo>
                        <a:pt x="1385653" y="306754"/>
                      </a:lnTo>
                      <a:lnTo>
                        <a:pt x="1383097" y="297350"/>
                      </a:lnTo>
                      <a:lnTo>
                        <a:pt x="1377520" y="286750"/>
                      </a:lnTo>
                      <a:lnTo>
                        <a:pt x="1363462" y="262303"/>
                      </a:lnTo>
                      <a:lnTo>
                        <a:pt x="1343362" y="235466"/>
                      </a:lnTo>
                      <a:lnTo>
                        <a:pt x="1330776" y="221393"/>
                      </a:lnTo>
                      <a:lnTo>
                        <a:pt x="1316138" y="207207"/>
                      </a:lnTo>
                      <a:lnTo>
                        <a:pt x="1299331" y="194961"/>
                      </a:lnTo>
                      <a:lnTo>
                        <a:pt x="1281673" y="179579"/>
                      </a:lnTo>
                      <a:lnTo>
                        <a:pt x="1313698" y="195751"/>
                      </a:lnTo>
                      <a:lnTo>
                        <a:pt x="1343439" y="215914"/>
                      </a:lnTo>
                      <a:lnTo>
                        <a:pt x="1375232" y="236189"/>
                      </a:lnTo>
                      <a:lnTo>
                        <a:pt x="1405825" y="259487"/>
                      </a:lnTo>
                      <a:lnTo>
                        <a:pt x="1435334" y="283754"/>
                      </a:lnTo>
                      <a:lnTo>
                        <a:pt x="1464726" y="310074"/>
                      </a:lnTo>
                      <a:lnTo>
                        <a:pt x="1492919" y="339415"/>
                      </a:lnTo>
                      <a:lnTo>
                        <a:pt x="1518943" y="370695"/>
                      </a:lnTo>
                      <a:lnTo>
                        <a:pt x="1545935" y="403059"/>
                      </a:lnTo>
                      <a:lnTo>
                        <a:pt x="1568591" y="439300"/>
                      </a:lnTo>
                      <a:lnTo>
                        <a:pt x="1592330" y="474572"/>
                      </a:lnTo>
                      <a:lnTo>
                        <a:pt x="1612817" y="512753"/>
                      </a:lnTo>
                      <a:lnTo>
                        <a:pt x="1632104" y="553956"/>
                      </a:lnTo>
                      <a:lnTo>
                        <a:pt x="1647170" y="596985"/>
                      </a:lnTo>
                      <a:lnTo>
                        <a:pt x="1661152" y="640984"/>
                      </a:lnTo>
                      <a:lnTo>
                        <a:pt x="1671998" y="685839"/>
                      </a:lnTo>
                      <a:lnTo>
                        <a:pt x="1678738" y="730469"/>
                      </a:lnTo>
                      <a:lnTo>
                        <a:pt x="1683543" y="772933"/>
                      </a:lnTo>
                      <a:lnTo>
                        <a:pt x="1684358" y="813120"/>
                      </a:lnTo>
                      <a:lnTo>
                        <a:pt x="1682154" y="852111"/>
                      </a:lnTo>
                      <a:lnTo>
                        <a:pt x="1675960" y="888825"/>
                      </a:lnTo>
                      <a:lnTo>
                        <a:pt x="1668682" y="926508"/>
                      </a:lnTo>
                      <a:lnTo>
                        <a:pt x="1657416" y="961913"/>
                      </a:lnTo>
                      <a:lnTo>
                        <a:pt x="1644330" y="993100"/>
                      </a:lnTo>
                      <a:lnTo>
                        <a:pt x="1628106" y="1025145"/>
                      </a:lnTo>
                      <a:lnTo>
                        <a:pt x="1609947" y="1055024"/>
                      </a:lnTo>
                      <a:lnTo>
                        <a:pt x="1590936" y="1081769"/>
                      </a:lnTo>
                      <a:lnTo>
                        <a:pt x="1568904" y="1107318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35" name="Google Shape;635;p29"/>
            <p:cNvGrpSpPr/>
            <p:nvPr/>
          </p:nvGrpSpPr>
          <p:grpSpPr>
            <a:xfrm>
              <a:off x="3939332" y="2208366"/>
              <a:ext cx="3856766" cy="3350480"/>
              <a:chOff x="3939332" y="2208366"/>
              <a:chExt cx="3856766" cy="3350480"/>
            </a:xfrm>
          </p:grpSpPr>
          <p:grpSp>
            <p:nvGrpSpPr>
              <p:cNvPr id="636" name="Google Shape;636;p29"/>
              <p:cNvGrpSpPr/>
              <p:nvPr/>
            </p:nvGrpSpPr>
            <p:grpSpPr>
              <a:xfrm>
                <a:off x="4069391" y="3745819"/>
                <a:ext cx="451185" cy="366587"/>
                <a:chOff x="9914731" y="4604147"/>
                <a:chExt cx="457200" cy="371475"/>
              </a:xfrm>
            </p:grpSpPr>
            <p:sp>
              <p:nvSpPr>
                <p:cNvPr id="637" name="Google Shape;637;p29"/>
                <p:cNvSpPr/>
                <p:nvPr/>
              </p:nvSpPr>
              <p:spPr>
                <a:xfrm>
                  <a:off x="10229056" y="4718447"/>
                  <a:ext cx="85725" cy="11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" h="287" extrusionOk="0">
                      <a:moveTo>
                        <a:pt x="180" y="252"/>
                      </a:moveTo>
                      <a:lnTo>
                        <a:pt x="36" y="252"/>
                      </a:lnTo>
                      <a:lnTo>
                        <a:pt x="36" y="36"/>
                      </a:lnTo>
                      <a:lnTo>
                        <a:pt x="72" y="36"/>
                      </a:lnTo>
                      <a:lnTo>
                        <a:pt x="180" y="198"/>
                      </a:lnTo>
                      <a:lnTo>
                        <a:pt x="180" y="252"/>
                      </a:lnTo>
                      <a:close/>
                      <a:moveTo>
                        <a:pt x="102" y="16"/>
                      </a:moveTo>
                      <a:lnTo>
                        <a:pt x="99" y="12"/>
                      </a:lnTo>
                      <a:lnTo>
                        <a:pt x="96" y="9"/>
                      </a:lnTo>
                      <a:lnTo>
                        <a:pt x="92" y="6"/>
                      </a:lnTo>
                      <a:lnTo>
                        <a:pt x="89" y="4"/>
                      </a:lnTo>
                      <a:lnTo>
                        <a:pt x="85" y="2"/>
                      </a:lnTo>
                      <a:lnTo>
                        <a:pt x="81" y="1"/>
                      </a:lnTo>
                      <a:lnTo>
                        <a:pt x="76" y="0"/>
                      </a:lnTo>
                      <a:lnTo>
                        <a:pt x="72" y="0"/>
                      </a:lnTo>
                      <a:lnTo>
                        <a:pt x="36" y="0"/>
                      </a:lnTo>
                      <a:lnTo>
                        <a:pt x="29" y="0"/>
                      </a:lnTo>
                      <a:lnTo>
                        <a:pt x="22" y="2"/>
                      </a:lnTo>
                      <a:lnTo>
                        <a:pt x="16" y="5"/>
                      </a:lnTo>
                      <a:lnTo>
                        <a:pt x="10" y="10"/>
                      </a:lnTo>
                      <a:lnTo>
                        <a:pt x="6" y="15"/>
                      </a:lnTo>
                      <a:lnTo>
                        <a:pt x="3" y="22"/>
                      </a:lnTo>
                      <a:lnTo>
                        <a:pt x="1" y="28"/>
                      </a:lnTo>
                      <a:lnTo>
                        <a:pt x="0" y="36"/>
                      </a:lnTo>
                      <a:lnTo>
                        <a:pt x="0" y="252"/>
                      </a:lnTo>
                      <a:lnTo>
                        <a:pt x="1" y="259"/>
                      </a:lnTo>
                      <a:lnTo>
                        <a:pt x="3" y="266"/>
                      </a:lnTo>
                      <a:lnTo>
                        <a:pt x="6" y="272"/>
                      </a:lnTo>
                      <a:lnTo>
                        <a:pt x="10" y="278"/>
                      </a:lnTo>
                      <a:lnTo>
                        <a:pt x="16" y="282"/>
                      </a:lnTo>
                      <a:lnTo>
                        <a:pt x="22" y="285"/>
                      </a:lnTo>
                      <a:lnTo>
                        <a:pt x="29" y="287"/>
                      </a:lnTo>
                      <a:lnTo>
                        <a:pt x="36" y="287"/>
                      </a:lnTo>
                      <a:lnTo>
                        <a:pt x="180" y="287"/>
                      </a:lnTo>
                      <a:lnTo>
                        <a:pt x="187" y="287"/>
                      </a:lnTo>
                      <a:lnTo>
                        <a:pt x="194" y="285"/>
                      </a:lnTo>
                      <a:lnTo>
                        <a:pt x="200" y="282"/>
                      </a:lnTo>
                      <a:lnTo>
                        <a:pt x="206" y="278"/>
                      </a:lnTo>
                      <a:lnTo>
                        <a:pt x="210" y="272"/>
                      </a:lnTo>
                      <a:lnTo>
                        <a:pt x="213" y="266"/>
                      </a:lnTo>
                      <a:lnTo>
                        <a:pt x="216" y="259"/>
                      </a:lnTo>
                      <a:lnTo>
                        <a:pt x="216" y="252"/>
                      </a:lnTo>
                      <a:lnTo>
                        <a:pt x="216" y="198"/>
                      </a:lnTo>
                      <a:lnTo>
                        <a:pt x="216" y="192"/>
                      </a:lnTo>
                      <a:lnTo>
                        <a:pt x="214" y="187"/>
                      </a:lnTo>
                      <a:lnTo>
                        <a:pt x="212" y="183"/>
                      </a:lnTo>
                      <a:lnTo>
                        <a:pt x="210" y="178"/>
                      </a:lnTo>
                      <a:lnTo>
                        <a:pt x="102" y="1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29"/>
                <p:cNvSpPr/>
                <p:nvPr/>
              </p:nvSpPr>
              <p:spPr>
                <a:xfrm>
                  <a:off x="9914731" y="4604147"/>
                  <a:ext cx="457200" cy="37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936" extrusionOk="0">
                      <a:moveTo>
                        <a:pt x="1080" y="720"/>
                      </a:moveTo>
                      <a:lnTo>
                        <a:pt x="1079" y="726"/>
                      </a:lnTo>
                      <a:lnTo>
                        <a:pt x="1077" y="734"/>
                      </a:lnTo>
                      <a:lnTo>
                        <a:pt x="1073" y="739"/>
                      </a:lnTo>
                      <a:lnTo>
                        <a:pt x="1069" y="745"/>
                      </a:lnTo>
                      <a:lnTo>
                        <a:pt x="1064" y="749"/>
                      </a:lnTo>
                      <a:lnTo>
                        <a:pt x="1058" y="752"/>
                      </a:lnTo>
                      <a:lnTo>
                        <a:pt x="1051" y="755"/>
                      </a:lnTo>
                      <a:lnTo>
                        <a:pt x="1044" y="756"/>
                      </a:lnTo>
                      <a:lnTo>
                        <a:pt x="1003" y="756"/>
                      </a:lnTo>
                      <a:lnTo>
                        <a:pt x="999" y="744"/>
                      </a:lnTo>
                      <a:lnTo>
                        <a:pt x="995" y="733"/>
                      </a:lnTo>
                      <a:lnTo>
                        <a:pt x="990" y="723"/>
                      </a:lnTo>
                      <a:lnTo>
                        <a:pt x="984" y="712"/>
                      </a:lnTo>
                      <a:lnTo>
                        <a:pt x="977" y="703"/>
                      </a:lnTo>
                      <a:lnTo>
                        <a:pt x="970" y="694"/>
                      </a:lnTo>
                      <a:lnTo>
                        <a:pt x="961" y="687"/>
                      </a:lnTo>
                      <a:lnTo>
                        <a:pt x="952" y="679"/>
                      </a:lnTo>
                      <a:lnTo>
                        <a:pt x="943" y="671"/>
                      </a:lnTo>
                      <a:lnTo>
                        <a:pt x="933" y="666"/>
                      </a:lnTo>
                      <a:lnTo>
                        <a:pt x="922" y="661"/>
                      </a:lnTo>
                      <a:lnTo>
                        <a:pt x="911" y="656"/>
                      </a:lnTo>
                      <a:lnTo>
                        <a:pt x="901" y="652"/>
                      </a:lnTo>
                      <a:lnTo>
                        <a:pt x="889" y="650"/>
                      </a:lnTo>
                      <a:lnTo>
                        <a:pt x="877" y="649"/>
                      </a:lnTo>
                      <a:lnTo>
                        <a:pt x="864" y="648"/>
                      </a:lnTo>
                      <a:lnTo>
                        <a:pt x="852" y="649"/>
                      </a:lnTo>
                      <a:lnTo>
                        <a:pt x="839" y="650"/>
                      </a:lnTo>
                      <a:lnTo>
                        <a:pt x="827" y="652"/>
                      </a:lnTo>
                      <a:lnTo>
                        <a:pt x="816" y="656"/>
                      </a:lnTo>
                      <a:lnTo>
                        <a:pt x="806" y="661"/>
                      </a:lnTo>
                      <a:lnTo>
                        <a:pt x="795" y="666"/>
                      </a:lnTo>
                      <a:lnTo>
                        <a:pt x="785" y="671"/>
                      </a:lnTo>
                      <a:lnTo>
                        <a:pt x="775" y="679"/>
                      </a:lnTo>
                      <a:lnTo>
                        <a:pt x="767" y="687"/>
                      </a:lnTo>
                      <a:lnTo>
                        <a:pt x="758" y="694"/>
                      </a:lnTo>
                      <a:lnTo>
                        <a:pt x="751" y="703"/>
                      </a:lnTo>
                      <a:lnTo>
                        <a:pt x="744" y="712"/>
                      </a:lnTo>
                      <a:lnTo>
                        <a:pt x="739" y="723"/>
                      </a:lnTo>
                      <a:lnTo>
                        <a:pt x="733" y="733"/>
                      </a:lnTo>
                      <a:lnTo>
                        <a:pt x="729" y="744"/>
                      </a:lnTo>
                      <a:lnTo>
                        <a:pt x="725" y="756"/>
                      </a:lnTo>
                      <a:lnTo>
                        <a:pt x="535" y="756"/>
                      </a:lnTo>
                      <a:lnTo>
                        <a:pt x="531" y="744"/>
                      </a:lnTo>
                      <a:lnTo>
                        <a:pt x="527" y="733"/>
                      </a:lnTo>
                      <a:lnTo>
                        <a:pt x="522" y="723"/>
                      </a:lnTo>
                      <a:lnTo>
                        <a:pt x="516" y="712"/>
                      </a:lnTo>
                      <a:lnTo>
                        <a:pt x="509" y="703"/>
                      </a:lnTo>
                      <a:lnTo>
                        <a:pt x="501" y="694"/>
                      </a:lnTo>
                      <a:lnTo>
                        <a:pt x="493" y="687"/>
                      </a:lnTo>
                      <a:lnTo>
                        <a:pt x="485" y="679"/>
                      </a:lnTo>
                      <a:lnTo>
                        <a:pt x="475" y="671"/>
                      </a:lnTo>
                      <a:lnTo>
                        <a:pt x="465" y="666"/>
                      </a:lnTo>
                      <a:lnTo>
                        <a:pt x="455" y="661"/>
                      </a:lnTo>
                      <a:lnTo>
                        <a:pt x="444" y="656"/>
                      </a:lnTo>
                      <a:lnTo>
                        <a:pt x="432" y="652"/>
                      </a:lnTo>
                      <a:lnTo>
                        <a:pt x="420" y="650"/>
                      </a:lnTo>
                      <a:lnTo>
                        <a:pt x="408" y="649"/>
                      </a:lnTo>
                      <a:lnTo>
                        <a:pt x="396" y="648"/>
                      </a:lnTo>
                      <a:lnTo>
                        <a:pt x="383" y="649"/>
                      </a:lnTo>
                      <a:lnTo>
                        <a:pt x="371" y="650"/>
                      </a:lnTo>
                      <a:lnTo>
                        <a:pt x="360" y="652"/>
                      </a:lnTo>
                      <a:lnTo>
                        <a:pt x="349" y="656"/>
                      </a:lnTo>
                      <a:lnTo>
                        <a:pt x="337" y="661"/>
                      </a:lnTo>
                      <a:lnTo>
                        <a:pt x="327" y="666"/>
                      </a:lnTo>
                      <a:lnTo>
                        <a:pt x="317" y="671"/>
                      </a:lnTo>
                      <a:lnTo>
                        <a:pt x="308" y="679"/>
                      </a:lnTo>
                      <a:lnTo>
                        <a:pt x="299" y="687"/>
                      </a:lnTo>
                      <a:lnTo>
                        <a:pt x="290" y="694"/>
                      </a:lnTo>
                      <a:lnTo>
                        <a:pt x="283" y="703"/>
                      </a:lnTo>
                      <a:lnTo>
                        <a:pt x="276" y="712"/>
                      </a:lnTo>
                      <a:lnTo>
                        <a:pt x="270" y="723"/>
                      </a:lnTo>
                      <a:lnTo>
                        <a:pt x="265" y="733"/>
                      </a:lnTo>
                      <a:lnTo>
                        <a:pt x="260" y="744"/>
                      </a:lnTo>
                      <a:lnTo>
                        <a:pt x="257" y="756"/>
                      </a:lnTo>
                      <a:lnTo>
                        <a:pt x="216" y="756"/>
                      </a:lnTo>
                      <a:lnTo>
                        <a:pt x="208" y="755"/>
                      </a:lnTo>
                      <a:lnTo>
                        <a:pt x="202" y="752"/>
                      </a:lnTo>
                      <a:lnTo>
                        <a:pt x="195" y="749"/>
                      </a:lnTo>
                      <a:lnTo>
                        <a:pt x="191" y="745"/>
                      </a:lnTo>
                      <a:lnTo>
                        <a:pt x="186" y="739"/>
                      </a:lnTo>
                      <a:lnTo>
                        <a:pt x="182" y="734"/>
                      </a:lnTo>
                      <a:lnTo>
                        <a:pt x="180" y="726"/>
                      </a:lnTo>
                      <a:lnTo>
                        <a:pt x="180" y="720"/>
                      </a:lnTo>
                      <a:lnTo>
                        <a:pt x="180" y="612"/>
                      </a:lnTo>
                      <a:lnTo>
                        <a:pt x="648" y="612"/>
                      </a:lnTo>
                      <a:lnTo>
                        <a:pt x="659" y="611"/>
                      </a:lnTo>
                      <a:lnTo>
                        <a:pt x="670" y="610"/>
                      </a:lnTo>
                      <a:lnTo>
                        <a:pt x="680" y="607"/>
                      </a:lnTo>
                      <a:lnTo>
                        <a:pt x="690" y="603"/>
                      </a:lnTo>
                      <a:lnTo>
                        <a:pt x="700" y="599"/>
                      </a:lnTo>
                      <a:lnTo>
                        <a:pt x="708" y="594"/>
                      </a:lnTo>
                      <a:lnTo>
                        <a:pt x="717" y="587"/>
                      </a:lnTo>
                      <a:lnTo>
                        <a:pt x="725" y="580"/>
                      </a:lnTo>
                      <a:lnTo>
                        <a:pt x="731" y="572"/>
                      </a:lnTo>
                      <a:lnTo>
                        <a:pt x="738" y="564"/>
                      </a:lnTo>
                      <a:lnTo>
                        <a:pt x="743" y="555"/>
                      </a:lnTo>
                      <a:lnTo>
                        <a:pt x="747" y="546"/>
                      </a:lnTo>
                      <a:lnTo>
                        <a:pt x="752" y="535"/>
                      </a:lnTo>
                      <a:lnTo>
                        <a:pt x="754" y="526"/>
                      </a:lnTo>
                      <a:lnTo>
                        <a:pt x="756" y="515"/>
                      </a:lnTo>
                      <a:lnTo>
                        <a:pt x="756" y="504"/>
                      </a:lnTo>
                      <a:lnTo>
                        <a:pt x="756" y="251"/>
                      </a:lnTo>
                      <a:lnTo>
                        <a:pt x="900" y="251"/>
                      </a:lnTo>
                      <a:lnTo>
                        <a:pt x="905" y="252"/>
                      </a:lnTo>
                      <a:lnTo>
                        <a:pt x="909" y="252"/>
                      </a:lnTo>
                      <a:lnTo>
                        <a:pt x="913" y="255"/>
                      </a:lnTo>
                      <a:lnTo>
                        <a:pt x="917" y="256"/>
                      </a:lnTo>
                      <a:lnTo>
                        <a:pt x="921" y="258"/>
                      </a:lnTo>
                      <a:lnTo>
                        <a:pt x="924" y="261"/>
                      </a:lnTo>
                      <a:lnTo>
                        <a:pt x="928" y="264"/>
                      </a:lnTo>
                      <a:lnTo>
                        <a:pt x="930" y="267"/>
                      </a:lnTo>
                      <a:lnTo>
                        <a:pt x="1073" y="483"/>
                      </a:lnTo>
                      <a:lnTo>
                        <a:pt x="1077" y="488"/>
                      </a:lnTo>
                      <a:lnTo>
                        <a:pt x="1079" y="493"/>
                      </a:lnTo>
                      <a:lnTo>
                        <a:pt x="1080" y="499"/>
                      </a:lnTo>
                      <a:lnTo>
                        <a:pt x="1080" y="504"/>
                      </a:lnTo>
                      <a:lnTo>
                        <a:pt x="1080" y="720"/>
                      </a:lnTo>
                      <a:close/>
                      <a:moveTo>
                        <a:pt x="864" y="864"/>
                      </a:moveTo>
                      <a:lnTo>
                        <a:pt x="856" y="864"/>
                      </a:lnTo>
                      <a:lnTo>
                        <a:pt x="850" y="863"/>
                      </a:lnTo>
                      <a:lnTo>
                        <a:pt x="842" y="860"/>
                      </a:lnTo>
                      <a:lnTo>
                        <a:pt x="836" y="858"/>
                      </a:lnTo>
                      <a:lnTo>
                        <a:pt x="829" y="855"/>
                      </a:lnTo>
                      <a:lnTo>
                        <a:pt x="824" y="852"/>
                      </a:lnTo>
                      <a:lnTo>
                        <a:pt x="819" y="847"/>
                      </a:lnTo>
                      <a:lnTo>
                        <a:pt x="813" y="843"/>
                      </a:lnTo>
                      <a:lnTo>
                        <a:pt x="809" y="838"/>
                      </a:lnTo>
                      <a:lnTo>
                        <a:pt x="805" y="832"/>
                      </a:lnTo>
                      <a:lnTo>
                        <a:pt x="800" y="826"/>
                      </a:lnTo>
                      <a:lnTo>
                        <a:pt x="798" y="819"/>
                      </a:lnTo>
                      <a:lnTo>
                        <a:pt x="795" y="813"/>
                      </a:lnTo>
                      <a:lnTo>
                        <a:pt x="794" y="806"/>
                      </a:lnTo>
                      <a:lnTo>
                        <a:pt x="793" y="799"/>
                      </a:lnTo>
                      <a:lnTo>
                        <a:pt x="792" y="791"/>
                      </a:lnTo>
                      <a:lnTo>
                        <a:pt x="793" y="785"/>
                      </a:lnTo>
                      <a:lnTo>
                        <a:pt x="794" y="777"/>
                      </a:lnTo>
                      <a:lnTo>
                        <a:pt x="795" y="771"/>
                      </a:lnTo>
                      <a:lnTo>
                        <a:pt x="798" y="763"/>
                      </a:lnTo>
                      <a:lnTo>
                        <a:pt x="800" y="758"/>
                      </a:lnTo>
                      <a:lnTo>
                        <a:pt x="805" y="751"/>
                      </a:lnTo>
                      <a:lnTo>
                        <a:pt x="809" y="746"/>
                      </a:lnTo>
                      <a:lnTo>
                        <a:pt x="813" y="741"/>
                      </a:lnTo>
                      <a:lnTo>
                        <a:pt x="819" y="736"/>
                      </a:lnTo>
                      <a:lnTo>
                        <a:pt x="824" y="732"/>
                      </a:lnTo>
                      <a:lnTo>
                        <a:pt x="829" y="729"/>
                      </a:lnTo>
                      <a:lnTo>
                        <a:pt x="836" y="725"/>
                      </a:lnTo>
                      <a:lnTo>
                        <a:pt x="842" y="723"/>
                      </a:lnTo>
                      <a:lnTo>
                        <a:pt x="850" y="721"/>
                      </a:lnTo>
                      <a:lnTo>
                        <a:pt x="856" y="720"/>
                      </a:lnTo>
                      <a:lnTo>
                        <a:pt x="864" y="720"/>
                      </a:lnTo>
                      <a:lnTo>
                        <a:pt x="871" y="720"/>
                      </a:lnTo>
                      <a:lnTo>
                        <a:pt x="879" y="721"/>
                      </a:lnTo>
                      <a:lnTo>
                        <a:pt x="886" y="723"/>
                      </a:lnTo>
                      <a:lnTo>
                        <a:pt x="892" y="725"/>
                      </a:lnTo>
                      <a:lnTo>
                        <a:pt x="898" y="729"/>
                      </a:lnTo>
                      <a:lnTo>
                        <a:pt x="904" y="732"/>
                      </a:lnTo>
                      <a:lnTo>
                        <a:pt x="909" y="736"/>
                      </a:lnTo>
                      <a:lnTo>
                        <a:pt x="915" y="741"/>
                      </a:lnTo>
                      <a:lnTo>
                        <a:pt x="920" y="746"/>
                      </a:lnTo>
                      <a:lnTo>
                        <a:pt x="923" y="751"/>
                      </a:lnTo>
                      <a:lnTo>
                        <a:pt x="928" y="758"/>
                      </a:lnTo>
                      <a:lnTo>
                        <a:pt x="931" y="763"/>
                      </a:lnTo>
                      <a:lnTo>
                        <a:pt x="933" y="771"/>
                      </a:lnTo>
                      <a:lnTo>
                        <a:pt x="934" y="777"/>
                      </a:lnTo>
                      <a:lnTo>
                        <a:pt x="935" y="785"/>
                      </a:lnTo>
                      <a:lnTo>
                        <a:pt x="936" y="791"/>
                      </a:lnTo>
                      <a:lnTo>
                        <a:pt x="935" y="799"/>
                      </a:lnTo>
                      <a:lnTo>
                        <a:pt x="934" y="806"/>
                      </a:lnTo>
                      <a:lnTo>
                        <a:pt x="933" y="813"/>
                      </a:lnTo>
                      <a:lnTo>
                        <a:pt x="931" y="819"/>
                      </a:lnTo>
                      <a:lnTo>
                        <a:pt x="928" y="826"/>
                      </a:lnTo>
                      <a:lnTo>
                        <a:pt x="923" y="832"/>
                      </a:lnTo>
                      <a:lnTo>
                        <a:pt x="920" y="838"/>
                      </a:lnTo>
                      <a:lnTo>
                        <a:pt x="915" y="843"/>
                      </a:lnTo>
                      <a:lnTo>
                        <a:pt x="909" y="847"/>
                      </a:lnTo>
                      <a:lnTo>
                        <a:pt x="904" y="852"/>
                      </a:lnTo>
                      <a:lnTo>
                        <a:pt x="898" y="855"/>
                      </a:lnTo>
                      <a:lnTo>
                        <a:pt x="892" y="858"/>
                      </a:lnTo>
                      <a:lnTo>
                        <a:pt x="886" y="860"/>
                      </a:lnTo>
                      <a:lnTo>
                        <a:pt x="879" y="863"/>
                      </a:lnTo>
                      <a:lnTo>
                        <a:pt x="871" y="864"/>
                      </a:lnTo>
                      <a:lnTo>
                        <a:pt x="864" y="864"/>
                      </a:lnTo>
                      <a:close/>
                      <a:moveTo>
                        <a:pt x="396" y="864"/>
                      </a:moveTo>
                      <a:lnTo>
                        <a:pt x="389" y="864"/>
                      </a:lnTo>
                      <a:lnTo>
                        <a:pt x="381" y="863"/>
                      </a:lnTo>
                      <a:lnTo>
                        <a:pt x="375" y="860"/>
                      </a:lnTo>
                      <a:lnTo>
                        <a:pt x="368" y="858"/>
                      </a:lnTo>
                      <a:lnTo>
                        <a:pt x="362" y="855"/>
                      </a:lnTo>
                      <a:lnTo>
                        <a:pt x="355" y="852"/>
                      </a:lnTo>
                      <a:lnTo>
                        <a:pt x="350" y="847"/>
                      </a:lnTo>
                      <a:lnTo>
                        <a:pt x="346" y="843"/>
                      </a:lnTo>
                      <a:lnTo>
                        <a:pt x="340" y="838"/>
                      </a:lnTo>
                      <a:lnTo>
                        <a:pt x="336" y="832"/>
                      </a:lnTo>
                      <a:lnTo>
                        <a:pt x="333" y="826"/>
                      </a:lnTo>
                      <a:lnTo>
                        <a:pt x="329" y="819"/>
                      </a:lnTo>
                      <a:lnTo>
                        <a:pt x="327" y="813"/>
                      </a:lnTo>
                      <a:lnTo>
                        <a:pt x="325" y="806"/>
                      </a:lnTo>
                      <a:lnTo>
                        <a:pt x="324" y="799"/>
                      </a:lnTo>
                      <a:lnTo>
                        <a:pt x="324" y="791"/>
                      </a:lnTo>
                      <a:lnTo>
                        <a:pt x="324" y="785"/>
                      </a:lnTo>
                      <a:lnTo>
                        <a:pt x="325" y="777"/>
                      </a:lnTo>
                      <a:lnTo>
                        <a:pt x="327" y="771"/>
                      </a:lnTo>
                      <a:lnTo>
                        <a:pt x="329" y="763"/>
                      </a:lnTo>
                      <a:lnTo>
                        <a:pt x="333" y="758"/>
                      </a:lnTo>
                      <a:lnTo>
                        <a:pt x="336" y="751"/>
                      </a:lnTo>
                      <a:lnTo>
                        <a:pt x="340" y="746"/>
                      </a:lnTo>
                      <a:lnTo>
                        <a:pt x="346" y="741"/>
                      </a:lnTo>
                      <a:lnTo>
                        <a:pt x="350" y="736"/>
                      </a:lnTo>
                      <a:lnTo>
                        <a:pt x="355" y="732"/>
                      </a:lnTo>
                      <a:lnTo>
                        <a:pt x="362" y="729"/>
                      </a:lnTo>
                      <a:lnTo>
                        <a:pt x="368" y="725"/>
                      </a:lnTo>
                      <a:lnTo>
                        <a:pt x="375" y="723"/>
                      </a:lnTo>
                      <a:lnTo>
                        <a:pt x="381" y="721"/>
                      </a:lnTo>
                      <a:lnTo>
                        <a:pt x="389" y="720"/>
                      </a:lnTo>
                      <a:lnTo>
                        <a:pt x="396" y="720"/>
                      </a:lnTo>
                      <a:lnTo>
                        <a:pt x="404" y="720"/>
                      </a:lnTo>
                      <a:lnTo>
                        <a:pt x="410" y="721"/>
                      </a:lnTo>
                      <a:lnTo>
                        <a:pt x="418" y="723"/>
                      </a:lnTo>
                      <a:lnTo>
                        <a:pt x="424" y="725"/>
                      </a:lnTo>
                      <a:lnTo>
                        <a:pt x="431" y="729"/>
                      </a:lnTo>
                      <a:lnTo>
                        <a:pt x="436" y="732"/>
                      </a:lnTo>
                      <a:lnTo>
                        <a:pt x="442" y="736"/>
                      </a:lnTo>
                      <a:lnTo>
                        <a:pt x="447" y="741"/>
                      </a:lnTo>
                      <a:lnTo>
                        <a:pt x="451" y="746"/>
                      </a:lnTo>
                      <a:lnTo>
                        <a:pt x="456" y="751"/>
                      </a:lnTo>
                      <a:lnTo>
                        <a:pt x="459" y="758"/>
                      </a:lnTo>
                      <a:lnTo>
                        <a:pt x="462" y="763"/>
                      </a:lnTo>
                      <a:lnTo>
                        <a:pt x="464" y="771"/>
                      </a:lnTo>
                      <a:lnTo>
                        <a:pt x="466" y="777"/>
                      </a:lnTo>
                      <a:lnTo>
                        <a:pt x="468" y="785"/>
                      </a:lnTo>
                      <a:lnTo>
                        <a:pt x="468" y="791"/>
                      </a:lnTo>
                      <a:lnTo>
                        <a:pt x="468" y="799"/>
                      </a:lnTo>
                      <a:lnTo>
                        <a:pt x="466" y="806"/>
                      </a:lnTo>
                      <a:lnTo>
                        <a:pt x="464" y="813"/>
                      </a:lnTo>
                      <a:lnTo>
                        <a:pt x="462" y="819"/>
                      </a:lnTo>
                      <a:lnTo>
                        <a:pt x="459" y="826"/>
                      </a:lnTo>
                      <a:lnTo>
                        <a:pt x="456" y="832"/>
                      </a:lnTo>
                      <a:lnTo>
                        <a:pt x="451" y="838"/>
                      </a:lnTo>
                      <a:lnTo>
                        <a:pt x="447" y="843"/>
                      </a:lnTo>
                      <a:lnTo>
                        <a:pt x="442" y="847"/>
                      </a:lnTo>
                      <a:lnTo>
                        <a:pt x="436" y="852"/>
                      </a:lnTo>
                      <a:lnTo>
                        <a:pt x="431" y="855"/>
                      </a:lnTo>
                      <a:lnTo>
                        <a:pt x="424" y="858"/>
                      </a:lnTo>
                      <a:lnTo>
                        <a:pt x="418" y="860"/>
                      </a:lnTo>
                      <a:lnTo>
                        <a:pt x="410" y="863"/>
                      </a:lnTo>
                      <a:lnTo>
                        <a:pt x="404" y="864"/>
                      </a:lnTo>
                      <a:lnTo>
                        <a:pt x="396" y="864"/>
                      </a:lnTo>
                      <a:close/>
                      <a:moveTo>
                        <a:pt x="108" y="540"/>
                      </a:moveTo>
                      <a:lnTo>
                        <a:pt x="100" y="539"/>
                      </a:lnTo>
                      <a:lnTo>
                        <a:pt x="94" y="536"/>
                      </a:lnTo>
                      <a:lnTo>
                        <a:pt x="87" y="533"/>
                      </a:lnTo>
                      <a:lnTo>
                        <a:pt x="83" y="529"/>
                      </a:lnTo>
                      <a:lnTo>
                        <a:pt x="78" y="523"/>
                      </a:lnTo>
                      <a:lnTo>
                        <a:pt x="74" y="518"/>
                      </a:lnTo>
                      <a:lnTo>
                        <a:pt x="72" y="510"/>
                      </a:lnTo>
                      <a:lnTo>
                        <a:pt x="72" y="504"/>
                      </a:lnTo>
                      <a:lnTo>
                        <a:pt x="72" y="108"/>
                      </a:lnTo>
                      <a:lnTo>
                        <a:pt x="72" y="100"/>
                      </a:lnTo>
                      <a:lnTo>
                        <a:pt x="74" y="94"/>
                      </a:lnTo>
                      <a:lnTo>
                        <a:pt x="78" y="87"/>
                      </a:lnTo>
                      <a:lnTo>
                        <a:pt x="83" y="82"/>
                      </a:lnTo>
                      <a:lnTo>
                        <a:pt x="87" y="77"/>
                      </a:lnTo>
                      <a:lnTo>
                        <a:pt x="94" y="74"/>
                      </a:lnTo>
                      <a:lnTo>
                        <a:pt x="100" y="72"/>
                      </a:lnTo>
                      <a:lnTo>
                        <a:pt x="108" y="72"/>
                      </a:lnTo>
                      <a:lnTo>
                        <a:pt x="648" y="72"/>
                      </a:lnTo>
                      <a:lnTo>
                        <a:pt x="655" y="72"/>
                      </a:lnTo>
                      <a:lnTo>
                        <a:pt x="662" y="74"/>
                      </a:lnTo>
                      <a:lnTo>
                        <a:pt x="668" y="77"/>
                      </a:lnTo>
                      <a:lnTo>
                        <a:pt x="674" y="82"/>
                      </a:lnTo>
                      <a:lnTo>
                        <a:pt x="678" y="87"/>
                      </a:lnTo>
                      <a:lnTo>
                        <a:pt x="681" y="94"/>
                      </a:lnTo>
                      <a:lnTo>
                        <a:pt x="684" y="100"/>
                      </a:lnTo>
                      <a:lnTo>
                        <a:pt x="684" y="108"/>
                      </a:lnTo>
                      <a:lnTo>
                        <a:pt x="684" y="180"/>
                      </a:lnTo>
                      <a:lnTo>
                        <a:pt x="684" y="251"/>
                      </a:lnTo>
                      <a:lnTo>
                        <a:pt x="684" y="504"/>
                      </a:lnTo>
                      <a:lnTo>
                        <a:pt x="684" y="510"/>
                      </a:lnTo>
                      <a:lnTo>
                        <a:pt x="681" y="518"/>
                      </a:lnTo>
                      <a:lnTo>
                        <a:pt x="678" y="523"/>
                      </a:lnTo>
                      <a:lnTo>
                        <a:pt x="674" y="529"/>
                      </a:lnTo>
                      <a:lnTo>
                        <a:pt x="668" y="533"/>
                      </a:lnTo>
                      <a:lnTo>
                        <a:pt x="662" y="536"/>
                      </a:lnTo>
                      <a:lnTo>
                        <a:pt x="655" y="539"/>
                      </a:lnTo>
                      <a:lnTo>
                        <a:pt x="648" y="540"/>
                      </a:lnTo>
                      <a:lnTo>
                        <a:pt x="108" y="540"/>
                      </a:lnTo>
                      <a:close/>
                      <a:moveTo>
                        <a:pt x="1134" y="444"/>
                      </a:moveTo>
                      <a:lnTo>
                        <a:pt x="990" y="228"/>
                      </a:lnTo>
                      <a:lnTo>
                        <a:pt x="982" y="217"/>
                      </a:lnTo>
                      <a:lnTo>
                        <a:pt x="972" y="208"/>
                      </a:lnTo>
                      <a:lnTo>
                        <a:pt x="962" y="199"/>
                      </a:lnTo>
                      <a:lnTo>
                        <a:pt x="951" y="193"/>
                      </a:lnTo>
                      <a:lnTo>
                        <a:pt x="940" y="186"/>
                      </a:lnTo>
                      <a:lnTo>
                        <a:pt x="927" y="183"/>
                      </a:lnTo>
                      <a:lnTo>
                        <a:pt x="914" y="181"/>
                      </a:lnTo>
                      <a:lnTo>
                        <a:pt x="900" y="180"/>
                      </a:lnTo>
                      <a:lnTo>
                        <a:pt x="756" y="180"/>
                      </a:lnTo>
                      <a:lnTo>
                        <a:pt x="756" y="108"/>
                      </a:lnTo>
                      <a:lnTo>
                        <a:pt x="756" y="97"/>
                      </a:lnTo>
                      <a:lnTo>
                        <a:pt x="754" y="86"/>
                      </a:lnTo>
                      <a:lnTo>
                        <a:pt x="752" y="75"/>
                      </a:lnTo>
                      <a:lnTo>
                        <a:pt x="747" y="66"/>
                      </a:lnTo>
                      <a:lnTo>
                        <a:pt x="743" y="56"/>
                      </a:lnTo>
                      <a:lnTo>
                        <a:pt x="738" y="47"/>
                      </a:lnTo>
                      <a:lnTo>
                        <a:pt x="731" y="39"/>
                      </a:lnTo>
                      <a:lnTo>
                        <a:pt x="725" y="31"/>
                      </a:lnTo>
                      <a:lnTo>
                        <a:pt x="717" y="24"/>
                      </a:lnTo>
                      <a:lnTo>
                        <a:pt x="708" y="18"/>
                      </a:lnTo>
                      <a:lnTo>
                        <a:pt x="700" y="13"/>
                      </a:lnTo>
                      <a:lnTo>
                        <a:pt x="690" y="8"/>
                      </a:lnTo>
                      <a:lnTo>
                        <a:pt x="680" y="5"/>
                      </a:lnTo>
                      <a:lnTo>
                        <a:pt x="670" y="2"/>
                      </a:lnTo>
                      <a:lnTo>
                        <a:pt x="659" y="1"/>
                      </a:lnTo>
                      <a:lnTo>
                        <a:pt x="648" y="0"/>
                      </a:lnTo>
                      <a:lnTo>
                        <a:pt x="108" y="0"/>
                      </a:lnTo>
                      <a:lnTo>
                        <a:pt x="97" y="1"/>
                      </a:lnTo>
                      <a:lnTo>
                        <a:pt x="86" y="2"/>
                      </a:lnTo>
                      <a:lnTo>
                        <a:pt x="76" y="5"/>
                      </a:lnTo>
                      <a:lnTo>
                        <a:pt x="66" y="8"/>
                      </a:lnTo>
                      <a:lnTo>
                        <a:pt x="56" y="13"/>
                      </a:lnTo>
                      <a:lnTo>
                        <a:pt x="47" y="18"/>
                      </a:lnTo>
                      <a:lnTo>
                        <a:pt x="40" y="24"/>
                      </a:lnTo>
                      <a:lnTo>
                        <a:pt x="31" y="31"/>
                      </a:lnTo>
                      <a:lnTo>
                        <a:pt x="25" y="39"/>
                      </a:lnTo>
                      <a:lnTo>
                        <a:pt x="18" y="47"/>
                      </a:lnTo>
                      <a:lnTo>
                        <a:pt x="13" y="56"/>
                      </a:lnTo>
                      <a:lnTo>
                        <a:pt x="9" y="66"/>
                      </a:lnTo>
                      <a:lnTo>
                        <a:pt x="5" y="75"/>
                      </a:lnTo>
                      <a:lnTo>
                        <a:pt x="2" y="86"/>
                      </a:lnTo>
                      <a:lnTo>
                        <a:pt x="1" y="97"/>
                      </a:lnTo>
                      <a:lnTo>
                        <a:pt x="0" y="108"/>
                      </a:lnTo>
                      <a:lnTo>
                        <a:pt x="0" y="504"/>
                      </a:lnTo>
                      <a:lnTo>
                        <a:pt x="1" y="515"/>
                      </a:lnTo>
                      <a:lnTo>
                        <a:pt x="2" y="526"/>
                      </a:lnTo>
                      <a:lnTo>
                        <a:pt x="5" y="535"/>
                      </a:lnTo>
                      <a:lnTo>
                        <a:pt x="9" y="546"/>
                      </a:lnTo>
                      <a:lnTo>
                        <a:pt x="13" y="555"/>
                      </a:lnTo>
                      <a:lnTo>
                        <a:pt x="18" y="564"/>
                      </a:lnTo>
                      <a:lnTo>
                        <a:pt x="25" y="572"/>
                      </a:lnTo>
                      <a:lnTo>
                        <a:pt x="31" y="580"/>
                      </a:lnTo>
                      <a:lnTo>
                        <a:pt x="40" y="587"/>
                      </a:lnTo>
                      <a:lnTo>
                        <a:pt x="47" y="594"/>
                      </a:lnTo>
                      <a:lnTo>
                        <a:pt x="56" y="599"/>
                      </a:lnTo>
                      <a:lnTo>
                        <a:pt x="66" y="603"/>
                      </a:lnTo>
                      <a:lnTo>
                        <a:pt x="76" y="607"/>
                      </a:lnTo>
                      <a:lnTo>
                        <a:pt x="86" y="610"/>
                      </a:lnTo>
                      <a:lnTo>
                        <a:pt x="97" y="611"/>
                      </a:lnTo>
                      <a:lnTo>
                        <a:pt x="108" y="612"/>
                      </a:lnTo>
                      <a:lnTo>
                        <a:pt x="108" y="612"/>
                      </a:lnTo>
                      <a:lnTo>
                        <a:pt x="108" y="720"/>
                      </a:lnTo>
                      <a:lnTo>
                        <a:pt x="109" y="731"/>
                      </a:lnTo>
                      <a:lnTo>
                        <a:pt x="110" y="742"/>
                      </a:lnTo>
                      <a:lnTo>
                        <a:pt x="113" y="751"/>
                      </a:lnTo>
                      <a:lnTo>
                        <a:pt x="117" y="762"/>
                      </a:lnTo>
                      <a:lnTo>
                        <a:pt x="121" y="771"/>
                      </a:lnTo>
                      <a:lnTo>
                        <a:pt x="126" y="780"/>
                      </a:lnTo>
                      <a:lnTo>
                        <a:pt x="133" y="788"/>
                      </a:lnTo>
                      <a:lnTo>
                        <a:pt x="139" y="796"/>
                      </a:lnTo>
                      <a:lnTo>
                        <a:pt x="148" y="803"/>
                      </a:lnTo>
                      <a:lnTo>
                        <a:pt x="155" y="810"/>
                      </a:lnTo>
                      <a:lnTo>
                        <a:pt x="164" y="815"/>
                      </a:lnTo>
                      <a:lnTo>
                        <a:pt x="174" y="819"/>
                      </a:lnTo>
                      <a:lnTo>
                        <a:pt x="184" y="823"/>
                      </a:lnTo>
                      <a:lnTo>
                        <a:pt x="194" y="826"/>
                      </a:lnTo>
                      <a:lnTo>
                        <a:pt x="205" y="827"/>
                      </a:lnTo>
                      <a:lnTo>
                        <a:pt x="216" y="828"/>
                      </a:lnTo>
                      <a:lnTo>
                        <a:pt x="257" y="828"/>
                      </a:lnTo>
                      <a:lnTo>
                        <a:pt x="260" y="839"/>
                      </a:lnTo>
                      <a:lnTo>
                        <a:pt x="265" y="850"/>
                      </a:lnTo>
                      <a:lnTo>
                        <a:pt x="270" y="860"/>
                      </a:lnTo>
                      <a:lnTo>
                        <a:pt x="276" y="871"/>
                      </a:lnTo>
                      <a:lnTo>
                        <a:pt x="283" y="880"/>
                      </a:lnTo>
                      <a:lnTo>
                        <a:pt x="290" y="890"/>
                      </a:lnTo>
                      <a:lnTo>
                        <a:pt x="299" y="897"/>
                      </a:lnTo>
                      <a:lnTo>
                        <a:pt x="308" y="905"/>
                      </a:lnTo>
                      <a:lnTo>
                        <a:pt x="317" y="912"/>
                      </a:lnTo>
                      <a:lnTo>
                        <a:pt x="327" y="918"/>
                      </a:lnTo>
                      <a:lnTo>
                        <a:pt x="337" y="923"/>
                      </a:lnTo>
                      <a:lnTo>
                        <a:pt x="349" y="927"/>
                      </a:lnTo>
                      <a:lnTo>
                        <a:pt x="360" y="931"/>
                      </a:lnTo>
                      <a:lnTo>
                        <a:pt x="371" y="934"/>
                      </a:lnTo>
                      <a:lnTo>
                        <a:pt x="383" y="935"/>
                      </a:lnTo>
                      <a:lnTo>
                        <a:pt x="396" y="936"/>
                      </a:lnTo>
                      <a:lnTo>
                        <a:pt x="408" y="935"/>
                      </a:lnTo>
                      <a:lnTo>
                        <a:pt x="420" y="934"/>
                      </a:lnTo>
                      <a:lnTo>
                        <a:pt x="432" y="931"/>
                      </a:lnTo>
                      <a:lnTo>
                        <a:pt x="444" y="927"/>
                      </a:lnTo>
                      <a:lnTo>
                        <a:pt x="455" y="923"/>
                      </a:lnTo>
                      <a:lnTo>
                        <a:pt x="465" y="918"/>
                      </a:lnTo>
                      <a:lnTo>
                        <a:pt x="475" y="912"/>
                      </a:lnTo>
                      <a:lnTo>
                        <a:pt x="485" y="905"/>
                      </a:lnTo>
                      <a:lnTo>
                        <a:pt x="493" y="897"/>
                      </a:lnTo>
                      <a:lnTo>
                        <a:pt x="501" y="890"/>
                      </a:lnTo>
                      <a:lnTo>
                        <a:pt x="509" y="880"/>
                      </a:lnTo>
                      <a:lnTo>
                        <a:pt x="516" y="871"/>
                      </a:lnTo>
                      <a:lnTo>
                        <a:pt x="522" y="860"/>
                      </a:lnTo>
                      <a:lnTo>
                        <a:pt x="527" y="850"/>
                      </a:lnTo>
                      <a:lnTo>
                        <a:pt x="531" y="839"/>
                      </a:lnTo>
                      <a:lnTo>
                        <a:pt x="535" y="828"/>
                      </a:lnTo>
                      <a:lnTo>
                        <a:pt x="725" y="828"/>
                      </a:lnTo>
                      <a:lnTo>
                        <a:pt x="729" y="839"/>
                      </a:lnTo>
                      <a:lnTo>
                        <a:pt x="733" y="850"/>
                      </a:lnTo>
                      <a:lnTo>
                        <a:pt x="739" y="860"/>
                      </a:lnTo>
                      <a:lnTo>
                        <a:pt x="744" y="871"/>
                      </a:lnTo>
                      <a:lnTo>
                        <a:pt x="751" y="880"/>
                      </a:lnTo>
                      <a:lnTo>
                        <a:pt x="758" y="890"/>
                      </a:lnTo>
                      <a:lnTo>
                        <a:pt x="767" y="897"/>
                      </a:lnTo>
                      <a:lnTo>
                        <a:pt x="775" y="905"/>
                      </a:lnTo>
                      <a:lnTo>
                        <a:pt x="785" y="912"/>
                      </a:lnTo>
                      <a:lnTo>
                        <a:pt x="795" y="918"/>
                      </a:lnTo>
                      <a:lnTo>
                        <a:pt x="806" y="923"/>
                      </a:lnTo>
                      <a:lnTo>
                        <a:pt x="816" y="927"/>
                      </a:lnTo>
                      <a:lnTo>
                        <a:pt x="827" y="931"/>
                      </a:lnTo>
                      <a:lnTo>
                        <a:pt x="839" y="934"/>
                      </a:lnTo>
                      <a:lnTo>
                        <a:pt x="852" y="935"/>
                      </a:lnTo>
                      <a:lnTo>
                        <a:pt x="864" y="936"/>
                      </a:lnTo>
                      <a:lnTo>
                        <a:pt x="877" y="935"/>
                      </a:lnTo>
                      <a:lnTo>
                        <a:pt x="889" y="934"/>
                      </a:lnTo>
                      <a:lnTo>
                        <a:pt x="901" y="931"/>
                      </a:lnTo>
                      <a:lnTo>
                        <a:pt x="911" y="927"/>
                      </a:lnTo>
                      <a:lnTo>
                        <a:pt x="922" y="923"/>
                      </a:lnTo>
                      <a:lnTo>
                        <a:pt x="933" y="918"/>
                      </a:lnTo>
                      <a:lnTo>
                        <a:pt x="943" y="912"/>
                      </a:lnTo>
                      <a:lnTo>
                        <a:pt x="952" y="905"/>
                      </a:lnTo>
                      <a:lnTo>
                        <a:pt x="961" y="897"/>
                      </a:lnTo>
                      <a:lnTo>
                        <a:pt x="970" y="890"/>
                      </a:lnTo>
                      <a:lnTo>
                        <a:pt x="977" y="880"/>
                      </a:lnTo>
                      <a:lnTo>
                        <a:pt x="984" y="871"/>
                      </a:lnTo>
                      <a:lnTo>
                        <a:pt x="990" y="860"/>
                      </a:lnTo>
                      <a:lnTo>
                        <a:pt x="995" y="850"/>
                      </a:lnTo>
                      <a:lnTo>
                        <a:pt x="999" y="839"/>
                      </a:lnTo>
                      <a:lnTo>
                        <a:pt x="1003" y="828"/>
                      </a:lnTo>
                      <a:lnTo>
                        <a:pt x="1044" y="828"/>
                      </a:lnTo>
                      <a:lnTo>
                        <a:pt x="1055" y="827"/>
                      </a:lnTo>
                      <a:lnTo>
                        <a:pt x="1066" y="826"/>
                      </a:lnTo>
                      <a:lnTo>
                        <a:pt x="1076" y="823"/>
                      </a:lnTo>
                      <a:lnTo>
                        <a:pt x="1086" y="819"/>
                      </a:lnTo>
                      <a:lnTo>
                        <a:pt x="1095" y="815"/>
                      </a:lnTo>
                      <a:lnTo>
                        <a:pt x="1105" y="810"/>
                      </a:lnTo>
                      <a:lnTo>
                        <a:pt x="1112" y="803"/>
                      </a:lnTo>
                      <a:lnTo>
                        <a:pt x="1120" y="796"/>
                      </a:lnTo>
                      <a:lnTo>
                        <a:pt x="1127" y="788"/>
                      </a:lnTo>
                      <a:lnTo>
                        <a:pt x="1134" y="780"/>
                      </a:lnTo>
                      <a:lnTo>
                        <a:pt x="1139" y="771"/>
                      </a:lnTo>
                      <a:lnTo>
                        <a:pt x="1144" y="762"/>
                      </a:lnTo>
                      <a:lnTo>
                        <a:pt x="1147" y="751"/>
                      </a:lnTo>
                      <a:lnTo>
                        <a:pt x="1150" y="742"/>
                      </a:lnTo>
                      <a:lnTo>
                        <a:pt x="1151" y="731"/>
                      </a:lnTo>
                      <a:lnTo>
                        <a:pt x="1152" y="720"/>
                      </a:lnTo>
                      <a:lnTo>
                        <a:pt x="1152" y="504"/>
                      </a:lnTo>
                      <a:lnTo>
                        <a:pt x="1151" y="495"/>
                      </a:lnTo>
                      <a:lnTo>
                        <a:pt x="1151" y="488"/>
                      </a:lnTo>
                      <a:lnTo>
                        <a:pt x="1149" y="480"/>
                      </a:lnTo>
                      <a:lnTo>
                        <a:pt x="1147" y="473"/>
                      </a:lnTo>
                      <a:lnTo>
                        <a:pt x="1145" y="465"/>
                      </a:lnTo>
                      <a:lnTo>
                        <a:pt x="1141" y="458"/>
                      </a:lnTo>
                      <a:lnTo>
                        <a:pt x="1138" y="451"/>
                      </a:lnTo>
                      <a:lnTo>
                        <a:pt x="1134" y="444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9" name="Google Shape;639;p29"/>
              <p:cNvGrpSpPr/>
              <p:nvPr/>
            </p:nvGrpSpPr>
            <p:grpSpPr>
              <a:xfrm>
                <a:off x="5207335" y="3407171"/>
                <a:ext cx="449619" cy="281990"/>
                <a:chOff x="1820068" y="4668440"/>
                <a:chExt cx="455613" cy="285750"/>
              </a:xfrm>
            </p:grpSpPr>
            <p:sp>
              <p:nvSpPr>
                <p:cNvPr id="640" name="Google Shape;640;p29"/>
                <p:cNvSpPr/>
                <p:nvPr/>
              </p:nvSpPr>
              <p:spPr>
                <a:xfrm>
                  <a:off x="1820068" y="4668440"/>
                  <a:ext cx="455613" cy="28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719" extrusionOk="0">
                      <a:moveTo>
                        <a:pt x="575" y="647"/>
                      </a:moveTo>
                      <a:lnTo>
                        <a:pt x="556" y="647"/>
                      </a:lnTo>
                      <a:lnTo>
                        <a:pt x="538" y="646"/>
                      </a:lnTo>
                      <a:lnTo>
                        <a:pt x="518" y="645"/>
                      </a:lnTo>
                      <a:lnTo>
                        <a:pt x="500" y="642"/>
                      </a:lnTo>
                      <a:lnTo>
                        <a:pt x="481" y="639"/>
                      </a:lnTo>
                      <a:lnTo>
                        <a:pt x="463" y="635"/>
                      </a:lnTo>
                      <a:lnTo>
                        <a:pt x="444" y="632"/>
                      </a:lnTo>
                      <a:lnTo>
                        <a:pt x="426" y="626"/>
                      </a:lnTo>
                      <a:lnTo>
                        <a:pt x="408" y="621"/>
                      </a:lnTo>
                      <a:lnTo>
                        <a:pt x="390" y="616"/>
                      </a:lnTo>
                      <a:lnTo>
                        <a:pt x="372" y="609"/>
                      </a:lnTo>
                      <a:lnTo>
                        <a:pt x="355" y="602"/>
                      </a:lnTo>
                      <a:lnTo>
                        <a:pt x="338" y="594"/>
                      </a:lnTo>
                      <a:lnTo>
                        <a:pt x="320" y="586"/>
                      </a:lnTo>
                      <a:lnTo>
                        <a:pt x="303" y="578"/>
                      </a:lnTo>
                      <a:lnTo>
                        <a:pt x="287" y="568"/>
                      </a:lnTo>
                      <a:lnTo>
                        <a:pt x="271" y="558"/>
                      </a:lnTo>
                      <a:lnTo>
                        <a:pt x="255" y="549"/>
                      </a:lnTo>
                      <a:lnTo>
                        <a:pt x="239" y="538"/>
                      </a:lnTo>
                      <a:lnTo>
                        <a:pt x="224" y="527"/>
                      </a:lnTo>
                      <a:lnTo>
                        <a:pt x="209" y="515"/>
                      </a:lnTo>
                      <a:lnTo>
                        <a:pt x="195" y="503"/>
                      </a:lnTo>
                      <a:lnTo>
                        <a:pt x="181" y="490"/>
                      </a:lnTo>
                      <a:lnTo>
                        <a:pt x="167" y="477"/>
                      </a:lnTo>
                      <a:lnTo>
                        <a:pt x="154" y="464"/>
                      </a:lnTo>
                      <a:lnTo>
                        <a:pt x="142" y="450"/>
                      </a:lnTo>
                      <a:lnTo>
                        <a:pt x="129" y="436"/>
                      </a:lnTo>
                      <a:lnTo>
                        <a:pt x="119" y="421"/>
                      </a:lnTo>
                      <a:lnTo>
                        <a:pt x="107" y="406"/>
                      </a:lnTo>
                      <a:lnTo>
                        <a:pt x="96" y="391"/>
                      </a:lnTo>
                      <a:lnTo>
                        <a:pt x="86" y="376"/>
                      </a:lnTo>
                      <a:lnTo>
                        <a:pt x="76" y="360"/>
                      </a:lnTo>
                      <a:lnTo>
                        <a:pt x="86" y="343"/>
                      </a:lnTo>
                      <a:lnTo>
                        <a:pt x="96" y="327"/>
                      </a:lnTo>
                      <a:lnTo>
                        <a:pt x="107" y="312"/>
                      </a:lnTo>
                      <a:lnTo>
                        <a:pt x="119" y="297"/>
                      </a:lnTo>
                      <a:lnTo>
                        <a:pt x="129" y="283"/>
                      </a:lnTo>
                      <a:lnTo>
                        <a:pt x="142" y="269"/>
                      </a:lnTo>
                      <a:lnTo>
                        <a:pt x="155" y="255"/>
                      </a:lnTo>
                      <a:lnTo>
                        <a:pt x="168" y="242"/>
                      </a:lnTo>
                      <a:lnTo>
                        <a:pt x="181" y="229"/>
                      </a:lnTo>
                      <a:lnTo>
                        <a:pt x="195" y="216"/>
                      </a:lnTo>
                      <a:lnTo>
                        <a:pt x="210" y="204"/>
                      </a:lnTo>
                      <a:lnTo>
                        <a:pt x="224" y="192"/>
                      </a:lnTo>
                      <a:lnTo>
                        <a:pt x="239" y="181"/>
                      </a:lnTo>
                      <a:lnTo>
                        <a:pt x="256" y="171"/>
                      </a:lnTo>
                      <a:lnTo>
                        <a:pt x="271" y="161"/>
                      </a:lnTo>
                      <a:lnTo>
                        <a:pt x="287" y="151"/>
                      </a:lnTo>
                      <a:lnTo>
                        <a:pt x="304" y="141"/>
                      </a:lnTo>
                      <a:lnTo>
                        <a:pt x="320" y="133"/>
                      </a:lnTo>
                      <a:lnTo>
                        <a:pt x="338" y="125"/>
                      </a:lnTo>
                      <a:lnTo>
                        <a:pt x="355" y="118"/>
                      </a:lnTo>
                      <a:lnTo>
                        <a:pt x="372" y="110"/>
                      </a:lnTo>
                      <a:lnTo>
                        <a:pt x="390" y="104"/>
                      </a:lnTo>
                      <a:lnTo>
                        <a:pt x="408" y="98"/>
                      </a:lnTo>
                      <a:lnTo>
                        <a:pt x="426" y="93"/>
                      </a:lnTo>
                      <a:lnTo>
                        <a:pt x="445" y="87"/>
                      </a:lnTo>
                      <a:lnTo>
                        <a:pt x="463" y="83"/>
                      </a:lnTo>
                      <a:lnTo>
                        <a:pt x="481" y="80"/>
                      </a:lnTo>
                      <a:lnTo>
                        <a:pt x="500" y="77"/>
                      </a:lnTo>
                      <a:lnTo>
                        <a:pt x="518" y="75"/>
                      </a:lnTo>
                      <a:lnTo>
                        <a:pt x="538" y="73"/>
                      </a:lnTo>
                      <a:lnTo>
                        <a:pt x="556" y="72"/>
                      </a:lnTo>
                      <a:lnTo>
                        <a:pt x="575" y="72"/>
                      </a:lnTo>
                      <a:lnTo>
                        <a:pt x="594" y="72"/>
                      </a:lnTo>
                      <a:lnTo>
                        <a:pt x="613" y="73"/>
                      </a:lnTo>
                      <a:lnTo>
                        <a:pt x="632" y="75"/>
                      </a:lnTo>
                      <a:lnTo>
                        <a:pt x="651" y="77"/>
                      </a:lnTo>
                      <a:lnTo>
                        <a:pt x="669" y="80"/>
                      </a:lnTo>
                      <a:lnTo>
                        <a:pt x="688" y="83"/>
                      </a:lnTo>
                      <a:lnTo>
                        <a:pt x="706" y="87"/>
                      </a:lnTo>
                      <a:lnTo>
                        <a:pt x="724" y="93"/>
                      </a:lnTo>
                      <a:lnTo>
                        <a:pt x="743" y="98"/>
                      </a:lnTo>
                      <a:lnTo>
                        <a:pt x="760" y="104"/>
                      </a:lnTo>
                      <a:lnTo>
                        <a:pt x="778" y="110"/>
                      </a:lnTo>
                      <a:lnTo>
                        <a:pt x="796" y="118"/>
                      </a:lnTo>
                      <a:lnTo>
                        <a:pt x="813" y="125"/>
                      </a:lnTo>
                      <a:lnTo>
                        <a:pt x="830" y="133"/>
                      </a:lnTo>
                      <a:lnTo>
                        <a:pt x="846" y="141"/>
                      </a:lnTo>
                      <a:lnTo>
                        <a:pt x="864" y="151"/>
                      </a:lnTo>
                      <a:lnTo>
                        <a:pt x="880" y="161"/>
                      </a:lnTo>
                      <a:lnTo>
                        <a:pt x="895" y="171"/>
                      </a:lnTo>
                      <a:lnTo>
                        <a:pt x="911" y="181"/>
                      </a:lnTo>
                      <a:lnTo>
                        <a:pt x="926" y="192"/>
                      </a:lnTo>
                      <a:lnTo>
                        <a:pt x="940" y="204"/>
                      </a:lnTo>
                      <a:lnTo>
                        <a:pt x="956" y="216"/>
                      </a:lnTo>
                      <a:lnTo>
                        <a:pt x="970" y="229"/>
                      </a:lnTo>
                      <a:lnTo>
                        <a:pt x="983" y="242"/>
                      </a:lnTo>
                      <a:lnTo>
                        <a:pt x="995" y="255"/>
                      </a:lnTo>
                      <a:lnTo>
                        <a:pt x="1008" y="269"/>
                      </a:lnTo>
                      <a:lnTo>
                        <a:pt x="1020" y="283"/>
                      </a:lnTo>
                      <a:lnTo>
                        <a:pt x="1032" y="298"/>
                      </a:lnTo>
                      <a:lnTo>
                        <a:pt x="1043" y="312"/>
                      </a:lnTo>
                      <a:lnTo>
                        <a:pt x="1054" y="328"/>
                      </a:lnTo>
                      <a:lnTo>
                        <a:pt x="1065" y="343"/>
                      </a:lnTo>
                      <a:lnTo>
                        <a:pt x="1074" y="360"/>
                      </a:lnTo>
                      <a:lnTo>
                        <a:pt x="1065" y="376"/>
                      </a:lnTo>
                      <a:lnTo>
                        <a:pt x="1054" y="391"/>
                      </a:lnTo>
                      <a:lnTo>
                        <a:pt x="1043" y="407"/>
                      </a:lnTo>
                      <a:lnTo>
                        <a:pt x="1032" y="422"/>
                      </a:lnTo>
                      <a:lnTo>
                        <a:pt x="1020" y="436"/>
                      </a:lnTo>
                      <a:lnTo>
                        <a:pt x="1008" y="450"/>
                      </a:lnTo>
                      <a:lnTo>
                        <a:pt x="995" y="464"/>
                      </a:lnTo>
                      <a:lnTo>
                        <a:pt x="983" y="477"/>
                      </a:lnTo>
                      <a:lnTo>
                        <a:pt x="968" y="490"/>
                      </a:lnTo>
                      <a:lnTo>
                        <a:pt x="954" y="503"/>
                      </a:lnTo>
                      <a:lnTo>
                        <a:pt x="940" y="515"/>
                      </a:lnTo>
                      <a:lnTo>
                        <a:pt x="925" y="527"/>
                      </a:lnTo>
                      <a:lnTo>
                        <a:pt x="910" y="538"/>
                      </a:lnTo>
                      <a:lnTo>
                        <a:pt x="895" y="549"/>
                      </a:lnTo>
                      <a:lnTo>
                        <a:pt x="879" y="558"/>
                      </a:lnTo>
                      <a:lnTo>
                        <a:pt x="863" y="568"/>
                      </a:lnTo>
                      <a:lnTo>
                        <a:pt x="846" y="578"/>
                      </a:lnTo>
                      <a:lnTo>
                        <a:pt x="830" y="586"/>
                      </a:lnTo>
                      <a:lnTo>
                        <a:pt x="813" y="594"/>
                      </a:lnTo>
                      <a:lnTo>
                        <a:pt x="796" y="602"/>
                      </a:lnTo>
                      <a:lnTo>
                        <a:pt x="778" y="609"/>
                      </a:lnTo>
                      <a:lnTo>
                        <a:pt x="760" y="616"/>
                      </a:lnTo>
                      <a:lnTo>
                        <a:pt x="743" y="621"/>
                      </a:lnTo>
                      <a:lnTo>
                        <a:pt x="724" y="626"/>
                      </a:lnTo>
                      <a:lnTo>
                        <a:pt x="706" y="632"/>
                      </a:lnTo>
                      <a:lnTo>
                        <a:pt x="688" y="636"/>
                      </a:lnTo>
                      <a:lnTo>
                        <a:pt x="669" y="639"/>
                      </a:lnTo>
                      <a:lnTo>
                        <a:pt x="651" y="643"/>
                      </a:lnTo>
                      <a:lnTo>
                        <a:pt x="632" y="645"/>
                      </a:lnTo>
                      <a:lnTo>
                        <a:pt x="613" y="646"/>
                      </a:lnTo>
                      <a:lnTo>
                        <a:pt x="594" y="647"/>
                      </a:lnTo>
                      <a:lnTo>
                        <a:pt x="575" y="647"/>
                      </a:lnTo>
                      <a:close/>
                      <a:moveTo>
                        <a:pt x="1149" y="352"/>
                      </a:moveTo>
                      <a:lnTo>
                        <a:pt x="1149" y="349"/>
                      </a:lnTo>
                      <a:lnTo>
                        <a:pt x="1149" y="347"/>
                      </a:lnTo>
                      <a:lnTo>
                        <a:pt x="1148" y="347"/>
                      </a:lnTo>
                      <a:lnTo>
                        <a:pt x="1148" y="346"/>
                      </a:lnTo>
                      <a:lnTo>
                        <a:pt x="1147" y="345"/>
                      </a:lnTo>
                      <a:lnTo>
                        <a:pt x="1147" y="342"/>
                      </a:lnTo>
                      <a:lnTo>
                        <a:pt x="1137" y="324"/>
                      </a:lnTo>
                      <a:lnTo>
                        <a:pt x="1126" y="306"/>
                      </a:lnTo>
                      <a:lnTo>
                        <a:pt x="1114" y="288"/>
                      </a:lnTo>
                      <a:lnTo>
                        <a:pt x="1102" y="271"/>
                      </a:lnTo>
                      <a:lnTo>
                        <a:pt x="1089" y="254"/>
                      </a:lnTo>
                      <a:lnTo>
                        <a:pt x="1075" y="237"/>
                      </a:lnTo>
                      <a:lnTo>
                        <a:pt x="1061" y="220"/>
                      </a:lnTo>
                      <a:lnTo>
                        <a:pt x="1047" y="205"/>
                      </a:lnTo>
                      <a:lnTo>
                        <a:pt x="1032" y="190"/>
                      </a:lnTo>
                      <a:lnTo>
                        <a:pt x="1016" y="175"/>
                      </a:lnTo>
                      <a:lnTo>
                        <a:pt x="1000" y="161"/>
                      </a:lnTo>
                      <a:lnTo>
                        <a:pt x="984" y="147"/>
                      </a:lnTo>
                      <a:lnTo>
                        <a:pt x="966" y="133"/>
                      </a:lnTo>
                      <a:lnTo>
                        <a:pt x="948" y="120"/>
                      </a:lnTo>
                      <a:lnTo>
                        <a:pt x="931" y="108"/>
                      </a:lnTo>
                      <a:lnTo>
                        <a:pt x="911" y="96"/>
                      </a:lnTo>
                      <a:lnTo>
                        <a:pt x="893" y="85"/>
                      </a:lnTo>
                      <a:lnTo>
                        <a:pt x="873" y="75"/>
                      </a:lnTo>
                      <a:lnTo>
                        <a:pt x="854" y="65"/>
                      </a:lnTo>
                      <a:lnTo>
                        <a:pt x="833" y="56"/>
                      </a:lnTo>
                      <a:lnTo>
                        <a:pt x="813" y="48"/>
                      </a:lnTo>
                      <a:lnTo>
                        <a:pt x="792" y="39"/>
                      </a:lnTo>
                      <a:lnTo>
                        <a:pt x="772" y="32"/>
                      </a:lnTo>
                      <a:lnTo>
                        <a:pt x="751" y="25"/>
                      </a:lnTo>
                      <a:lnTo>
                        <a:pt x="730" y="19"/>
                      </a:lnTo>
                      <a:lnTo>
                        <a:pt x="708" y="14"/>
                      </a:lnTo>
                      <a:lnTo>
                        <a:pt x="687" y="10"/>
                      </a:lnTo>
                      <a:lnTo>
                        <a:pt x="664" y="6"/>
                      </a:lnTo>
                      <a:lnTo>
                        <a:pt x="642" y="3"/>
                      </a:lnTo>
                      <a:lnTo>
                        <a:pt x="620" y="1"/>
                      </a:lnTo>
                      <a:lnTo>
                        <a:pt x="598" y="0"/>
                      </a:lnTo>
                      <a:lnTo>
                        <a:pt x="575" y="0"/>
                      </a:lnTo>
                      <a:lnTo>
                        <a:pt x="553" y="0"/>
                      </a:lnTo>
                      <a:lnTo>
                        <a:pt x="530" y="1"/>
                      </a:lnTo>
                      <a:lnTo>
                        <a:pt x="508" y="3"/>
                      </a:lnTo>
                      <a:lnTo>
                        <a:pt x="486" y="6"/>
                      </a:lnTo>
                      <a:lnTo>
                        <a:pt x="464" y="10"/>
                      </a:lnTo>
                      <a:lnTo>
                        <a:pt x="443" y="14"/>
                      </a:lnTo>
                      <a:lnTo>
                        <a:pt x="421" y="19"/>
                      </a:lnTo>
                      <a:lnTo>
                        <a:pt x="399" y="25"/>
                      </a:lnTo>
                      <a:lnTo>
                        <a:pt x="379" y="32"/>
                      </a:lnTo>
                      <a:lnTo>
                        <a:pt x="357" y="39"/>
                      </a:lnTo>
                      <a:lnTo>
                        <a:pt x="337" y="48"/>
                      </a:lnTo>
                      <a:lnTo>
                        <a:pt x="316" y="56"/>
                      </a:lnTo>
                      <a:lnTo>
                        <a:pt x="297" y="65"/>
                      </a:lnTo>
                      <a:lnTo>
                        <a:pt x="277" y="75"/>
                      </a:lnTo>
                      <a:lnTo>
                        <a:pt x="258" y="85"/>
                      </a:lnTo>
                      <a:lnTo>
                        <a:pt x="238" y="96"/>
                      </a:lnTo>
                      <a:lnTo>
                        <a:pt x="220" y="108"/>
                      </a:lnTo>
                      <a:lnTo>
                        <a:pt x="202" y="120"/>
                      </a:lnTo>
                      <a:lnTo>
                        <a:pt x="184" y="133"/>
                      </a:lnTo>
                      <a:lnTo>
                        <a:pt x="167" y="147"/>
                      </a:lnTo>
                      <a:lnTo>
                        <a:pt x="151" y="160"/>
                      </a:lnTo>
                      <a:lnTo>
                        <a:pt x="135" y="175"/>
                      </a:lnTo>
                      <a:lnTo>
                        <a:pt x="119" y="189"/>
                      </a:lnTo>
                      <a:lnTo>
                        <a:pt x="103" y="205"/>
                      </a:lnTo>
                      <a:lnTo>
                        <a:pt x="88" y="220"/>
                      </a:lnTo>
                      <a:lnTo>
                        <a:pt x="74" y="237"/>
                      </a:lnTo>
                      <a:lnTo>
                        <a:pt x="61" y="254"/>
                      </a:lnTo>
                      <a:lnTo>
                        <a:pt x="48" y="270"/>
                      </a:lnTo>
                      <a:lnTo>
                        <a:pt x="36" y="288"/>
                      </a:lnTo>
                      <a:lnTo>
                        <a:pt x="25" y="306"/>
                      </a:lnTo>
                      <a:lnTo>
                        <a:pt x="14" y="324"/>
                      </a:lnTo>
                      <a:lnTo>
                        <a:pt x="4" y="342"/>
                      </a:lnTo>
                      <a:lnTo>
                        <a:pt x="3" y="343"/>
                      </a:lnTo>
                      <a:lnTo>
                        <a:pt x="3" y="346"/>
                      </a:lnTo>
                      <a:lnTo>
                        <a:pt x="3" y="346"/>
                      </a:lnTo>
                      <a:lnTo>
                        <a:pt x="2" y="347"/>
                      </a:lnTo>
                      <a:lnTo>
                        <a:pt x="2" y="349"/>
                      </a:lnTo>
                      <a:lnTo>
                        <a:pt x="1" y="351"/>
                      </a:lnTo>
                      <a:lnTo>
                        <a:pt x="1" y="355"/>
                      </a:lnTo>
                      <a:lnTo>
                        <a:pt x="0" y="360"/>
                      </a:lnTo>
                      <a:lnTo>
                        <a:pt x="1" y="364"/>
                      </a:lnTo>
                      <a:lnTo>
                        <a:pt x="1" y="367"/>
                      </a:lnTo>
                      <a:lnTo>
                        <a:pt x="2" y="369"/>
                      </a:lnTo>
                      <a:lnTo>
                        <a:pt x="2" y="373"/>
                      </a:lnTo>
                      <a:lnTo>
                        <a:pt x="3" y="373"/>
                      </a:lnTo>
                      <a:lnTo>
                        <a:pt x="3" y="374"/>
                      </a:lnTo>
                      <a:lnTo>
                        <a:pt x="3" y="375"/>
                      </a:lnTo>
                      <a:lnTo>
                        <a:pt x="4" y="376"/>
                      </a:lnTo>
                      <a:lnTo>
                        <a:pt x="14" y="395"/>
                      </a:lnTo>
                      <a:lnTo>
                        <a:pt x="25" y="414"/>
                      </a:lnTo>
                      <a:lnTo>
                        <a:pt x="36" y="431"/>
                      </a:lnTo>
                      <a:lnTo>
                        <a:pt x="48" y="448"/>
                      </a:lnTo>
                      <a:lnTo>
                        <a:pt x="61" y="465"/>
                      </a:lnTo>
                      <a:lnTo>
                        <a:pt x="74" y="482"/>
                      </a:lnTo>
                      <a:lnTo>
                        <a:pt x="88" y="498"/>
                      </a:lnTo>
                      <a:lnTo>
                        <a:pt x="103" y="514"/>
                      </a:lnTo>
                      <a:lnTo>
                        <a:pt x="119" y="529"/>
                      </a:lnTo>
                      <a:lnTo>
                        <a:pt x="135" y="544"/>
                      </a:lnTo>
                      <a:lnTo>
                        <a:pt x="151" y="558"/>
                      </a:lnTo>
                      <a:lnTo>
                        <a:pt x="167" y="572"/>
                      </a:lnTo>
                      <a:lnTo>
                        <a:pt x="184" y="586"/>
                      </a:lnTo>
                      <a:lnTo>
                        <a:pt x="202" y="598"/>
                      </a:lnTo>
                      <a:lnTo>
                        <a:pt x="220" y="611"/>
                      </a:lnTo>
                      <a:lnTo>
                        <a:pt x="238" y="623"/>
                      </a:lnTo>
                      <a:lnTo>
                        <a:pt x="258" y="634"/>
                      </a:lnTo>
                      <a:lnTo>
                        <a:pt x="277" y="645"/>
                      </a:lnTo>
                      <a:lnTo>
                        <a:pt x="297" y="654"/>
                      </a:lnTo>
                      <a:lnTo>
                        <a:pt x="316" y="663"/>
                      </a:lnTo>
                      <a:lnTo>
                        <a:pt x="337" y="672"/>
                      </a:lnTo>
                      <a:lnTo>
                        <a:pt x="357" y="680"/>
                      </a:lnTo>
                      <a:lnTo>
                        <a:pt x="379" y="687"/>
                      </a:lnTo>
                      <a:lnTo>
                        <a:pt x="399" y="693"/>
                      </a:lnTo>
                      <a:lnTo>
                        <a:pt x="421" y="700"/>
                      </a:lnTo>
                      <a:lnTo>
                        <a:pt x="443" y="705"/>
                      </a:lnTo>
                      <a:lnTo>
                        <a:pt x="464" y="710"/>
                      </a:lnTo>
                      <a:lnTo>
                        <a:pt x="486" y="713"/>
                      </a:lnTo>
                      <a:lnTo>
                        <a:pt x="508" y="716"/>
                      </a:lnTo>
                      <a:lnTo>
                        <a:pt x="530" y="718"/>
                      </a:lnTo>
                      <a:lnTo>
                        <a:pt x="553" y="719"/>
                      </a:lnTo>
                      <a:lnTo>
                        <a:pt x="575" y="719"/>
                      </a:lnTo>
                      <a:lnTo>
                        <a:pt x="598" y="719"/>
                      </a:lnTo>
                      <a:lnTo>
                        <a:pt x="620" y="718"/>
                      </a:lnTo>
                      <a:lnTo>
                        <a:pt x="642" y="716"/>
                      </a:lnTo>
                      <a:lnTo>
                        <a:pt x="664" y="713"/>
                      </a:lnTo>
                      <a:lnTo>
                        <a:pt x="687" y="710"/>
                      </a:lnTo>
                      <a:lnTo>
                        <a:pt x="708" y="705"/>
                      </a:lnTo>
                      <a:lnTo>
                        <a:pt x="730" y="700"/>
                      </a:lnTo>
                      <a:lnTo>
                        <a:pt x="751" y="693"/>
                      </a:lnTo>
                      <a:lnTo>
                        <a:pt x="772" y="687"/>
                      </a:lnTo>
                      <a:lnTo>
                        <a:pt x="792" y="680"/>
                      </a:lnTo>
                      <a:lnTo>
                        <a:pt x="813" y="672"/>
                      </a:lnTo>
                      <a:lnTo>
                        <a:pt x="833" y="663"/>
                      </a:lnTo>
                      <a:lnTo>
                        <a:pt x="854" y="654"/>
                      </a:lnTo>
                      <a:lnTo>
                        <a:pt x="873" y="645"/>
                      </a:lnTo>
                      <a:lnTo>
                        <a:pt x="893" y="634"/>
                      </a:lnTo>
                      <a:lnTo>
                        <a:pt x="911" y="623"/>
                      </a:lnTo>
                      <a:lnTo>
                        <a:pt x="931" y="611"/>
                      </a:lnTo>
                      <a:lnTo>
                        <a:pt x="948" y="599"/>
                      </a:lnTo>
                      <a:lnTo>
                        <a:pt x="966" y="586"/>
                      </a:lnTo>
                      <a:lnTo>
                        <a:pt x="984" y="572"/>
                      </a:lnTo>
                      <a:lnTo>
                        <a:pt x="1000" y="559"/>
                      </a:lnTo>
                      <a:lnTo>
                        <a:pt x="1016" y="544"/>
                      </a:lnTo>
                      <a:lnTo>
                        <a:pt x="1032" y="530"/>
                      </a:lnTo>
                      <a:lnTo>
                        <a:pt x="1047" y="514"/>
                      </a:lnTo>
                      <a:lnTo>
                        <a:pt x="1061" y="499"/>
                      </a:lnTo>
                      <a:lnTo>
                        <a:pt x="1075" y="483"/>
                      </a:lnTo>
                      <a:lnTo>
                        <a:pt x="1089" y="465"/>
                      </a:lnTo>
                      <a:lnTo>
                        <a:pt x="1102" y="448"/>
                      </a:lnTo>
                      <a:lnTo>
                        <a:pt x="1114" y="431"/>
                      </a:lnTo>
                      <a:lnTo>
                        <a:pt x="1126" y="414"/>
                      </a:lnTo>
                      <a:lnTo>
                        <a:pt x="1137" y="395"/>
                      </a:lnTo>
                      <a:lnTo>
                        <a:pt x="1147" y="377"/>
                      </a:lnTo>
                      <a:lnTo>
                        <a:pt x="1147" y="375"/>
                      </a:lnTo>
                      <a:lnTo>
                        <a:pt x="1148" y="374"/>
                      </a:lnTo>
                      <a:lnTo>
                        <a:pt x="1148" y="374"/>
                      </a:lnTo>
                      <a:lnTo>
                        <a:pt x="1149" y="373"/>
                      </a:lnTo>
                      <a:lnTo>
                        <a:pt x="1149" y="370"/>
                      </a:lnTo>
                      <a:lnTo>
                        <a:pt x="1149" y="368"/>
                      </a:lnTo>
                      <a:lnTo>
                        <a:pt x="1150" y="364"/>
                      </a:lnTo>
                      <a:lnTo>
                        <a:pt x="1150" y="360"/>
                      </a:lnTo>
                      <a:lnTo>
                        <a:pt x="1150" y="355"/>
                      </a:lnTo>
                      <a:lnTo>
                        <a:pt x="1149" y="352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29"/>
                <p:cNvSpPr/>
                <p:nvPr/>
              </p:nvSpPr>
              <p:spPr>
                <a:xfrm>
                  <a:off x="1991518" y="4754165"/>
                  <a:ext cx="63500" cy="65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62" extrusionOk="0">
                      <a:moveTo>
                        <a:pt x="143" y="0"/>
                      </a:move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28" y="0"/>
                      </a:lnTo>
                      <a:lnTo>
                        <a:pt x="114" y="2"/>
                      </a:lnTo>
                      <a:lnTo>
                        <a:pt x="100" y="6"/>
                      </a:lnTo>
                      <a:lnTo>
                        <a:pt x="87" y="11"/>
                      </a:lnTo>
                      <a:lnTo>
                        <a:pt x="74" y="17"/>
                      </a:lnTo>
                      <a:lnTo>
                        <a:pt x="62" y="25"/>
                      </a:lnTo>
                      <a:lnTo>
                        <a:pt x="52" y="32"/>
                      </a:lnTo>
                      <a:lnTo>
                        <a:pt x="42" y="42"/>
                      </a:lnTo>
                      <a:lnTo>
                        <a:pt x="32" y="52"/>
                      </a:lnTo>
                      <a:lnTo>
                        <a:pt x="23" y="64"/>
                      </a:lnTo>
                      <a:lnTo>
                        <a:pt x="17" y="76"/>
                      </a:lnTo>
                      <a:lnTo>
                        <a:pt x="11" y="87"/>
                      </a:lnTo>
                      <a:lnTo>
                        <a:pt x="6" y="100"/>
                      </a:lnTo>
                      <a:lnTo>
                        <a:pt x="2" y="114"/>
                      </a:lnTo>
                      <a:lnTo>
                        <a:pt x="0" y="129"/>
                      </a:lnTo>
                      <a:lnTo>
                        <a:pt x="0" y="144"/>
                      </a:lnTo>
                      <a:lnTo>
                        <a:pt x="0" y="147"/>
                      </a:lnTo>
                      <a:lnTo>
                        <a:pt x="1" y="150"/>
                      </a:lnTo>
                      <a:lnTo>
                        <a:pt x="2" y="153"/>
                      </a:lnTo>
                      <a:lnTo>
                        <a:pt x="4" y="157"/>
                      </a:lnTo>
                      <a:lnTo>
                        <a:pt x="7" y="159"/>
                      </a:lnTo>
                      <a:lnTo>
                        <a:pt x="11" y="160"/>
                      </a:lnTo>
                      <a:lnTo>
                        <a:pt x="14" y="161"/>
                      </a:lnTo>
                      <a:lnTo>
                        <a:pt x="17" y="162"/>
                      </a:lnTo>
                      <a:lnTo>
                        <a:pt x="21" y="161"/>
                      </a:lnTo>
                      <a:lnTo>
                        <a:pt x="25" y="160"/>
                      </a:lnTo>
                      <a:lnTo>
                        <a:pt x="28" y="159"/>
                      </a:lnTo>
                      <a:lnTo>
                        <a:pt x="30" y="157"/>
                      </a:lnTo>
                      <a:lnTo>
                        <a:pt x="32" y="153"/>
                      </a:lnTo>
                      <a:lnTo>
                        <a:pt x="34" y="150"/>
                      </a:lnTo>
                      <a:lnTo>
                        <a:pt x="35" y="147"/>
                      </a:lnTo>
                      <a:lnTo>
                        <a:pt x="35" y="144"/>
                      </a:lnTo>
                      <a:lnTo>
                        <a:pt x="35" y="133"/>
                      </a:lnTo>
                      <a:lnTo>
                        <a:pt x="38" y="122"/>
                      </a:lnTo>
                      <a:lnTo>
                        <a:pt x="40" y="111"/>
                      </a:lnTo>
                      <a:lnTo>
                        <a:pt x="44" y="102"/>
                      </a:lnTo>
                      <a:lnTo>
                        <a:pt x="48" y="92"/>
                      </a:lnTo>
                      <a:lnTo>
                        <a:pt x="54" y="83"/>
                      </a:lnTo>
                      <a:lnTo>
                        <a:pt x="60" y="75"/>
                      </a:lnTo>
                      <a:lnTo>
                        <a:pt x="67" y="67"/>
                      </a:lnTo>
                      <a:lnTo>
                        <a:pt x="74" y="60"/>
                      </a:lnTo>
                      <a:lnTo>
                        <a:pt x="83" y="54"/>
                      </a:lnTo>
                      <a:lnTo>
                        <a:pt x="92" y="49"/>
                      </a:lnTo>
                      <a:lnTo>
                        <a:pt x="101" y="44"/>
                      </a:lnTo>
                      <a:lnTo>
                        <a:pt x="111" y="41"/>
                      </a:lnTo>
                      <a:lnTo>
                        <a:pt x="122" y="38"/>
                      </a:lnTo>
                      <a:lnTo>
                        <a:pt x="133" y="37"/>
                      </a:lnTo>
                      <a:lnTo>
                        <a:pt x="143" y="36"/>
                      </a:lnTo>
                      <a:lnTo>
                        <a:pt x="143" y="36"/>
                      </a:lnTo>
                      <a:lnTo>
                        <a:pt x="147" y="36"/>
                      </a:lnTo>
                      <a:lnTo>
                        <a:pt x="150" y="35"/>
                      </a:lnTo>
                      <a:lnTo>
                        <a:pt x="153" y="32"/>
                      </a:lnTo>
                      <a:lnTo>
                        <a:pt x="156" y="30"/>
                      </a:lnTo>
                      <a:lnTo>
                        <a:pt x="158" y="28"/>
                      </a:lnTo>
                      <a:lnTo>
                        <a:pt x="160" y="25"/>
                      </a:lnTo>
                      <a:lnTo>
                        <a:pt x="161" y="22"/>
                      </a:lnTo>
                      <a:lnTo>
                        <a:pt x="161" y="17"/>
                      </a:lnTo>
                      <a:lnTo>
                        <a:pt x="161" y="14"/>
                      </a:lnTo>
                      <a:lnTo>
                        <a:pt x="160" y="11"/>
                      </a:lnTo>
                      <a:lnTo>
                        <a:pt x="158" y="8"/>
                      </a:lnTo>
                      <a:lnTo>
                        <a:pt x="156" y="5"/>
                      </a:lnTo>
                      <a:lnTo>
                        <a:pt x="153" y="3"/>
                      </a:lnTo>
                      <a:lnTo>
                        <a:pt x="150" y="1"/>
                      </a:lnTo>
                      <a:lnTo>
                        <a:pt x="147" y="0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29"/>
                <p:cNvSpPr/>
                <p:nvPr/>
              </p:nvSpPr>
              <p:spPr>
                <a:xfrm>
                  <a:off x="1948656" y="4711303"/>
                  <a:ext cx="198438" cy="20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503" extrusionOk="0">
                      <a:moveTo>
                        <a:pt x="251" y="468"/>
                      </a:moveTo>
                      <a:lnTo>
                        <a:pt x="240" y="468"/>
                      </a:lnTo>
                      <a:lnTo>
                        <a:pt x="230" y="467"/>
                      </a:lnTo>
                      <a:lnTo>
                        <a:pt x="219" y="465"/>
                      </a:lnTo>
                      <a:lnTo>
                        <a:pt x="208" y="463"/>
                      </a:lnTo>
                      <a:lnTo>
                        <a:pt x="188" y="458"/>
                      </a:lnTo>
                      <a:lnTo>
                        <a:pt x="167" y="450"/>
                      </a:lnTo>
                      <a:lnTo>
                        <a:pt x="149" y="442"/>
                      </a:lnTo>
                      <a:lnTo>
                        <a:pt x="130" y="431"/>
                      </a:lnTo>
                      <a:lnTo>
                        <a:pt x="114" y="418"/>
                      </a:lnTo>
                      <a:lnTo>
                        <a:pt x="99" y="404"/>
                      </a:lnTo>
                      <a:lnTo>
                        <a:pt x="85" y="389"/>
                      </a:lnTo>
                      <a:lnTo>
                        <a:pt x="72" y="373"/>
                      </a:lnTo>
                      <a:lnTo>
                        <a:pt x="61" y="354"/>
                      </a:lnTo>
                      <a:lnTo>
                        <a:pt x="53" y="336"/>
                      </a:lnTo>
                      <a:lnTo>
                        <a:pt x="45" y="315"/>
                      </a:lnTo>
                      <a:lnTo>
                        <a:pt x="40" y="295"/>
                      </a:lnTo>
                      <a:lnTo>
                        <a:pt x="37" y="285"/>
                      </a:lnTo>
                      <a:lnTo>
                        <a:pt x="36" y="273"/>
                      </a:lnTo>
                      <a:lnTo>
                        <a:pt x="35" y="262"/>
                      </a:lnTo>
                      <a:lnTo>
                        <a:pt x="35" y="252"/>
                      </a:lnTo>
                      <a:lnTo>
                        <a:pt x="35" y="241"/>
                      </a:lnTo>
                      <a:lnTo>
                        <a:pt x="36" y="230"/>
                      </a:lnTo>
                      <a:lnTo>
                        <a:pt x="37" y="219"/>
                      </a:lnTo>
                      <a:lnTo>
                        <a:pt x="40" y="208"/>
                      </a:lnTo>
                      <a:lnTo>
                        <a:pt x="45" y="188"/>
                      </a:lnTo>
                      <a:lnTo>
                        <a:pt x="53" y="167"/>
                      </a:lnTo>
                      <a:lnTo>
                        <a:pt x="61" y="149"/>
                      </a:lnTo>
                      <a:lnTo>
                        <a:pt x="72" y="131"/>
                      </a:lnTo>
                      <a:lnTo>
                        <a:pt x="85" y="114"/>
                      </a:lnTo>
                      <a:lnTo>
                        <a:pt x="99" y="99"/>
                      </a:lnTo>
                      <a:lnTo>
                        <a:pt x="114" y="85"/>
                      </a:lnTo>
                      <a:lnTo>
                        <a:pt x="130" y="72"/>
                      </a:lnTo>
                      <a:lnTo>
                        <a:pt x="149" y="62"/>
                      </a:lnTo>
                      <a:lnTo>
                        <a:pt x="167" y="53"/>
                      </a:lnTo>
                      <a:lnTo>
                        <a:pt x="188" y="45"/>
                      </a:lnTo>
                      <a:lnTo>
                        <a:pt x="208" y="40"/>
                      </a:lnTo>
                      <a:lnTo>
                        <a:pt x="219" y="38"/>
                      </a:lnTo>
                      <a:lnTo>
                        <a:pt x="230" y="37"/>
                      </a:lnTo>
                      <a:lnTo>
                        <a:pt x="240" y="36"/>
                      </a:lnTo>
                      <a:lnTo>
                        <a:pt x="251" y="36"/>
                      </a:lnTo>
                      <a:lnTo>
                        <a:pt x="262" y="36"/>
                      </a:lnTo>
                      <a:lnTo>
                        <a:pt x="273" y="37"/>
                      </a:lnTo>
                      <a:lnTo>
                        <a:pt x="284" y="38"/>
                      </a:lnTo>
                      <a:lnTo>
                        <a:pt x="294" y="40"/>
                      </a:lnTo>
                      <a:lnTo>
                        <a:pt x="315" y="45"/>
                      </a:lnTo>
                      <a:lnTo>
                        <a:pt x="336" y="53"/>
                      </a:lnTo>
                      <a:lnTo>
                        <a:pt x="354" y="62"/>
                      </a:lnTo>
                      <a:lnTo>
                        <a:pt x="372" y="72"/>
                      </a:lnTo>
                      <a:lnTo>
                        <a:pt x="388" y="85"/>
                      </a:lnTo>
                      <a:lnTo>
                        <a:pt x="404" y="99"/>
                      </a:lnTo>
                      <a:lnTo>
                        <a:pt x="418" y="114"/>
                      </a:lnTo>
                      <a:lnTo>
                        <a:pt x="431" y="131"/>
                      </a:lnTo>
                      <a:lnTo>
                        <a:pt x="441" y="149"/>
                      </a:lnTo>
                      <a:lnTo>
                        <a:pt x="450" y="167"/>
                      </a:lnTo>
                      <a:lnTo>
                        <a:pt x="458" y="188"/>
                      </a:lnTo>
                      <a:lnTo>
                        <a:pt x="463" y="208"/>
                      </a:lnTo>
                      <a:lnTo>
                        <a:pt x="465" y="219"/>
                      </a:lnTo>
                      <a:lnTo>
                        <a:pt x="466" y="230"/>
                      </a:lnTo>
                      <a:lnTo>
                        <a:pt x="467" y="241"/>
                      </a:lnTo>
                      <a:lnTo>
                        <a:pt x="467" y="252"/>
                      </a:lnTo>
                      <a:lnTo>
                        <a:pt x="467" y="262"/>
                      </a:lnTo>
                      <a:lnTo>
                        <a:pt x="466" y="273"/>
                      </a:lnTo>
                      <a:lnTo>
                        <a:pt x="465" y="285"/>
                      </a:lnTo>
                      <a:lnTo>
                        <a:pt x="463" y="295"/>
                      </a:lnTo>
                      <a:lnTo>
                        <a:pt x="458" y="315"/>
                      </a:lnTo>
                      <a:lnTo>
                        <a:pt x="450" y="336"/>
                      </a:lnTo>
                      <a:lnTo>
                        <a:pt x="441" y="354"/>
                      </a:lnTo>
                      <a:lnTo>
                        <a:pt x="431" y="373"/>
                      </a:lnTo>
                      <a:lnTo>
                        <a:pt x="418" y="389"/>
                      </a:lnTo>
                      <a:lnTo>
                        <a:pt x="404" y="404"/>
                      </a:lnTo>
                      <a:lnTo>
                        <a:pt x="388" y="418"/>
                      </a:lnTo>
                      <a:lnTo>
                        <a:pt x="372" y="431"/>
                      </a:lnTo>
                      <a:lnTo>
                        <a:pt x="354" y="442"/>
                      </a:lnTo>
                      <a:lnTo>
                        <a:pt x="336" y="450"/>
                      </a:lnTo>
                      <a:lnTo>
                        <a:pt x="315" y="458"/>
                      </a:lnTo>
                      <a:lnTo>
                        <a:pt x="294" y="463"/>
                      </a:lnTo>
                      <a:lnTo>
                        <a:pt x="284" y="465"/>
                      </a:lnTo>
                      <a:lnTo>
                        <a:pt x="273" y="467"/>
                      </a:lnTo>
                      <a:lnTo>
                        <a:pt x="262" y="468"/>
                      </a:lnTo>
                      <a:lnTo>
                        <a:pt x="251" y="468"/>
                      </a:lnTo>
                      <a:lnTo>
                        <a:pt x="251" y="468"/>
                      </a:lnTo>
                      <a:close/>
                      <a:moveTo>
                        <a:pt x="251" y="0"/>
                      </a:moveTo>
                      <a:lnTo>
                        <a:pt x="238" y="0"/>
                      </a:lnTo>
                      <a:lnTo>
                        <a:pt x="225" y="1"/>
                      </a:lnTo>
                      <a:lnTo>
                        <a:pt x="212" y="2"/>
                      </a:lnTo>
                      <a:lnTo>
                        <a:pt x="201" y="4"/>
                      </a:lnTo>
                      <a:lnTo>
                        <a:pt x="189" y="8"/>
                      </a:lnTo>
                      <a:lnTo>
                        <a:pt x="177" y="11"/>
                      </a:lnTo>
                      <a:lnTo>
                        <a:pt x="165" y="15"/>
                      </a:lnTo>
                      <a:lnTo>
                        <a:pt x="153" y="19"/>
                      </a:lnTo>
                      <a:lnTo>
                        <a:pt x="142" y="25"/>
                      </a:lnTo>
                      <a:lnTo>
                        <a:pt x="131" y="30"/>
                      </a:lnTo>
                      <a:lnTo>
                        <a:pt x="121" y="37"/>
                      </a:lnTo>
                      <a:lnTo>
                        <a:pt x="111" y="43"/>
                      </a:lnTo>
                      <a:lnTo>
                        <a:pt x="100" y="50"/>
                      </a:lnTo>
                      <a:lnTo>
                        <a:pt x="91" y="57"/>
                      </a:lnTo>
                      <a:lnTo>
                        <a:pt x="82" y="65"/>
                      </a:lnTo>
                      <a:lnTo>
                        <a:pt x="73" y="73"/>
                      </a:lnTo>
                      <a:lnTo>
                        <a:pt x="64" y="82"/>
                      </a:lnTo>
                      <a:lnTo>
                        <a:pt x="57" y="92"/>
                      </a:lnTo>
                      <a:lnTo>
                        <a:pt x="49" y="100"/>
                      </a:lnTo>
                      <a:lnTo>
                        <a:pt x="43" y="111"/>
                      </a:lnTo>
                      <a:lnTo>
                        <a:pt x="35" y="121"/>
                      </a:lnTo>
                      <a:lnTo>
                        <a:pt x="30" y="132"/>
                      </a:lnTo>
                      <a:lnTo>
                        <a:pt x="24" y="143"/>
                      </a:lnTo>
                      <a:lnTo>
                        <a:pt x="19" y="153"/>
                      </a:lnTo>
                      <a:lnTo>
                        <a:pt x="15" y="165"/>
                      </a:lnTo>
                      <a:lnTo>
                        <a:pt x="10" y="177"/>
                      </a:lnTo>
                      <a:lnTo>
                        <a:pt x="7" y="189"/>
                      </a:lnTo>
                      <a:lnTo>
                        <a:pt x="4" y="201"/>
                      </a:lnTo>
                      <a:lnTo>
                        <a:pt x="2" y="214"/>
                      </a:lnTo>
                      <a:lnTo>
                        <a:pt x="1" y="226"/>
                      </a:lnTo>
                      <a:lnTo>
                        <a:pt x="0" y="239"/>
                      </a:lnTo>
                      <a:lnTo>
                        <a:pt x="0" y="252"/>
                      </a:lnTo>
                      <a:lnTo>
                        <a:pt x="0" y="265"/>
                      </a:lnTo>
                      <a:lnTo>
                        <a:pt x="1" y="278"/>
                      </a:lnTo>
                      <a:lnTo>
                        <a:pt x="2" y="291"/>
                      </a:lnTo>
                      <a:lnTo>
                        <a:pt x="4" y="302"/>
                      </a:lnTo>
                      <a:lnTo>
                        <a:pt x="7" y="314"/>
                      </a:lnTo>
                      <a:lnTo>
                        <a:pt x="10" y="326"/>
                      </a:lnTo>
                      <a:lnTo>
                        <a:pt x="15" y="338"/>
                      </a:lnTo>
                      <a:lnTo>
                        <a:pt x="19" y="350"/>
                      </a:lnTo>
                      <a:lnTo>
                        <a:pt x="24" y="361"/>
                      </a:lnTo>
                      <a:lnTo>
                        <a:pt x="30" y="372"/>
                      </a:lnTo>
                      <a:lnTo>
                        <a:pt x="35" y="382"/>
                      </a:lnTo>
                      <a:lnTo>
                        <a:pt x="43" y="393"/>
                      </a:lnTo>
                      <a:lnTo>
                        <a:pt x="49" y="403"/>
                      </a:lnTo>
                      <a:lnTo>
                        <a:pt x="57" y="413"/>
                      </a:lnTo>
                      <a:lnTo>
                        <a:pt x="64" y="421"/>
                      </a:lnTo>
                      <a:lnTo>
                        <a:pt x="73" y="430"/>
                      </a:lnTo>
                      <a:lnTo>
                        <a:pt x="82" y="438"/>
                      </a:lnTo>
                      <a:lnTo>
                        <a:pt x="91" y="446"/>
                      </a:lnTo>
                      <a:lnTo>
                        <a:pt x="100" y="454"/>
                      </a:lnTo>
                      <a:lnTo>
                        <a:pt x="111" y="461"/>
                      </a:lnTo>
                      <a:lnTo>
                        <a:pt x="121" y="468"/>
                      </a:lnTo>
                      <a:lnTo>
                        <a:pt x="131" y="473"/>
                      </a:lnTo>
                      <a:lnTo>
                        <a:pt x="142" y="478"/>
                      </a:lnTo>
                      <a:lnTo>
                        <a:pt x="153" y="484"/>
                      </a:lnTo>
                      <a:lnTo>
                        <a:pt x="165" y="488"/>
                      </a:lnTo>
                      <a:lnTo>
                        <a:pt x="177" y="492"/>
                      </a:lnTo>
                      <a:lnTo>
                        <a:pt x="189" y="496"/>
                      </a:lnTo>
                      <a:lnTo>
                        <a:pt x="201" y="499"/>
                      </a:lnTo>
                      <a:lnTo>
                        <a:pt x="212" y="501"/>
                      </a:lnTo>
                      <a:lnTo>
                        <a:pt x="225" y="502"/>
                      </a:lnTo>
                      <a:lnTo>
                        <a:pt x="238" y="503"/>
                      </a:lnTo>
                      <a:lnTo>
                        <a:pt x="251" y="503"/>
                      </a:lnTo>
                      <a:lnTo>
                        <a:pt x="264" y="503"/>
                      </a:lnTo>
                      <a:lnTo>
                        <a:pt x="277" y="502"/>
                      </a:lnTo>
                      <a:lnTo>
                        <a:pt x="290" y="501"/>
                      </a:lnTo>
                      <a:lnTo>
                        <a:pt x="302" y="499"/>
                      </a:lnTo>
                      <a:lnTo>
                        <a:pt x="314" y="496"/>
                      </a:lnTo>
                      <a:lnTo>
                        <a:pt x="326" y="492"/>
                      </a:lnTo>
                      <a:lnTo>
                        <a:pt x="338" y="488"/>
                      </a:lnTo>
                      <a:lnTo>
                        <a:pt x="350" y="484"/>
                      </a:lnTo>
                      <a:lnTo>
                        <a:pt x="360" y="478"/>
                      </a:lnTo>
                      <a:lnTo>
                        <a:pt x="371" y="473"/>
                      </a:lnTo>
                      <a:lnTo>
                        <a:pt x="382" y="468"/>
                      </a:lnTo>
                      <a:lnTo>
                        <a:pt x="392" y="461"/>
                      </a:lnTo>
                      <a:lnTo>
                        <a:pt x="402" y="454"/>
                      </a:lnTo>
                      <a:lnTo>
                        <a:pt x="411" y="446"/>
                      </a:lnTo>
                      <a:lnTo>
                        <a:pt x="421" y="438"/>
                      </a:lnTo>
                      <a:lnTo>
                        <a:pt x="429" y="430"/>
                      </a:lnTo>
                      <a:lnTo>
                        <a:pt x="438" y="421"/>
                      </a:lnTo>
                      <a:lnTo>
                        <a:pt x="446" y="411"/>
                      </a:lnTo>
                      <a:lnTo>
                        <a:pt x="453" y="403"/>
                      </a:lnTo>
                      <a:lnTo>
                        <a:pt x="460" y="393"/>
                      </a:lnTo>
                      <a:lnTo>
                        <a:pt x="467" y="382"/>
                      </a:lnTo>
                      <a:lnTo>
                        <a:pt x="473" y="372"/>
                      </a:lnTo>
                      <a:lnTo>
                        <a:pt x="478" y="361"/>
                      </a:lnTo>
                      <a:lnTo>
                        <a:pt x="483" y="350"/>
                      </a:lnTo>
                      <a:lnTo>
                        <a:pt x="488" y="338"/>
                      </a:lnTo>
                      <a:lnTo>
                        <a:pt x="492" y="326"/>
                      </a:lnTo>
                      <a:lnTo>
                        <a:pt x="495" y="314"/>
                      </a:lnTo>
                      <a:lnTo>
                        <a:pt x="499" y="302"/>
                      </a:lnTo>
                      <a:lnTo>
                        <a:pt x="501" y="291"/>
                      </a:lnTo>
                      <a:lnTo>
                        <a:pt x="502" y="278"/>
                      </a:lnTo>
                      <a:lnTo>
                        <a:pt x="503" y="265"/>
                      </a:lnTo>
                      <a:lnTo>
                        <a:pt x="503" y="252"/>
                      </a:lnTo>
                      <a:lnTo>
                        <a:pt x="503" y="239"/>
                      </a:lnTo>
                      <a:lnTo>
                        <a:pt x="502" y="226"/>
                      </a:lnTo>
                      <a:lnTo>
                        <a:pt x="501" y="214"/>
                      </a:lnTo>
                      <a:lnTo>
                        <a:pt x="499" y="201"/>
                      </a:lnTo>
                      <a:lnTo>
                        <a:pt x="495" y="189"/>
                      </a:lnTo>
                      <a:lnTo>
                        <a:pt x="492" y="177"/>
                      </a:lnTo>
                      <a:lnTo>
                        <a:pt x="488" y="165"/>
                      </a:lnTo>
                      <a:lnTo>
                        <a:pt x="483" y="153"/>
                      </a:lnTo>
                      <a:lnTo>
                        <a:pt x="478" y="143"/>
                      </a:lnTo>
                      <a:lnTo>
                        <a:pt x="473" y="132"/>
                      </a:lnTo>
                      <a:lnTo>
                        <a:pt x="467" y="121"/>
                      </a:lnTo>
                      <a:lnTo>
                        <a:pt x="460" y="111"/>
                      </a:lnTo>
                      <a:lnTo>
                        <a:pt x="453" y="100"/>
                      </a:lnTo>
                      <a:lnTo>
                        <a:pt x="446" y="92"/>
                      </a:lnTo>
                      <a:lnTo>
                        <a:pt x="438" y="82"/>
                      </a:lnTo>
                      <a:lnTo>
                        <a:pt x="429" y="73"/>
                      </a:lnTo>
                      <a:lnTo>
                        <a:pt x="421" y="65"/>
                      </a:lnTo>
                      <a:lnTo>
                        <a:pt x="411" y="57"/>
                      </a:lnTo>
                      <a:lnTo>
                        <a:pt x="402" y="50"/>
                      </a:lnTo>
                      <a:lnTo>
                        <a:pt x="392" y="43"/>
                      </a:lnTo>
                      <a:lnTo>
                        <a:pt x="382" y="37"/>
                      </a:lnTo>
                      <a:lnTo>
                        <a:pt x="371" y="30"/>
                      </a:lnTo>
                      <a:lnTo>
                        <a:pt x="360" y="25"/>
                      </a:lnTo>
                      <a:lnTo>
                        <a:pt x="350" y="19"/>
                      </a:lnTo>
                      <a:lnTo>
                        <a:pt x="338" y="15"/>
                      </a:lnTo>
                      <a:lnTo>
                        <a:pt x="326" y="11"/>
                      </a:lnTo>
                      <a:lnTo>
                        <a:pt x="314" y="8"/>
                      </a:lnTo>
                      <a:lnTo>
                        <a:pt x="302" y="4"/>
                      </a:lnTo>
                      <a:lnTo>
                        <a:pt x="290" y="2"/>
                      </a:lnTo>
                      <a:lnTo>
                        <a:pt x="277" y="1"/>
                      </a:lnTo>
                      <a:lnTo>
                        <a:pt x="264" y="0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3" name="Google Shape;643;p29"/>
              <p:cNvGrpSpPr/>
              <p:nvPr/>
            </p:nvGrpSpPr>
            <p:grpSpPr>
              <a:xfrm>
                <a:off x="5413187" y="2861816"/>
                <a:ext cx="315996" cy="421328"/>
                <a:chOff x="962818" y="4582715"/>
                <a:chExt cx="342900" cy="457200"/>
              </a:xfrm>
            </p:grpSpPr>
            <p:sp>
              <p:nvSpPr>
                <p:cNvPr id="644" name="Google Shape;644;p29"/>
                <p:cNvSpPr/>
                <p:nvPr/>
              </p:nvSpPr>
              <p:spPr>
                <a:xfrm>
                  <a:off x="1048543" y="4665265"/>
                  <a:ext cx="171450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432" extrusionOk="0">
                      <a:moveTo>
                        <a:pt x="216" y="37"/>
                      </a:moveTo>
                      <a:lnTo>
                        <a:pt x="234" y="38"/>
                      </a:lnTo>
                      <a:lnTo>
                        <a:pt x="252" y="40"/>
                      </a:lnTo>
                      <a:lnTo>
                        <a:pt x="270" y="45"/>
                      </a:lnTo>
                      <a:lnTo>
                        <a:pt x="286" y="51"/>
                      </a:lnTo>
                      <a:lnTo>
                        <a:pt x="302" y="59"/>
                      </a:lnTo>
                      <a:lnTo>
                        <a:pt x="316" y="67"/>
                      </a:lnTo>
                      <a:lnTo>
                        <a:pt x="330" y="78"/>
                      </a:lnTo>
                      <a:lnTo>
                        <a:pt x="343" y="90"/>
                      </a:lnTo>
                      <a:lnTo>
                        <a:pt x="355" y="102"/>
                      </a:lnTo>
                      <a:lnTo>
                        <a:pt x="365" y="116"/>
                      </a:lnTo>
                      <a:lnTo>
                        <a:pt x="374" y="131"/>
                      </a:lnTo>
                      <a:lnTo>
                        <a:pt x="382" y="147"/>
                      </a:lnTo>
                      <a:lnTo>
                        <a:pt x="387" y="163"/>
                      </a:lnTo>
                      <a:lnTo>
                        <a:pt x="393" y="181"/>
                      </a:lnTo>
                      <a:lnTo>
                        <a:pt x="395" y="198"/>
                      </a:lnTo>
                      <a:lnTo>
                        <a:pt x="396" y="216"/>
                      </a:lnTo>
                      <a:lnTo>
                        <a:pt x="395" y="235"/>
                      </a:lnTo>
                      <a:lnTo>
                        <a:pt x="393" y="253"/>
                      </a:lnTo>
                      <a:lnTo>
                        <a:pt x="387" y="270"/>
                      </a:lnTo>
                      <a:lnTo>
                        <a:pt x="382" y="286"/>
                      </a:lnTo>
                      <a:lnTo>
                        <a:pt x="374" y="303"/>
                      </a:lnTo>
                      <a:lnTo>
                        <a:pt x="365" y="318"/>
                      </a:lnTo>
                      <a:lnTo>
                        <a:pt x="355" y="331"/>
                      </a:lnTo>
                      <a:lnTo>
                        <a:pt x="343" y="344"/>
                      </a:lnTo>
                      <a:lnTo>
                        <a:pt x="330" y="356"/>
                      </a:lnTo>
                      <a:lnTo>
                        <a:pt x="316" y="366"/>
                      </a:lnTo>
                      <a:lnTo>
                        <a:pt x="302" y="375"/>
                      </a:lnTo>
                      <a:lnTo>
                        <a:pt x="286" y="383"/>
                      </a:lnTo>
                      <a:lnTo>
                        <a:pt x="270" y="389"/>
                      </a:lnTo>
                      <a:lnTo>
                        <a:pt x="252" y="393"/>
                      </a:lnTo>
                      <a:lnTo>
                        <a:pt x="234" y="396"/>
                      </a:lnTo>
                      <a:lnTo>
                        <a:pt x="216" y="397"/>
                      </a:lnTo>
                      <a:lnTo>
                        <a:pt x="197" y="396"/>
                      </a:lnTo>
                      <a:lnTo>
                        <a:pt x="180" y="393"/>
                      </a:lnTo>
                      <a:lnTo>
                        <a:pt x="163" y="389"/>
                      </a:lnTo>
                      <a:lnTo>
                        <a:pt x="145" y="383"/>
                      </a:lnTo>
                      <a:lnTo>
                        <a:pt x="130" y="375"/>
                      </a:lnTo>
                      <a:lnTo>
                        <a:pt x="115" y="366"/>
                      </a:lnTo>
                      <a:lnTo>
                        <a:pt x="101" y="356"/>
                      </a:lnTo>
                      <a:lnTo>
                        <a:pt x="89" y="344"/>
                      </a:lnTo>
                      <a:lnTo>
                        <a:pt x="77" y="331"/>
                      </a:lnTo>
                      <a:lnTo>
                        <a:pt x="67" y="318"/>
                      </a:lnTo>
                      <a:lnTo>
                        <a:pt x="58" y="303"/>
                      </a:lnTo>
                      <a:lnTo>
                        <a:pt x="50" y="286"/>
                      </a:lnTo>
                      <a:lnTo>
                        <a:pt x="44" y="270"/>
                      </a:lnTo>
                      <a:lnTo>
                        <a:pt x="40" y="253"/>
                      </a:lnTo>
                      <a:lnTo>
                        <a:pt x="37" y="235"/>
                      </a:lnTo>
                      <a:lnTo>
                        <a:pt x="36" y="216"/>
                      </a:lnTo>
                      <a:lnTo>
                        <a:pt x="37" y="198"/>
                      </a:lnTo>
                      <a:lnTo>
                        <a:pt x="40" y="181"/>
                      </a:lnTo>
                      <a:lnTo>
                        <a:pt x="44" y="163"/>
                      </a:lnTo>
                      <a:lnTo>
                        <a:pt x="50" y="147"/>
                      </a:lnTo>
                      <a:lnTo>
                        <a:pt x="58" y="131"/>
                      </a:lnTo>
                      <a:lnTo>
                        <a:pt x="67" y="116"/>
                      </a:lnTo>
                      <a:lnTo>
                        <a:pt x="77" y="102"/>
                      </a:lnTo>
                      <a:lnTo>
                        <a:pt x="89" y="90"/>
                      </a:lnTo>
                      <a:lnTo>
                        <a:pt x="101" y="78"/>
                      </a:lnTo>
                      <a:lnTo>
                        <a:pt x="115" y="67"/>
                      </a:lnTo>
                      <a:lnTo>
                        <a:pt x="130" y="59"/>
                      </a:lnTo>
                      <a:lnTo>
                        <a:pt x="145" y="51"/>
                      </a:lnTo>
                      <a:lnTo>
                        <a:pt x="163" y="45"/>
                      </a:lnTo>
                      <a:lnTo>
                        <a:pt x="180" y="40"/>
                      </a:lnTo>
                      <a:lnTo>
                        <a:pt x="197" y="38"/>
                      </a:lnTo>
                      <a:lnTo>
                        <a:pt x="216" y="37"/>
                      </a:lnTo>
                      <a:close/>
                      <a:moveTo>
                        <a:pt x="216" y="432"/>
                      </a:moveTo>
                      <a:lnTo>
                        <a:pt x="228" y="432"/>
                      </a:lnTo>
                      <a:lnTo>
                        <a:pt x="238" y="431"/>
                      </a:lnTo>
                      <a:lnTo>
                        <a:pt x="249" y="430"/>
                      </a:lnTo>
                      <a:lnTo>
                        <a:pt x="260" y="428"/>
                      </a:lnTo>
                      <a:lnTo>
                        <a:pt x="280" y="423"/>
                      </a:lnTo>
                      <a:lnTo>
                        <a:pt x="300" y="416"/>
                      </a:lnTo>
                      <a:lnTo>
                        <a:pt x="319" y="406"/>
                      </a:lnTo>
                      <a:lnTo>
                        <a:pt x="337" y="396"/>
                      </a:lnTo>
                      <a:lnTo>
                        <a:pt x="353" y="384"/>
                      </a:lnTo>
                      <a:lnTo>
                        <a:pt x="369" y="370"/>
                      </a:lnTo>
                      <a:lnTo>
                        <a:pt x="383" y="355"/>
                      </a:lnTo>
                      <a:lnTo>
                        <a:pt x="395" y="337"/>
                      </a:lnTo>
                      <a:lnTo>
                        <a:pt x="406" y="320"/>
                      </a:lnTo>
                      <a:lnTo>
                        <a:pt x="415" y="301"/>
                      </a:lnTo>
                      <a:lnTo>
                        <a:pt x="422" y="281"/>
                      </a:lnTo>
                      <a:lnTo>
                        <a:pt x="427" y="261"/>
                      </a:lnTo>
                      <a:lnTo>
                        <a:pt x="430" y="250"/>
                      </a:lnTo>
                      <a:lnTo>
                        <a:pt x="431" y="239"/>
                      </a:lnTo>
                      <a:lnTo>
                        <a:pt x="432" y="228"/>
                      </a:lnTo>
                      <a:lnTo>
                        <a:pt x="432" y="216"/>
                      </a:lnTo>
                      <a:lnTo>
                        <a:pt x="432" y="205"/>
                      </a:lnTo>
                      <a:lnTo>
                        <a:pt x="431" y="195"/>
                      </a:lnTo>
                      <a:lnTo>
                        <a:pt x="430" y="184"/>
                      </a:lnTo>
                      <a:lnTo>
                        <a:pt x="427" y="173"/>
                      </a:lnTo>
                      <a:lnTo>
                        <a:pt x="422" y="153"/>
                      </a:lnTo>
                      <a:lnTo>
                        <a:pt x="415" y="133"/>
                      </a:lnTo>
                      <a:lnTo>
                        <a:pt x="406" y="114"/>
                      </a:lnTo>
                      <a:lnTo>
                        <a:pt x="395" y="96"/>
                      </a:lnTo>
                      <a:lnTo>
                        <a:pt x="383" y="79"/>
                      </a:lnTo>
                      <a:lnTo>
                        <a:pt x="369" y="64"/>
                      </a:lnTo>
                      <a:lnTo>
                        <a:pt x="353" y="50"/>
                      </a:lnTo>
                      <a:lnTo>
                        <a:pt x="337" y="38"/>
                      </a:lnTo>
                      <a:lnTo>
                        <a:pt x="319" y="27"/>
                      </a:lnTo>
                      <a:lnTo>
                        <a:pt x="300" y="18"/>
                      </a:lnTo>
                      <a:lnTo>
                        <a:pt x="280" y="10"/>
                      </a:lnTo>
                      <a:lnTo>
                        <a:pt x="260" y="5"/>
                      </a:lnTo>
                      <a:lnTo>
                        <a:pt x="249" y="4"/>
                      </a:lnTo>
                      <a:lnTo>
                        <a:pt x="238" y="1"/>
                      </a:lnTo>
                      <a:lnTo>
                        <a:pt x="228" y="1"/>
                      </a:lnTo>
                      <a:lnTo>
                        <a:pt x="216" y="0"/>
                      </a:lnTo>
                      <a:lnTo>
                        <a:pt x="205" y="1"/>
                      </a:lnTo>
                      <a:lnTo>
                        <a:pt x="194" y="1"/>
                      </a:lnTo>
                      <a:lnTo>
                        <a:pt x="183" y="4"/>
                      </a:lnTo>
                      <a:lnTo>
                        <a:pt x="172" y="5"/>
                      </a:lnTo>
                      <a:lnTo>
                        <a:pt x="152" y="10"/>
                      </a:lnTo>
                      <a:lnTo>
                        <a:pt x="132" y="18"/>
                      </a:lnTo>
                      <a:lnTo>
                        <a:pt x="113" y="27"/>
                      </a:lnTo>
                      <a:lnTo>
                        <a:pt x="96" y="38"/>
                      </a:lnTo>
                      <a:lnTo>
                        <a:pt x="78" y="50"/>
                      </a:lnTo>
                      <a:lnTo>
                        <a:pt x="63" y="64"/>
                      </a:lnTo>
                      <a:lnTo>
                        <a:pt x="49" y="79"/>
                      </a:lnTo>
                      <a:lnTo>
                        <a:pt x="37" y="96"/>
                      </a:lnTo>
                      <a:lnTo>
                        <a:pt x="26" y="114"/>
                      </a:lnTo>
                      <a:lnTo>
                        <a:pt x="17" y="133"/>
                      </a:lnTo>
                      <a:lnTo>
                        <a:pt x="9" y="153"/>
                      </a:lnTo>
                      <a:lnTo>
                        <a:pt x="4" y="173"/>
                      </a:lnTo>
                      <a:lnTo>
                        <a:pt x="3" y="184"/>
                      </a:lnTo>
                      <a:lnTo>
                        <a:pt x="1" y="195"/>
                      </a:lnTo>
                      <a:lnTo>
                        <a:pt x="1" y="205"/>
                      </a:lnTo>
                      <a:lnTo>
                        <a:pt x="0" y="216"/>
                      </a:lnTo>
                      <a:lnTo>
                        <a:pt x="1" y="228"/>
                      </a:lnTo>
                      <a:lnTo>
                        <a:pt x="1" y="239"/>
                      </a:lnTo>
                      <a:lnTo>
                        <a:pt x="3" y="250"/>
                      </a:lnTo>
                      <a:lnTo>
                        <a:pt x="4" y="261"/>
                      </a:lnTo>
                      <a:lnTo>
                        <a:pt x="9" y="281"/>
                      </a:lnTo>
                      <a:lnTo>
                        <a:pt x="17" y="301"/>
                      </a:lnTo>
                      <a:lnTo>
                        <a:pt x="26" y="320"/>
                      </a:lnTo>
                      <a:lnTo>
                        <a:pt x="37" y="337"/>
                      </a:lnTo>
                      <a:lnTo>
                        <a:pt x="49" y="355"/>
                      </a:lnTo>
                      <a:lnTo>
                        <a:pt x="63" y="370"/>
                      </a:lnTo>
                      <a:lnTo>
                        <a:pt x="78" y="384"/>
                      </a:lnTo>
                      <a:lnTo>
                        <a:pt x="96" y="396"/>
                      </a:lnTo>
                      <a:lnTo>
                        <a:pt x="113" y="406"/>
                      </a:lnTo>
                      <a:lnTo>
                        <a:pt x="132" y="416"/>
                      </a:lnTo>
                      <a:lnTo>
                        <a:pt x="152" y="423"/>
                      </a:lnTo>
                      <a:lnTo>
                        <a:pt x="172" y="428"/>
                      </a:lnTo>
                      <a:lnTo>
                        <a:pt x="183" y="430"/>
                      </a:lnTo>
                      <a:lnTo>
                        <a:pt x="194" y="431"/>
                      </a:lnTo>
                      <a:lnTo>
                        <a:pt x="205" y="432"/>
                      </a:lnTo>
                      <a:lnTo>
                        <a:pt x="216" y="432"/>
                      </a:lnTo>
                      <a:close/>
                    </a:path>
                  </a:pathLst>
                </a:custGeom>
                <a:solidFill>
                  <a:srgbClr val="73D3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29"/>
                <p:cNvSpPr/>
                <p:nvPr/>
              </p:nvSpPr>
              <p:spPr>
                <a:xfrm>
                  <a:off x="962818" y="4582715"/>
                  <a:ext cx="3429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" h="1152" extrusionOk="0">
                      <a:moveTo>
                        <a:pt x="436" y="1076"/>
                      </a:moveTo>
                      <a:lnTo>
                        <a:pt x="434" y="1077"/>
                      </a:lnTo>
                      <a:lnTo>
                        <a:pt x="432" y="1079"/>
                      </a:lnTo>
                      <a:lnTo>
                        <a:pt x="429" y="1077"/>
                      </a:lnTo>
                      <a:lnTo>
                        <a:pt x="426" y="1075"/>
                      </a:lnTo>
                      <a:lnTo>
                        <a:pt x="373" y="1013"/>
                      </a:lnTo>
                      <a:lnTo>
                        <a:pt x="315" y="943"/>
                      </a:lnTo>
                      <a:lnTo>
                        <a:pt x="286" y="905"/>
                      </a:lnTo>
                      <a:lnTo>
                        <a:pt x="257" y="866"/>
                      </a:lnTo>
                      <a:lnTo>
                        <a:pt x="228" y="826"/>
                      </a:lnTo>
                      <a:lnTo>
                        <a:pt x="199" y="784"/>
                      </a:lnTo>
                      <a:lnTo>
                        <a:pt x="174" y="742"/>
                      </a:lnTo>
                      <a:lnTo>
                        <a:pt x="150" y="699"/>
                      </a:lnTo>
                      <a:lnTo>
                        <a:pt x="138" y="676"/>
                      </a:lnTo>
                      <a:lnTo>
                        <a:pt x="127" y="654"/>
                      </a:lnTo>
                      <a:lnTo>
                        <a:pt x="117" y="632"/>
                      </a:lnTo>
                      <a:lnTo>
                        <a:pt x="109" y="610"/>
                      </a:lnTo>
                      <a:lnTo>
                        <a:pt x="100" y="588"/>
                      </a:lnTo>
                      <a:lnTo>
                        <a:pt x="94" y="565"/>
                      </a:lnTo>
                      <a:lnTo>
                        <a:pt x="87" y="543"/>
                      </a:lnTo>
                      <a:lnTo>
                        <a:pt x="82" y="521"/>
                      </a:lnTo>
                      <a:lnTo>
                        <a:pt x="77" y="498"/>
                      </a:lnTo>
                      <a:lnTo>
                        <a:pt x="74" y="476"/>
                      </a:lnTo>
                      <a:lnTo>
                        <a:pt x="73" y="454"/>
                      </a:lnTo>
                      <a:lnTo>
                        <a:pt x="72" y="432"/>
                      </a:lnTo>
                      <a:lnTo>
                        <a:pt x="72" y="414"/>
                      </a:lnTo>
                      <a:lnTo>
                        <a:pt x="74" y="395"/>
                      </a:lnTo>
                      <a:lnTo>
                        <a:pt x="76" y="377"/>
                      </a:lnTo>
                      <a:lnTo>
                        <a:pt x="80" y="360"/>
                      </a:lnTo>
                      <a:lnTo>
                        <a:pt x="83" y="342"/>
                      </a:lnTo>
                      <a:lnTo>
                        <a:pt x="88" y="325"/>
                      </a:lnTo>
                      <a:lnTo>
                        <a:pt x="94" y="308"/>
                      </a:lnTo>
                      <a:lnTo>
                        <a:pt x="100" y="292"/>
                      </a:lnTo>
                      <a:lnTo>
                        <a:pt x="108" y="276"/>
                      </a:lnTo>
                      <a:lnTo>
                        <a:pt x="115" y="260"/>
                      </a:lnTo>
                      <a:lnTo>
                        <a:pt x="124" y="245"/>
                      </a:lnTo>
                      <a:lnTo>
                        <a:pt x="134" y="231"/>
                      </a:lnTo>
                      <a:lnTo>
                        <a:pt x="143" y="217"/>
                      </a:lnTo>
                      <a:lnTo>
                        <a:pt x="154" y="203"/>
                      </a:lnTo>
                      <a:lnTo>
                        <a:pt x="166" y="190"/>
                      </a:lnTo>
                      <a:lnTo>
                        <a:pt x="178" y="177"/>
                      </a:lnTo>
                      <a:lnTo>
                        <a:pt x="190" y="165"/>
                      </a:lnTo>
                      <a:lnTo>
                        <a:pt x="203" y="154"/>
                      </a:lnTo>
                      <a:lnTo>
                        <a:pt x="217" y="144"/>
                      </a:lnTo>
                      <a:lnTo>
                        <a:pt x="231" y="134"/>
                      </a:lnTo>
                      <a:lnTo>
                        <a:pt x="246" y="124"/>
                      </a:lnTo>
                      <a:lnTo>
                        <a:pt x="261" y="116"/>
                      </a:lnTo>
                      <a:lnTo>
                        <a:pt x="276" y="107"/>
                      </a:lnTo>
                      <a:lnTo>
                        <a:pt x="292" y="100"/>
                      </a:lnTo>
                      <a:lnTo>
                        <a:pt x="309" y="94"/>
                      </a:lnTo>
                      <a:lnTo>
                        <a:pt x="325" y="89"/>
                      </a:lnTo>
                      <a:lnTo>
                        <a:pt x="342" y="83"/>
                      </a:lnTo>
                      <a:lnTo>
                        <a:pt x="359" y="79"/>
                      </a:lnTo>
                      <a:lnTo>
                        <a:pt x="378" y="76"/>
                      </a:lnTo>
                      <a:lnTo>
                        <a:pt x="395" y="73"/>
                      </a:lnTo>
                      <a:lnTo>
                        <a:pt x="413" y="72"/>
                      </a:lnTo>
                      <a:lnTo>
                        <a:pt x="432" y="72"/>
                      </a:lnTo>
                      <a:lnTo>
                        <a:pt x="450" y="72"/>
                      </a:lnTo>
                      <a:lnTo>
                        <a:pt x="468" y="73"/>
                      </a:lnTo>
                      <a:lnTo>
                        <a:pt x="487" y="76"/>
                      </a:lnTo>
                      <a:lnTo>
                        <a:pt x="504" y="79"/>
                      </a:lnTo>
                      <a:lnTo>
                        <a:pt x="521" y="83"/>
                      </a:lnTo>
                      <a:lnTo>
                        <a:pt x="539" y="89"/>
                      </a:lnTo>
                      <a:lnTo>
                        <a:pt x="556" y="94"/>
                      </a:lnTo>
                      <a:lnTo>
                        <a:pt x="572" y="100"/>
                      </a:lnTo>
                      <a:lnTo>
                        <a:pt x="588" y="107"/>
                      </a:lnTo>
                      <a:lnTo>
                        <a:pt x="603" y="116"/>
                      </a:lnTo>
                      <a:lnTo>
                        <a:pt x="619" y="124"/>
                      </a:lnTo>
                      <a:lnTo>
                        <a:pt x="634" y="134"/>
                      </a:lnTo>
                      <a:lnTo>
                        <a:pt x="648" y="144"/>
                      </a:lnTo>
                      <a:lnTo>
                        <a:pt x="661" y="154"/>
                      </a:lnTo>
                      <a:lnTo>
                        <a:pt x="674" y="165"/>
                      </a:lnTo>
                      <a:lnTo>
                        <a:pt x="687" y="177"/>
                      </a:lnTo>
                      <a:lnTo>
                        <a:pt x="698" y="190"/>
                      </a:lnTo>
                      <a:lnTo>
                        <a:pt x="709" y="203"/>
                      </a:lnTo>
                      <a:lnTo>
                        <a:pt x="720" y="217"/>
                      </a:lnTo>
                      <a:lnTo>
                        <a:pt x="731" y="231"/>
                      </a:lnTo>
                      <a:lnTo>
                        <a:pt x="739" y="245"/>
                      </a:lnTo>
                      <a:lnTo>
                        <a:pt x="748" y="260"/>
                      </a:lnTo>
                      <a:lnTo>
                        <a:pt x="757" y="276"/>
                      </a:lnTo>
                      <a:lnTo>
                        <a:pt x="763" y="292"/>
                      </a:lnTo>
                      <a:lnTo>
                        <a:pt x="770" y="308"/>
                      </a:lnTo>
                      <a:lnTo>
                        <a:pt x="776" y="325"/>
                      </a:lnTo>
                      <a:lnTo>
                        <a:pt x="781" y="342"/>
                      </a:lnTo>
                      <a:lnTo>
                        <a:pt x="785" y="360"/>
                      </a:lnTo>
                      <a:lnTo>
                        <a:pt x="788" y="377"/>
                      </a:lnTo>
                      <a:lnTo>
                        <a:pt x="790" y="395"/>
                      </a:lnTo>
                      <a:lnTo>
                        <a:pt x="791" y="414"/>
                      </a:lnTo>
                      <a:lnTo>
                        <a:pt x="792" y="432"/>
                      </a:lnTo>
                      <a:lnTo>
                        <a:pt x="791" y="454"/>
                      </a:lnTo>
                      <a:lnTo>
                        <a:pt x="789" y="476"/>
                      </a:lnTo>
                      <a:lnTo>
                        <a:pt x="786" y="498"/>
                      </a:lnTo>
                      <a:lnTo>
                        <a:pt x="783" y="521"/>
                      </a:lnTo>
                      <a:lnTo>
                        <a:pt x="777" y="543"/>
                      </a:lnTo>
                      <a:lnTo>
                        <a:pt x="771" y="565"/>
                      </a:lnTo>
                      <a:lnTo>
                        <a:pt x="763" y="588"/>
                      </a:lnTo>
                      <a:lnTo>
                        <a:pt x="755" y="610"/>
                      </a:lnTo>
                      <a:lnTo>
                        <a:pt x="746" y="632"/>
                      </a:lnTo>
                      <a:lnTo>
                        <a:pt x="736" y="654"/>
                      </a:lnTo>
                      <a:lnTo>
                        <a:pt x="725" y="676"/>
                      </a:lnTo>
                      <a:lnTo>
                        <a:pt x="715" y="699"/>
                      </a:lnTo>
                      <a:lnTo>
                        <a:pt x="690" y="742"/>
                      </a:lnTo>
                      <a:lnTo>
                        <a:pt x="664" y="784"/>
                      </a:lnTo>
                      <a:lnTo>
                        <a:pt x="636" y="826"/>
                      </a:lnTo>
                      <a:lnTo>
                        <a:pt x="608" y="866"/>
                      </a:lnTo>
                      <a:lnTo>
                        <a:pt x="577" y="906"/>
                      </a:lnTo>
                      <a:lnTo>
                        <a:pt x="548" y="944"/>
                      </a:lnTo>
                      <a:lnTo>
                        <a:pt x="490" y="1014"/>
                      </a:lnTo>
                      <a:lnTo>
                        <a:pt x="436" y="1076"/>
                      </a:lnTo>
                      <a:close/>
                      <a:moveTo>
                        <a:pt x="432" y="0"/>
                      </a:moveTo>
                      <a:lnTo>
                        <a:pt x="410" y="0"/>
                      </a:lnTo>
                      <a:lnTo>
                        <a:pt x="387" y="2"/>
                      </a:lnTo>
                      <a:lnTo>
                        <a:pt x="366" y="4"/>
                      </a:lnTo>
                      <a:lnTo>
                        <a:pt x="345" y="9"/>
                      </a:lnTo>
                      <a:lnTo>
                        <a:pt x="324" y="13"/>
                      </a:lnTo>
                      <a:lnTo>
                        <a:pt x="303" y="19"/>
                      </a:lnTo>
                      <a:lnTo>
                        <a:pt x="284" y="26"/>
                      </a:lnTo>
                      <a:lnTo>
                        <a:pt x="264" y="33"/>
                      </a:lnTo>
                      <a:lnTo>
                        <a:pt x="245" y="42"/>
                      </a:lnTo>
                      <a:lnTo>
                        <a:pt x="226" y="52"/>
                      </a:lnTo>
                      <a:lnTo>
                        <a:pt x="208" y="62"/>
                      </a:lnTo>
                      <a:lnTo>
                        <a:pt x="191" y="73"/>
                      </a:lnTo>
                      <a:lnTo>
                        <a:pt x="174" y="85"/>
                      </a:lnTo>
                      <a:lnTo>
                        <a:pt x="157" y="98"/>
                      </a:lnTo>
                      <a:lnTo>
                        <a:pt x="141" y="111"/>
                      </a:lnTo>
                      <a:lnTo>
                        <a:pt x="127" y="125"/>
                      </a:lnTo>
                      <a:lnTo>
                        <a:pt x="112" y="140"/>
                      </a:lnTo>
                      <a:lnTo>
                        <a:pt x="99" y="157"/>
                      </a:lnTo>
                      <a:lnTo>
                        <a:pt x="86" y="173"/>
                      </a:lnTo>
                      <a:lnTo>
                        <a:pt x="74" y="189"/>
                      </a:lnTo>
                      <a:lnTo>
                        <a:pt x="62" y="207"/>
                      </a:lnTo>
                      <a:lnTo>
                        <a:pt x="53" y="225"/>
                      </a:lnTo>
                      <a:lnTo>
                        <a:pt x="43" y="244"/>
                      </a:lnTo>
                      <a:lnTo>
                        <a:pt x="34" y="262"/>
                      </a:lnTo>
                      <a:lnTo>
                        <a:pt x="27" y="283"/>
                      </a:lnTo>
                      <a:lnTo>
                        <a:pt x="19" y="302"/>
                      </a:lnTo>
                      <a:lnTo>
                        <a:pt x="14" y="323"/>
                      </a:lnTo>
                      <a:lnTo>
                        <a:pt x="8" y="345"/>
                      </a:lnTo>
                      <a:lnTo>
                        <a:pt x="5" y="366"/>
                      </a:lnTo>
                      <a:lnTo>
                        <a:pt x="2" y="388"/>
                      </a:lnTo>
                      <a:lnTo>
                        <a:pt x="1" y="409"/>
                      </a:lnTo>
                      <a:lnTo>
                        <a:pt x="0" y="432"/>
                      </a:lnTo>
                      <a:lnTo>
                        <a:pt x="1" y="456"/>
                      </a:lnTo>
                      <a:lnTo>
                        <a:pt x="3" y="480"/>
                      </a:lnTo>
                      <a:lnTo>
                        <a:pt x="5" y="503"/>
                      </a:lnTo>
                      <a:lnTo>
                        <a:pt x="9" y="527"/>
                      </a:lnTo>
                      <a:lnTo>
                        <a:pt x="15" y="550"/>
                      </a:lnTo>
                      <a:lnTo>
                        <a:pt x="21" y="573"/>
                      </a:lnTo>
                      <a:lnTo>
                        <a:pt x="28" y="597"/>
                      </a:lnTo>
                      <a:lnTo>
                        <a:pt x="36" y="621"/>
                      </a:lnTo>
                      <a:lnTo>
                        <a:pt x="45" y="644"/>
                      </a:lnTo>
                      <a:lnTo>
                        <a:pt x="55" y="667"/>
                      </a:lnTo>
                      <a:lnTo>
                        <a:pt x="66" y="690"/>
                      </a:lnTo>
                      <a:lnTo>
                        <a:pt x="76" y="714"/>
                      </a:lnTo>
                      <a:lnTo>
                        <a:pt x="88" y="737"/>
                      </a:lnTo>
                      <a:lnTo>
                        <a:pt x="101" y="759"/>
                      </a:lnTo>
                      <a:lnTo>
                        <a:pt x="114" y="782"/>
                      </a:lnTo>
                      <a:lnTo>
                        <a:pt x="128" y="804"/>
                      </a:lnTo>
                      <a:lnTo>
                        <a:pt x="156" y="848"/>
                      </a:lnTo>
                      <a:lnTo>
                        <a:pt x="186" y="891"/>
                      </a:lnTo>
                      <a:lnTo>
                        <a:pt x="217" y="933"/>
                      </a:lnTo>
                      <a:lnTo>
                        <a:pt x="249" y="974"/>
                      </a:lnTo>
                      <a:lnTo>
                        <a:pt x="280" y="1013"/>
                      </a:lnTo>
                      <a:lnTo>
                        <a:pt x="312" y="1052"/>
                      </a:lnTo>
                      <a:lnTo>
                        <a:pt x="343" y="1088"/>
                      </a:lnTo>
                      <a:lnTo>
                        <a:pt x="373" y="1123"/>
                      </a:lnTo>
                      <a:lnTo>
                        <a:pt x="379" y="1128"/>
                      </a:lnTo>
                      <a:lnTo>
                        <a:pt x="391" y="1137"/>
                      </a:lnTo>
                      <a:lnTo>
                        <a:pt x="399" y="1143"/>
                      </a:lnTo>
                      <a:lnTo>
                        <a:pt x="409" y="1147"/>
                      </a:lnTo>
                      <a:lnTo>
                        <a:pt x="419" y="1150"/>
                      </a:lnTo>
                      <a:lnTo>
                        <a:pt x="431" y="1152"/>
                      </a:lnTo>
                      <a:lnTo>
                        <a:pt x="434" y="1152"/>
                      </a:lnTo>
                      <a:lnTo>
                        <a:pt x="445" y="1150"/>
                      </a:lnTo>
                      <a:lnTo>
                        <a:pt x="455" y="1147"/>
                      </a:lnTo>
                      <a:lnTo>
                        <a:pt x="465" y="1143"/>
                      </a:lnTo>
                      <a:lnTo>
                        <a:pt x="474" y="1137"/>
                      </a:lnTo>
                      <a:lnTo>
                        <a:pt x="486" y="1128"/>
                      </a:lnTo>
                      <a:lnTo>
                        <a:pt x="490" y="1123"/>
                      </a:lnTo>
                      <a:lnTo>
                        <a:pt x="520" y="1088"/>
                      </a:lnTo>
                      <a:lnTo>
                        <a:pt x="552" y="1052"/>
                      </a:lnTo>
                      <a:lnTo>
                        <a:pt x="584" y="1013"/>
                      </a:lnTo>
                      <a:lnTo>
                        <a:pt x="615" y="974"/>
                      </a:lnTo>
                      <a:lnTo>
                        <a:pt x="647" y="933"/>
                      </a:lnTo>
                      <a:lnTo>
                        <a:pt x="678" y="891"/>
                      </a:lnTo>
                      <a:lnTo>
                        <a:pt x="708" y="848"/>
                      </a:lnTo>
                      <a:lnTo>
                        <a:pt x="736" y="804"/>
                      </a:lnTo>
                      <a:lnTo>
                        <a:pt x="750" y="782"/>
                      </a:lnTo>
                      <a:lnTo>
                        <a:pt x="763" y="759"/>
                      </a:lnTo>
                      <a:lnTo>
                        <a:pt x="775" y="737"/>
                      </a:lnTo>
                      <a:lnTo>
                        <a:pt x="787" y="714"/>
                      </a:lnTo>
                      <a:lnTo>
                        <a:pt x="799" y="690"/>
                      </a:lnTo>
                      <a:lnTo>
                        <a:pt x="809" y="667"/>
                      </a:lnTo>
                      <a:lnTo>
                        <a:pt x="819" y="644"/>
                      </a:lnTo>
                      <a:lnTo>
                        <a:pt x="828" y="621"/>
                      </a:lnTo>
                      <a:lnTo>
                        <a:pt x="836" y="597"/>
                      </a:lnTo>
                      <a:lnTo>
                        <a:pt x="843" y="573"/>
                      </a:lnTo>
                      <a:lnTo>
                        <a:pt x="850" y="550"/>
                      </a:lnTo>
                      <a:lnTo>
                        <a:pt x="854" y="527"/>
                      </a:lnTo>
                      <a:lnTo>
                        <a:pt x="858" y="503"/>
                      </a:lnTo>
                      <a:lnTo>
                        <a:pt x="862" y="480"/>
                      </a:lnTo>
                      <a:lnTo>
                        <a:pt x="864" y="456"/>
                      </a:lnTo>
                      <a:lnTo>
                        <a:pt x="864" y="432"/>
                      </a:lnTo>
                      <a:lnTo>
                        <a:pt x="864" y="409"/>
                      </a:lnTo>
                      <a:lnTo>
                        <a:pt x="862" y="388"/>
                      </a:lnTo>
                      <a:lnTo>
                        <a:pt x="859" y="366"/>
                      </a:lnTo>
                      <a:lnTo>
                        <a:pt x="855" y="345"/>
                      </a:lnTo>
                      <a:lnTo>
                        <a:pt x="851" y="323"/>
                      </a:lnTo>
                      <a:lnTo>
                        <a:pt x="844" y="302"/>
                      </a:lnTo>
                      <a:lnTo>
                        <a:pt x="838" y="283"/>
                      </a:lnTo>
                      <a:lnTo>
                        <a:pt x="830" y="262"/>
                      </a:lnTo>
                      <a:lnTo>
                        <a:pt x="822" y="244"/>
                      </a:lnTo>
                      <a:lnTo>
                        <a:pt x="812" y="225"/>
                      </a:lnTo>
                      <a:lnTo>
                        <a:pt x="801" y="207"/>
                      </a:lnTo>
                      <a:lnTo>
                        <a:pt x="790" y="189"/>
                      </a:lnTo>
                      <a:lnTo>
                        <a:pt x="778" y="173"/>
                      </a:lnTo>
                      <a:lnTo>
                        <a:pt x="765" y="157"/>
                      </a:lnTo>
                      <a:lnTo>
                        <a:pt x="751" y="140"/>
                      </a:lnTo>
                      <a:lnTo>
                        <a:pt x="737" y="125"/>
                      </a:lnTo>
                      <a:lnTo>
                        <a:pt x="722" y="111"/>
                      </a:lnTo>
                      <a:lnTo>
                        <a:pt x="707" y="98"/>
                      </a:lnTo>
                      <a:lnTo>
                        <a:pt x="690" y="85"/>
                      </a:lnTo>
                      <a:lnTo>
                        <a:pt x="674" y="73"/>
                      </a:lnTo>
                      <a:lnTo>
                        <a:pt x="656" y="62"/>
                      </a:lnTo>
                      <a:lnTo>
                        <a:pt x="638" y="52"/>
                      </a:lnTo>
                      <a:lnTo>
                        <a:pt x="620" y="42"/>
                      </a:lnTo>
                      <a:lnTo>
                        <a:pt x="600" y="33"/>
                      </a:lnTo>
                      <a:lnTo>
                        <a:pt x="581" y="26"/>
                      </a:lnTo>
                      <a:lnTo>
                        <a:pt x="560" y="19"/>
                      </a:lnTo>
                      <a:lnTo>
                        <a:pt x="540" y="13"/>
                      </a:lnTo>
                      <a:lnTo>
                        <a:pt x="519" y="9"/>
                      </a:lnTo>
                      <a:lnTo>
                        <a:pt x="498" y="4"/>
                      </a:lnTo>
                      <a:lnTo>
                        <a:pt x="476" y="2"/>
                      </a:lnTo>
                      <a:lnTo>
                        <a:pt x="454" y="0"/>
                      </a:lnTo>
                      <a:lnTo>
                        <a:pt x="432" y="0"/>
                      </a:lnTo>
                      <a:close/>
                    </a:path>
                  </a:pathLst>
                </a:custGeom>
                <a:solidFill>
                  <a:srgbClr val="73D3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6" name="Google Shape;646;p29"/>
              <p:cNvGrpSpPr/>
              <p:nvPr/>
            </p:nvGrpSpPr>
            <p:grpSpPr>
              <a:xfrm>
                <a:off x="5806477" y="3527523"/>
                <a:ext cx="374606" cy="374606"/>
                <a:chOff x="2734468" y="2753915"/>
                <a:chExt cx="457200" cy="457200"/>
              </a:xfrm>
            </p:grpSpPr>
            <p:sp>
              <p:nvSpPr>
                <p:cNvPr id="647" name="Google Shape;647;p29"/>
                <p:cNvSpPr/>
                <p:nvPr/>
              </p:nvSpPr>
              <p:spPr>
                <a:xfrm>
                  <a:off x="2734468" y="2753915"/>
                  <a:ext cx="4572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" h="1152" extrusionOk="0">
                      <a:moveTo>
                        <a:pt x="793" y="648"/>
                      </a:moveTo>
                      <a:lnTo>
                        <a:pt x="774" y="648"/>
                      </a:lnTo>
                      <a:lnTo>
                        <a:pt x="754" y="645"/>
                      </a:lnTo>
                      <a:lnTo>
                        <a:pt x="735" y="642"/>
                      </a:lnTo>
                      <a:lnTo>
                        <a:pt x="716" y="637"/>
                      </a:lnTo>
                      <a:lnTo>
                        <a:pt x="698" y="631"/>
                      </a:lnTo>
                      <a:lnTo>
                        <a:pt x="681" y="624"/>
                      </a:lnTo>
                      <a:lnTo>
                        <a:pt x="664" y="616"/>
                      </a:lnTo>
                      <a:lnTo>
                        <a:pt x="647" y="608"/>
                      </a:lnTo>
                      <a:lnTo>
                        <a:pt x="635" y="620"/>
                      </a:lnTo>
                      <a:lnTo>
                        <a:pt x="594" y="661"/>
                      </a:lnTo>
                      <a:lnTo>
                        <a:pt x="526" y="729"/>
                      </a:lnTo>
                      <a:lnTo>
                        <a:pt x="521" y="734"/>
                      </a:lnTo>
                      <a:lnTo>
                        <a:pt x="517" y="739"/>
                      </a:lnTo>
                      <a:lnTo>
                        <a:pt x="513" y="746"/>
                      </a:lnTo>
                      <a:lnTo>
                        <a:pt x="510" y="752"/>
                      </a:lnTo>
                      <a:lnTo>
                        <a:pt x="508" y="759"/>
                      </a:lnTo>
                      <a:lnTo>
                        <a:pt x="506" y="765"/>
                      </a:lnTo>
                      <a:lnTo>
                        <a:pt x="506" y="773"/>
                      </a:lnTo>
                      <a:lnTo>
                        <a:pt x="505" y="779"/>
                      </a:lnTo>
                      <a:lnTo>
                        <a:pt x="505" y="864"/>
                      </a:lnTo>
                      <a:lnTo>
                        <a:pt x="434" y="864"/>
                      </a:lnTo>
                      <a:lnTo>
                        <a:pt x="426" y="865"/>
                      </a:lnTo>
                      <a:lnTo>
                        <a:pt x="418" y="866"/>
                      </a:lnTo>
                      <a:lnTo>
                        <a:pt x="412" y="867"/>
                      </a:lnTo>
                      <a:lnTo>
                        <a:pt x="405" y="870"/>
                      </a:lnTo>
                      <a:lnTo>
                        <a:pt x="399" y="872"/>
                      </a:lnTo>
                      <a:lnTo>
                        <a:pt x="392" y="877"/>
                      </a:lnTo>
                      <a:lnTo>
                        <a:pt x="387" y="881"/>
                      </a:lnTo>
                      <a:lnTo>
                        <a:pt x="382" y="885"/>
                      </a:lnTo>
                      <a:lnTo>
                        <a:pt x="377" y="891"/>
                      </a:lnTo>
                      <a:lnTo>
                        <a:pt x="373" y="896"/>
                      </a:lnTo>
                      <a:lnTo>
                        <a:pt x="370" y="901"/>
                      </a:lnTo>
                      <a:lnTo>
                        <a:pt x="367" y="908"/>
                      </a:lnTo>
                      <a:lnTo>
                        <a:pt x="364" y="914"/>
                      </a:lnTo>
                      <a:lnTo>
                        <a:pt x="362" y="922"/>
                      </a:lnTo>
                      <a:lnTo>
                        <a:pt x="361" y="928"/>
                      </a:lnTo>
                      <a:lnTo>
                        <a:pt x="361" y="936"/>
                      </a:lnTo>
                      <a:lnTo>
                        <a:pt x="361" y="1008"/>
                      </a:lnTo>
                      <a:lnTo>
                        <a:pt x="277" y="1008"/>
                      </a:lnTo>
                      <a:lnTo>
                        <a:pt x="269" y="1008"/>
                      </a:lnTo>
                      <a:lnTo>
                        <a:pt x="263" y="1009"/>
                      </a:lnTo>
                      <a:lnTo>
                        <a:pt x="255" y="1012"/>
                      </a:lnTo>
                      <a:lnTo>
                        <a:pt x="249" y="1014"/>
                      </a:lnTo>
                      <a:lnTo>
                        <a:pt x="242" y="1016"/>
                      </a:lnTo>
                      <a:lnTo>
                        <a:pt x="237" y="1020"/>
                      </a:lnTo>
                      <a:lnTo>
                        <a:pt x="232" y="1025"/>
                      </a:lnTo>
                      <a:lnTo>
                        <a:pt x="226" y="1029"/>
                      </a:lnTo>
                      <a:lnTo>
                        <a:pt x="174" y="1080"/>
                      </a:lnTo>
                      <a:lnTo>
                        <a:pt x="73" y="1080"/>
                      </a:lnTo>
                      <a:lnTo>
                        <a:pt x="73" y="977"/>
                      </a:lnTo>
                      <a:lnTo>
                        <a:pt x="493" y="558"/>
                      </a:lnTo>
                      <a:lnTo>
                        <a:pt x="493" y="558"/>
                      </a:lnTo>
                      <a:lnTo>
                        <a:pt x="493" y="558"/>
                      </a:lnTo>
                      <a:lnTo>
                        <a:pt x="546" y="505"/>
                      </a:lnTo>
                      <a:lnTo>
                        <a:pt x="537" y="489"/>
                      </a:lnTo>
                      <a:lnTo>
                        <a:pt x="529" y="472"/>
                      </a:lnTo>
                      <a:lnTo>
                        <a:pt x="522" y="454"/>
                      </a:lnTo>
                      <a:lnTo>
                        <a:pt x="516" y="437"/>
                      </a:lnTo>
                      <a:lnTo>
                        <a:pt x="511" y="418"/>
                      </a:lnTo>
                      <a:lnTo>
                        <a:pt x="508" y="399"/>
                      </a:lnTo>
                      <a:lnTo>
                        <a:pt x="506" y="380"/>
                      </a:lnTo>
                      <a:lnTo>
                        <a:pt x="505" y="360"/>
                      </a:lnTo>
                      <a:lnTo>
                        <a:pt x="506" y="345"/>
                      </a:lnTo>
                      <a:lnTo>
                        <a:pt x="507" y="330"/>
                      </a:lnTo>
                      <a:lnTo>
                        <a:pt x="508" y="316"/>
                      </a:lnTo>
                      <a:lnTo>
                        <a:pt x="511" y="302"/>
                      </a:lnTo>
                      <a:lnTo>
                        <a:pt x="515" y="288"/>
                      </a:lnTo>
                      <a:lnTo>
                        <a:pt x="518" y="274"/>
                      </a:lnTo>
                      <a:lnTo>
                        <a:pt x="522" y="261"/>
                      </a:lnTo>
                      <a:lnTo>
                        <a:pt x="527" y="248"/>
                      </a:lnTo>
                      <a:lnTo>
                        <a:pt x="533" y="235"/>
                      </a:lnTo>
                      <a:lnTo>
                        <a:pt x="539" y="223"/>
                      </a:lnTo>
                      <a:lnTo>
                        <a:pt x="547" y="210"/>
                      </a:lnTo>
                      <a:lnTo>
                        <a:pt x="554" y="199"/>
                      </a:lnTo>
                      <a:lnTo>
                        <a:pt x="562" y="188"/>
                      </a:lnTo>
                      <a:lnTo>
                        <a:pt x="571" y="177"/>
                      </a:lnTo>
                      <a:lnTo>
                        <a:pt x="579" y="166"/>
                      </a:lnTo>
                      <a:lnTo>
                        <a:pt x="589" y="156"/>
                      </a:lnTo>
                      <a:lnTo>
                        <a:pt x="600" y="147"/>
                      </a:lnTo>
                      <a:lnTo>
                        <a:pt x="610" y="138"/>
                      </a:lnTo>
                      <a:lnTo>
                        <a:pt x="620" y="129"/>
                      </a:lnTo>
                      <a:lnTo>
                        <a:pt x="632" y="122"/>
                      </a:lnTo>
                      <a:lnTo>
                        <a:pt x="644" y="114"/>
                      </a:lnTo>
                      <a:lnTo>
                        <a:pt x="656" y="107"/>
                      </a:lnTo>
                      <a:lnTo>
                        <a:pt x="668" y="100"/>
                      </a:lnTo>
                      <a:lnTo>
                        <a:pt x="681" y="95"/>
                      </a:lnTo>
                      <a:lnTo>
                        <a:pt x="694" y="89"/>
                      </a:lnTo>
                      <a:lnTo>
                        <a:pt x="708" y="85"/>
                      </a:lnTo>
                      <a:lnTo>
                        <a:pt x="721" y="81"/>
                      </a:lnTo>
                      <a:lnTo>
                        <a:pt x="735" y="77"/>
                      </a:lnTo>
                      <a:lnTo>
                        <a:pt x="749" y="75"/>
                      </a:lnTo>
                      <a:lnTo>
                        <a:pt x="764" y="73"/>
                      </a:lnTo>
                      <a:lnTo>
                        <a:pt x="778" y="72"/>
                      </a:lnTo>
                      <a:lnTo>
                        <a:pt x="793" y="72"/>
                      </a:lnTo>
                      <a:lnTo>
                        <a:pt x="808" y="72"/>
                      </a:lnTo>
                      <a:lnTo>
                        <a:pt x="822" y="73"/>
                      </a:lnTo>
                      <a:lnTo>
                        <a:pt x="836" y="75"/>
                      </a:lnTo>
                      <a:lnTo>
                        <a:pt x="851" y="77"/>
                      </a:lnTo>
                      <a:lnTo>
                        <a:pt x="864" y="81"/>
                      </a:lnTo>
                      <a:lnTo>
                        <a:pt x="878" y="85"/>
                      </a:lnTo>
                      <a:lnTo>
                        <a:pt x="893" y="89"/>
                      </a:lnTo>
                      <a:lnTo>
                        <a:pt x="905" y="95"/>
                      </a:lnTo>
                      <a:lnTo>
                        <a:pt x="917" y="100"/>
                      </a:lnTo>
                      <a:lnTo>
                        <a:pt x="930" y="107"/>
                      </a:lnTo>
                      <a:lnTo>
                        <a:pt x="942" y="114"/>
                      </a:lnTo>
                      <a:lnTo>
                        <a:pt x="954" y="122"/>
                      </a:lnTo>
                      <a:lnTo>
                        <a:pt x="965" y="129"/>
                      </a:lnTo>
                      <a:lnTo>
                        <a:pt x="976" y="138"/>
                      </a:lnTo>
                      <a:lnTo>
                        <a:pt x="986" y="147"/>
                      </a:lnTo>
                      <a:lnTo>
                        <a:pt x="996" y="156"/>
                      </a:lnTo>
                      <a:lnTo>
                        <a:pt x="1006" y="166"/>
                      </a:lnTo>
                      <a:lnTo>
                        <a:pt x="1016" y="177"/>
                      </a:lnTo>
                      <a:lnTo>
                        <a:pt x="1024" y="188"/>
                      </a:lnTo>
                      <a:lnTo>
                        <a:pt x="1032" y="199"/>
                      </a:lnTo>
                      <a:lnTo>
                        <a:pt x="1039" y="210"/>
                      </a:lnTo>
                      <a:lnTo>
                        <a:pt x="1046" y="223"/>
                      </a:lnTo>
                      <a:lnTo>
                        <a:pt x="1052" y="235"/>
                      </a:lnTo>
                      <a:lnTo>
                        <a:pt x="1059" y="248"/>
                      </a:lnTo>
                      <a:lnTo>
                        <a:pt x="1063" y="261"/>
                      </a:lnTo>
                      <a:lnTo>
                        <a:pt x="1069" y="274"/>
                      </a:lnTo>
                      <a:lnTo>
                        <a:pt x="1072" y="288"/>
                      </a:lnTo>
                      <a:lnTo>
                        <a:pt x="1075" y="302"/>
                      </a:lnTo>
                      <a:lnTo>
                        <a:pt x="1077" y="316"/>
                      </a:lnTo>
                      <a:lnTo>
                        <a:pt x="1079" y="330"/>
                      </a:lnTo>
                      <a:lnTo>
                        <a:pt x="1080" y="345"/>
                      </a:lnTo>
                      <a:lnTo>
                        <a:pt x="1082" y="360"/>
                      </a:lnTo>
                      <a:lnTo>
                        <a:pt x="1080" y="374"/>
                      </a:lnTo>
                      <a:lnTo>
                        <a:pt x="1079" y="390"/>
                      </a:lnTo>
                      <a:lnTo>
                        <a:pt x="1077" y="404"/>
                      </a:lnTo>
                      <a:lnTo>
                        <a:pt x="1075" y="418"/>
                      </a:lnTo>
                      <a:lnTo>
                        <a:pt x="1072" y="432"/>
                      </a:lnTo>
                      <a:lnTo>
                        <a:pt x="1069" y="446"/>
                      </a:lnTo>
                      <a:lnTo>
                        <a:pt x="1063" y="459"/>
                      </a:lnTo>
                      <a:lnTo>
                        <a:pt x="1059" y="472"/>
                      </a:lnTo>
                      <a:lnTo>
                        <a:pt x="1052" y="485"/>
                      </a:lnTo>
                      <a:lnTo>
                        <a:pt x="1046" y="498"/>
                      </a:lnTo>
                      <a:lnTo>
                        <a:pt x="1039" y="509"/>
                      </a:lnTo>
                      <a:lnTo>
                        <a:pt x="1032" y="521"/>
                      </a:lnTo>
                      <a:lnTo>
                        <a:pt x="1024" y="532"/>
                      </a:lnTo>
                      <a:lnTo>
                        <a:pt x="1016" y="543"/>
                      </a:lnTo>
                      <a:lnTo>
                        <a:pt x="1006" y="554"/>
                      </a:lnTo>
                      <a:lnTo>
                        <a:pt x="996" y="563"/>
                      </a:lnTo>
                      <a:lnTo>
                        <a:pt x="986" y="573"/>
                      </a:lnTo>
                      <a:lnTo>
                        <a:pt x="976" y="582"/>
                      </a:lnTo>
                      <a:lnTo>
                        <a:pt x="965" y="590"/>
                      </a:lnTo>
                      <a:lnTo>
                        <a:pt x="954" y="599"/>
                      </a:lnTo>
                      <a:lnTo>
                        <a:pt x="942" y="607"/>
                      </a:lnTo>
                      <a:lnTo>
                        <a:pt x="930" y="613"/>
                      </a:lnTo>
                      <a:lnTo>
                        <a:pt x="917" y="620"/>
                      </a:lnTo>
                      <a:lnTo>
                        <a:pt x="905" y="625"/>
                      </a:lnTo>
                      <a:lnTo>
                        <a:pt x="893" y="630"/>
                      </a:lnTo>
                      <a:lnTo>
                        <a:pt x="878" y="635"/>
                      </a:lnTo>
                      <a:lnTo>
                        <a:pt x="864" y="639"/>
                      </a:lnTo>
                      <a:lnTo>
                        <a:pt x="851" y="642"/>
                      </a:lnTo>
                      <a:lnTo>
                        <a:pt x="836" y="644"/>
                      </a:lnTo>
                      <a:lnTo>
                        <a:pt x="822" y="647"/>
                      </a:lnTo>
                      <a:lnTo>
                        <a:pt x="808" y="648"/>
                      </a:lnTo>
                      <a:lnTo>
                        <a:pt x="793" y="648"/>
                      </a:lnTo>
                      <a:close/>
                      <a:moveTo>
                        <a:pt x="793" y="0"/>
                      </a:moveTo>
                      <a:lnTo>
                        <a:pt x="775" y="1"/>
                      </a:lnTo>
                      <a:lnTo>
                        <a:pt x="756" y="2"/>
                      </a:lnTo>
                      <a:lnTo>
                        <a:pt x="738" y="4"/>
                      </a:lnTo>
                      <a:lnTo>
                        <a:pt x="721" y="7"/>
                      </a:lnTo>
                      <a:lnTo>
                        <a:pt x="704" y="12"/>
                      </a:lnTo>
                      <a:lnTo>
                        <a:pt x="686" y="16"/>
                      </a:lnTo>
                      <a:lnTo>
                        <a:pt x="669" y="22"/>
                      </a:lnTo>
                      <a:lnTo>
                        <a:pt x="653" y="28"/>
                      </a:lnTo>
                      <a:lnTo>
                        <a:pt x="637" y="35"/>
                      </a:lnTo>
                      <a:lnTo>
                        <a:pt x="621" y="44"/>
                      </a:lnTo>
                      <a:lnTo>
                        <a:pt x="606" y="53"/>
                      </a:lnTo>
                      <a:lnTo>
                        <a:pt x="592" y="61"/>
                      </a:lnTo>
                      <a:lnTo>
                        <a:pt x="577" y="72"/>
                      </a:lnTo>
                      <a:lnTo>
                        <a:pt x="564" y="82"/>
                      </a:lnTo>
                      <a:lnTo>
                        <a:pt x="551" y="94"/>
                      </a:lnTo>
                      <a:lnTo>
                        <a:pt x="538" y="105"/>
                      </a:lnTo>
                      <a:lnTo>
                        <a:pt x="526" y="118"/>
                      </a:lnTo>
                      <a:lnTo>
                        <a:pt x="516" y="131"/>
                      </a:lnTo>
                      <a:lnTo>
                        <a:pt x="505" y="144"/>
                      </a:lnTo>
                      <a:lnTo>
                        <a:pt x="494" y="158"/>
                      </a:lnTo>
                      <a:lnTo>
                        <a:pt x="485" y="174"/>
                      </a:lnTo>
                      <a:lnTo>
                        <a:pt x="477" y="189"/>
                      </a:lnTo>
                      <a:lnTo>
                        <a:pt x="468" y="204"/>
                      </a:lnTo>
                      <a:lnTo>
                        <a:pt x="462" y="220"/>
                      </a:lnTo>
                      <a:lnTo>
                        <a:pt x="455" y="236"/>
                      </a:lnTo>
                      <a:lnTo>
                        <a:pt x="450" y="253"/>
                      </a:lnTo>
                      <a:lnTo>
                        <a:pt x="444" y="270"/>
                      </a:lnTo>
                      <a:lnTo>
                        <a:pt x="440" y="287"/>
                      </a:lnTo>
                      <a:lnTo>
                        <a:pt x="437" y="305"/>
                      </a:lnTo>
                      <a:lnTo>
                        <a:pt x="435" y="324"/>
                      </a:lnTo>
                      <a:lnTo>
                        <a:pt x="434" y="341"/>
                      </a:lnTo>
                      <a:lnTo>
                        <a:pt x="434" y="360"/>
                      </a:lnTo>
                      <a:lnTo>
                        <a:pt x="434" y="378"/>
                      </a:lnTo>
                      <a:lnTo>
                        <a:pt x="435" y="394"/>
                      </a:lnTo>
                      <a:lnTo>
                        <a:pt x="437" y="411"/>
                      </a:lnTo>
                      <a:lnTo>
                        <a:pt x="440" y="427"/>
                      </a:lnTo>
                      <a:lnTo>
                        <a:pt x="443" y="444"/>
                      </a:lnTo>
                      <a:lnTo>
                        <a:pt x="448" y="460"/>
                      </a:lnTo>
                      <a:lnTo>
                        <a:pt x="453" y="475"/>
                      </a:lnTo>
                      <a:lnTo>
                        <a:pt x="458" y="491"/>
                      </a:lnTo>
                      <a:lnTo>
                        <a:pt x="21" y="928"/>
                      </a:lnTo>
                      <a:lnTo>
                        <a:pt x="12" y="937"/>
                      </a:lnTo>
                      <a:lnTo>
                        <a:pt x="6" y="948"/>
                      </a:lnTo>
                      <a:lnTo>
                        <a:pt x="4" y="953"/>
                      </a:lnTo>
                      <a:lnTo>
                        <a:pt x="3" y="959"/>
                      </a:lnTo>
                      <a:lnTo>
                        <a:pt x="1" y="965"/>
                      </a:lnTo>
                      <a:lnTo>
                        <a:pt x="0" y="972"/>
                      </a:lnTo>
                      <a:lnTo>
                        <a:pt x="0" y="1080"/>
                      </a:lnTo>
                      <a:lnTo>
                        <a:pt x="1" y="1087"/>
                      </a:lnTo>
                      <a:lnTo>
                        <a:pt x="3" y="1094"/>
                      </a:lnTo>
                      <a:lnTo>
                        <a:pt x="5" y="1101"/>
                      </a:lnTo>
                      <a:lnTo>
                        <a:pt x="7" y="1108"/>
                      </a:lnTo>
                      <a:lnTo>
                        <a:pt x="10" y="1114"/>
                      </a:lnTo>
                      <a:lnTo>
                        <a:pt x="13" y="1120"/>
                      </a:lnTo>
                      <a:lnTo>
                        <a:pt x="18" y="1125"/>
                      </a:lnTo>
                      <a:lnTo>
                        <a:pt x="22" y="1130"/>
                      </a:lnTo>
                      <a:lnTo>
                        <a:pt x="27" y="1135"/>
                      </a:lnTo>
                      <a:lnTo>
                        <a:pt x="33" y="1139"/>
                      </a:lnTo>
                      <a:lnTo>
                        <a:pt x="39" y="1143"/>
                      </a:lnTo>
                      <a:lnTo>
                        <a:pt x="46" y="1147"/>
                      </a:lnTo>
                      <a:lnTo>
                        <a:pt x="52" y="1149"/>
                      </a:lnTo>
                      <a:lnTo>
                        <a:pt x="59" y="1151"/>
                      </a:lnTo>
                      <a:lnTo>
                        <a:pt x="65" y="1152"/>
                      </a:lnTo>
                      <a:lnTo>
                        <a:pt x="73" y="1152"/>
                      </a:lnTo>
                      <a:lnTo>
                        <a:pt x="181" y="1152"/>
                      </a:lnTo>
                      <a:lnTo>
                        <a:pt x="187" y="1152"/>
                      </a:lnTo>
                      <a:lnTo>
                        <a:pt x="194" y="1151"/>
                      </a:lnTo>
                      <a:lnTo>
                        <a:pt x="200" y="1149"/>
                      </a:lnTo>
                      <a:lnTo>
                        <a:pt x="206" y="1147"/>
                      </a:lnTo>
                      <a:lnTo>
                        <a:pt x="215" y="1140"/>
                      </a:lnTo>
                      <a:lnTo>
                        <a:pt x="225" y="1131"/>
                      </a:lnTo>
                      <a:lnTo>
                        <a:pt x="277" y="1080"/>
                      </a:lnTo>
                      <a:lnTo>
                        <a:pt x="361" y="1080"/>
                      </a:lnTo>
                      <a:lnTo>
                        <a:pt x="369" y="1080"/>
                      </a:lnTo>
                      <a:lnTo>
                        <a:pt x="375" y="1079"/>
                      </a:lnTo>
                      <a:lnTo>
                        <a:pt x="383" y="1076"/>
                      </a:lnTo>
                      <a:lnTo>
                        <a:pt x="389" y="1074"/>
                      </a:lnTo>
                      <a:lnTo>
                        <a:pt x="396" y="1071"/>
                      </a:lnTo>
                      <a:lnTo>
                        <a:pt x="401" y="1068"/>
                      </a:lnTo>
                      <a:lnTo>
                        <a:pt x="407" y="1063"/>
                      </a:lnTo>
                      <a:lnTo>
                        <a:pt x="412" y="1059"/>
                      </a:lnTo>
                      <a:lnTo>
                        <a:pt x="416" y="1054"/>
                      </a:lnTo>
                      <a:lnTo>
                        <a:pt x="421" y="1048"/>
                      </a:lnTo>
                      <a:lnTo>
                        <a:pt x="424" y="1042"/>
                      </a:lnTo>
                      <a:lnTo>
                        <a:pt x="427" y="1036"/>
                      </a:lnTo>
                      <a:lnTo>
                        <a:pt x="430" y="1029"/>
                      </a:lnTo>
                      <a:lnTo>
                        <a:pt x="431" y="1022"/>
                      </a:lnTo>
                      <a:lnTo>
                        <a:pt x="432" y="1015"/>
                      </a:lnTo>
                      <a:lnTo>
                        <a:pt x="434" y="1008"/>
                      </a:lnTo>
                      <a:lnTo>
                        <a:pt x="434" y="936"/>
                      </a:lnTo>
                      <a:lnTo>
                        <a:pt x="505" y="936"/>
                      </a:lnTo>
                      <a:lnTo>
                        <a:pt x="512" y="936"/>
                      </a:lnTo>
                      <a:lnTo>
                        <a:pt x="520" y="935"/>
                      </a:lnTo>
                      <a:lnTo>
                        <a:pt x="526" y="933"/>
                      </a:lnTo>
                      <a:lnTo>
                        <a:pt x="533" y="931"/>
                      </a:lnTo>
                      <a:lnTo>
                        <a:pt x="539" y="927"/>
                      </a:lnTo>
                      <a:lnTo>
                        <a:pt x="545" y="924"/>
                      </a:lnTo>
                      <a:lnTo>
                        <a:pt x="551" y="920"/>
                      </a:lnTo>
                      <a:lnTo>
                        <a:pt x="556" y="914"/>
                      </a:lnTo>
                      <a:lnTo>
                        <a:pt x="561" y="910"/>
                      </a:lnTo>
                      <a:lnTo>
                        <a:pt x="564" y="905"/>
                      </a:lnTo>
                      <a:lnTo>
                        <a:pt x="569" y="898"/>
                      </a:lnTo>
                      <a:lnTo>
                        <a:pt x="572" y="892"/>
                      </a:lnTo>
                      <a:lnTo>
                        <a:pt x="574" y="885"/>
                      </a:lnTo>
                      <a:lnTo>
                        <a:pt x="576" y="879"/>
                      </a:lnTo>
                      <a:lnTo>
                        <a:pt x="577" y="871"/>
                      </a:lnTo>
                      <a:lnTo>
                        <a:pt x="577" y="864"/>
                      </a:lnTo>
                      <a:lnTo>
                        <a:pt x="577" y="779"/>
                      </a:lnTo>
                      <a:lnTo>
                        <a:pt x="662" y="694"/>
                      </a:lnTo>
                      <a:lnTo>
                        <a:pt x="678" y="699"/>
                      </a:lnTo>
                      <a:lnTo>
                        <a:pt x="694" y="705"/>
                      </a:lnTo>
                      <a:lnTo>
                        <a:pt x="709" y="709"/>
                      </a:lnTo>
                      <a:lnTo>
                        <a:pt x="725" y="714"/>
                      </a:lnTo>
                      <a:lnTo>
                        <a:pt x="742" y="716"/>
                      </a:lnTo>
                      <a:lnTo>
                        <a:pt x="759" y="718"/>
                      </a:lnTo>
                      <a:lnTo>
                        <a:pt x="776" y="720"/>
                      </a:lnTo>
                      <a:lnTo>
                        <a:pt x="793" y="720"/>
                      </a:lnTo>
                      <a:lnTo>
                        <a:pt x="812" y="720"/>
                      </a:lnTo>
                      <a:lnTo>
                        <a:pt x="830" y="718"/>
                      </a:lnTo>
                      <a:lnTo>
                        <a:pt x="848" y="716"/>
                      </a:lnTo>
                      <a:lnTo>
                        <a:pt x="866" y="712"/>
                      </a:lnTo>
                      <a:lnTo>
                        <a:pt x="883" y="708"/>
                      </a:lnTo>
                      <a:lnTo>
                        <a:pt x="900" y="704"/>
                      </a:lnTo>
                      <a:lnTo>
                        <a:pt x="916" y="698"/>
                      </a:lnTo>
                      <a:lnTo>
                        <a:pt x="934" y="692"/>
                      </a:lnTo>
                      <a:lnTo>
                        <a:pt x="949" y="684"/>
                      </a:lnTo>
                      <a:lnTo>
                        <a:pt x="965" y="677"/>
                      </a:lnTo>
                      <a:lnTo>
                        <a:pt x="980" y="668"/>
                      </a:lnTo>
                      <a:lnTo>
                        <a:pt x="994" y="658"/>
                      </a:lnTo>
                      <a:lnTo>
                        <a:pt x="1008" y="649"/>
                      </a:lnTo>
                      <a:lnTo>
                        <a:pt x="1022" y="638"/>
                      </a:lnTo>
                      <a:lnTo>
                        <a:pt x="1035" y="626"/>
                      </a:lnTo>
                      <a:lnTo>
                        <a:pt x="1048" y="614"/>
                      </a:lnTo>
                      <a:lnTo>
                        <a:pt x="1060" y="602"/>
                      </a:lnTo>
                      <a:lnTo>
                        <a:pt x="1071" y="589"/>
                      </a:lnTo>
                      <a:lnTo>
                        <a:pt x="1082" y="575"/>
                      </a:lnTo>
                      <a:lnTo>
                        <a:pt x="1091" y="561"/>
                      </a:lnTo>
                      <a:lnTo>
                        <a:pt x="1101" y="546"/>
                      </a:lnTo>
                      <a:lnTo>
                        <a:pt x="1110" y="531"/>
                      </a:lnTo>
                      <a:lnTo>
                        <a:pt x="1117" y="516"/>
                      </a:lnTo>
                      <a:lnTo>
                        <a:pt x="1125" y="500"/>
                      </a:lnTo>
                      <a:lnTo>
                        <a:pt x="1131" y="483"/>
                      </a:lnTo>
                      <a:lnTo>
                        <a:pt x="1137" y="467"/>
                      </a:lnTo>
                      <a:lnTo>
                        <a:pt x="1142" y="450"/>
                      </a:lnTo>
                      <a:lnTo>
                        <a:pt x="1145" y="433"/>
                      </a:lnTo>
                      <a:lnTo>
                        <a:pt x="1148" y="414"/>
                      </a:lnTo>
                      <a:lnTo>
                        <a:pt x="1151" y="397"/>
                      </a:lnTo>
                      <a:lnTo>
                        <a:pt x="1153" y="379"/>
                      </a:lnTo>
                      <a:lnTo>
                        <a:pt x="1153" y="360"/>
                      </a:lnTo>
                      <a:lnTo>
                        <a:pt x="1153" y="341"/>
                      </a:lnTo>
                      <a:lnTo>
                        <a:pt x="1151" y="324"/>
                      </a:lnTo>
                      <a:lnTo>
                        <a:pt x="1148" y="305"/>
                      </a:lnTo>
                      <a:lnTo>
                        <a:pt x="1145" y="287"/>
                      </a:lnTo>
                      <a:lnTo>
                        <a:pt x="1142" y="270"/>
                      </a:lnTo>
                      <a:lnTo>
                        <a:pt x="1137" y="253"/>
                      </a:lnTo>
                      <a:lnTo>
                        <a:pt x="1131" y="236"/>
                      </a:lnTo>
                      <a:lnTo>
                        <a:pt x="1125" y="220"/>
                      </a:lnTo>
                      <a:lnTo>
                        <a:pt x="1117" y="204"/>
                      </a:lnTo>
                      <a:lnTo>
                        <a:pt x="1110" y="189"/>
                      </a:lnTo>
                      <a:lnTo>
                        <a:pt x="1101" y="174"/>
                      </a:lnTo>
                      <a:lnTo>
                        <a:pt x="1091" y="158"/>
                      </a:lnTo>
                      <a:lnTo>
                        <a:pt x="1082" y="144"/>
                      </a:lnTo>
                      <a:lnTo>
                        <a:pt x="1071" y="131"/>
                      </a:lnTo>
                      <a:lnTo>
                        <a:pt x="1060" y="118"/>
                      </a:lnTo>
                      <a:lnTo>
                        <a:pt x="1048" y="105"/>
                      </a:lnTo>
                      <a:lnTo>
                        <a:pt x="1035" y="94"/>
                      </a:lnTo>
                      <a:lnTo>
                        <a:pt x="1022" y="82"/>
                      </a:lnTo>
                      <a:lnTo>
                        <a:pt x="1008" y="72"/>
                      </a:lnTo>
                      <a:lnTo>
                        <a:pt x="994" y="61"/>
                      </a:lnTo>
                      <a:lnTo>
                        <a:pt x="980" y="53"/>
                      </a:lnTo>
                      <a:lnTo>
                        <a:pt x="965" y="44"/>
                      </a:lnTo>
                      <a:lnTo>
                        <a:pt x="949" y="35"/>
                      </a:lnTo>
                      <a:lnTo>
                        <a:pt x="934" y="28"/>
                      </a:lnTo>
                      <a:lnTo>
                        <a:pt x="916" y="22"/>
                      </a:lnTo>
                      <a:lnTo>
                        <a:pt x="900" y="16"/>
                      </a:lnTo>
                      <a:lnTo>
                        <a:pt x="883" y="12"/>
                      </a:lnTo>
                      <a:lnTo>
                        <a:pt x="866" y="7"/>
                      </a:lnTo>
                      <a:lnTo>
                        <a:pt x="848" y="4"/>
                      </a:lnTo>
                      <a:lnTo>
                        <a:pt x="830" y="2"/>
                      </a:lnTo>
                      <a:lnTo>
                        <a:pt x="812" y="1"/>
                      </a:lnTo>
                      <a:lnTo>
                        <a:pt x="793" y="0"/>
                      </a:lnTo>
                      <a:close/>
                    </a:path>
                  </a:pathLst>
                </a:custGeom>
                <a:solidFill>
                  <a:srgbClr val="B5157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9"/>
                <p:cNvSpPr/>
                <p:nvPr/>
              </p:nvSpPr>
              <p:spPr>
                <a:xfrm>
                  <a:off x="3020218" y="2811065"/>
                  <a:ext cx="114300" cy="11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288" extrusionOk="0">
                      <a:moveTo>
                        <a:pt x="174" y="252"/>
                      </a:moveTo>
                      <a:lnTo>
                        <a:pt x="154" y="238"/>
                      </a:lnTo>
                      <a:lnTo>
                        <a:pt x="135" y="222"/>
                      </a:lnTo>
                      <a:lnTo>
                        <a:pt x="116" y="206"/>
                      </a:lnTo>
                      <a:lnTo>
                        <a:pt x="99" y="189"/>
                      </a:lnTo>
                      <a:lnTo>
                        <a:pt x="82" y="172"/>
                      </a:lnTo>
                      <a:lnTo>
                        <a:pt x="66" y="154"/>
                      </a:lnTo>
                      <a:lnTo>
                        <a:pt x="51" y="135"/>
                      </a:lnTo>
                      <a:lnTo>
                        <a:pt x="35" y="116"/>
                      </a:lnTo>
                      <a:lnTo>
                        <a:pt x="42" y="102"/>
                      </a:lnTo>
                      <a:lnTo>
                        <a:pt x="48" y="89"/>
                      </a:lnTo>
                      <a:lnTo>
                        <a:pt x="57" y="77"/>
                      </a:lnTo>
                      <a:lnTo>
                        <a:pt x="66" y="66"/>
                      </a:lnTo>
                      <a:lnTo>
                        <a:pt x="76" y="57"/>
                      </a:lnTo>
                      <a:lnTo>
                        <a:pt x="88" y="49"/>
                      </a:lnTo>
                      <a:lnTo>
                        <a:pt x="100" y="41"/>
                      </a:lnTo>
                      <a:lnTo>
                        <a:pt x="114" y="36"/>
                      </a:lnTo>
                      <a:lnTo>
                        <a:pt x="134" y="51"/>
                      </a:lnTo>
                      <a:lnTo>
                        <a:pt x="153" y="66"/>
                      </a:lnTo>
                      <a:lnTo>
                        <a:pt x="172" y="82"/>
                      </a:lnTo>
                      <a:lnTo>
                        <a:pt x="189" y="99"/>
                      </a:lnTo>
                      <a:lnTo>
                        <a:pt x="206" y="117"/>
                      </a:lnTo>
                      <a:lnTo>
                        <a:pt x="222" y="134"/>
                      </a:lnTo>
                      <a:lnTo>
                        <a:pt x="237" y="154"/>
                      </a:lnTo>
                      <a:lnTo>
                        <a:pt x="251" y="173"/>
                      </a:lnTo>
                      <a:lnTo>
                        <a:pt x="246" y="187"/>
                      </a:lnTo>
                      <a:lnTo>
                        <a:pt x="238" y="200"/>
                      </a:lnTo>
                      <a:lnTo>
                        <a:pt x="231" y="212"/>
                      </a:lnTo>
                      <a:lnTo>
                        <a:pt x="221" y="222"/>
                      </a:lnTo>
                      <a:lnTo>
                        <a:pt x="211" y="231"/>
                      </a:lnTo>
                      <a:lnTo>
                        <a:pt x="200" y="240"/>
                      </a:lnTo>
                      <a:lnTo>
                        <a:pt x="187" y="247"/>
                      </a:lnTo>
                      <a:lnTo>
                        <a:pt x="174" y="252"/>
                      </a:lnTo>
                      <a:lnTo>
                        <a:pt x="174" y="252"/>
                      </a:lnTo>
                      <a:close/>
                      <a:moveTo>
                        <a:pt x="282" y="153"/>
                      </a:moveTo>
                      <a:lnTo>
                        <a:pt x="265" y="132"/>
                      </a:lnTo>
                      <a:lnTo>
                        <a:pt x="249" y="112"/>
                      </a:lnTo>
                      <a:lnTo>
                        <a:pt x="232" y="92"/>
                      </a:lnTo>
                      <a:lnTo>
                        <a:pt x="215" y="74"/>
                      </a:lnTo>
                      <a:lnTo>
                        <a:pt x="195" y="55"/>
                      </a:lnTo>
                      <a:lnTo>
                        <a:pt x="177" y="38"/>
                      </a:lnTo>
                      <a:lnTo>
                        <a:pt x="156" y="22"/>
                      </a:lnTo>
                      <a:lnTo>
                        <a:pt x="136" y="7"/>
                      </a:lnTo>
                      <a:lnTo>
                        <a:pt x="128" y="3"/>
                      </a:lnTo>
                      <a:lnTo>
                        <a:pt x="120" y="0"/>
                      </a:lnTo>
                      <a:lnTo>
                        <a:pt x="112" y="0"/>
                      </a:lnTo>
                      <a:lnTo>
                        <a:pt x="103" y="3"/>
                      </a:lnTo>
                      <a:lnTo>
                        <a:pt x="85" y="9"/>
                      </a:lnTo>
                      <a:lnTo>
                        <a:pt x="69" y="19"/>
                      </a:lnTo>
                      <a:lnTo>
                        <a:pt x="54" y="28"/>
                      </a:lnTo>
                      <a:lnTo>
                        <a:pt x="41" y="40"/>
                      </a:lnTo>
                      <a:lnTo>
                        <a:pt x="29" y="54"/>
                      </a:lnTo>
                      <a:lnTo>
                        <a:pt x="18" y="69"/>
                      </a:lnTo>
                      <a:lnTo>
                        <a:pt x="10" y="86"/>
                      </a:lnTo>
                      <a:lnTo>
                        <a:pt x="2" y="104"/>
                      </a:lnTo>
                      <a:lnTo>
                        <a:pt x="1" y="109"/>
                      </a:lnTo>
                      <a:lnTo>
                        <a:pt x="0" y="115"/>
                      </a:lnTo>
                      <a:lnTo>
                        <a:pt x="1" y="120"/>
                      </a:lnTo>
                      <a:lnTo>
                        <a:pt x="2" y="126"/>
                      </a:lnTo>
                      <a:lnTo>
                        <a:pt x="4" y="131"/>
                      </a:lnTo>
                      <a:lnTo>
                        <a:pt x="6" y="135"/>
                      </a:lnTo>
                      <a:lnTo>
                        <a:pt x="22" y="157"/>
                      </a:lnTo>
                      <a:lnTo>
                        <a:pt x="39" y="176"/>
                      </a:lnTo>
                      <a:lnTo>
                        <a:pt x="56" y="196"/>
                      </a:lnTo>
                      <a:lnTo>
                        <a:pt x="73" y="214"/>
                      </a:lnTo>
                      <a:lnTo>
                        <a:pt x="93" y="233"/>
                      </a:lnTo>
                      <a:lnTo>
                        <a:pt x="111" y="250"/>
                      </a:lnTo>
                      <a:lnTo>
                        <a:pt x="132" y="266"/>
                      </a:lnTo>
                      <a:lnTo>
                        <a:pt x="152" y="281"/>
                      </a:lnTo>
                      <a:lnTo>
                        <a:pt x="160" y="285"/>
                      </a:lnTo>
                      <a:lnTo>
                        <a:pt x="167" y="288"/>
                      </a:lnTo>
                      <a:lnTo>
                        <a:pt x="176" y="288"/>
                      </a:lnTo>
                      <a:lnTo>
                        <a:pt x="184" y="287"/>
                      </a:lnTo>
                      <a:lnTo>
                        <a:pt x="202" y="279"/>
                      </a:lnTo>
                      <a:lnTo>
                        <a:pt x="219" y="270"/>
                      </a:lnTo>
                      <a:lnTo>
                        <a:pt x="234" y="260"/>
                      </a:lnTo>
                      <a:lnTo>
                        <a:pt x="247" y="248"/>
                      </a:lnTo>
                      <a:lnTo>
                        <a:pt x="259" y="234"/>
                      </a:lnTo>
                      <a:lnTo>
                        <a:pt x="270" y="219"/>
                      </a:lnTo>
                      <a:lnTo>
                        <a:pt x="278" y="202"/>
                      </a:lnTo>
                      <a:lnTo>
                        <a:pt x="286" y="184"/>
                      </a:lnTo>
                      <a:lnTo>
                        <a:pt x="287" y="179"/>
                      </a:lnTo>
                      <a:lnTo>
                        <a:pt x="288" y="173"/>
                      </a:lnTo>
                      <a:lnTo>
                        <a:pt x="287" y="168"/>
                      </a:lnTo>
                      <a:lnTo>
                        <a:pt x="286" y="162"/>
                      </a:lnTo>
                      <a:lnTo>
                        <a:pt x="284" y="157"/>
                      </a:lnTo>
                      <a:lnTo>
                        <a:pt x="282" y="153"/>
                      </a:lnTo>
                      <a:close/>
                    </a:path>
                  </a:pathLst>
                </a:custGeom>
                <a:solidFill>
                  <a:srgbClr val="B5157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49" name="Google Shape;649;p29"/>
              <p:cNvSpPr/>
              <p:nvPr/>
            </p:nvSpPr>
            <p:spPr>
              <a:xfrm>
                <a:off x="6503801" y="2208366"/>
                <a:ext cx="417325" cy="417325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117" extrusionOk="0">
                    <a:moveTo>
                      <a:pt x="900" y="903"/>
                    </a:moveTo>
                    <a:lnTo>
                      <a:pt x="871" y="883"/>
                    </a:lnTo>
                    <a:lnTo>
                      <a:pt x="840" y="864"/>
                    </a:lnTo>
                    <a:lnTo>
                      <a:pt x="823" y="856"/>
                    </a:lnTo>
                    <a:lnTo>
                      <a:pt x="807" y="848"/>
                    </a:lnTo>
                    <a:lnTo>
                      <a:pt x="790" y="841"/>
                    </a:lnTo>
                    <a:lnTo>
                      <a:pt x="774" y="834"/>
                    </a:lnTo>
                    <a:lnTo>
                      <a:pt x="784" y="804"/>
                    </a:lnTo>
                    <a:lnTo>
                      <a:pt x="795" y="774"/>
                    </a:lnTo>
                    <a:lnTo>
                      <a:pt x="804" y="742"/>
                    </a:lnTo>
                    <a:lnTo>
                      <a:pt x="811" y="710"/>
                    </a:lnTo>
                    <a:lnTo>
                      <a:pt x="818" y="677"/>
                    </a:lnTo>
                    <a:lnTo>
                      <a:pt x="822" y="645"/>
                    </a:lnTo>
                    <a:lnTo>
                      <a:pt x="825" y="610"/>
                    </a:lnTo>
                    <a:lnTo>
                      <a:pt x="828" y="577"/>
                    </a:lnTo>
                    <a:lnTo>
                      <a:pt x="1043" y="577"/>
                    </a:lnTo>
                    <a:lnTo>
                      <a:pt x="1041" y="601"/>
                    </a:lnTo>
                    <a:lnTo>
                      <a:pt x="1039" y="623"/>
                    </a:lnTo>
                    <a:lnTo>
                      <a:pt x="1035" y="647"/>
                    </a:lnTo>
                    <a:lnTo>
                      <a:pt x="1031" y="670"/>
                    </a:lnTo>
                    <a:lnTo>
                      <a:pt x="1025" y="691"/>
                    </a:lnTo>
                    <a:lnTo>
                      <a:pt x="1018" y="714"/>
                    </a:lnTo>
                    <a:lnTo>
                      <a:pt x="1010" y="735"/>
                    </a:lnTo>
                    <a:lnTo>
                      <a:pt x="1002" y="756"/>
                    </a:lnTo>
                    <a:lnTo>
                      <a:pt x="992" y="777"/>
                    </a:lnTo>
                    <a:lnTo>
                      <a:pt x="981" y="796"/>
                    </a:lnTo>
                    <a:lnTo>
                      <a:pt x="970" y="816"/>
                    </a:lnTo>
                    <a:lnTo>
                      <a:pt x="957" y="834"/>
                    </a:lnTo>
                    <a:lnTo>
                      <a:pt x="944" y="852"/>
                    </a:lnTo>
                    <a:lnTo>
                      <a:pt x="930" y="870"/>
                    </a:lnTo>
                    <a:lnTo>
                      <a:pt x="916" y="887"/>
                    </a:lnTo>
                    <a:lnTo>
                      <a:pt x="900" y="903"/>
                    </a:lnTo>
                    <a:lnTo>
                      <a:pt x="900" y="903"/>
                    </a:lnTo>
                    <a:close/>
                    <a:moveTo>
                      <a:pt x="73" y="577"/>
                    </a:moveTo>
                    <a:lnTo>
                      <a:pt x="289" y="577"/>
                    </a:lnTo>
                    <a:lnTo>
                      <a:pt x="291" y="610"/>
                    </a:lnTo>
                    <a:lnTo>
                      <a:pt x="294" y="645"/>
                    </a:lnTo>
                    <a:lnTo>
                      <a:pt x="298" y="677"/>
                    </a:lnTo>
                    <a:lnTo>
                      <a:pt x="305" y="710"/>
                    </a:lnTo>
                    <a:lnTo>
                      <a:pt x="312" y="742"/>
                    </a:lnTo>
                    <a:lnTo>
                      <a:pt x="321" y="774"/>
                    </a:lnTo>
                    <a:lnTo>
                      <a:pt x="331" y="804"/>
                    </a:lnTo>
                    <a:lnTo>
                      <a:pt x="343" y="834"/>
                    </a:lnTo>
                    <a:lnTo>
                      <a:pt x="325" y="841"/>
                    </a:lnTo>
                    <a:lnTo>
                      <a:pt x="309" y="848"/>
                    </a:lnTo>
                    <a:lnTo>
                      <a:pt x="293" y="856"/>
                    </a:lnTo>
                    <a:lnTo>
                      <a:pt x="277" y="864"/>
                    </a:lnTo>
                    <a:lnTo>
                      <a:pt x="245" y="883"/>
                    </a:lnTo>
                    <a:lnTo>
                      <a:pt x="215" y="903"/>
                    </a:lnTo>
                    <a:lnTo>
                      <a:pt x="200" y="887"/>
                    </a:lnTo>
                    <a:lnTo>
                      <a:pt x="185" y="870"/>
                    </a:lnTo>
                    <a:lnTo>
                      <a:pt x="171" y="852"/>
                    </a:lnTo>
                    <a:lnTo>
                      <a:pt x="158" y="834"/>
                    </a:lnTo>
                    <a:lnTo>
                      <a:pt x="146" y="816"/>
                    </a:lnTo>
                    <a:lnTo>
                      <a:pt x="134" y="796"/>
                    </a:lnTo>
                    <a:lnTo>
                      <a:pt x="123" y="777"/>
                    </a:lnTo>
                    <a:lnTo>
                      <a:pt x="114" y="756"/>
                    </a:lnTo>
                    <a:lnTo>
                      <a:pt x="105" y="735"/>
                    </a:lnTo>
                    <a:lnTo>
                      <a:pt x="98" y="714"/>
                    </a:lnTo>
                    <a:lnTo>
                      <a:pt x="91" y="691"/>
                    </a:lnTo>
                    <a:lnTo>
                      <a:pt x="86" y="670"/>
                    </a:lnTo>
                    <a:lnTo>
                      <a:pt x="80" y="647"/>
                    </a:lnTo>
                    <a:lnTo>
                      <a:pt x="77" y="623"/>
                    </a:lnTo>
                    <a:lnTo>
                      <a:pt x="75" y="601"/>
                    </a:lnTo>
                    <a:lnTo>
                      <a:pt x="73" y="577"/>
                    </a:lnTo>
                    <a:lnTo>
                      <a:pt x="73" y="577"/>
                    </a:lnTo>
                    <a:close/>
                    <a:moveTo>
                      <a:pt x="196" y="236"/>
                    </a:moveTo>
                    <a:lnTo>
                      <a:pt x="211" y="248"/>
                    </a:lnTo>
                    <a:lnTo>
                      <a:pt x="227" y="258"/>
                    </a:lnTo>
                    <a:lnTo>
                      <a:pt x="243" y="269"/>
                    </a:lnTo>
                    <a:lnTo>
                      <a:pt x="260" y="280"/>
                    </a:lnTo>
                    <a:lnTo>
                      <a:pt x="277" y="290"/>
                    </a:lnTo>
                    <a:lnTo>
                      <a:pt x="294" y="298"/>
                    </a:lnTo>
                    <a:lnTo>
                      <a:pt x="312" y="307"/>
                    </a:lnTo>
                    <a:lnTo>
                      <a:pt x="330" y="315"/>
                    </a:lnTo>
                    <a:lnTo>
                      <a:pt x="321" y="342"/>
                    </a:lnTo>
                    <a:lnTo>
                      <a:pt x="314" y="369"/>
                    </a:lnTo>
                    <a:lnTo>
                      <a:pt x="306" y="396"/>
                    </a:lnTo>
                    <a:lnTo>
                      <a:pt x="301" y="424"/>
                    </a:lnTo>
                    <a:lnTo>
                      <a:pt x="296" y="453"/>
                    </a:lnTo>
                    <a:lnTo>
                      <a:pt x="293" y="482"/>
                    </a:lnTo>
                    <a:lnTo>
                      <a:pt x="290" y="511"/>
                    </a:lnTo>
                    <a:lnTo>
                      <a:pt x="289" y="540"/>
                    </a:lnTo>
                    <a:lnTo>
                      <a:pt x="73" y="540"/>
                    </a:lnTo>
                    <a:lnTo>
                      <a:pt x="74" y="519"/>
                    </a:lnTo>
                    <a:lnTo>
                      <a:pt x="76" y="497"/>
                    </a:lnTo>
                    <a:lnTo>
                      <a:pt x="79" y="477"/>
                    </a:lnTo>
                    <a:lnTo>
                      <a:pt x="83" y="455"/>
                    </a:lnTo>
                    <a:lnTo>
                      <a:pt x="89" y="434"/>
                    </a:lnTo>
                    <a:lnTo>
                      <a:pt x="94" y="415"/>
                    </a:lnTo>
                    <a:lnTo>
                      <a:pt x="101" y="394"/>
                    </a:lnTo>
                    <a:lnTo>
                      <a:pt x="108" y="375"/>
                    </a:lnTo>
                    <a:lnTo>
                      <a:pt x="117" y="356"/>
                    </a:lnTo>
                    <a:lnTo>
                      <a:pt x="126" y="337"/>
                    </a:lnTo>
                    <a:lnTo>
                      <a:pt x="135" y="319"/>
                    </a:lnTo>
                    <a:lnTo>
                      <a:pt x="146" y="302"/>
                    </a:lnTo>
                    <a:lnTo>
                      <a:pt x="158" y="284"/>
                    </a:lnTo>
                    <a:lnTo>
                      <a:pt x="170" y="268"/>
                    </a:lnTo>
                    <a:lnTo>
                      <a:pt x="182" y="252"/>
                    </a:lnTo>
                    <a:lnTo>
                      <a:pt x="196" y="236"/>
                    </a:lnTo>
                    <a:close/>
                    <a:moveTo>
                      <a:pt x="576" y="540"/>
                    </a:moveTo>
                    <a:lnTo>
                      <a:pt x="576" y="360"/>
                    </a:lnTo>
                    <a:lnTo>
                      <a:pt x="599" y="359"/>
                    </a:lnTo>
                    <a:lnTo>
                      <a:pt x="621" y="357"/>
                    </a:lnTo>
                    <a:lnTo>
                      <a:pt x="644" y="353"/>
                    </a:lnTo>
                    <a:lnTo>
                      <a:pt x="667" y="350"/>
                    </a:lnTo>
                    <a:lnTo>
                      <a:pt x="688" y="346"/>
                    </a:lnTo>
                    <a:lnTo>
                      <a:pt x="710" y="340"/>
                    </a:lnTo>
                    <a:lnTo>
                      <a:pt x="732" y="334"/>
                    </a:lnTo>
                    <a:lnTo>
                      <a:pt x="752" y="328"/>
                    </a:lnTo>
                    <a:lnTo>
                      <a:pt x="761" y="352"/>
                    </a:lnTo>
                    <a:lnTo>
                      <a:pt x="768" y="378"/>
                    </a:lnTo>
                    <a:lnTo>
                      <a:pt x="775" y="404"/>
                    </a:lnTo>
                    <a:lnTo>
                      <a:pt x="780" y="430"/>
                    </a:lnTo>
                    <a:lnTo>
                      <a:pt x="784" y="457"/>
                    </a:lnTo>
                    <a:lnTo>
                      <a:pt x="788" y="485"/>
                    </a:lnTo>
                    <a:lnTo>
                      <a:pt x="790" y="512"/>
                    </a:lnTo>
                    <a:lnTo>
                      <a:pt x="791" y="540"/>
                    </a:lnTo>
                    <a:lnTo>
                      <a:pt x="576" y="540"/>
                    </a:lnTo>
                    <a:close/>
                    <a:moveTo>
                      <a:pt x="739" y="821"/>
                    </a:moveTo>
                    <a:lnTo>
                      <a:pt x="720" y="816"/>
                    </a:lnTo>
                    <a:lnTo>
                      <a:pt x="700" y="810"/>
                    </a:lnTo>
                    <a:lnTo>
                      <a:pt x="680" y="806"/>
                    </a:lnTo>
                    <a:lnTo>
                      <a:pt x="659" y="802"/>
                    </a:lnTo>
                    <a:lnTo>
                      <a:pt x="639" y="798"/>
                    </a:lnTo>
                    <a:lnTo>
                      <a:pt x="618" y="796"/>
                    </a:lnTo>
                    <a:lnTo>
                      <a:pt x="598" y="794"/>
                    </a:lnTo>
                    <a:lnTo>
                      <a:pt x="576" y="794"/>
                    </a:lnTo>
                    <a:lnTo>
                      <a:pt x="576" y="577"/>
                    </a:lnTo>
                    <a:lnTo>
                      <a:pt x="791" y="577"/>
                    </a:lnTo>
                    <a:lnTo>
                      <a:pt x="790" y="609"/>
                    </a:lnTo>
                    <a:lnTo>
                      <a:pt x="787" y="642"/>
                    </a:lnTo>
                    <a:lnTo>
                      <a:pt x="782" y="673"/>
                    </a:lnTo>
                    <a:lnTo>
                      <a:pt x="776" y="704"/>
                    </a:lnTo>
                    <a:lnTo>
                      <a:pt x="769" y="735"/>
                    </a:lnTo>
                    <a:lnTo>
                      <a:pt x="761" y="764"/>
                    </a:lnTo>
                    <a:lnTo>
                      <a:pt x="751" y="793"/>
                    </a:lnTo>
                    <a:lnTo>
                      <a:pt x="739" y="821"/>
                    </a:lnTo>
                    <a:close/>
                    <a:moveTo>
                      <a:pt x="759" y="866"/>
                    </a:moveTo>
                    <a:lnTo>
                      <a:pt x="789" y="879"/>
                    </a:lnTo>
                    <a:lnTo>
                      <a:pt x="818" y="893"/>
                    </a:lnTo>
                    <a:lnTo>
                      <a:pt x="846" y="910"/>
                    </a:lnTo>
                    <a:lnTo>
                      <a:pt x="873" y="928"/>
                    </a:lnTo>
                    <a:lnTo>
                      <a:pt x="861" y="938"/>
                    </a:lnTo>
                    <a:lnTo>
                      <a:pt x="848" y="947"/>
                    </a:lnTo>
                    <a:lnTo>
                      <a:pt x="835" y="957"/>
                    </a:lnTo>
                    <a:lnTo>
                      <a:pt x="821" y="967"/>
                    </a:lnTo>
                    <a:lnTo>
                      <a:pt x="807" y="976"/>
                    </a:lnTo>
                    <a:lnTo>
                      <a:pt x="793" y="983"/>
                    </a:lnTo>
                    <a:lnTo>
                      <a:pt x="779" y="991"/>
                    </a:lnTo>
                    <a:lnTo>
                      <a:pt x="764" y="998"/>
                    </a:lnTo>
                    <a:lnTo>
                      <a:pt x="750" y="1005"/>
                    </a:lnTo>
                    <a:lnTo>
                      <a:pt x="734" y="1011"/>
                    </a:lnTo>
                    <a:lnTo>
                      <a:pt x="719" y="1017"/>
                    </a:lnTo>
                    <a:lnTo>
                      <a:pt x="703" y="1022"/>
                    </a:lnTo>
                    <a:lnTo>
                      <a:pt x="687" y="1026"/>
                    </a:lnTo>
                    <a:lnTo>
                      <a:pt x="671" y="1031"/>
                    </a:lnTo>
                    <a:lnTo>
                      <a:pt x="655" y="1035"/>
                    </a:lnTo>
                    <a:lnTo>
                      <a:pt x="638" y="1037"/>
                    </a:lnTo>
                    <a:lnTo>
                      <a:pt x="656" y="1019"/>
                    </a:lnTo>
                    <a:lnTo>
                      <a:pt x="673" y="999"/>
                    </a:lnTo>
                    <a:lnTo>
                      <a:pt x="689" y="980"/>
                    </a:lnTo>
                    <a:lnTo>
                      <a:pt x="705" y="958"/>
                    </a:lnTo>
                    <a:lnTo>
                      <a:pt x="720" y="937"/>
                    </a:lnTo>
                    <a:lnTo>
                      <a:pt x="734" y="914"/>
                    </a:lnTo>
                    <a:lnTo>
                      <a:pt x="747" y="890"/>
                    </a:lnTo>
                    <a:lnTo>
                      <a:pt x="759" y="866"/>
                    </a:lnTo>
                    <a:close/>
                    <a:moveTo>
                      <a:pt x="576" y="1044"/>
                    </a:moveTo>
                    <a:lnTo>
                      <a:pt x="576" y="830"/>
                    </a:lnTo>
                    <a:lnTo>
                      <a:pt x="595" y="831"/>
                    </a:lnTo>
                    <a:lnTo>
                      <a:pt x="615" y="832"/>
                    </a:lnTo>
                    <a:lnTo>
                      <a:pt x="633" y="834"/>
                    </a:lnTo>
                    <a:lnTo>
                      <a:pt x="652" y="837"/>
                    </a:lnTo>
                    <a:lnTo>
                      <a:pt x="671" y="841"/>
                    </a:lnTo>
                    <a:lnTo>
                      <a:pt x="688" y="844"/>
                    </a:lnTo>
                    <a:lnTo>
                      <a:pt x="707" y="849"/>
                    </a:lnTo>
                    <a:lnTo>
                      <a:pt x="725" y="855"/>
                    </a:lnTo>
                    <a:lnTo>
                      <a:pt x="710" y="882"/>
                    </a:lnTo>
                    <a:lnTo>
                      <a:pt x="695" y="909"/>
                    </a:lnTo>
                    <a:lnTo>
                      <a:pt x="678" y="933"/>
                    </a:lnTo>
                    <a:lnTo>
                      <a:pt x="660" y="958"/>
                    </a:lnTo>
                    <a:lnTo>
                      <a:pt x="641" y="982"/>
                    </a:lnTo>
                    <a:lnTo>
                      <a:pt x="621" y="1004"/>
                    </a:lnTo>
                    <a:lnTo>
                      <a:pt x="600" y="1024"/>
                    </a:lnTo>
                    <a:lnTo>
                      <a:pt x="578" y="1044"/>
                    </a:lnTo>
                    <a:lnTo>
                      <a:pt x="576" y="1044"/>
                    </a:lnTo>
                    <a:close/>
                    <a:moveTo>
                      <a:pt x="478" y="1037"/>
                    </a:moveTo>
                    <a:lnTo>
                      <a:pt x="462" y="1035"/>
                    </a:lnTo>
                    <a:lnTo>
                      <a:pt x="445" y="1031"/>
                    </a:lnTo>
                    <a:lnTo>
                      <a:pt x="429" y="1026"/>
                    </a:lnTo>
                    <a:lnTo>
                      <a:pt x="413" y="1022"/>
                    </a:lnTo>
                    <a:lnTo>
                      <a:pt x="398" y="1017"/>
                    </a:lnTo>
                    <a:lnTo>
                      <a:pt x="382" y="1011"/>
                    </a:lnTo>
                    <a:lnTo>
                      <a:pt x="366" y="1005"/>
                    </a:lnTo>
                    <a:lnTo>
                      <a:pt x="351" y="998"/>
                    </a:lnTo>
                    <a:lnTo>
                      <a:pt x="337" y="991"/>
                    </a:lnTo>
                    <a:lnTo>
                      <a:pt x="322" y="983"/>
                    </a:lnTo>
                    <a:lnTo>
                      <a:pt x="308" y="976"/>
                    </a:lnTo>
                    <a:lnTo>
                      <a:pt x="294" y="967"/>
                    </a:lnTo>
                    <a:lnTo>
                      <a:pt x="281" y="957"/>
                    </a:lnTo>
                    <a:lnTo>
                      <a:pt x="268" y="947"/>
                    </a:lnTo>
                    <a:lnTo>
                      <a:pt x="255" y="938"/>
                    </a:lnTo>
                    <a:lnTo>
                      <a:pt x="242" y="928"/>
                    </a:lnTo>
                    <a:lnTo>
                      <a:pt x="269" y="910"/>
                    </a:lnTo>
                    <a:lnTo>
                      <a:pt x="298" y="893"/>
                    </a:lnTo>
                    <a:lnTo>
                      <a:pt x="328" y="879"/>
                    </a:lnTo>
                    <a:lnTo>
                      <a:pt x="358" y="866"/>
                    </a:lnTo>
                    <a:lnTo>
                      <a:pt x="370" y="890"/>
                    </a:lnTo>
                    <a:lnTo>
                      <a:pt x="383" y="914"/>
                    </a:lnTo>
                    <a:lnTo>
                      <a:pt x="397" y="937"/>
                    </a:lnTo>
                    <a:lnTo>
                      <a:pt x="412" y="958"/>
                    </a:lnTo>
                    <a:lnTo>
                      <a:pt x="427" y="980"/>
                    </a:lnTo>
                    <a:lnTo>
                      <a:pt x="443" y="999"/>
                    </a:lnTo>
                    <a:lnTo>
                      <a:pt x="460" y="1019"/>
                    </a:lnTo>
                    <a:lnTo>
                      <a:pt x="478" y="1037"/>
                    </a:lnTo>
                    <a:close/>
                    <a:moveTo>
                      <a:pt x="540" y="577"/>
                    </a:moveTo>
                    <a:lnTo>
                      <a:pt x="540" y="794"/>
                    </a:lnTo>
                    <a:lnTo>
                      <a:pt x="519" y="794"/>
                    </a:lnTo>
                    <a:lnTo>
                      <a:pt x="498" y="796"/>
                    </a:lnTo>
                    <a:lnTo>
                      <a:pt x="477" y="798"/>
                    </a:lnTo>
                    <a:lnTo>
                      <a:pt x="456" y="802"/>
                    </a:lnTo>
                    <a:lnTo>
                      <a:pt x="436" y="806"/>
                    </a:lnTo>
                    <a:lnTo>
                      <a:pt x="416" y="810"/>
                    </a:lnTo>
                    <a:lnTo>
                      <a:pt x="396" y="816"/>
                    </a:lnTo>
                    <a:lnTo>
                      <a:pt x="376" y="821"/>
                    </a:lnTo>
                    <a:lnTo>
                      <a:pt x="365" y="793"/>
                    </a:lnTo>
                    <a:lnTo>
                      <a:pt x="356" y="764"/>
                    </a:lnTo>
                    <a:lnTo>
                      <a:pt x="347" y="735"/>
                    </a:lnTo>
                    <a:lnTo>
                      <a:pt x="339" y="704"/>
                    </a:lnTo>
                    <a:lnTo>
                      <a:pt x="334" y="673"/>
                    </a:lnTo>
                    <a:lnTo>
                      <a:pt x="330" y="642"/>
                    </a:lnTo>
                    <a:lnTo>
                      <a:pt x="326" y="609"/>
                    </a:lnTo>
                    <a:lnTo>
                      <a:pt x="324" y="577"/>
                    </a:lnTo>
                    <a:lnTo>
                      <a:pt x="540" y="577"/>
                    </a:lnTo>
                    <a:close/>
                    <a:moveTo>
                      <a:pt x="364" y="328"/>
                    </a:moveTo>
                    <a:lnTo>
                      <a:pt x="385" y="334"/>
                    </a:lnTo>
                    <a:lnTo>
                      <a:pt x="406" y="340"/>
                    </a:lnTo>
                    <a:lnTo>
                      <a:pt x="428" y="346"/>
                    </a:lnTo>
                    <a:lnTo>
                      <a:pt x="450" y="350"/>
                    </a:lnTo>
                    <a:lnTo>
                      <a:pt x="472" y="353"/>
                    </a:lnTo>
                    <a:lnTo>
                      <a:pt x="494" y="357"/>
                    </a:lnTo>
                    <a:lnTo>
                      <a:pt x="517" y="359"/>
                    </a:lnTo>
                    <a:lnTo>
                      <a:pt x="540" y="360"/>
                    </a:lnTo>
                    <a:lnTo>
                      <a:pt x="540" y="540"/>
                    </a:lnTo>
                    <a:lnTo>
                      <a:pt x="324" y="540"/>
                    </a:lnTo>
                    <a:lnTo>
                      <a:pt x="326" y="512"/>
                    </a:lnTo>
                    <a:lnTo>
                      <a:pt x="329" y="485"/>
                    </a:lnTo>
                    <a:lnTo>
                      <a:pt x="332" y="457"/>
                    </a:lnTo>
                    <a:lnTo>
                      <a:pt x="336" y="430"/>
                    </a:lnTo>
                    <a:lnTo>
                      <a:pt x="342" y="404"/>
                    </a:lnTo>
                    <a:lnTo>
                      <a:pt x="348" y="378"/>
                    </a:lnTo>
                    <a:lnTo>
                      <a:pt x="356" y="352"/>
                    </a:lnTo>
                    <a:lnTo>
                      <a:pt x="364" y="328"/>
                    </a:lnTo>
                    <a:lnTo>
                      <a:pt x="364" y="328"/>
                    </a:lnTo>
                    <a:close/>
                    <a:moveTo>
                      <a:pt x="344" y="282"/>
                    </a:moveTo>
                    <a:lnTo>
                      <a:pt x="328" y="275"/>
                    </a:lnTo>
                    <a:lnTo>
                      <a:pt x="311" y="267"/>
                    </a:lnTo>
                    <a:lnTo>
                      <a:pt x="295" y="258"/>
                    </a:lnTo>
                    <a:lnTo>
                      <a:pt x="279" y="250"/>
                    </a:lnTo>
                    <a:lnTo>
                      <a:pt x="264" y="240"/>
                    </a:lnTo>
                    <a:lnTo>
                      <a:pt x="249" y="230"/>
                    </a:lnTo>
                    <a:lnTo>
                      <a:pt x="235" y="221"/>
                    </a:lnTo>
                    <a:lnTo>
                      <a:pt x="221" y="210"/>
                    </a:lnTo>
                    <a:lnTo>
                      <a:pt x="234" y="198"/>
                    </a:lnTo>
                    <a:lnTo>
                      <a:pt x="248" y="186"/>
                    </a:lnTo>
                    <a:lnTo>
                      <a:pt x="262" y="174"/>
                    </a:lnTo>
                    <a:lnTo>
                      <a:pt x="276" y="163"/>
                    </a:lnTo>
                    <a:lnTo>
                      <a:pt x="291" y="154"/>
                    </a:lnTo>
                    <a:lnTo>
                      <a:pt x="306" y="144"/>
                    </a:lnTo>
                    <a:lnTo>
                      <a:pt x="322" y="134"/>
                    </a:lnTo>
                    <a:lnTo>
                      <a:pt x="338" y="126"/>
                    </a:lnTo>
                    <a:lnTo>
                      <a:pt x="355" y="118"/>
                    </a:lnTo>
                    <a:lnTo>
                      <a:pt x="371" y="110"/>
                    </a:lnTo>
                    <a:lnTo>
                      <a:pt x="388" y="104"/>
                    </a:lnTo>
                    <a:lnTo>
                      <a:pt x="405" y="97"/>
                    </a:lnTo>
                    <a:lnTo>
                      <a:pt x="424" y="92"/>
                    </a:lnTo>
                    <a:lnTo>
                      <a:pt x="441" y="88"/>
                    </a:lnTo>
                    <a:lnTo>
                      <a:pt x="459" y="83"/>
                    </a:lnTo>
                    <a:lnTo>
                      <a:pt x="478" y="80"/>
                    </a:lnTo>
                    <a:lnTo>
                      <a:pt x="458" y="102"/>
                    </a:lnTo>
                    <a:lnTo>
                      <a:pt x="438" y="124"/>
                    </a:lnTo>
                    <a:lnTo>
                      <a:pt x="419" y="148"/>
                    </a:lnTo>
                    <a:lnTo>
                      <a:pt x="402" y="173"/>
                    </a:lnTo>
                    <a:lnTo>
                      <a:pt x="386" y="199"/>
                    </a:lnTo>
                    <a:lnTo>
                      <a:pt x="371" y="225"/>
                    </a:lnTo>
                    <a:lnTo>
                      <a:pt x="357" y="253"/>
                    </a:lnTo>
                    <a:lnTo>
                      <a:pt x="344" y="282"/>
                    </a:lnTo>
                    <a:close/>
                    <a:moveTo>
                      <a:pt x="540" y="74"/>
                    </a:moveTo>
                    <a:lnTo>
                      <a:pt x="540" y="324"/>
                    </a:lnTo>
                    <a:lnTo>
                      <a:pt x="519" y="323"/>
                    </a:lnTo>
                    <a:lnTo>
                      <a:pt x="498" y="321"/>
                    </a:lnTo>
                    <a:lnTo>
                      <a:pt x="477" y="318"/>
                    </a:lnTo>
                    <a:lnTo>
                      <a:pt x="456" y="315"/>
                    </a:lnTo>
                    <a:lnTo>
                      <a:pt x="437" y="311"/>
                    </a:lnTo>
                    <a:lnTo>
                      <a:pt x="416" y="306"/>
                    </a:lnTo>
                    <a:lnTo>
                      <a:pt x="397" y="301"/>
                    </a:lnTo>
                    <a:lnTo>
                      <a:pt x="377" y="294"/>
                    </a:lnTo>
                    <a:lnTo>
                      <a:pt x="392" y="262"/>
                    </a:lnTo>
                    <a:lnTo>
                      <a:pt x="409" y="230"/>
                    </a:lnTo>
                    <a:lnTo>
                      <a:pt x="427" y="200"/>
                    </a:lnTo>
                    <a:lnTo>
                      <a:pt x="446" y="172"/>
                    </a:lnTo>
                    <a:lnTo>
                      <a:pt x="467" y="145"/>
                    </a:lnTo>
                    <a:lnTo>
                      <a:pt x="490" y="119"/>
                    </a:lnTo>
                    <a:lnTo>
                      <a:pt x="513" y="95"/>
                    </a:lnTo>
                    <a:lnTo>
                      <a:pt x="538" y="74"/>
                    </a:lnTo>
                    <a:lnTo>
                      <a:pt x="539" y="74"/>
                    </a:lnTo>
                    <a:lnTo>
                      <a:pt x="540" y="74"/>
                    </a:lnTo>
                    <a:lnTo>
                      <a:pt x="540" y="74"/>
                    </a:lnTo>
                    <a:close/>
                    <a:moveTo>
                      <a:pt x="638" y="80"/>
                    </a:moveTo>
                    <a:lnTo>
                      <a:pt x="656" y="83"/>
                    </a:lnTo>
                    <a:lnTo>
                      <a:pt x="674" y="88"/>
                    </a:lnTo>
                    <a:lnTo>
                      <a:pt x="693" y="92"/>
                    </a:lnTo>
                    <a:lnTo>
                      <a:pt x="710" y="97"/>
                    </a:lnTo>
                    <a:lnTo>
                      <a:pt x="727" y="104"/>
                    </a:lnTo>
                    <a:lnTo>
                      <a:pt x="744" y="110"/>
                    </a:lnTo>
                    <a:lnTo>
                      <a:pt x="762" y="118"/>
                    </a:lnTo>
                    <a:lnTo>
                      <a:pt x="778" y="126"/>
                    </a:lnTo>
                    <a:lnTo>
                      <a:pt x="794" y="134"/>
                    </a:lnTo>
                    <a:lnTo>
                      <a:pt x="809" y="144"/>
                    </a:lnTo>
                    <a:lnTo>
                      <a:pt x="825" y="154"/>
                    </a:lnTo>
                    <a:lnTo>
                      <a:pt x="841" y="163"/>
                    </a:lnTo>
                    <a:lnTo>
                      <a:pt x="855" y="174"/>
                    </a:lnTo>
                    <a:lnTo>
                      <a:pt x="869" y="186"/>
                    </a:lnTo>
                    <a:lnTo>
                      <a:pt x="883" y="198"/>
                    </a:lnTo>
                    <a:lnTo>
                      <a:pt x="896" y="210"/>
                    </a:lnTo>
                    <a:lnTo>
                      <a:pt x="882" y="221"/>
                    </a:lnTo>
                    <a:lnTo>
                      <a:pt x="867" y="230"/>
                    </a:lnTo>
                    <a:lnTo>
                      <a:pt x="851" y="240"/>
                    </a:lnTo>
                    <a:lnTo>
                      <a:pt x="836" y="250"/>
                    </a:lnTo>
                    <a:lnTo>
                      <a:pt x="821" y="258"/>
                    </a:lnTo>
                    <a:lnTo>
                      <a:pt x="805" y="267"/>
                    </a:lnTo>
                    <a:lnTo>
                      <a:pt x="789" y="275"/>
                    </a:lnTo>
                    <a:lnTo>
                      <a:pt x="773" y="282"/>
                    </a:lnTo>
                    <a:lnTo>
                      <a:pt x="760" y="253"/>
                    </a:lnTo>
                    <a:lnTo>
                      <a:pt x="746" y="225"/>
                    </a:lnTo>
                    <a:lnTo>
                      <a:pt x="730" y="199"/>
                    </a:lnTo>
                    <a:lnTo>
                      <a:pt x="714" y="173"/>
                    </a:lnTo>
                    <a:lnTo>
                      <a:pt x="696" y="148"/>
                    </a:lnTo>
                    <a:lnTo>
                      <a:pt x="678" y="124"/>
                    </a:lnTo>
                    <a:lnTo>
                      <a:pt x="658" y="102"/>
                    </a:lnTo>
                    <a:lnTo>
                      <a:pt x="638" y="80"/>
                    </a:lnTo>
                    <a:close/>
                    <a:moveTo>
                      <a:pt x="578" y="74"/>
                    </a:moveTo>
                    <a:lnTo>
                      <a:pt x="603" y="95"/>
                    </a:lnTo>
                    <a:lnTo>
                      <a:pt x="627" y="119"/>
                    </a:lnTo>
                    <a:lnTo>
                      <a:pt x="648" y="145"/>
                    </a:lnTo>
                    <a:lnTo>
                      <a:pt x="670" y="172"/>
                    </a:lnTo>
                    <a:lnTo>
                      <a:pt x="689" y="200"/>
                    </a:lnTo>
                    <a:lnTo>
                      <a:pt x="708" y="230"/>
                    </a:lnTo>
                    <a:lnTo>
                      <a:pt x="724" y="262"/>
                    </a:lnTo>
                    <a:lnTo>
                      <a:pt x="739" y="294"/>
                    </a:lnTo>
                    <a:lnTo>
                      <a:pt x="720" y="301"/>
                    </a:lnTo>
                    <a:lnTo>
                      <a:pt x="699" y="306"/>
                    </a:lnTo>
                    <a:lnTo>
                      <a:pt x="680" y="311"/>
                    </a:lnTo>
                    <a:lnTo>
                      <a:pt x="659" y="315"/>
                    </a:lnTo>
                    <a:lnTo>
                      <a:pt x="639" y="318"/>
                    </a:lnTo>
                    <a:lnTo>
                      <a:pt x="618" y="321"/>
                    </a:lnTo>
                    <a:lnTo>
                      <a:pt x="598" y="323"/>
                    </a:lnTo>
                    <a:lnTo>
                      <a:pt x="576" y="324"/>
                    </a:lnTo>
                    <a:lnTo>
                      <a:pt x="576" y="74"/>
                    </a:lnTo>
                    <a:lnTo>
                      <a:pt x="577" y="74"/>
                    </a:lnTo>
                    <a:lnTo>
                      <a:pt x="578" y="74"/>
                    </a:lnTo>
                    <a:lnTo>
                      <a:pt x="578" y="74"/>
                    </a:lnTo>
                    <a:close/>
                    <a:moveTo>
                      <a:pt x="538" y="1044"/>
                    </a:moveTo>
                    <a:lnTo>
                      <a:pt x="517" y="1024"/>
                    </a:lnTo>
                    <a:lnTo>
                      <a:pt x="495" y="1004"/>
                    </a:lnTo>
                    <a:lnTo>
                      <a:pt x="476" y="982"/>
                    </a:lnTo>
                    <a:lnTo>
                      <a:pt x="456" y="958"/>
                    </a:lnTo>
                    <a:lnTo>
                      <a:pt x="438" y="933"/>
                    </a:lnTo>
                    <a:lnTo>
                      <a:pt x="422" y="909"/>
                    </a:lnTo>
                    <a:lnTo>
                      <a:pt x="405" y="882"/>
                    </a:lnTo>
                    <a:lnTo>
                      <a:pt x="391" y="855"/>
                    </a:lnTo>
                    <a:lnTo>
                      <a:pt x="410" y="849"/>
                    </a:lnTo>
                    <a:lnTo>
                      <a:pt x="427" y="844"/>
                    </a:lnTo>
                    <a:lnTo>
                      <a:pt x="445" y="841"/>
                    </a:lnTo>
                    <a:lnTo>
                      <a:pt x="464" y="837"/>
                    </a:lnTo>
                    <a:lnTo>
                      <a:pt x="483" y="834"/>
                    </a:lnTo>
                    <a:lnTo>
                      <a:pt x="501" y="832"/>
                    </a:lnTo>
                    <a:lnTo>
                      <a:pt x="521" y="831"/>
                    </a:lnTo>
                    <a:lnTo>
                      <a:pt x="540" y="830"/>
                    </a:lnTo>
                    <a:lnTo>
                      <a:pt x="540" y="1044"/>
                    </a:lnTo>
                    <a:lnTo>
                      <a:pt x="538" y="1044"/>
                    </a:lnTo>
                    <a:close/>
                    <a:moveTo>
                      <a:pt x="1043" y="540"/>
                    </a:moveTo>
                    <a:lnTo>
                      <a:pt x="828" y="540"/>
                    </a:lnTo>
                    <a:lnTo>
                      <a:pt x="825" y="511"/>
                    </a:lnTo>
                    <a:lnTo>
                      <a:pt x="823" y="482"/>
                    </a:lnTo>
                    <a:lnTo>
                      <a:pt x="820" y="453"/>
                    </a:lnTo>
                    <a:lnTo>
                      <a:pt x="816" y="424"/>
                    </a:lnTo>
                    <a:lnTo>
                      <a:pt x="809" y="396"/>
                    </a:lnTo>
                    <a:lnTo>
                      <a:pt x="803" y="369"/>
                    </a:lnTo>
                    <a:lnTo>
                      <a:pt x="795" y="342"/>
                    </a:lnTo>
                    <a:lnTo>
                      <a:pt x="786" y="315"/>
                    </a:lnTo>
                    <a:lnTo>
                      <a:pt x="804" y="307"/>
                    </a:lnTo>
                    <a:lnTo>
                      <a:pt x="821" y="298"/>
                    </a:lnTo>
                    <a:lnTo>
                      <a:pt x="840" y="290"/>
                    </a:lnTo>
                    <a:lnTo>
                      <a:pt x="856" y="280"/>
                    </a:lnTo>
                    <a:lnTo>
                      <a:pt x="873" y="269"/>
                    </a:lnTo>
                    <a:lnTo>
                      <a:pt x="889" y="258"/>
                    </a:lnTo>
                    <a:lnTo>
                      <a:pt x="904" y="248"/>
                    </a:lnTo>
                    <a:lnTo>
                      <a:pt x="921" y="236"/>
                    </a:lnTo>
                    <a:lnTo>
                      <a:pt x="933" y="252"/>
                    </a:lnTo>
                    <a:lnTo>
                      <a:pt x="946" y="268"/>
                    </a:lnTo>
                    <a:lnTo>
                      <a:pt x="958" y="284"/>
                    </a:lnTo>
                    <a:lnTo>
                      <a:pt x="970" y="302"/>
                    </a:lnTo>
                    <a:lnTo>
                      <a:pt x="980" y="319"/>
                    </a:lnTo>
                    <a:lnTo>
                      <a:pt x="990" y="337"/>
                    </a:lnTo>
                    <a:lnTo>
                      <a:pt x="999" y="356"/>
                    </a:lnTo>
                    <a:lnTo>
                      <a:pt x="1007" y="375"/>
                    </a:lnTo>
                    <a:lnTo>
                      <a:pt x="1014" y="394"/>
                    </a:lnTo>
                    <a:lnTo>
                      <a:pt x="1022" y="415"/>
                    </a:lnTo>
                    <a:lnTo>
                      <a:pt x="1027" y="434"/>
                    </a:lnTo>
                    <a:lnTo>
                      <a:pt x="1033" y="455"/>
                    </a:lnTo>
                    <a:lnTo>
                      <a:pt x="1036" y="477"/>
                    </a:lnTo>
                    <a:lnTo>
                      <a:pt x="1039" y="497"/>
                    </a:lnTo>
                    <a:lnTo>
                      <a:pt x="1041" y="519"/>
                    </a:lnTo>
                    <a:lnTo>
                      <a:pt x="1043" y="540"/>
                    </a:lnTo>
                    <a:lnTo>
                      <a:pt x="1043" y="540"/>
                    </a:lnTo>
                    <a:close/>
                    <a:moveTo>
                      <a:pt x="558" y="0"/>
                    </a:moveTo>
                    <a:lnTo>
                      <a:pt x="530" y="1"/>
                    </a:lnTo>
                    <a:lnTo>
                      <a:pt x="501" y="4"/>
                    </a:lnTo>
                    <a:lnTo>
                      <a:pt x="473" y="7"/>
                    </a:lnTo>
                    <a:lnTo>
                      <a:pt x="445" y="12"/>
                    </a:lnTo>
                    <a:lnTo>
                      <a:pt x="418" y="19"/>
                    </a:lnTo>
                    <a:lnTo>
                      <a:pt x="392" y="26"/>
                    </a:lnTo>
                    <a:lnTo>
                      <a:pt x="366" y="35"/>
                    </a:lnTo>
                    <a:lnTo>
                      <a:pt x="341" y="45"/>
                    </a:lnTo>
                    <a:lnTo>
                      <a:pt x="316" y="55"/>
                    </a:lnTo>
                    <a:lnTo>
                      <a:pt x="292" y="68"/>
                    </a:lnTo>
                    <a:lnTo>
                      <a:pt x="268" y="81"/>
                    </a:lnTo>
                    <a:lnTo>
                      <a:pt x="245" y="96"/>
                    </a:lnTo>
                    <a:lnTo>
                      <a:pt x="224" y="112"/>
                    </a:lnTo>
                    <a:lnTo>
                      <a:pt x="203" y="128"/>
                    </a:lnTo>
                    <a:lnTo>
                      <a:pt x="183" y="146"/>
                    </a:lnTo>
                    <a:lnTo>
                      <a:pt x="163" y="164"/>
                    </a:lnTo>
                    <a:lnTo>
                      <a:pt x="145" y="184"/>
                    </a:lnTo>
                    <a:lnTo>
                      <a:pt x="128" y="203"/>
                    </a:lnTo>
                    <a:lnTo>
                      <a:pt x="110" y="225"/>
                    </a:lnTo>
                    <a:lnTo>
                      <a:pt x="95" y="247"/>
                    </a:lnTo>
                    <a:lnTo>
                      <a:pt x="80" y="269"/>
                    </a:lnTo>
                    <a:lnTo>
                      <a:pt x="67" y="293"/>
                    </a:lnTo>
                    <a:lnTo>
                      <a:pt x="55" y="317"/>
                    </a:lnTo>
                    <a:lnTo>
                      <a:pt x="44" y="342"/>
                    </a:lnTo>
                    <a:lnTo>
                      <a:pt x="34" y="366"/>
                    </a:lnTo>
                    <a:lnTo>
                      <a:pt x="25" y="392"/>
                    </a:lnTo>
                    <a:lnTo>
                      <a:pt x="18" y="419"/>
                    </a:lnTo>
                    <a:lnTo>
                      <a:pt x="11" y="446"/>
                    </a:lnTo>
                    <a:lnTo>
                      <a:pt x="7" y="473"/>
                    </a:lnTo>
                    <a:lnTo>
                      <a:pt x="2" y="501"/>
                    </a:lnTo>
                    <a:lnTo>
                      <a:pt x="0" y="529"/>
                    </a:lnTo>
                    <a:lnTo>
                      <a:pt x="0" y="559"/>
                    </a:lnTo>
                    <a:lnTo>
                      <a:pt x="0" y="588"/>
                    </a:lnTo>
                    <a:lnTo>
                      <a:pt x="2" y="616"/>
                    </a:lnTo>
                    <a:lnTo>
                      <a:pt x="7" y="644"/>
                    </a:lnTo>
                    <a:lnTo>
                      <a:pt x="11" y="671"/>
                    </a:lnTo>
                    <a:lnTo>
                      <a:pt x="18" y="698"/>
                    </a:lnTo>
                    <a:lnTo>
                      <a:pt x="25" y="725"/>
                    </a:lnTo>
                    <a:lnTo>
                      <a:pt x="34" y="751"/>
                    </a:lnTo>
                    <a:lnTo>
                      <a:pt x="44" y="776"/>
                    </a:lnTo>
                    <a:lnTo>
                      <a:pt x="55" y="801"/>
                    </a:lnTo>
                    <a:lnTo>
                      <a:pt x="67" y="824"/>
                    </a:lnTo>
                    <a:lnTo>
                      <a:pt x="80" y="848"/>
                    </a:lnTo>
                    <a:lnTo>
                      <a:pt x="95" y="871"/>
                    </a:lnTo>
                    <a:lnTo>
                      <a:pt x="110" y="892"/>
                    </a:lnTo>
                    <a:lnTo>
                      <a:pt x="128" y="914"/>
                    </a:lnTo>
                    <a:lnTo>
                      <a:pt x="145" y="933"/>
                    </a:lnTo>
                    <a:lnTo>
                      <a:pt x="163" y="953"/>
                    </a:lnTo>
                    <a:lnTo>
                      <a:pt x="183" y="972"/>
                    </a:lnTo>
                    <a:lnTo>
                      <a:pt x="203" y="990"/>
                    </a:lnTo>
                    <a:lnTo>
                      <a:pt x="224" y="1006"/>
                    </a:lnTo>
                    <a:lnTo>
                      <a:pt x="245" y="1021"/>
                    </a:lnTo>
                    <a:lnTo>
                      <a:pt x="268" y="1036"/>
                    </a:lnTo>
                    <a:lnTo>
                      <a:pt x="292" y="1049"/>
                    </a:lnTo>
                    <a:lnTo>
                      <a:pt x="316" y="1062"/>
                    </a:lnTo>
                    <a:lnTo>
                      <a:pt x="341" y="1073"/>
                    </a:lnTo>
                    <a:lnTo>
                      <a:pt x="366" y="1082"/>
                    </a:lnTo>
                    <a:lnTo>
                      <a:pt x="392" y="1091"/>
                    </a:lnTo>
                    <a:lnTo>
                      <a:pt x="418" y="1099"/>
                    </a:lnTo>
                    <a:lnTo>
                      <a:pt x="445" y="1105"/>
                    </a:lnTo>
                    <a:lnTo>
                      <a:pt x="473" y="1111"/>
                    </a:lnTo>
                    <a:lnTo>
                      <a:pt x="501" y="1114"/>
                    </a:lnTo>
                    <a:lnTo>
                      <a:pt x="530" y="1116"/>
                    </a:lnTo>
                    <a:lnTo>
                      <a:pt x="558" y="1117"/>
                    </a:lnTo>
                    <a:lnTo>
                      <a:pt x="587" y="1116"/>
                    </a:lnTo>
                    <a:lnTo>
                      <a:pt x="615" y="1114"/>
                    </a:lnTo>
                    <a:lnTo>
                      <a:pt x="643" y="1111"/>
                    </a:lnTo>
                    <a:lnTo>
                      <a:pt x="670" y="1105"/>
                    </a:lnTo>
                    <a:lnTo>
                      <a:pt x="697" y="1099"/>
                    </a:lnTo>
                    <a:lnTo>
                      <a:pt x="724" y="1091"/>
                    </a:lnTo>
                    <a:lnTo>
                      <a:pt x="750" y="1082"/>
                    </a:lnTo>
                    <a:lnTo>
                      <a:pt x="775" y="1073"/>
                    </a:lnTo>
                    <a:lnTo>
                      <a:pt x="800" y="1062"/>
                    </a:lnTo>
                    <a:lnTo>
                      <a:pt x="824" y="1049"/>
                    </a:lnTo>
                    <a:lnTo>
                      <a:pt x="847" y="1036"/>
                    </a:lnTo>
                    <a:lnTo>
                      <a:pt x="870" y="1021"/>
                    </a:lnTo>
                    <a:lnTo>
                      <a:pt x="891" y="1006"/>
                    </a:lnTo>
                    <a:lnTo>
                      <a:pt x="913" y="990"/>
                    </a:lnTo>
                    <a:lnTo>
                      <a:pt x="933" y="972"/>
                    </a:lnTo>
                    <a:lnTo>
                      <a:pt x="953" y="953"/>
                    </a:lnTo>
                    <a:lnTo>
                      <a:pt x="971" y="933"/>
                    </a:lnTo>
                    <a:lnTo>
                      <a:pt x="989" y="914"/>
                    </a:lnTo>
                    <a:lnTo>
                      <a:pt x="1005" y="892"/>
                    </a:lnTo>
                    <a:lnTo>
                      <a:pt x="1021" y="871"/>
                    </a:lnTo>
                    <a:lnTo>
                      <a:pt x="1035" y="848"/>
                    </a:lnTo>
                    <a:lnTo>
                      <a:pt x="1049" y="824"/>
                    </a:lnTo>
                    <a:lnTo>
                      <a:pt x="1061" y="801"/>
                    </a:lnTo>
                    <a:lnTo>
                      <a:pt x="1072" y="776"/>
                    </a:lnTo>
                    <a:lnTo>
                      <a:pt x="1083" y="751"/>
                    </a:lnTo>
                    <a:lnTo>
                      <a:pt x="1091" y="725"/>
                    </a:lnTo>
                    <a:lnTo>
                      <a:pt x="1099" y="698"/>
                    </a:lnTo>
                    <a:lnTo>
                      <a:pt x="1104" y="671"/>
                    </a:lnTo>
                    <a:lnTo>
                      <a:pt x="1110" y="644"/>
                    </a:lnTo>
                    <a:lnTo>
                      <a:pt x="1113" y="616"/>
                    </a:lnTo>
                    <a:lnTo>
                      <a:pt x="1115" y="588"/>
                    </a:lnTo>
                    <a:lnTo>
                      <a:pt x="1116" y="559"/>
                    </a:lnTo>
                    <a:lnTo>
                      <a:pt x="1115" y="529"/>
                    </a:lnTo>
                    <a:lnTo>
                      <a:pt x="1113" y="501"/>
                    </a:lnTo>
                    <a:lnTo>
                      <a:pt x="1110" y="473"/>
                    </a:lnTo>
                    <a:lnTo>
                      <a:pt x="1104" y="446"/>
                    </a:lnTo>
                    <a:lnTo>
                      <a:pt x="1099" y="419"/>
                    </a:lnTo>
                    <a:lnTo>
                      <a:pt x="1091" y="392"/>
                    </a:lnTo>
                    <a:lnTo>
                      <a:pt x="1083" y="366"/>
                    </a:lnTo>
                    <a:lnTo>
                      <a:pt x="1072" y="342"/>
                    </a:lnTo>
                    <a:lnTo>
                      <a:pt x="1061" y="317"/>
                    </a:lnTo>
                    <a:lnTo>
                      <a:pt x="1049" y="293"/>
                    </a:lnTo>
                    <a:lnTo>
                      <a:pt x="1035" y="269"/>
                    </a:lnTo>
                    <a:lnTo>
                      <a:pt x="1021" y="247"/>
                    </a:lnTo>
                    <a:lnTo>
                      <a:pt x="1005" y="225"/>
                    </a:lnTo>
                    <a:lnTo>
                      <a:pt x="989" y="203"/>
                    </a:lnTo>
                    <a:lnTo>
                      <a:pt x="971" y="184"/>
                    </a:lnTo>
                    <a:lnTo>
                      <a:pt x="953" y="164"/>
                    </a:lnTo>
                    <a:lnTo>
                      <a:pt x="933" y="146"/>
                    </a:lnTo>
                    <a:lnTo>
                      <a:pt x="913" y="128"/>
                    </a:lnTo>
                    <a:lnTo>
                      <a:pt x="891" y="112"/>
                    </a:lnTo>
                    <a:lnTo>
                      <a:pt x="870" y="96"/>
                    </a:lnTo>
                    <a:lnTo>
                      <a:pt x="847" y="81"/>
                    </a:lnTo>
                    <a:lnTo>
                      <a:pt x="824" y="68"/>
                    </a:lnTo>
                    <a:lnTo>
                      <a:pt x="800" y="55"/>
                    </a:lnTo>
                    <a:lnTo>
                      <a:pt x="775" y="45"/>
                    </a:lnTo>
                    <a:lnTo>
                      <a:pt x="750" y="35"/>
                    </a:lnTo>
                    <a:lnTo>
                      <a:pt x="724" y="26"/>
                    </a:lnTo>
                    <a:lnTo>
                      <a:pt x="697" y="19"/>
                    </a:lnTo>
                    <a:lnTo>
                      <a:pt x="670" y="12"/>
                    </a:lnTo>
                    <a:lnTo>
                      <a:pt x="643" y="7"/>
                    </a:lnTo>
                    <a:lnTo>
                      <a:pt x="615" y="4"/>
                    </a:lnTo>
                    <a:lnTo>
                      <a:pt x="587" y="1"/>
                    </a:lnTo>
                    <a:lnTo>
                      <a:pt x="558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0" name="Google Shape;650;p29"/>
              <p:cNvGrpSpPr/>
              <p:nvPr/>
            </p:nvGrpSpPr>
            <p:grpSpPr>
              <a:xfrm>
                <a:off x="4639578" y="3488397"/>
                <a:ext cx="374891" cy="374891"/>
                <a:chOff x="9000331" y="4561284"/>
                <a:chExt cx="457200" cy="457200"/>
              </a:xfrm>
            </p:grpSpPr>
            <p:sp>
              <p:nvSpPr>
                <p:cNvPr id="651" name="Google Shape;651;p29"/>
                <p:cNvSpPr/>
                <p:nvPr/>
              </p:nvSpPr>
              <p:spPr>
                <a:xfrm>
                  <a:off x="9000331" y="4561284"/>
                  <a:ext cx="4572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" h="1152" extrusionOk="0">
                      <a:moveTo>
                        <a:pt x="389" y="1044"/>
                      </a:moveTo>
                      <a:lnTo>
                        <a:pt x="365" y="1033"/>
                      </a:lnTo>
                      <a:lnTo>
                        <a:pt x="341" y="1022"/>
                      </a:lnTo>
                      <a:lnTo>
                        <a:pt x="320" y="1009"/>
                      </a:lnTo>
                      <a:lnTo>
                        <a:pt x="298" y="996"/>
                      </a:lnTo>
                      <a:lnTo>
                        <a:pt x="278" y="982"/>
                      </a:lnTo>
                      <a:lnTo>
                        <a:pt x="258" y="967"/>
                      </a:lnTo>
                      <a:lnTo>
                        <a:pt x="240" y="951"/>
                      </a:lnTo>
                      <a:lnTo>
                        <a:pt x="222" y="934"/>
                      </a:lnTo>
                      <a:lnTo>
                        <a:pt x="204" y="917"/>
                      </a:lnTo>
                      <a:lnTo>
                        <a:pt x="188" y="898"/>
                      </a:lnTo>
                      <a:lnTo>
                        <a:pt x="173" y="879"/>
                      </a:lnTo>
                      <a:lnTo>
                        <a:pt x="159" y="859"/>
                      </a:lnTo>
                      <a:lnTo>
                        <a:pt x="146" y="839"/>
                      </a:lnTo>
                      <a:lnTo>
                        <a:pt x="134" y="817"/>
                      </a:lnTo>
                      <a:lnTo>
                        <a:pt x="123" y="796"/>
                      </a:lnTo>
                      <a:lnTo>
                        <a:pt x="113" y="774"/>
                      </a:lnTo>
                      <a:lnTo>
                        <a:pt x="104" y="751"/>
                      </a:lnTo>
                      <a:lnTo>
                        <a:pt x="96" y="729"/>
                      </a:lnTo>
                      <a:lnTo>
                        <a:pt x="90" y="706"/>
                      </a:lnTo>
                      <a:lnTo>
                        <a:pt x="83" y="682"/>
                      </a:lnTo>
                      <a:lnTo>
                        <a:pt x="79" y="658"/>
                      </a:lnTo>
                      <a:lnTo>
                        <a:pt x="76" y="634"/>
                      </a:lnTo>
                      <a:lnTo>
                        <a:pt x="74" y="610"/>
                      </a:lnTo>
                      <a:lnTo>
                        <a:pt x="73" y="585"/>
                      </a:lnTo>
                      <a:lnTo>
                        <a:pt x="73" y="560"/>
                      </a:lnTo>
                      <a:lnTo>
                        <a:pt x="74" y="536"/>
                      </a:lnTo>
                      <a:lnTo>
                        <a:pt x="76" y="512"/>
                      </a:lnTo>
                      <a:lnTo>
                        <a:pt x="80" y="487"/>
                      </a:lnTo>
                      <a:lnTo>
                        <a:pt x="86" y="462"/>
                      </a:lnTo>
                      <a:lnTo>
                        <a:pt x="92" y="437"/>
                      </a:lnTo>
                      <a:lnTo>
                        <a:pt x="100" y="413"/>
                      </a:lnTo>
                      <a:lnTo>
                        <a:pt x="108" y="388"/>
                      </a:lnTo>
                      <a:lnTo>
                        <a:pt x="119" y="365"/>
                      </a:lnTo>
                      <a:lnTo>
                        <a:pt x="130" y="342"/>
                      </a:lnTo>
                      <a:lnTo>
                        <a:pt x="142" y="319"/>
                      </a:lnTo>
                      <a:lnTo>
                        <a:pt x="156" y="298"/>
                      </a:lnTo>
                      <a:lnTo>
                        <a:pt x="170" y="277"/>
                      </a:lnTo>
                      <a:lnTo>
                        <a:pt x="185" y="258"/>
                      </a:lnTo>
                      <a:lnTo>
                        <a:pt x="201" y="239"/>
                      </a:lnTo>
                      <a:lnTo>
                        <a:pt x="218" y="221"/>
                      </a:lnTo>
                      <a:lnTo>
                        <a:pt x="236" y="205"/>
                      </a:lnTo>
                      <a:lnTo>
                        <a:pt x="254" y="189"/>
                      </a:lnTo>
                      <a:lnTo>
                        <a:pt x="273" y="174"/>
                      </a:lnTo>
                      <a:lnTo>
                        <a:pt x="293" y="159"/>
                      </a:lnTo>
                      <a:lnTo>
                        <a:pt x="313" y="147"/>
                      </a:lnTo>
                      <a:lnTo>
                        <a:pt x="334" y="134"/>
                      </a:lnTo>
                      <a:lnTo>
                        <a:pt x="356" y="123"/>
                      </a:lnTo>
                      <a:lnTo>
                        <a:pt x="378" y="113"/>
                      </a:lnTo>
                      <a:lnTo>
                        <a:pt x="400" y="103"/>
                      </a:lnTo>
                      <a:lnTo>
                        <a:pt x="424" y="96"/>
                      </a:lnTo>
                      <a:lnTo>
                        <a:pt x="446" y="89"/>
                      </a:lnTo>
                      <a:lnTo>
                        <a:pt x="470" y="83"/>
                      </a:lnTo>
                      <a:lnTo>
                        <a:pt x="494" y="78"/>
                      </a:lnTo>
                      <a:lnTo>
                        <a:pt x="518" y="75"/>
                      </a:lnTo>
                      <a:lnTo>
                        <a:pt x="542" y="73"/>
                      </a:lnTo>
                      <a:lnTo>
                        <a:pt x="567" y="72"/>
                      </a:lnTo>
                      <a:lnTo>
                        <a:pt x="591" y="72"/>
                      </a:lnTo>
                      <a:lnTo>
                        <a:pt x="616" y="73"/>
                      </a:lnTo>
                      <a:lnTo>
                        <a:pt x="641" y="76"/>
                      </a:lnTo>
                      <a:lnTo>
                        <a:pt x="665" y="80"/>
                      </a:lnTo>
                      <a:lnTo>
                        <a:pt x="690" y="85"/>
                      </a:lnTo>
                      <a:lnTo>
                        <a:pt x="715" y="91"/>
                      </a:lnTo>
                      <a:lnTo>
                        <a:pt x="739" y="99"/>
                      </a:lnTo>
                      <a:lnTo>
                        <a:pt x="764" y="108"/>
                      </a:lnTo>
                      <a:lnTo>
                        <a:pt x="788" y="118"/>
                      </a:lnTo>
                      <a:lnTo>
                        <a:pt x="810" y="129"/>
                      </a:lnTo>
                      <a:lnTo>
                        <a:pt x="833" y="142"/>
                      </a:lnTo>
                      <a:lnTo>
                        <a:pt x="853" y="155"/>
                      </a:lnTo>
                      <a:lnTo>
                        <a:pt x="874" y="169"/>
                      </a:lnTo>
                      <a:lnTo>
                        <a:pt x="894" y="184"/>
                      </a:lnTo>
                      <a:lnTo>
                        <a:pt x="913" y="201"/>
                      </a:lnTo>
                      <a:lnTo>
                        <a:pt x="931" y="218"/>
                      </a:lnTo>
                      <a:lnTo>
                        <a:pt x="947" y="235"/>
                      </a:lnTo>
                      <a:lnTo>
                        <a:pt x="964" y="253"/>
                      </a:lnTo>
                      <a:lnTo>
                        <a:pt x="979" y="273"/>
                      </a:lnTo>
                      <a:lnTo>
                        <a:pt x="993" y="292"/>
                      </a:lnTo>
                      <a:lnTo>
                        <a:pt x="1006" y="313"/>
                      </a:lnTo>
                      <a:lnTo>
                        <a:pt x="1018" y="334"/>
                      </a:lnTo>
                      <a:lnTo>
                        <a:pt x="1029" y="356"/>
                      </a:lnTo>
                      <a:lnTo>
                        <a:pt x="1039" y="378"/>
                      </a:lnTo>
                      <a:lnTo>
                        <a:pt x="1048" y="400"/>
                      </a:lnTo>
                      <a:lnTo>
                        <a:pt x="1056" y="423"/>
                      </a:lnTo>
                      <a:lnTo>
                        <a:pt x="1063" y="446"/>
                      </a:lnTo>
                      <a:lnTo>
                        <a:pt x="1068" y="469"/>
                      </a:lnTo>
                      <a:lnTo>
                        <a:pt x="1074" y="493"/>
                      </a:lnTo>
                      <a:lnTo>
                        <a:pt x="1077" y="518"/>
                      </a:lnTo>
                      <a:lnTo>
                        <a:pt x="1079" y="542"/>
                      </a:lnTo>
                      <a:lnTo>
                        <a:pt x="1080" y="567"/>
                      </a:lnTo>
                      <a:lnTo>
                        <a:pt x="1080" y="591"/>
                      </a:lnTo>
                      <a:lnTo>
                        <a:pt x="1078" y="615"/>
                      </a:lnTo>
                      <a:lnTo>
                        <a:pt x="1076" y="640"/>
                      </a:lnTo>
                      <a:lnTo>
                        <a:pt x="1073" y="665"/>
                      </a:lnTo>
                      <a:lnTo>
                        <a:pt x="1067" y="690"/>
                      </a:lnTo>
                      <a:lnTo>
                        <a:pt x="1061" y="715"/>
                      </a:lnTo>
                      <a:lnTo>
                        <a:pt x="1053" y="739"/>
                      </a:lnTo>
                      <a:lnTo>
                        <a:pt x="1044" y="763"/>
                      </a:lnTo>
                      <a:lnTo>
                        <a:pt x="1034" y="787"/>
                      </a:lnTo>
                      <a:lnTo>
                        <a:pt x="1023" y="810"/>
                      </a:lnTo>
                      <a:lnTo>
                        <a:pt x="1010" y="832"/>
                      </a:lnTo>
                      <a:lnTo>
                        <a:pt x="997" y="854"/>
                      </a:lnTo>
                      <a:lnTo>
                        <a:pt x="983" y="874"/>
                      </a:lnTo>
                      <a:lnTo>
                        <a:pt x="967" y="894"/>
                      </a:lnTo>
                      <a:lnTo>
                        <a:pt x="952" y="912"/>
                      </a:lnTo>
                      <a:lnTo>
                        <a:pt x="934" y="931"/>
                      </a:lnTo>
                      <a:lnTo>
                        <a:pt x="917" y="948"/>
                      </a:lnTo>
                      <a:lnTo>
                        <a:pt x="898" y="963"/>
                      </a:lnTo>
                      <a:lnTo>
                        <a:pt x="879" y="978"/>
                      </a:lnTo>
                      <a:lnTo>
                        <a:pt x="859" y="992"/>
                      </a:lnTo>
                      <a:lnTo>
                        <a:pt x="839" y="1006"/>
                      </a:lnTo>
                      <a:lnTo>
                        <a:pt x="818" y="1018"/>
                      </a:lnTo>
                      <a:lnTo>
                        <a:pt x="796" y="1029"/>
                      </a:lnTo>
                      <a:lnTo>
                        <a:pt x="775" y="1039"/>
                      </a:lnTo>
                      <a:lnTo>
                        <a:pt x="752" y="1048"/>
                      </a:lnTo>
                      <a:lnTo>
                        <a:pt x="729" y="1056"/>
                      </a:lnTo>
                      <a:lnTo>
                        <a:pt x="705" y="1062"/>
                      </a:lnTo>
                      <a:lnTo>
                        <a:pt x="683" y="1069"/>
                      </a:lnTo>
                      <a:lnTo>
                        <a:pt x="658" y="1073"/>
                      </a:lnTo>
                      <a:lnTo>
                        <a:pt x="634" y="1076"/>
                      </a:lnTo>
                      <a:lnTo>
                        <a:pt x="610" y="1079"/>
                      </a:lnTo>
                      <a:lnTo>
                        <a:pt x="586" y="1080"/>
                      </a:lnTo>
                      <a:lnTo>
                        <a:pt x="561" y="1080"/>
                      </a:lnTo>
                      <a:lnTo>
                        <a:pt x="536" y="1079"/>
                      </a:lnTo>
                      <a:lnTo>
                        <a:pt x="511" y="1075"/>
                      </a:lnTo>
                      <a:lnTo>
                        <a:pt x="487" y="1072"/>
                      </a:lnTo>
                      <a:lnTo>
                        <a:pt x="462" y="1067"/>
                      </a:lnTo>
                      <a:lnTo>
                        <a:pt x="438" y="1060"/>
                      </a:lnTo>
                      <a:lnTo>
                        <a:pt x="413" y="1053"/>
                      </a:lnTo>
                      <a:lnTo>
                        <a:pt x="389" y="1044"/>
                      </a:lnTo>
                      <a:close/>
                      <a:moveTo>
                        <a:pt x="791" y="41"/>
                      </a:moveTo>
                      <a:lnTo>
                        <a:pt x="763" y="31"/>
                      </a:lnTo>
                      <a:lnTo>
                        <a:pt x="735" y="22"/>
                      </a:lnTo>
                      <a:lnTo>
                        <a:pt x="707" y="15"/>
                      </a:lnTo>
                      <a:lnTo>
                        <a:pt x="678" y="9"/>
                      </a:lnTo>
                      <a:lnTo>
                        <a:pt x="650" y="4"/>
                      </a:lnTo>
                      <a:lnTo>
                        <a:pt x="621" y="2"/>
                      </a:lnTo>
                      <a:lnTo>
                        <a:pt x="593" y="0"/>
                      </a:lnTo>
                      <a:lnTo>
                        <a:pt x="565" y="0"/>
                      </a:lnTo>
                      <a:lnTo>
                        <a:pt x="537" y="1"/>
                      </a:lnTo>
                      <a:lnTo>
                        <a:pt x="510" y="4"/>
                      </a:lnTo>
                      <a:lnTo>
                        <a:pt x="482" y="7"/>
                      </a:lnTo>
                      <a:lnTo>
                        <a:pt x="455" y="13"/>
                      </a:lnTo>
                      <a:lnTo>
                        <a:pt x="428" y="19"/>
                      </a:lnTo>
                      <a:lnTo>
                        <a:pt x="401" y="27"/>
                      </a:lnTo>
                      <a:lnTo>
                        <a:pt x="375" y="36"/>
                      </a:lnTo>
                      <a:lnTo>
                        <a:pt x="349" y="46"/>
                      </a:lnTo>
                      <a:lnTo>
                        <a:pt x="324" y="58"/>
                      </a:lnTo>
                      <a:lnTo>
                        <a:pt x="299" y="71"/>
                      </a:lnTo>
                      <a:lnTo>
                        <a:pt x="276" y="84"/>
                      </a:lnTo>
                      <a:lnTo>
                        <a:pt x="253" y="99"/>
                      </a:lnTo>
                      <a:lnTo>
                        <a:pt x="230" y="115"/>
                      </a:lnTo>
                      <a:lnTo>
                        <a:pt x="208" y="132"/>
                      </a:lnTo>
                      <a:lnTo>
                        <a:pt x="187" y="151"/>
                      </a:lnTo>
                      <a:lnTo>
                        <a:pt x="167" y="170"/>
                      </a:lnTo>
                      <a:lnTo>
                        <a:pt x="147" y="191"/>
                      </a:lnTo>
                      <a:lnTo>
                        <a:pt x="129" y="212"/>
                      </a:lnTo>
                      <a:lnTo>
                        <a:pt x="111" y="235"/>
                      </a:lnTo>
                      <a:lnTo>
                        <a:pt x="95" y="259"/>
                      </a:lnTo>
                      <a:lnTo>
                        <a:pt x="80" y="283"/>
                      </a:lnTo>
                      <a:lnTo>
                        <a:pt x="66" y="309"/>
                      </a:lnTo>
                      <a:lnTo>
                        <a:pt x="53" y="334"/>
                      </a:lnTo>
                      <a:lnTo>
                        <a:pt x="41" y="361"/>
                      </a:lnTo>
                      <a:lnTo>
                        <a:pt x="32" y="390"/>
                      </a:lnTo>
                      <a:lnTo>
                        <a:pt x="22" y="418"/>
                      </a:lnTo>
                      <a:lnTo>
                        <a:pt x="15" y="446"/>
                      </a:lnTo>
                      <a:lnTo>
                        <a:pt x="9" y="474"/>
                      </a:lnTo>
                      <a:lnTo>
                        <a:pt x="5" y="502"/>
                      </a:lnTo>
                      <a:lnTo>
                        <a:pt x="1" y="530"/>
                      </a:lnTo>
                      <a:lnTo>
                        <a:pt x="0" y="559"/>
                      </a:lnTo>
                      <a:lnTo>
                        <a:pt x="0" y="587"/>
                      </a:lnTo>
                      <a:lnTo>
                        <a:pt x="1" y="614"/>
                      </a:lnTo>
                      <a:lnTo>
                        <a:pt x="3" y="642"/>
                      </a:lnTo>
                      <a:lnTo>
                        <a:pt x="8" y="670"/>
                      </a:lnTo>
                      <a:lnTo>
                        <a:pt x="13" y="697"/>
                      </a:lnTo>
                      <a:lnTo>
                        <a:pt x="20" y="724"/>
                      </a:lnTo>
                      <a:lnTo>
                        <a:pt x="27" y="750"/>
                      </a:lnTo>
                      <a:lnTo>
                        <a:pt x="36" y="777"/>
                      </a:lnTo>
                      <a:lnTo>
                        <a:pt x="47" y="802"/>
                      </a:lnTo>
                      <a:lnTo>
                        <a:pt x="59" y="828"/>
                      </a:lnTo>
                      <a:lnTo>
                        <a:pt x="70" y="852"/>
                      </a:lnTo>
                      <a:lnTo>
                        <a:pt x="84" y="877"/>
                      </a:lnTo>
                      <a:lnTo>
                        <a:pt x="100" y="899"/>
                      </a:lnTo>
                      <a:lnTo>
                        <a:pt x="116" y="922"/>
                      </a:lnTo>
                      <a:lnTo>
                        <a:pt x="133" y="944"/>
                      </a:lnTo>
                      <a:lnTo>
                        <a:pt x="151" y="965"/>
                      </a:lnTo>
                      <a:lnTo>
                        <a:pt x="171" y="986"/>
                      </a:lnTo>
                      <a:lnTo>
                        <a:pt x="191" y="1004"/>
                      </a:lnTo>
                      <a:lnTo>
                        <a:pt x="213" y="1022"/>
                      </a:lnTo>
                      <a:lnTo>
                        <a:pt x="236" y="1040"/>
                      </a:lnTo>
                      <a:lnTo>
                        <a:pt x="258" y="1057"/>
                      </a:lnTo>
                      <a:lnTo>
                        <a:pt x="283" y="1072"/>
                      </a:lnTo>
                      <a:lnTo>
                        <a:pt x="308" y="1086"/>
                      </a:lnTo>
                      <a:lnTo>
                        <a:pt x="335" y="1099"/>
                      </a:lnTo>
                      <a:lnTo>
                        <a:pt x="362" y="1111"/>
                      </a:lnTo>
                      <a:lnTo>
                        <a:pt x="390" y="1121"/>
                      </a:lnTo>
                      <a:lnTo>
                        <a:pt x="418" y="1129"/>
                      </a:lnTo>
                      <a:lnTo>
                        <a:pt x="446" y="1137"/>
                      </a:lnTo>
                      <a:lnTo>
                        <a:pt x="474" y="1143"/>
                      </a:lnTo>
                      <a:lnTo>
                        <a:pt x="502" y="1148"/>
                      </a:lnTo>
                      <a:lnTo>
                        <a:pt x="530" y="1150"/>
                      </a:lnTo>
                      <a:lnTo>
                        <a:pt x="559" y="1152"/>
                      </a:lnTo>
                      <a:lnTo>
                        <a:pt x="587" y="1152"/>
                      </a:lnTo>
                      <a:lnTo>
                        <a:pt x="615" y="1151"/>
                      </a:lnTo>
                      <a:lnTo>
                        <a:pt x="643" y="1148"/>
                      </a:lnTo>
                      <a:lnTo>
                        <a:pt x="670" y="1144"/>
                      </a:lnTo>
                      <a:lnTo>
                        <a:pt x="698" y="1139"/>
                      </a:lnTo>
                      <a:lnTo>
                        <a:pt x="725" y="1133"/>
                      </a:lnTo>
                      <a:lnTo>
                        <a:pt x="751" y="1125"/>
                      </a:lnTo>
                      <a:lnTo>
                        <a:pt x="777" y="1115"/>
                      </a:lnTo>
                      <a:lnTo>
                        <a:pt x="803" y="1106"/>
                      </a:lnTo>
                      <a:lnTo>
                        <a:pt x="827" y="1094"/>
                      </a:lnTo>
                      <a:lnTo>
                        <a:pt x="852" y="1081"/>
                      </a:lnTo>
                      <a:lnTo>
                        <a:pt x="876" y="1068"/>
                      </a:lnTo>
                      <a:lnTo>
                        <a:pt x="900" y="1053"/>
                      </a:lnTo>
                      <a:lnTo>
                        <a:pt x="923" y="1036"/>
                      </a:lnTo>
                      <a:lnTo>
                        <a:pt x="944" y="1019"/>
                      </a:lnTo>
                      <a:lnTo>
                        <a:pt x="966" y="1001"/>
                      </a:lnTo>
                      <a:lnTo>
                        <a:pt x="985" y="981"/>
                      </a:lnTo>
                      <a:lnTo>
                        <a:pt x="1005" y="961"/>
                      </a:lnTo>
                      <a:lnTo>
                        <a:pt x="1023" y="939"/>
                      </a:lnTo>
                      <a:lnTo>
                        <a:pt x="1040" y="917"/>
                      </a:lnTo>
                      <a:lnTo>
                        <a:pt x="1056" y="894"/>
                      </a:lnTo>
                      <a:lnTo>
                        <a:pt x="1072" y="869"/>
                      </a:lnTo>
                      <a:lnTo>
                        <a:pt x="1087" y="843"/>
                      </a:lnTo>
                      <a:lnTo>
                        <a:pt x="1100" y="817"/>
                      </a:lnTo>
                      <a:lnTo>
                        <a:pt x="1110" y="790"/>
                      </a:lnTo>
                      <a:lnTo>
                        <a:pt x="1121" y="762"/>
                      </a:lnTo>
                      <a:lnTo>
                        <a:pt x="1130" y="734"/>
                      </a:lnTo>
                      <a:lnTo>
                        <a:pt x="1137" y="706"/>
                      </a:lnTo>
                      <a:lnTo>
                        <a:pt x="1143" y="678"/>
                      </a:lnTo>
                      <a:lnTo>
                        <a:pt x="1147" y="650"/>
                      </a:lnTo>
                      <a:lnTo>
                        <a:pt x="1150" y="622"/>
                      </a:lnTo>
                      <a:lnTo>
                        <a:pt x="1153" y="594"/>
                      </a:lnTo>
                      <a:lnTo>
                        <a:pt x="1153" y="564"/>
                      </a:lnTo>
                      <a:lnTo>
                        <a:pt x="1152" y="537"/>
                      </a:lnTo>
                      <a:lnTo>
                        <a:pt x="1148" y="509"/>
                      </a:lnTo>
                      <a:lnTo>
                        <a:pt x="1145" y="481"/>
                      </a:lnTo>
                      <a:lnTo>
                        <a:pt x="1140" y="454"/>
                      </a:lnTo>
                      <a:lnTo>
                        <a:pt x="1133" y="427"/>
                      </a:lnTo>
                      <a:lnTo>
                        <a:pt x="1125" y="401"/>
                      </a:lnTo>
                      <a:lnTo>
                        <a:pt x="1116" y="374"/>
                      </a:lnTo>
                      <a:lnTo>
                        <a:pt x="1106" y="350"/>
                      </a:lnTo>
                      <a:lnTo>
                        <a:pt x="1094" y="324"/>
                      </a:lnTo>
                      <a:lnTo>
                        <a:pt x="1081" y="300"/>
                      </a:lnTo>
                      <a:lnTo>
                        <a:pt x="1067" y="275"/>
                      </a:lnTo>
                      <a:lnTo>
                        <a:pt x="1052" y="252"/>
                      </a:lnTo>
                      <a:lnTo>
                        <a:pt x="1037" y="230"/>
                      </a:lnTo>
                      <a:lnTo>
                        <a:pt x="1020" y="208"/>
                      </a:lnTo>
                      <a:lnTo>
                        <a:pt x="1001" y="186"/>
                      </a:lnTo>
                      <a:lnTo>
                        <a:pt x="982" y="166"/>
                      </a:lnTo>
                      <a:lnTo>
                        <a:pt x="961" y="148"/>
                      </a:lnTo>
                      <a:lnTo>
                        <a:pt x="940" y="129"/>
                      </a:lnTo>
                      <a:lnTo>
                        <a:pt x="917" y="112"/>
                      </a:lnTo>
                      <a:lnTo>
                        <a:pt x="893" y="95"/>
                      </a:lnTo>
                      <a:lnTo>
                        <a:pt x="870" y="80"/>
                      </a:lnTo>
                      <a:lnTo>
                        <a:pt x="844" y="66"/>
                      </a:lnTo>
                      <a:lnTo>
                        <a:pt x="818" y="53"/>
                      </a:lnTo>
                      <a:lnTo>
                        <a:pt x="791" y="41"/>
                      </a:lnTo>
                      <a:close/>
                    </a:path>
                  </a:pathLst>
                </a:custGeom>
                <a:solidFill>
                  <a:srgbClr val="B5157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9"/>
                <p:cNvSpPr/>
                <p:nvPr/>
              </p:nvSpPr>
              <p:spPr>
                <a:xfrm>
                  <a:off x="9200356" y="4761309"/>
                  <a:ext cx="57150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144" extrusionOk="0">
                      <a:moveTo>
                        <a:pt x="58" y="105"/>
                      </a:moveTo>
                      <a:lnTo>
                        <a:pt x="51" y="102"/>
                      </a:lnTo>
                      <a:lnTo>
                        <a:pt x="46" y="97"/>
                      </a:lnTo>
                      <a:lnTo>
                        <a:pt x="42" y="92"/>
                      </a:lnTo>
                      <a:lnTo>
                        <a:pt x="38" y="86"/>
                      </a:lnTo>
                      <a:lnTo>
                        <a:pt x="36" y="80"/>
                      </a:lnTo>
                      <a:lnTo>
                        <a:pt x="35" y="72"/>
                      </a:lnTo>
                      <a:lnTo>
                        <a:pt x="35" y="66"/>
                      </a:lnTo>
                      <a:lnTo>
                        <a:pt x="37" y="58"/>
                      </a:lnTo>
                      <a:lnTo>
                        <a:pt x="41" y="52"/>
                      </a:lnTo>
                      <a:lnTo>
                        <a:pt x="46" y="46"/>
                      </a:lnTo>
                      <a:lnTo>
                        <a:pt x="51" y="42"/>
                      </a:lnTo>
                      <a:lnTo>
                        <a:pt x="57" y="39"/>
                      </a:lnTo>
                      <a:lnTo>
                        <a:pt x="63" y="37"/>
                      </a:lnTo>
                      <a:lnTo>
                        <a:pt x="71" y="36"/>
                      </a:lnTo>
                      <a:lnTo>
                        <a:pt x="77" y="37"/>
                      </a:lnTo>
                      <a:lnTo>
                        <a:pt x="85" y="39"/>
                      </a:lnTo>
                      <a:lnTo>
                        <a:pt x="91" y="42"/>
                      </a:lnTo>
                      <a:lnTo>
                        <a:pt x="97" y="46"/>
                      </a:lnTo>
                      <a:lnTo>
                        <a:pt x="101" y="52"/>
                      </a:lnTo>
                      <a:lnTo>
                        <a:pt x="104" y="57"/>
                      </a:lnTo>
                      <a:lnTo>
                        <a:pt x="106" y="64"/>
                      </a:lnTo>
                      <a:lnTo>
                        <a:pt x="108" y="71"/>
                      </a:lnTo>
                      <a:lnTo>
                        <a:pt x="106" y="78"/>
                      </a:lnTo>
                      <a:lnTo>
                        <a:pt x="104" y="85"/>
                      </a:lnTo>
                      <a:lnTo>
                        <a:pt x="101" y="92"/>
                      </a:lnTo>
                      <a:lnTo>
                        <a:pt x="97" y="97"/>
                      </a:lnTo>
                      <a:lnTo>
                        <a:pt x="91" y="102"/>
                      </a:lnTo>
                      <a:lnTo>
                        <a:pt x="85" y="105"/>
                      </a:lnTo>
                      <a:lnTo>
                        <a:pt x="78" y="107"/>
                      </a:lnTo>
                      <a:lnTo>
                        <a:pt x="72" y="108"/>
                      </a:lnTo>
                      <a:lnTo>
                        <a:pt x="64" y="107"/>
                      </a:lnTo>
                      <a:lnTo>
                        <a:pt x="58" y="105"/>
                      </a:lnTo>
                      <a:lnTo>
                        <a:pt x="58" y="105"/>
                      </a:lnTo>
                      <a:close/>
                      <a:moveTo>
                        <a:pt x="98" y="5"/>
                      </a:moveTo>
                      <a:lnTo>
                        <a:pt x="91" y="2"/>
                      </a:lnTo>
                      <a:lnTo>
                        <a:pt x="84" y="1"/>
                      </a:lnTo>
                      <a:lnTo>
                        <a:pt x="77" y="0"/>
                      </a:lnTo>
                      <a:lnTo>
                        <a:pt x="70" y="0"/>
                      </a:lnTo>
                      <a:lnTo>
                        <a:pt x="63" y="0"/>
                      </a:lnTo>
                      <a:lnTo>
                        <a:pt x="56" y="1"/>
                      </a:lnTo>
                      <a:lnTo>
                        <a:pt x="49" y="3"/>
                      </a:lnTo>
                      <a:lnTo>
                        <a:pt x="43" y="5"/>
                      </a:lnTo>
                      <a:lnTo>
                        <a:pt x="36" y="9"/>
                      </a:lnTo>
                      <a:lnTo>
                        <a:pt x="31" y="12"/>
                      </a:lnTo>
                      <a:lnTo>
                        <a:pt x="25" y="16"/>
                      </a:lnTo>
                      <a:lnTo>
                        <a:pt x="20" y="22"/>
                      </a:lnTo>
                      <a:lnTo>
                        <a:pt x="16" y="26"/>
                      </a:lnTo>
                      <a:lnTo>
                        <a:pt x="11" y="32"/>
                      </a:lnTo>
                      <a:lnTo>
                        <a:pt x="7" y="39"/>
                      </a:lnTo>
                      <a:lnTo>
                        <a:pt x="4" y="45"/>
                      </a:lnTo>
                      <a:lnTo>
                        <a:pt x="2" y="52"/>
                      </a:lnTo>
                      <a:lnTo>
                        <a:pt x="1" y="59"/>
                      </a:lnTo>
                      <a:lnTo>
                        <a:pt x="0" y="66"/>
                      </a:lnTo>
                      <a:lnTo>
                        <a:pt x="0" y="73"/>
                      </a:lnTo>
                      <a:lnTo>
                        <a:pt x="0" y="80"/>
                      </a:lnTo>
                      <a:lnTo>
                        <a:pt x="1" y="87"/>
                      </a:lnTo>
                      <a:lnTo>
                        <a:pt x="3" y="94"/>
                      </a:lnTo>
                      <a:lnTo>
                        <a:pt x="5" y="100"/>
                      </a:lnTo>
                      <a:lnTo>
                        <a:pt x="8" y="107"/>
                      </a:lnTo>
                      <a:lnTo>
                        <a:pt x="11" y="112"/>
                      </a:lnTo>
                      <a:lnTo>
                        <a:pt x="16" y="118"/>
                      </a:lnTo>
                      <a:lnTo>
                        <a:pt x="20" y="123"/>
                      </a:lnTo>
                      <a:lnTo>
                        <a:pt x="25" y="127"/>
                      </a:lnTo>
                      <a:lnTo>
                        <a:pt x="32" y="132"/>
                      </a:lnTo>
                      <a:lnTo>
                        <a:pt x="37" y="136"/>
                      </a:lnTo>
                      <a:lnTo>
                        <a:pt x="44" y="138"/>
                      </a:lnTo>
                      <a:lnTo>
                        <a:pt x="51" y="141"/>
                      </a:lnTo>
                      <a:lnTo>
                        <a:pt x="58" y="143"/>
                      </a:lnTo>
                      <a:lnTo>
                        <a:pt x="65" y="144"/>
                      </a:lnTo>
                      <a:lnTo>
                        <a:pt x="73" y="144"/>
                      </a:lnTo>
                      <a:lnTo>
                        <a:pt x="79" y="144"/>
                      </a:lnTo>
                      <a:lnTo>
                        <a:pt x="86" y="143"/>
                      </a:lnTo>
                      <a:lnTo>
                        <a:pt x="94" y="140"/>
                      </a:lnTo>
                      <a:lnTo>
                        <a:pt x="100" y="138"/>
                      </a:lnTo>
                      <a:lnTo>
                        <a:pt x="105" y="135"/>
                      </a:lnTo>
                      <a:lnTo>
                        <a:pt x="112" y="132"/>
                      </a:lnTo>
                      <a:lnTo>
                        <a:pt x="117" y="127"/>
                      </a:lnTo>
                      <a:lnTo>
                        <a:pt x="123" y="122"/>
                      </a:lnTo>
                      <a:lnTo>
                        <a:pt x="127" y="118"/>
                      </a:lnTo>
                      <a:lnTo>
                        <a:pt x="131" y="111"/>
                      </a:lnTo>
                      <a:lnTo>
                        <a:pt x="135" y="106"/>
                      </a:lnTo>
                      <a:lnTo>
                        <a:pt x="138" y="98"/>
                      </a:lnTo>
                      <a:lnTo>
                        <a:pt x="140" y="92"/>
                      </a:lnTo>
                      <a:lnTo>
                        <a:pt x="142" y="84"/>
                      </a:lnTo>
                      <a:lnTo>
                        <a:pt x="143" y="78"/>
                      </a:lnTo>
                      <a:lnTo>
                        <a:pt x="143" y="70"/>
                      </a:lnTo>
                      <a:lnTo>
                        <a:pt x="142" y="64"/>
                      </a:lnTo>
                      <a:lnTo>
                        <a:pt x="141" y="56"/>
                      </a:lnTo>
                      <a:lnTo>
                        <a:pt x="140" y="50"/>
                      </a:lnTo>
                      <a:lnTo>
                        <a:pt x="138" y="43"/>
                      </a:lnTo>
                      <a:lnTo>
                        <a:pt x="135" y="38"/>
                      </a:lnTo>
                      <a:lnTo>
                        <a:pt x="130" y="31"/>
                      </a:lnTo>
                      <a:lnTo>
                        <a:pt x="127" y="26"/>
                      </a:lnTo>
                      <a:lnTo>
                        <a:pt x="122" y="21"/>
                      </a:lnTo>
                      <a:lnTo>
                        <a:pt x="116" y="16"/>
                      </a:lnTo>
                      <a:lnTo>
                        <a:pt x="111" y="12"/>
                      </a:lnTo>
                      <a:lnTo>
                        <a:pt x="104" y="8"/>
                      </a:lnTo>
                      <a:lnTo>
                        <a:pt x="98" y="5"/>
                      </a:lnTo>
                      <a:close/>
                    </a:path>
                  </a:pathLst>
                </a:custGeom>
                <a:solidFill>
                  <a:srgbClr val="B5157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29"/>
                <p:cNvSpPr/>
                <p:nvPr/>
              </p:nvSpPr>
              <p:spPr>
                <a:xfrm>
                  <a:off x="9143206" y="4704159"/>
                  <a:ext cx="171450" cy="1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432" extrusionOk="0">
                      <a:moveTo>
                        <a:pt x="163" y="349"/>
                      </a:moveTo>
                      <a:lnTo>
                        <a:pt x="149" y="344"/>
                      </a:lnTo>
                      <a:lnTo>
                        <a:pt x="137" y="336"/>
                      </a:lnTo>
                      <a:lnTo>
                        <a:pt x="125" y="328"/>
                      </a:lnTo>
                      <a:lnTo>
                        <a:pt x="115" y="318"/>
                      </a:lnTo>
                      <a:lnTo>
                        <a:pt x="106" y="308"/>
                      </a:lnTo>
                      <a:lnTo>
                        <a:pt x="97" y="296"/>
                      </a:lnTo>
                      <a:lnTo>
                        <a:pt x="89" y="284"/>
                      </a:lnTo>
                      <a:lnTo>
                        <a:pt x="84" y="273"/>
                      </a:lnTo>
                      <a:lnTo>
                        <a:pt x="79" y="260"/>
                      </a:lnTo>
                      <a:lnTo>
                        <a:pt x="75" y="247"/>
                      </a:lnTo>
                      <a:lnTo>
                        <a:pt x="73" y="233"/>
                      </a:lnTo>
                      <a:lnTo>
                        <a:pt x="72" y="219"/>
                      </a:lnTo>
                      <a:lnTo>
                        <a:pt x="72" y="204"/>
                      </a:lnTo>
                      <a:lnTo>
                        <a:pt x="74" y="190"/>
                      </a:lnTo>
                      <a:lnTo>
                        <a:pt x="78" y="176"/>
                      </a:lnTo>
                      <a:lnTo>
                        <a:pt x="82" y="162"/>
                      </a:lnTo>
                      <a:lnTo>
                        <a:pt x="88" y="149"/>
                      </a:lnTo>
                      <a:lnTo>
                        <a:pt x="96" y="136"/>
                      </a:lnTo>
                      <a:lnTo>
                        <a:pt x="105" y="125"/>
                      </a:lnTo>
                      <a:lnTo>
                        <a:pt x="114" y="115"/>
                      </a:lnTo>
                      <a:lnTo>
                        <a:pt x="124" y="105"/>
                      </a:lnTo>
                      <a:lnTo>
                        <a:pt x="135" y="96"/>
                      </a:lnTo>
                      <a:lnTo>
                        <a:pt x="147" y="90"/>
                      </a:lnTo>
                      <a:lnTo>
                        <a:pt x="160" y="84"/>
                      </a:lnTo>
                      <a:lnTo>
                        <a:pt x="173" y="79"/>
                      </a:lnTo>
                      <a:lnTo>
                        <a:pt x="186" y="75"/>
                      </a:lnTo>
                      <a:lnTo>
                        <a:pt x="200" y="73"/>
                      </a:lnTo>
                      <a:lnTo>
                        <a:pt x="214" y="72"/>
                      </a:lnTo>
                      <a:lnTo>
                        <a:pt x="228" y="73"/>
                      </a:lnTo>
                      <a:lnTo>
                        <a:pt x="242" y="74"/>
                      </a:lnTo>
                      <a:lnTo>
                        <a:pt x="256" y="77"/>
                      </a:lnTo>
                      <a:lnTo>
                        <a:pt x="270" y="82"/>
                      </a:lnTo>
                      <a:lnTo>
                        <a:pt x="283" y="88"/>
                      </a:lnTo>
                      <a:lnTo>
                        <a:pt x="296" y="95"/>
                      </a:lnTo>
                      <a:lnTo>
                        <a:pt x="307" y="104"/>
                      </a:lnTo>
                      <a:lnTo>
                        <a:pt x="317" y="114"/>
                      </a:lnTo>
                      <a:lnTo>
                        <a:pt x="327" y="123"/>
                      </a:lnTo>
                      <a:lnTo>
                        <a:pt x="336" y="135"/>
                      </a:lnTo>
                      <a:lnTo>
                        <a:pt x="342" y="147"/>
                      </a:lnTo>
                      <a:lnTo>
                        <a:pt x="349" y="159"/>
                      </a:lnTo>
                      <a:lnTo>
                        <a:pt x="353" y="172"/>
                      </a:lnTo>
                      <a:lnTo>
                        <a:pt x="357" y="185"/>
                      </a:lnTo>
                      <a:lnTo>
                        <a:pt x="359" y="199"/>
                      </a:lnTo>
                      <a:lnTo>
                        <a:pt x="361" y="213"/>
                      </a:lnTo>
                      <a:lnTo>
                        <a:pt x="359" y="227"/>
                      </a:lnTo>
                      <a:lnTo>
                        <a:pt x="358" y="241"/>
                      </a:lnTo>
                      <a:lnTo>
                        <a:pt x="354" y="255"/>
                      </a:lnTo>
                      <a:lnTo>
                        <a:pt x="350" y="269"/>
                      </a:lnTo>
                      <a:lnTo>
                        <a:pt x="343" y="282"/>
                      </a:lnTo>
                      <a:lnTo>
                        <a:pt x="337" y="295"/>
                      </a:lnTo>
                      <a:lnTo>
                        <a:pt x="328" y="307"/>
                      </a:lnTo>
                      <a:lnTo>
                        <a:pt x="318" y="317"/>
                      </a:lnTo>
                      <a:lnTo>
                        <a:pt x="308" y="327"/>
                      </a:lnTo>
                      <a:lnTo>
                        <a:pt x="297" y="335"/>
                      </a:lnTo>
                      <a:lnTo>
                        <a:pt x="285" y="342"/>
                      </a:lnTo>
                      <a:lnTo>
                        <a:pt x="273" y="348"/>
                      </a:lnTo>
                      <a:lnTo>
                        <a:pt x="260" y="354"/>
                      </a:lnTo>
                      <a:lnTo>
                        <a:pt x="246" y="357"/>
                      </a:lnTo>
                      <a:lnTo>
                        <a:pt x="233" y="359"/>
                      </a:lnTo>
                      <a:lnTo>
                        <a:pt x="219" y="360"/>
                      </a:lnTo>
                      <a:lnTo>
                        <a:pt x="205" y="359"/>
                      </a:lnTo>
                      <a:lnTo>
                        <a:pt x="191" y="358"/>
                      </a:lnTo>
                      <a:lnTo>
                        <a:pt x="177" y="355"/>
                      </a:lnTo>
                      <a:lnTo>
                        <a:pt x="163" y="349"/>
                      </a:lnTo>
                      <a:close/>
                      <a:moveTo>
                        <a:pt x="297" y="15"/>
                      </a:moveTo>
                      <a:lnTo>
                        <a:pt x="286" y="11"/>
                      </a:lnTo>
                      <a:lnTo>
                        <a:pt x="275" y="8"/>
                      </a:lnTo>
                      <a:lnTo>
                        <a:pt x="264" y="6"/>
                      </a:lnTo>
                      <a:lnTo>
                        <a:pt x="255" y="4"/>
                      </a:lnTo>
                      <a:lnTo>
                        <a:pt x="233" y="0"/>
                      </a:lnTo>
                      <a:lnTo>
                        <a:pt x="213" y="0"/>
                      </a:lnTo>
                      <a:lnTo>
                        <a:pt x="191" y="1"/>
                      </a:lnTo>
                      <a:lnTo>
                        <a:pt x="170" y="5"/>
                      </a:lnTo>
                      <a:lnTo>
                        <a:pt x="151" y="10"/>
                      </a:lnTo>
                      <a:lnTo>
                        <a:pt x="132" y="18"/>
                      </a:lnTo>
                      <a:lnTo>
                        <a:pt x="112" y="26"/>
                      </a:lnTo>
                      <a:lnTo>
                        <a:pt x="95" y="37"/>
                      </a:lnTo>
                      <a:lnTo>
                        <a:pt x="78" y="50"/>
                      </a:lnTo>
                      <a:lnTo>
                        <a:pt x="62" y="64"/>
                      </a:lnTo>
                      <a:lnTo>
                        <a:pt x="48" y="79"/>
                      </a:lnTo>
                      <a:lnTo>
                        <a:pt x="35" y="96"/>
                      </a:lnTo>
                      <a:lnTo>
                        <a:pt x="30" y="106"/>
                      </a:lnTo>
                      <a:lnTo>
                        <a:pt x="25" y="116"/>
                      </a:lnTo>
                      <a:lnTo>
                        <a:pt x="20" y="126"/>
                      </a:lnTo>
                      <a:lnTo>
                        <a:pt x="16" y="135"/>
                      </a:lnTo>
                      <a:lnTo>
                        <a:pt x="12" y="146"/>
                      </a:lnTo>
                      <a:lnTo>
                        <a:pt x="8" y="157"/>
                      </a:lnTo>
                      <a:lnTo>
                        <a:pt x="5" y="167"/>
                      </a:lnTo>
                      <a:lnTo>
                        <a:pt x="3" y="177"/>
                      </a:lnTo>
                      <a:lnTo>
                        <a:pt x="1" y="199"/>
                      </a:lnTo>
                      <a:lnTo>
                        <a:pt x="0" y="220"/>
                      </a:lnTo>
                      <a:lnTo>
                        <a:pt x="2" y="241"/>
                      </a:lnTo>
                      <a:lnTo>
                        <a:pt x="5" y="262"/>
                      </a:lnTo>
                      <a:lnTo>
                        <a:pt x="11" y="281"/>
                      </a:lnTo>
                      <a:lnTo>
                        <a:pt x="17" y="301"/>
                      </a:lnTo>
                      <a:lnTo>
                        <a:pt x="27" y="319"/>
                      </a:lnTo>
                      <a:lnTo>
                        <a:pt x="38" y="337"/>
                      </a:lnTo>
                      <a:lnTo>
                        <a:pt x="50" y="354"/>
                      </a:lnTo>
                      <a:lnTo>
                        <a:pt x="65" y="370"/>
                      </a:lnTo>
                      <a:lnTo>
                        <a:pt x="80" y="384"/>
                      </a:lnTo>
                      <a:lnTo>
                        <a:pt x="97" y="396"/>
                      </a:lnTo>
                      <a:lnTo>
                        <a:pt x="107" y="402"/>
                      </a:lnTo>
                      <a:lnTo>
                        <a:pt x="115" y="408"/>
                      </a:lnTo>
                      <a:lnTo>
                        <a:pt x="125" y="412"/>
                      </a:lnTo>
                      <a:lnTo>
                        <a:pt x="136" y="416"/>
                      </a:lnTo>
                      <a:lnTo>
                        <a:pt x="147" y="420"/>
                      </a:lnTo>
                      <a:lnTo>
                        <a:pt x="156" y="424"/>
                      </a:lnTo>
                      <a:lnTo>
                        <a:pt x="167" y="426"/>
                      </a:lnTo>
                      <a:lnTo>
                        <a:pt x="178" y="428"/>
                      </a:lnTo>
                      <a:lnTo>
                        <a:pt x="200" y="431"/>
                      </a:lnTo>
                      <a:lnTo>
                        <a:pt x="220" y="432"/>
                      </a:lnTo>
                      <a:lnTo>
                        <a:pt x="241" y="430"/>
                      </a:lnTo>
                      <a:lnTo>
                        <a:pt x="261" y="427"/>
                      </a:lnTo>
                      <a:lnTo>
                        <a:pt x="282" y="422"/>
                      </a:lnTo>
                      <a:lnTo>
                        <a:pt x="301" y="414"/>
                      </a:lnTo>
                      <a:lnTo>
                        <a:pt x="320" y="405"/>
                      </a:lnTo>
                      <a:lnTo>
                        <a:pt x="338" y="395"/>
                      </a:lnTo>
                      <a:lnTo>
                        <a:pt x="354" y="382"/>
                      </a:lnTo>
                      <a:lnTo>
                        <a:pt x="369" y="368"/>
                      </a:lnTo>
                      <a:lnTo>
                        <a:pt x="384" y="352"/>
                      </a:lnTo>
                      <a:lnTo>
                        <a:pt x="396" y="335"/>
                      </a:lnTo>
                      <a:lnTo>
                        <a:pt x="402" y="325"/>
                      </a:lnTo>
                      <a:lnTo>
                        <a:pt x="407" y="316"/>
                      </a:lnTo>
                      <a:lnTo>
                        <a:pt x="412" y="306"/>
                      </a:lnTo>
                      <a:lnTo>
                        <a:pt x="417" y="296"/>
                      </a:lnTo>
                      <a:lnTo>
                        <a:pt x="421" y="285"/>
                      </a:lnTo>
                      <a:lnTo>
                        <a:pt x="424" y="275"/>
                      </a:lnTo>
                      <a:lnTo>
                        <a:pt x="426" y="265"/>
                      </a:lnTo>
                      <a:lnTo>
                        <a:pt x="429" y="254"/>
                      </a:lnTo>
                      <a:lnTo>
                        <a:pt x="432" y="233"/>
                      </a:lnTo>
                      <a:lnTo>
                        <a:pt x="432" y="212"/>
                      </a:lnTo>
                      <a:lnTo>
                        <a:pt x="431" y="190"/>
                      </a:lnTo>
                      <a:lnTo>
                        <a:pt x="428" y="170"/>
                      </a:lnTo>
                      <a:lnTo>
                        <a:pt x="422" y="150"/>
                      </a:lnTo>
                      <a:lnTo>
                        <a:pt x="415" y="131"/>
                      </a:lnTo>
                      <a:lnTo>
                        <a:pt x="406" y="113"/>
                      </a:lnTo>
                      <a:lnTo>
                        <a:pt x="395" y="94"/>
                      </a:lnTo>
                      <a:lnTo>
                        <a:pt x="382" y="78"/>
                      </a:lnTo>
                      <a:lnTo>
                        <a:pt x="368" y="62"/>
                      </a:lnTo>
                      <a:lnTo>
                        <a:pt x="352" y="48"/>
                      </a:lnTo>
                      <a:lnTo>
                        <a:pt x="336" y="36"/>
                      </a:lnTo>
                      <a:lnTo>
                        <a:pt x="326" y="30"/>
                      </a:lnTo>
                      <a:lnTo>
                        <a:pt x="316" y="24"/>
                      </a:lnTo>
                      <a:lnTo>
                        <a:pt x="307" y="20"/>
                      </a:lnTo>
                      <a:lnTo>
                        <a:pt x="297" y="15"/>
                      </a:lnTo>
                      <a:close/>
                    </a:path>
                  </a:pathLst>
                </a:custGeom>
                <a:solidFill>
                  <a:srgbClr val="B5157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29"/>
                <p:cNvSpPr/>
                <p:nvPr/>
              </p:nvSpPr>
              <p:spPr>
                <a:xfrm>
                  <a:off x="9263856" y="4823222"/>
                  <a:ext cx="71438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184" extrusionOk="0">
                      <a:moveTo>
                        <a:pt x="180" y="25"/>
                      </a:moveTo>
                      <a:lnTo>
                        <a:pt x="181" y="21"/>
                      </a:lnTo>
                      <a:lnTo>
                        <a:pt x="181" y="18"/>
                      </a:lnTo>
                      <a:lnTo>
                        <a:pt x="181" y="14"/>
                      </a:lnTo>
                      <a:lnTo>
                        <a:pt x="180" y="11"/>
                      </a:lnTo>
                      <a:lnTo>
                        <a:pt x="178" y="8"/>
                      </a:lnTo>
                      <a:lnTo>
                        <a:pt x="175" y="6"/>
                      </a:lnTo>
                      <a:lnTo>
                        <a:pt x="173" y="4"/>
                      </a:lnTo>
                      <a:lnTo>
                        <a:pt x="170" y="2"/>
                      </a:lnTo>
                      <a:lnTo>
                        <a:pt x="166" y="0"/>
                      </a:lnTo>
                      <a:lnTo>
                        <a:pt x="162" y="0"/>
                      </a:lnTo>
                      <a:lnTo>
                        <a:pt x="159" y="0"/>
                      </a:lnTo>
                      <a:lnTo>
                        <a:pt x="156" y="2"/>
                      </a:lnTo>
                      <a:lnTo>
                        <a:pt x="153" y="4"/>
                      </a:lnTo>
                      <a:lnTo>
                        <a:pt x="151" y="6"/>
                      </a:lnTo>
                      <a:lnTo>
                        <a:pt x="147" y="8"/>
                      </a:lnTo>
                      <a:lnTo>
                        <a:pt x="146" y="11"/>
                      </a:lnTo>
                      <a:lnTo>
                        <a:pt x="146" y="11"/>
                      </a:lnTo>
                      <a:lnTo>
                        <a:pt x="141" y="23"/>
                      </a:lnTo>
                      <a:lnTo>
                        <a:pt x="135" y="35"/>
                      </a:lnTo>
                      <a:lnTo>
                        <a:pt x="129" y="46"/>
                      </a:lnTo>
                      <a:lnTo>
                        <a:pt x="122" y="57"/>
                      </a:lnTo>
                      <a:lnTo>
                        <a:pt x="115" y="67"/>
                      </a:lnTo>
                      <a:lnTo>
                        <a:pt x="107" y="77"/>
                      </a:lnTo>
                      <a:lnTo>
                        <a:pt x="100" y="86"/>
                      </a:lnTo>
                      <a:lnTo>
                        <a:pt x="91" y="95"/>
                      </a:lnTo>
                      <a:lnTo>
                        <a:pt x="82" y="104"/>
                      </a:lnTo>
                      <a:lnTo>
                        <a:pt x="73" y="112"/>
                      </a:lnTo>
                      <a:lnTo>
                        <a:pt x="64" y="119"/>
                      </a:lnTo>
                      <a:lnTo>
                        <a:pt x="53" y="127"/>
                      </a:lnTo>
                      <a:lnTo>
                        <a:pt x="44" y="133"/>
                      </a:lnTo>
                      <a:lnTo>
                        <a:pt x="33" y="139"/>
                      </a:lnTo>
                      <a:lnTo>
                        <a:pt x="22" y="144"/>
                      </a:lnTo>
                      <a:lnTo>
                        <a:pt x="11" y="149"/>
                      </a:lnTo>
                      <a:lnTo>
                        <a:pt x="8" y="152"/>
                      </a:lnTo>
                      <a:lnTo>
                        <a:pt x="6" y="154"/>
                      </a:lnTo>
                      <a:lnTo>
                        <a:pt x="4" y="156"/>
                      </a:lnTo>
                      <a:lnTo>
                        <a:pt x="1" y="159"/>
                      </a:lnTo>
                      <a:lnTo>
                        <a:pt x="0" y="162"/>
                      </a:lnTo>
                      <a:lnTo>
                        <a:pt x="0" y="166"/>
                      </a:lnTo>
                      <a:lnTo>
                        <a:pt x="0" y="170"/>
                      </a:lnTo>
                      <a:lnTo>
                        <a:pt x="1" y="173"/>
                      </a:lnTo>
                      <a:lnTo>
                        <a:pt x="4" y="176"/>
                      </a:lnTo>
                      <a:lnTo>
                        <a:pt x="6" y="179"/>
                      </a:lnTo>
                      <a:lnTo>
                        <a:pt x="9" y="181"/>
                      </a:lnTo>
                      <a:lnTo>
                        <a:pt x="11" y="183"/>
                      </a:lnTo>
                      <a:lnTo>
                        <a:pt x="16" y="184"/>
                      </a:lnTo>
                      <a:lnTo>
                        <a:pt x="19" y="184"/>
                      </a:lnTo>
                      <a:lnTo>
                        <a:pt x="22" y="184"/>
                      </a:lnTo>
                      <a:lnTo>
                        <a:pt x="25" y="183"/>
                      </a:lnTo>
                      <a:lnTo>
                        <a:pt x="26" y="182"/>
                      </a:lnTo>
                      <a:lnTo>
                        <a:pt x="26" y="182"/>
                      </a:lnTo>
                      <a:lnTo>
                        <a:pt x="39" y="176"/>
                      </a:lnTo>
                      <a:lnTo>
                        <a:pt x="51" y="170"/>
                      </a:lnTo>
                      <a:lnTo>
                        <a:pt x="63" y="164"/>
                      </a:lnTo>
                      <a:lnTo>
                        <a:pt x="75" y="156"/>
                      </a:lnTo>
                      <a:lnTo>
                        <a:pt x="86" y="147"/>
                      </a:lnTo>
                      <a:lnTo>
                        <a:pt x="97" y="139"/>
                      </a:lnTo>
                      <a:lnTo>
                        <a:pt x="107" y="130"/>
                      </a:lnTo>
                      <a:lnTo>
                        <a:pt x="117" y="120"/>
                      </a:lnTo>
                      <a:lnTo>
                        <a:pt x="127" y="110"/>
                      </a:lnTo>
                      <a:lnTo>
                        <a:pt x="135" y="99"/>
                      </a:lnTo>
                      <a:lnTo>
                        <a:pt x="144" y="88"/>
                      </a:lnTo>
                      <a:lnTo>
                        <a:pt x="153" y="76"/>
                      </a:lnTo>
                      <a:lnTo>
                        <a:pt x="160" y="64"/>
                      </a:lnTo>
                      <a:lnTo>
                        <a:pt x="167" y="51"/>
                      </a:lnTo>
                      <a:lnTo>
                        <a:pt x="173" y="38"/>
                      </a:lnTo>
                      <a:lnTo>
                        <a:pt x="180" y="25"/>
                      </a:lnTo>
                      <a:lnTo>
                        <a:pt x="180" y="25"/>
                      </a:lnTo>
                      <a:close/>
                    </a:path>
                  </a:pathLst>
                </a:custGeom>
                <a:solidFill>
                  <a:srgbClr val="B5157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29"/>
                <p:cNvSpPr/>
                <p:nvPr/>
              </p:nvSpPr>
              <p:spPr>
                <a:xfrm>
                  <a:off x="9286081" y="4843859"/>
                  <a:ext cx="103188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64" extrusionOk="0">
                      <a:moveTo>
                        <a:pt x="246" y="3"/>
                      </a:moveTo>
                      <a:lnTo>
                        <a:pt x="243" y="1"/>
                      </a:lnTo>
                      <a:lnTo>
                        <a:pt x="239" y="0"/>
                      </a:lnTo>
                      <a:lnTo>
                        <a:pt x="236" y="1"/>
                      </a:lnTo>
                      <a:lnTo>
                        <a:pt x="233" y="3"/>
                      </a:lnTo>
                      <a:lnTo>
                        <a:pt x="230" y="4"/>
                      </a:lnTo>
                      <a:lnTo>
                        <a:pt x="226" y="6"/>
                      </a:lnTo>
                      <a:lnTo>
                        <a:pt x="224" y="9"/>
                      </a:lnTo>
                      <a:lnTo>
                        <a:pt x="223" y="12"/>
                      </a:lnTo>
                      <a:lnTo>
                        <a:pt x="215" y="31"/>
                      </a:lnTo>
                      <a:lnTo>
                        <a:pt x="206" y="49"/>
                      </a:lnTo>
                      <a:lnTo>
                        <a:pt x="196" y="66"/>
                      </a:lnTo>
                      <a:lnTo>
                        <a:pt x="185" y="84"/>
                      </a:lnTo>
                      <a:lnTo>
                        <a:pt x="175" y="100"/>
                      </a:lnTo>
                      <a:lnTo>
                        <a:pt x="163" y="115"/>
                      </a:lnTo>
                      <a:lnTo>
                        <a:pt x="150" y="130"/>
                      </a:lnTo>
                      <a:lnTo>
                        <a:pt x="137" y="144"/>
                      </a:lnTo>
                      <a:lnTo>
                        <a:pt x="123" y="157"/>
                      </a:lnTo>
                      <a:lnTo>
                        <a:pt x="109" y="170"/>
                      </a:lnTo>
                      <a:lnTo>
                        <a:pt x="94" y="182"/>
                      </a:lnTo>
                      <a:lnTo>
                        <a:pt x="77" y="193"/>
                      </a:lnTo>
                      <a:lnTo>
                        <a:pt x="61" y="202"/>
                      </a:lnTo>
                      <a:lnTo>
                        <a:pt x="45" y="212"/>
                      </a:lnTo>
                      <a:lnTo>
                        <a:pt x="29" y="221"/>
                      </a:lnTo>
                      <a:lnTo>
                        <a:pt x="11" y="229"/>
                      </a:lnTo>
                      <a:lnTo>
                        <a:pt x="8" y="230"/>
                      </a:lnTo>
                      <a:lnTo>
                        <a:pt x="5" y="233"/>
                      </a:lnTo>
                      <a:lnTo>
                        <a:pt x="3" y="236"/>
                      </a:lnTo>
                      <a:lnTo>
                        <a:pt x="2" y="239"/>
                      </a:lnTo>
                      <a:lnTo>
                        <a:pt x="1" y="242"/>
                      </a:lnTo>
                      <a:lnTo>
                        <a:pt x="0" y="246"/>
                      </a:lnTo>
                      <a:lnTo>
                        <a:pt x="1" y="249"/>
                      </a:lnTo>
                      <a:lnTo>
                        <a:pt x="2" y="252"/>
                      </a:lnTo>
                      <a:lnTo>
                        <a:pt x="3" y="255"/>
                      </a:lnTo>
                      <a:lnTo>
                        <a:pt x="6" y="258"/>
                      </a:lnTo>
                      <a:lnTo>
                        <a:pt x="8" y="261"/>
                      </a:lnTo>
                      <a:lnTo>
                        <a:pt x="11" y="262"/>
                      </a:lnTo>
                      <a:lnTo>
                        <a:pt x="15" y="263"/>
                      </a:lnTo>
                      <a:lnTo>
                        <a:pt x="18" y="264"/>
                      </a:lnTo>
                      <a:lnTo>
                        <a:pt x="21" y="263"/>
                      </a:lnTo>
                      <a:lnTo>
                        <a:pt x="25" y="262"/>
                      </a:lnTo>
                      <a:lnTo>
                        <a:pt x="25" y="262"/>
                      </a:lnTo>
                      <a:lnTo>
                        <a:pt x="27" y="261"/>
                      </a:lnTo>
                      <a:lnTo>
                        <a:pt x="45" y="252"/>
                      </a:lnTo>
                      <a:lnTo>
                        <a:pt x="63" y="243"/>
                      </a:lnTo>
                      <a:lnTo>
                        <a:pt x="82" y="233"/>
                      </a:lnTo>
                      <a:lnTo>
                        <a:pt x="99" y="222"/>
                      </a:lnTo>
                      <a:lnTo>
                        <a:pt x="115" y="209"/>
                      </a:lnTo>
                      <a:lnTo>
                        <a:pt x="131" y="197"/>
                      </a:lnTo>
                      <a:lnTo>
                        <a:pt x="148" y="183"/>
                      </a:lnTo>
                      <a:lnTo>
                        <a:pt x="163" y="168"/>
                      </a:lnTo>
                      <a:lnTo>
                        <a:pt x="177" y="153"/>
                      </a:lnTo>
                      <a:lnTo>
                        <a:pt x="191" y="136"/>
                      </a:lnTo>
                      <a:lnTo>
                        <a:pt x="204" y="120"/>
                      </a:lnTo>
                      <a:lnTo>
                        <a:pt x="216" y="103"/>
                      </a:lnTo>
                      <a:lnTo>
                        <a:pt x="227" y="85"/>
                      </a:lnTo>
                      <a:lnTo>
                        <a:pt x="238" y="65"/>
                      </a:lnTo>
                      <a:lnTo>
                        <a:pt x="248" y="46"/>
                      </a:lnTo>
                      <a:lnTo>
                        <a:pt x="257" y="25"/>
                      </a:lnTo>
                      <a:lnTo>
                        <a:pt x="258" y="22"/>
                      </a:lnTo>
                      <a:lnTo>
                        <a:pt x="258" y="19"/>
                      </a:lnTo>
                      <a:lnTo>
                        <a:pt x="257" y="15"/>
                      </a:lnTo>
                      <a:lnTo>
                        <a:pt x="256" y="11"/>
                      </a:lnTo>
                      <a:lnTo>
                        <a:pt x="254" y="9"/>
                      </a:lnTo>
                      <a:lnTo>
                        <a:pt x="252" y="6"/>
                      </a:lnTo>
                      <a:lnTo>
                        <a:pt x="249" y="4"/>
                      </a:lnTo>
                      <a:lnTo>
                        <a:pt x="246" y="3"/>
                      </a:lnTo>
                      <a:close/>
                    </a:path>
                  </a:pathLst>
                </a:custGeom>
                <a:solidFill>
                  <a:srgbClr val="B5157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29"/>
                <p:cNvSpPr/>
                <p:nvPr/>
              </p:nvSpPr>
              <p:spPr>
                <a:xfrm>
                  <a:off x="9274969" y="4832747"/>
                  <a:ext cx="87313" cy="8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223" extrusionOk="0">
                      <a:moveTo>
                        <a:pt x="208" y="2"/>
                      </a:moveTo>
                      <a:lnTo>
                        <a:pt x="205" y="0"/>
                      </a:lnTo>
                      <a:lnTo>
                        <a:pt x="201" y="0"/>
                      </a:lnTo>
                      <a:lnTo>
                        <a:pt x="198" y="0"/>
                      </a:lnTo>
                      <a:lnTo>
                        <a:pt x="195" y="2"/>
                      </a:lnTo>
                      <a:lnTo>
                        <a:pt x="192" y="3"/>
                      </a:lnTo>
                      <a:lnTo>
                        <a:pt x="188" y="6"/>
                      </a:lnTo>
                      <a:lnTo>
                        <a:pt x="186" y="8"/>
                      </a:lnTo>
                      <a:lnTo>
                        <a:pt x="185" y="11"/>
                      </a:lnTo>
                      <a:lnTo>
                        <a:pt x="179" y="26"/>
                      </a:lnTo>
                      <a:lnTo>
                        <a:pt x="171" y="41"/>
                      </a:lnTo>
                      <a:lnTo>
                        <a:pt x="164" y="56"/>
                      </a:lnTo>
                      <a:lnTo>
                        <a:pt x="155" y="70"/>
                      </a:lnTo>
                      <a:lnTo>
                        <a:pt x="145" y="83"/>
                      </a:lnTo>
                      <a:lnTo>
                        <a:pt x="135" y="95"/>
                      </a:lnTo>
                      <a:lnTo>
                        <a:pt x="126" y="107"/>
                      </a:lnTo>
                      <a:lnTo>
                        <a:pt x="114" y="119"/>
                      </a:lnTo>
                      <a:lnTo>
                        <a:pt x="103" y="130"/>
                      </a:lnTo>
                      <a:lnTo>
                        <a:pt x="91" y="140"/>
                      </a:lnTo>
                      <a:lnTo>
                        <a:pt x="79" y="149"/>
                      </a:lnTo>
                      <a:lnTo>
                        <a:pt x="66" y="159"/>
                      </a:lnTo>
                      <a:lnTo>
                        <a:pt x="53" y="168"/>
                      </a:lnTo>
                      <a:lnTo>
                        <a:pt x="39" y="175"/>
                      </a:lnTo>
                      <a:lnTo>
                        <a:pt x="25" y="182"/>
                      </a:lnTo>
                      <a:lnTo>
                        <a:pt x="11" y="188"/>
                      </a:lnTo>
                      <a:lnTo>
                        <a:pt x="11" y="188"/>
                      </a:lnTo>
                      <a:lnTo>
                        <a:pt x="8" y="191"/>
                      </a:lnTo>
                      <a:lnTo>
                        <a:pt x="6" y="193"/>
                      </a:lnTo>
                      <a:lnTo>
                        <a:pt x="4" y="196"/>
                      </a:lnTo>
                      <a:lnTo>
                        <a:pt x="2" y="198"/>
                      </a:lnTo>
                      <a:lnTo>
                        <a:pt x="0" y="202"/>
                      </a:lnTo>
                      <a:lnTo>
                        <a:pt x="0" y="206"/>
                      </a:lnTo>
                      <a:lnTo>
                        <a:pt x="2" y="209"/>
                      </a:lnTo>
                      <a:lnTo>
                        <a:pt x="3" y="212"/>
                      </a:lnTo>
                      <a:lnTo>
                        <a:pt x="4" y="215"/>
                      </a:lnTo>
                      <a:lnTo>
                        <a:pt x="6" y="219"/>
                      </a:lnTo>
                      <a:lnTo>
                        <a:pt x="9" y="221"/>
                      </a:lnTo>
                      <a:lnTo>
                        <a:pt x="12" y="222"/>
                      </a:lnTo>
                      <a:lnTo>
                        <a:pt x="16" y="223"/>
                      </a:lnTo>
                      <a:lnTo>
                        <a:pt x="19" y="223"/>
                      </a:lnTo>
                      <a:lnTo>
                        <a:pt x="22" y="223"/>
                      </a:lnTo>
                      <a:lnTo>
                        <a:pt x="25" y="222"/>
                      </a:lnTo>
                      <a:lnTo>
                        <a:pt x="26" y="222"/>
                      </a:lnTo>
                      <a:lnTo>
                        <a:pt x="26" y="221"/>
                      </a:lnTo>
                      <a:lnTo>
                        <a:pt x="43" y="214"/>
                      </a:lnTo>
                      <a:lnTo>
                        <a:pt x="58" y="206"/>
                      </a:lnTo>
                      <a:lnTo>
                        <a:pt x="73" y="197"/>
                      </a:lnTo>
                      <a:lnTo>
                        <a:pt x="87" y="188"/>
                      </a:lnTo>
                      <a:lnTo>
                        <a:pt x="101" y="178"/>
                      </a:lnTo>
                      <a:lnTo>
                        <a:pt x="115" y="167"/>
                      </a:lnTo>
                      <a:lnTo>
                        <a:pt x="128" y="156"/>
                      </a:lnTo>
                      <a:lnTo>
                        <a:pt x="141" y="144"/>
                      </a:lnTo>
                      <a:lnTo>
                        <a:pt x="153" y="131"/>
                      </a:lnTo>
                      <a:lnTo>
                        <a:pt x="164" y="117"/>
                      </a:lnTo>
                      <a:lnTo>
                        <a:pt x="174" y="103"/>
                      </a:lnTo>
                      <a:lnTo>
                        <a:pt x="185" y="89"/>
                      </a:lnTo>
                      <a:lnTo>
                        <a:pt x="194" y="74"/>
                      </a:lnTo>
                      <a:lnTo>
                        <a:pt x="202" y="58"/>
                      </a:lnTo>
                      <a:lnTo>
                        <a:pt x="211" y="41"/>
                      </a:lnTo>
                      <a:lnTo>
                        <a:pt x="219" y="24"/>
                      </a:lnTo>
                      <a:lnTo>
                        <a:pt x="220" y="21"/>
                      </a:lnTo>
                      <a:lnTo>
                        <a:pt x="220" y="18"/>
                      </a:lnTo>
                      <a:lnTo>
                        <a:pt x="220" y="14"/>
                      </a:lnTo>
                      <a:lnTo>
                        <a:pt x="219" y="11"/>
                      </a:lnTo>
                      <a:lnTo>
                        <a:pt x="217" y="8"/>
                      </a:lnTo>
                      <a:lnTo>
                        <a:pt x="214" y="5"/>
                      </a:lnTo>
                      <a:lnTo>
                        <a:pt x="211" y="3"/>
                      </a:lnTo>
                      <a:lnTo>
                        <a:pt x="208" y="2"/>
                      </a:lnTo>
                      <a:close/>
                    </a:path>
                  </a:pathLst>
                </a:custGeom>
                <a:solidFill>
                  <a:srgbClr val="B5157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29"/>
                <p:cNvSpPr/>
                <p:nvPr/>
              </p:nvSpPr>
              <p:spPr>
                <a:xfrm>
                  <a:off x="9122569" y="4683522"/>
                  <a:ext cx="71438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183" extrusionOk="0">
                      <a:moveTo>
                        <a:pt x="178" y="10"/>
                      </a:moveTo>
                      <a:lnTo>
                        <a:pt x="177" y="7"/>
                      </a:lnTo>
                      <a:lnTo>
                        <a:pt x="174" y="5"/>
                      </a:lnTo>
                      <a:lnTo>
                        <a:pt x="172" y="3"/>
                      </a:lnTo>
                      <a:lnTo>
                        <a:pt x="168" y="1"/>
                      </a:lnTo>
                      <a:lnTo>
                        <a:pt x="165" y="0"/>
                      </a:lnTo>
                      <a:lnTo>
                        <a:pt x="162" y="0"/>
                      </a:lnTo>
                      <a:lnTo>
                        <a:pt x="159" y="0"/>
                      </a:lnTo>
                      <a:lnTo>
                        <a:pt x="154" y="1"/>
                      </a:lnTo>
                      <a:lnTo>
                        <a:pt x="154" y="2"/>
                      </a:lnTo>
                      <a:lnTo>
                        <a:pt x="154" y="2"/>
                      </a:lnTo>
                      <a:lnTo>
                        <a:pt x="141" y="7"/>
                      </a:lnTo>
                      <a:lnTo>
                        <a:pt x="130" y="14"/>
                      </a:lnTo>
                      <a:lnTo>
                        <a:pt x="118" y="20"/>
                      </a:lnTo>
                      <a:lnTo>
                        <a:pt x="106" y="28"/>
                      </a:lnTo>
                      <a:lnTo>
                        <a:pt x="95" y="36"/>
                      </a:lnTo>
                      <a:lnTo>
                        <a:pt x="83" y="45"/>
                      </a:lnTo>
                      <a:lnTo>
                        <a:pt x="73" y="54"/>
                      </a:lnTo>
                      <a:lnTo>
                        <a:pt x="63" y="63"/>
                      </a:lnTo>
                      <a:lnTo>
                        <a:pt x="54" y="74"/>
                      </a:lnTo>
                      <a:lnTo>
                        <a:pt x="44" y="85"/>
                      </a:lnTo>
                      <a:lnTo>
                        <a:pt x="36" y="96"/>
                      </a:lnTo>
                      <a:lnTo>
                        <a:pt x="28" y="108"/>
                      </a:lnTo>
                      <a:lnTo>
                        <a:pt x="21" y="119"/>
                      </a:lnTo>
                      <a:lnTo>
                        <a:pt x="13" y="132"/>
                      </a:lnTo>
                      <a:lnTo>
                        <a:pt x="6" y="145"/>
                      </a:lnTo>
                      <a:lnTo>
                        <a:pt x="1" y="158"/>
                      </a:lnTo>
                      <a:lnTo>
                        <a:pt x="1" y="158"/>
                      </a:lnTo>
                      <a:lnTo>
                        <a:pt x="0" y="163"/>
                      </a:lnTo>
                      <a:lnTo>
                        <a:pt x="0" y="166"/>
                      </a:lnTo>
                      <a:lnTo>
                        <a:pt x="0" y="169"/>
                      </a:lnTo>
                      <a:lnTo>
                        <a:pt x="1" y="172"/>
                      </a:lnTo>
                      <a:lnTo>
                        <a:pt x="2" y="176"/>
                      </a:lnTo>
                      <a:lnTo>
                        <a:pt x="4" y="178"/>
                      </a:lnTo>
                      <a:lnTo>
                        <a:pt x="8" y="180"/>
                      </a:lnTo>
                      <a:lnTo>
                        <a:pt x="11" y="182"/>
                      </a:lnTo>
                      <a:lnTo>
                        <a:pt x="14" y="183"/>
                      </a:lnTo>
                      <a:lnTo>
                        <a:pt x="18" y="183"/>
                      </a:lnTo>
                      <a:lnTo>
                        <a:pt x="22" y="183"/>
                      </a:lnTo>
                      <a:lnTo>
                        <a:pt x="25" y="182"/>
                      </a:lnTo>
                      <a:lnTo>
                        <a:pt x="28" y="180"/>
                      </a:lnTo>
                      <a:lnTo>
                        <a:pt x="30" y="178"/>
                      </a:lnTo>
                      <a:lnTo>
                        <a:pt x="32" y="176"/>
                      </a:lnTo>
                      <a:lnTo>
                        <a:pt x="35" y="172"/>
                      </a:lnTo>
                      <a:lnTo>
                        <a:pt x="35" y="172"/>
                      </a:lnTo>
                      <a:lnTo>
                        <a:pt x="39" y="161"/>
                      </a:lnTo>
                      <a:lnTo>
                        <a:pt x="45" y="149"/>
                      </a:lnTo>
                      <a:lnTo>
                        <a:pt x="51" y="138"/>
                      </a:lnTo>
                      <a:lnTo>
                        <a:pt x="58" y="127"/>
                      </a:lnTo>
                      <a:lnTo>
                        <a:pt x="65" y="116"/>
                      </a:lnTo>
                      <a:lnTo>
                        <a:pt x="72" y="107"/>
                      </a:lnTo>
                      <a:lnTo>
                        <a:pt x="81" y="98"/>
                      </a:lnTo>
                      <a:lnTo>
                        <a:pt x="90" y="88"/>
                      </a:lnTo>
                      <a:lnTo>
                        <a:pt x="98" y="80"/>
                      </a:lnTo>
                      <a:lnTo>
                        <a:pt x="107" y="72"/>
                      </a:lnTo>
                      <a:lnTo>
                        <a:pt x="117" y="64"/>
                      </a:lnTo>
                      <a:lnTo>
                        <a:pt x="126" y="57"/>
                      </a:lnTo>
                      <a:lnTo>
                        <a:pt x="137" y="50"/>
                      </a:lnTo>
                      <a:lnTo>
                        <a:pt x="147" y="45"/>
                      </a:lnTo>
                      <a:lnTo>
                        <a:pt x="158" y="40"/>
                      </a:lnTo>
                      <a:lnTo>
                        <a:pt x="168" y="34"/>
                      </a:lnTo>
                      <a:lnTo>
                        <a:pt x="172" y="32"/>
                      </a:lnTo>
                      <a:lnTo>
                        <a:pt x="175" y="30"/>
                      </a:lnTo>
                      <a:lnTo>
                        <a:pt x="177" y="28"/>
                      </a:lnTo>
                      <a:lnTo>
                        <a:pt x="178" y="24"/>
                      </a:lnTo>
                      <a:lnTo>
                        <a:pt x="179" y="21"/>
                      </a:lnTo>
                      <a:lnTo>
                        <a:pt x="180" y="18"/>
                      </a:lnTo>
                      <a:lnTo>
                        <a:pt x="179" y="14"/>
                      </a:lnTo>
                      <a:lnTo>
                        <a:pt x="178" y="10"/>
                      </a:lnTo>
                      <a:close/>
                    </a:path>
                  </a:pathLst>
                </a:custGeom>
                <a:solidFill>
                  <a:srgbClr val="B5157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29"/>
                <p:cNvSpPr/>
                <p:nvPr/>
              </p:nvSpPr>
              <p:spPr>
                <a:xfrm>
                  <a:off x="9070181" y="4631134"/>
                  <a:ext cx="101600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63" extrusionOk="0">
                      <a:moveTo>
                        <a:pt x="256" y="12"/>
                      </a:moveTo>
                      <a:lnTo>
                        <a:pt x="254" y="8"/>
                      </a:lnTo>
                      <a:lnTo>
                        <a:pt x="252" y="5"/>
                      </a:lnTo>
                      <a:lnTo>
                        <a:pt x="248" y="3"/>
                      </a:lnTo>
                      <a:lnTo>
                        <a:pt x="246" y="2"/>
                      </a:lnTo>
                      <a:lnTo>
                        <a:pt x="243" y="1"/>
                      </a:lnTo>
                      <a:lnTo>
                        <a:pt x="239" y="0"/>
                      </a:lnTo>
                      <a:lnTo>
                        <a:pt x="236" y="1"/>
                      </a:lnTo>
                      <a:lnTo>
                        <a:pt x="232" y="2"/>
                      </a:lnTo>
                      <a:lnTo>
                        <a:pt x="231" y="2"/>
                      </a:lnTo>
                      <a:lnTo>
                        <a:pt x="231" y="3"/>
                      </a:lnTo>
                      <a:lnTo>
                        <a:pt x="212" y="12"/>
                      </a:lnTo>
                      <a:lnTo>
                        <a:pt x="193" y="20"/>
                      </a:lnTo>
                      <a:lnTo>
                        <a:pt x="176" y="31"/>
                      </a:lnTo>
                      <a:lnTo>
                        <a:pt x="159" y="42"/>
                      </a:lnTo>
                      <a:lnTo>
                        <a:pt x="142" y="55"/>
                      </a:lnTo>
                      <a:lnTo>
                        <a:pt x="125" y="68"/>
                      </a:lnTo>
                      <a:lnTo>
                        <a:pt x="110" y="81"/>
                      </a:lnTo>
                      <a:lnTo>
                        <a:pt x="95" y="96"/>
                      </a:lnTo>
                      <a:lnTo>
                        <a:pt x="80" y="111"/>
                      </a:lnTo>
                      <a:lnTo>
                        <a:pt x="67" y="127"/>
                      </a:lnTo>
                      <a:lnTo>
                        <a:pt x="54" y="143"/>
                      </a:lnTo>
                      <a:lnTo>
                        <a:pt x="41" y="161"/>
                      </a:lnTo>
                      <a:lnTo>
                        <a:pt x="30" y="179"/>
                      </a:lnTo>
                      <a:lnTo>
                        <a:pt x="20" y="198"/>
                      </a:lnTo>
                      <a:lnTo>
                        <a:pt x="10" y="218"/>
                      </a:lnTo>
                      <a:lnTo>
                        <a:pt x="1" y="238"/>
                      </a:lnTo>
                      <a:lnTo>
                        <a:pt x="0" y="242"/>
                      </a:lnTo>
                      <a:lnTo>
                        <a:pt x="0" y="245"/>
                      </a:lnTo>
                      <a:lnTo>
                        <a:pt x="0" y="249"/>
                      </a:lnTo>
                      <a:lnTo>
                        <a:pt x="1" y="252"/>
                      </a:lnTo>
                      <a:lnTo>
                        <a:pt x="3" y="255"/>
                      </a:lnTo>
                      <a:lnTo>
                        <a:pt x="5" y="258"/>
                      </a:lnTo>
                      <a:lnTo>
                        <a:pt x="8" y="260"/>
                      </a:lnTo>
                      <a:lnTo>
                        <a:pt x="11" y="261"/>
                      </a:lnTo>
                      <a:lnTo>
                        <a:pt x="15" y="262"/>
                      </a:lnTo>
                      <a:lnTo>
                        <a:pt x="18" y="263"/>
                      </a:lnTo>
                      <a:lnTo>
                        <a:pt x="22" y="262"/>
                      </a:lnTo>
                      <a:lnTo>
                        <a:pt x="25" y="261"/>
                      </a:lnTo>
                      <a:lnTo>
                        <a:pt x="28" y="260"/>
                      </a:lnTo>
                      <a:lnTo>
                        <a:pt x="30" y="258"/>
                      </a:lnTo>
                      <a:lnTo>
                        <a:pt x="32" y="255"/>
                      </a:lnTo>
                      <a:lnTo>
                        <a:pt x="35" y="251"/>
                      </a:lnTo>
                      <a:lnTo>
                        <a:pt x="42" y="233"/>
                      </a:lnTo>
                      <a:lnTo>
                        <a:pt x="52" y="215"/>
                      </a:lnTo>
                      <a:lnTo>
                        <a:pt x="62" y="197"/>
                      </a:lnTo>
                      <a:lnTo>
                        <a:pt x="71" y="180"/>
                      </a:lnTo>
                      <a:lnTo>
                        <a:pt x="83" y="164"/>
                      </a:lnTo>
                      <a:lnTo>
                        <a:pt x="95" y="149"/>
                      </a:lnTo>
                      <a:lnTo>
                        <a:pt x="107" y="134"/>
                      </a:lnTo>
                      <a:lnTo>
                        <a:pt x="121" y="120"/>
                      </a:lnTo>
                      <a:lnTo>
                        <a:pt x="135" y="107"/>
                      </a:lnTo>
                      <a:lnTo>
                        <a:pt x="149" y="94"/>
                      </a:lnTo>
                      <a:lnTo>
                        <a:pt x="164" y="82"/>
                      </a:lnTo>
                      <a:lnTo>
                        <a:pt x="179" y="71"/>
                      </a:lnTo>
                      <a:lnTo>
                        <a:pt x="196" y="61"/>
                      </a:lnTo>
                      <a:lnTo>
                        <a:pt x="212" y="52"/>
                      </a:lnTo>
                      <a:lnTo>
                        <a:pt x="229" y="43"/>
                      </a:lnTo>
                      <a:lnTo>
                        <a:pt x="246" y="34"/>
                      </a:lnTo>
                      <a:lnTo>
                        <a:pt x="250" y="33"/>
                      </a:lnTo>
                      <a:lnTo>
                        <a:pt x="252" y="31"/>
                      </a:lnTo>
                      <a:lnTo>
                        <a:pt x="254" y="28"/>
                      </a:lnTo>
                      <a:lnTo>
                        <a:pt x="256" y="25"/>
                      </a:lnTo>
                      <a:lnTo>
                        <a:pt x="257" y="21"/>
                      </a:lnTo>
                      <a:lnTo>
                        <a:pt x="257" y="18"/>
                      </a:lnTo>
                      <a:lnTo>
                        <a:pt x="257" y="15"/>
                      </a:lnTo>
                      <a:lnTo>
                        <a:pt x="256" y="12"/>
                      </a:lnTo>
                      <a:close/>
                    </a:path>
                  </a:pathLst>
                </a:custGeom>
                <a:solidFill>
                  <a:srgbClr val="B5157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29"/>
                <p:cNvSpPr/>
                <p:nvPr/>
              </p:nvSpPr>
              <p:spPr>
                <a:xfrm>
                  <a:off x="9095581" y="4658122"/>
                  <a:ext cx="87313" cy="8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222" extrusionOk="0">
                      <a:moveTo>
                        <a:pt x="207" y="34"/>
                      </a:moveTo>
                      <a:lnTo>
                        <a:pt x="211" y="32"/>
                      </a:lnTo>
                      <a:lnTo>
                        <a:pt x="214" y="30"/>
                      </a:lnTo>
                      <a:lnTo>
                        <a:pt x="216" y="27"/>
                      </a:lnTo>
                      <a:lnTo>
                        <a:pt x="217" y="25"/>
                      </a:lnTo>
                      <a:lnTo>
                        <a:pt x="218" y="21"/>
                      </a:lnTo>
                      <a:lnTo>
                        <a:pt x="218" y="17"/>
                      </a:lnTo>
                      <a:lnTo>
                        <a:pt x="218" y="14"/>
                      </a:lnTo>
                      <a:lnTo>
                        <a:pt x="217" y="11"/>
                      </a:lnTo>
                      <a:lnTo>
                        <a:pt x="215" y="7"/>
                      </a:lnTo>
                      <a:lnTo>
                        <a:pt x="213" y="4"/>
                      </a:lnTo>
                      <a:lnTo>
                        <a:pt x="211" y="2"/>
                      </a:lnTo>
                      <a:lnTo>
                        <a:pt x="207" y="1"/>
                      </a:lnTo>
                      <a:lnTo>
                        <a:pt x="204" y="0"/>
                      </a:lnTo>
                      <a:lnTo>
                        <a:pt x="201" y="0"/>
                      </a:lnTo>
                      <a:lnTo>
                        <a:pt x="197" y="0"/>
                      </a:lnTo>
                      <a:lnTo>
                        <a:pt x="193" y="1"/>
                      </a:lnTo>
                      <a:lnTo>
                        <a:pt x="193" y="1"/>
                      </a:lnTo>
                      <a:lnTo>
                        <a:pt x="192" y="2"/>
                      </a:lnTo>
                      <a:lnTo>
                        <a:pt x="177" y="8"/>
                      </a:lnTo>
                      <a:lnTo>
                        <a:pt x="162" y="17"/>
                      </a:lnTo>
                      <a:lnTo>
                        <a:pt x="147" y="26"/>
                      </a:lnTo>
                      <a:lnTo>
                        <a:pt x="132" y="34"/>
                      </a:lnTo>
                      <a:lnTo>
                        <a:pt x="118" y="45"/>
                      </a:lnTo>
                      <a:lnTo>
                        <a:pt x="105" y="56"/>
                      </a:lnTo>
                      <a:lnTo>
                        <a:pt x="92" y="67"/>
                      </a:lnTo>
                      <a:lnTo>
                        <a:pt x="79" y="79"/>
                      </a:lnTo>
                      <a:lnTo>
                        <a:pt x="67" y="92"/>
                      </a:lnTo>
                      <a:lnTo>
                        <a:pt x="55" y="106"/>
                      </a:lnTo>
                      <a:lnTo>
                        <a:pt x="44" y="120"/>
                      </a:lnTo>
                      <a:lnTo>
                        <a:pt x="35" y="134"/>
                      </a:lnTo>
                      <a:lnTo>
                        <a:pt x="25" y="149"/>
                      </a:lnTo>
                      <a:lnTo>
                        <a:pt x="16" y="165"/>
                      </a:lnTo>
                      <a:lnTo>
                        <a:pt x="9" y="181"/>
                      </a:lnTo>
                      <a:lnTo>
                        <a:pt x="1" y="198"/>
                      </a:lnTo>
                      <a:lnTo>
                        <a:pt x="0" y="202"/>
                      </a:lnTo>
                      <a:lnTo>
                        <a:pt x="0" y="205"/>
                      </a:lnTo>
                      <a:lnTo>
                        <a:pt x="0" y="208"/>
                      </a:lnTo>
                      <a:lnTo>
                        <a:pt x="1" y="211"/>
                      </a:lnTo>
                      <a:lnTo>
                        <a:pt x="3" y="215"/>
                      </a:lnTo>
                      <a:lnTo>
                        <a:pt x="5" y="218"/>
                      </a:lnTo>
                      <a:lnTo>
                        <a:pt x="8" y="220"/>
                      </a:lnTo>
                      <a:lnTo>
                        <a:pt x="11" y="221"/>
                      </a:lnTo>
                      <a:lnTo>
                        <a:pt x="14" y="222"/>
                      </a:lnTo>
                      <a:lnTo>
                        <a:pt x="18" y="222"/>
                      </a:lnTo>
                      <a:lnTo>
                        <a:pt x="22" y="222"/>
                      </a:lnTo>
                      <a:lnTo>
                        <a:pt x="25" y="221"/>
                      </a:lnTo>
                      <a:lnTo>
                        <a:pt x="28" y="220"/>
                      </a:lnTo>
                      <a:lnTo>
                        <a:pt x="30" y="218"/>
                      </a:lnTo>
                      <a:lnTo>
                        <a:pt x="32" y="215"/>
                      </a:lnTo>
                      <a:lnTo>
                        <a:pt x="35" y="211"/>
                      </a:lnTo>
                      <a:lnTo>
                        <a:pt x="41" y="196"/>
                      </a:lnTo>
                      <a:lnTo>
                        <a:pt x="49" y="181"/>
                      </a:lnTo>
                      <a:lnTo>
                        <a:pt x="56" y="167"/>
                      </a:lnTo>
                      <a:lnTo>
                        <a:pt x="65" y="153"/>
                      </a:lnTo>
                      <a:lnTo>
                        <a:pt x="73" y="140"/>
                      </a:lnTo>
                      <a:lnTo>
                        <a:pt x="83" y="127"/>
                      </a:lnTo>
                      <a:lnTo>
                        <a:pt x="94" y="115"/>
                      </a:lnTo>
                      <a:lnTo>
                        <a:pt x="105" y="103"/>
                      </a:lnTo>
                      <a:lnTo>
                        <a:pt x="117" y="93"/>
                      </a:lnTo>
                      <a:lnTo>
                        <a:pt x="129" y="83"/>
                      </a:lnTo>
                      <a:lnTo>
                        <a:pt x="140" y="73"/>
                      </a:lnTo>
                      <a:lnTo>
                        <a:pt x="153" y="63"/>
                      </a:lnTo>
                      <a:lnTo>
                        <a:pt x="166" y="56"/>
                      </a:lnTo>
                      <a:lnTo>
                        <a:pt x="179" y="47"/>
                      </a:lnTo>
                      <a:lnTo>
                        <a:pt x="193" y="41"/>
                      </a:lnTo>
                      <a:lnTo>
                        <a:pt x="207" y="34"/>
                      </a:lnTo>
                      <a:lnTo>
                        <a:pt x="207" y="34"/>
                      </a:lnTo>
                      <a:close/>
                    </a:path>
                  </a:pathLst>
                </a:custGeom>
                <a:solidFill>
                  <a:srgbClr val="B5157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60" name="Google Shape;660;p29"/>
              <p:cNvGrpSpPr/>
              <p:nvPr/>
            </p:nvGrpSpPr>
            <p:grpSpPr>
              <a:xfrm>
                <a:off x="7215321" y="4712715"/>
                <a:ext cx="322500" cy="312422"/>
                <a:chOff x="8085931" y="4575572"/>
                <a:chExt cx="457200" cy="442913"/>
              </a:xfrm>
            </p:grpSpPr>
            <p:sp>
              <p:nvSpPr>
                <p:cNvPr id="661" name="Google Shape;661;p29"/>
                <p:cNvSpPr/>
                <p:nvPr/>
              </p:nvSpPr>
              <p:spPr>
                <a:xfrm>
                  <a:off x="8314531" y="4818459"/>
                  <a:ext cx="57150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" h="143" extrusionOk="0">
                      <a:moveTo>
                        <a:pt x="73" y="0"/>
                      </a:moveTo>
                      <a:lnTo>
                        <a:pt x="65" y="0"/>
                      </a:lnTo>
                      <a:lnTo>
                        <a:pt x="57" y="1"/>
                      </a:lnTo>
                      <a:lnTo>
                        <a:pt x="51" y="3"/>
                      </a:lnTo>
                      <a:lnTo>
                        <a:pt x="44" y="5"/>
                      </a:lnTo>
                      <a:lnTo>
                        <a:pt x="38" y="8"/>
                      </a:lnTo>
                      <a:lnTo>
                        <a:pt x="31" y="12"/>
                      </a:lnTo>
                      <a:lnTo>
                        <a:pt x="26" y="16"/>
                      </a:lnTo>
                      <a:lnTo>
                        <a:pt x="21" y="21"/>
                      </a:lnTo>
                      <a:lnTo>
                        <a:pt x="16" y="26"/>
                      </a:lnTo>
                      <a:lnTo>
                        <a:pt x="12" y="31"/>
                      </a:lnTo>
                      <a:lnTo>
                        <a:pt x="9" y="37"/>
                      </a:lnTo>
                      <a:lnTo>
                        <a:pt x="6" y="44"/>
                      </a:lnTo>
                      <a:lnTo>
                        <a:pt x="3" y="50"/>
                      </a:lnTo>
                      <a:lnTo>
                        <a:pt x="1" y="57"/>
                      </a:lnTo>
                      <a:lnTo>
                        <a:pt x="0" y="64"/>
                      </a:lnTo>
                      <a:lnTo>
                        <a:pt x="0" y="72"/>
                      </a:lnTo>
                      <a:lnTo>
                        <a:pt x="0" y="80"/>
                      </a:lnTo>
                      <a:lnTo>
                        <a:pt x="1" y="86"/>
                      </a:lnTo>
                      <a:lnTo>
                        <a:pt x="3" y="94"/>
                      </a:lnTo>
                      <a:lnTo>
                        <a:pt x="6" y="100"/>
                      </a:lnTo>
                      <a:lnTo>
                        <a:pt x="9" y="105"/>
                      </a:lnTo>
                      <a:lnTo>
                        <a:pt x="12" y="112"/>
                      </a:lnTo>
                      <a:lnTo>
                        <a:pt x="16" y="117"/>
                      </a:lnTo>
                      <a:lnTo>
                        <a:pt x="21" y="123"/>
                      </a:lnTo>
                      <a:lnTo>
                        <a:pt x="26" y="127"/>
                      </a:lnTo>
                      <a:lnTo>
                        <a:pt x="31" y="131"/>
                      </a:lnTo>
                      <a:lnTo>
                        <a:pt x="38" y="135"/>
                      </a:lnTo>
                      <a:lnTo>
                        <a:pt x="44" y="138"/>
                      </a:lnTo>
                      <a:lnTo>
                        <a:pt x="51" y="140"/>
                      </a:lnTo>
                      <a:lnTo>
                        <a:pt x="57" y="142"/>
                      </a:lnTo>
                      <a:lnTo>
                        <a:pt x="65" y="143"/>
                      </a:lnTo>
                      <a:lnTo>
                        <a:pt x="73" y="143"/>
                      </a:lnTo>
                      <a:lnTo>
                        <a:pt x="79" y="143"/>
                      </a:lnTo>
                      <a:lnTo>
                        <a:pt x="87" y="142"/>
                      </a:lnTo>
                      <a:lnTo>
                        <a:pt x="93" y="140"/>
                      </a:lnTo>
                      <a:lnTo>
                        <a:pt x="100" y="138"/>
                      </a:lnTo>
                      <a:lnTo>
                        <a:pt x="106" y="135"/>
                      </a:lnTo>
                      <a:lnTo>
                        <a:pt x="112" y="131"/>
                      </a:lnTo>
                      <a:lnTo>
                        <a:pt x="118" y="127"/>
                      </a:lnTo>
                      <a:lnTo>
                        <a:pt x="123" y="123"/>
                      </a:lnTo>
                      <a:lnTo>
                        <a:pt x="128" y="117"/>
                      </a:lnTo>
                      <a:lnTo>
                        <a:pt x="132" y="112"/>
                      </a:lnTo>
                      <a:lnTo>
                        <a:pt x="135" y="105"/>
                      </a:lnTo>
                      <a:lnTo>
                        <a:pt x="138" y="100"/>
                      </a:lnTo>
                      <a:lnTo>
                        <a:pt x="141" y="94"/>
                      </a:lnTo>
                      <a:lnTo>
                        <a:pt x="143" y="86"/>
                      </a:lnTo>
                      <a:lnTo>
                        <a:pt x="144" y="80"/>
                      </a:lnTo>
                      <a:lnTo>
                        <a:pt x="144" y="72"/>
                      </a:lnTo>
                      <a:lnTo>
                        <a:pt x="144" y="64"/>
                      </a:lnTo>
                      <a:lnTo>
                        <a:pt x="143" y="57"/>
                      </a:lnTo>
                      <a:lnTo>
                        <a:pt x="141" y="50"/>
                      </a:lnTo>
                      <a:lnTo>
                        <a:pt x="138" y="44"/>
                      </a:lnTo>
                      <a:lnTo>
                        <a:pt x="135" y="37"/>
                      </a:lnTo>
                      <a:lnTo>
                        <a:pt x="132" y="31"/>
                      </a:lnTo>
                      <a:lnTo>
                        <a:pt x="128" y="26"/>
                      </a:lnTo>
                      <a:lnTo>
                        <a:pt x="123" y="21"/>
                      </a:lnTo>
                      <a:lnTo>
                        <a:pt x="118" y="16"/>
                      </a:lnTo>
                      <a:lnTo>
                        <a:pt x="112" y="12"/>
                      </a:lnTo>
                      <a:lnTo>
                        <a:pt x="106" y="8"/>
                      </a:lnTo>
                      <a:lnTo>
                        <a:pt x="100" y="5"/>
                      </a:lnTo>
                      <a:lnTo>
                        <a:pt x="93" y="3"/>
                      </a:lnTo>
                      <a:lnTo>
                        <a:pt x="87" y="1"/>
                      </a:lnTo>
                      <a:lnTo>
                        <a:pt x="79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9"/>
                <p:cNvSpPr/>
                <p:nvPr/>
              </p:nvSpPr>
              <p:spPr>
                <a:xfrm>
                  <a:off x="8085931" y="4575572"/>
                  <a:ext cx="457200" cy="442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17" extrusionOk="0">
                      <a:moveTo>
                        <a:pt x="1018" y="793"/>
                      </a:moveTo>
                      <a:lnTo>
                        <a:pt x="649" y="793"/>
                      </a:lnTo>
                      <a:lnTo>
                        <a:pt x="637" y="792"/>
                      </a:lnTo>
                      <a:lnTo>
                        <a:pt x="626" y="791"/>
                      </a:lnTo>
                      <a:lnTo>
                        <a:pt x="616" y="788"/>
                      </a:lnTo>
                      <a:lnTo>
                        <a:pt x="606" y="784"/>
                      </a:lnTo>
                      <a:lnTo>
                        <a:pt x="597" y="780"/>
                      </a:lnTo>
                      <a:lnTo>
                        <a:pt x="588" y="775"/>
                      </a:lnTo>
                      <a:lnTo>
                        <a:pt x="579" y="768"/>
                      </a:lnTo>
                      <a:lnTo>
                        <a:pt x="572" y="761"/>
                      </a:lnTo>
                      <a:lnTo>
                        <a:pt x="564" y="753"/>
                      </a:lnTo>
                      <a:lnTo>
                        <a:pt x="559" y="745"/>
                      </a:lnTo>
                      <a:lnTo>
                        <a:pt x="553" y="736"/>
                      </a:lnTo>
                      <a:lnTo>
                        <a:pt x="548" y="727"/>
                      </a:lnTo>
                      <a:lnTo>
                        <a:pt x="545" y="716"/>
                      </a:lnTo>
                      <a:lnTo>
                        <a:pt x="543" y="707"/>
                      </a:lnTo>
                      <a:lnTo>
                        <a:pt x="541" y="696"/>
                      </a:lnTo>
                      <a:lnTo>
                        <a:pt x="541" y="685"/>
                      </a:lnTo>
                      <a:lnTo>
                        <a:pt x="541" y="674"/>
                      </a:lnTo>
                      <a:lnTo>
                        <a:pt x="543" y="663"/>
                      </a:lnTo>
                      <a:lnTo>
                        <a:pt x="545" y="653"/>
                      </a:lnTo>
                      <a:lnTo>
                        <a:pt x="548" y="643"/>
                      </a:lnTo>
                      <a:lnTo>
                        <a:pt x="553" y="633"/>
                      </a:lnTo>
                      <a:lnTo>
                        <a:pt x="559" y="625"/>
                      </a:lnTo>
                      <a:lnTo>
                        <a:pt x="564" y="616"/>
                      </a:lnTo>
                      <a:lnTo>
                        <a:pt x="572" y="608"/>
                      </a:lnTo>
                      <a:lnTo>
                        <a:pt x="579" y="602"/>
                      </a:lnTo>
                      <a:lnTo>
                        <a:pt x="588" y="595"/>
                      </a:lnTo>
                      <a:lnTo>
                        <a:pt x="597" y="590"/>
                      </a:lnTo>
                      <a:lnTo>
                        <a:pt x="606" y="586"/>
                      </a:lnTo>
                      <a:lnTo>
                        <a:pt x="616" y="581"/>
                      </a:lnTo>
                      <a:lnTo>
                        <a:pt x="626" y="579"/>
                      </a:lnTo>
                      <a:lnTo>
                        <a:pt x="637" y="577"/>
                      </a:lnTo>
                      <a:lnTo>
                        <a:pt x="649" y="577"/>
                      </a:lnTo>
                      <a:lnTo>
                        <a:pt x="973" y="577"/>
                      </a:lnTo>
                      <a:lnTo>
                        <a:pt x="980" y="576"/>
                      </a:lnTo>
                      <a:lnTo>
                        <a:pt x="989" y="575"/>
                      </a:lnTo>
                      <a:lnTo>
                        <a:pt x="996" y="572"/>
                      </a:lnTo>
                      <a:lnTo>
                        <a:pt x="1004" y="568"/>
                      </a:lnTo>
                      <a:lnTo>
                        <a:pt x="1011" y="565"/>
                      </a:lnTo>
                      <a:lnTo>
                        <a:pt x="1018" y="560"/>
                      </a:lnTo>
                      <a:lnTo>
                        <a:pt x="1024" y="554"/>
                      </a:lnTo>
                      <a:lnTo>
                        <a:pt x="1030" y="548"/>
                      </a:lnTo>
                      <a:lnTo>
                        <a:pt x="1035" y="540"/>
                      </a:lnTo>
                      <a:lnTo>
                        <a:pt x="1038" y="532"/>
                      </a:lnTo>
                      <a:lnTo>
                        <a:pt x="1039" y="531"/>
                      </a:lnTo>
                      <a:lnTo>
                        <a:pt x="1039" y="529"/>
                      </a:lnTo>
                      <a:lnTo>
                        <a:pt x="1049" y="542"/>
                      </a:lnTo>
                      <a:lnTo>
                        <a:pt x="1057" y="555"/>
                      </a:lnTo>
                      <a:lnTo>
                        <a:pt x="1064" y="571"/>
                      </a:lnTo>
                      <a:lnTo>
                        <a:pt x="1070" y="585"/>
                      </a:lnTo>
                      <a:lnTo>
                        <a:pt x="1074" y="601"/>
                      </a:lnTo>
                      <a:lnTo>
                        <a:pt x="1077" y="616"/>
                      </a:lnTo>
                      <a:lnTo>
                        <a:pt x="1079" y="632"/>
                      </a:lnTo>
                      <a:lnTo>
                        <a:pt x="1081" y="648"/>
                      </a:lnTo>
                      <a:lnTo>
                        <a:pt x="1079" y="669"/>
                      </a:lnTo>
                      <a:lnTo>
                        <a:pt x="1076" y="689"/>
                      </a:lnTo>
                      <a:lnTo>
                        <a:pt x="1071" y="709"/>
                      </a:lnTo>
                      <a:lnTo>
                        <a:pt x="1064" y="727"/>
                      </a:lnTo>
                      <a:lnTo>
                        <a:pt x="1055" y="745"/>
                      </a:lnTo>
                      <a:lnTo>
                        <a:pt x="1045" y="763"/>
                      </a:lnTo>
                      <a:lnTo>
                        <a:pt x="1032" y="778"/>
                      </a:lnTo>
                      <a:lnTo>
                        <a:pt x="1018" y="793"/>
                      </a:lnTo>
                      <a:lnTo>
                        <a:pt x="1018" y="793"/>
                      </a:lnTo>
                      <a:close/>
                      <a:moveTo>
                        <a:pt x="973" y="918"/>
                      </a:moveTo>
                      <a:lnTo>
                        <a:pt x="971" y="931"/>
                      </a:lnTo>
                      <a:lnTo>
                        <a:pt x="969" y="944"/>
                      </a:lnTo>
                      <a:lnTo>
                        <a:pt x="966" y="956"/>
                      </a:lnTo>
                      <a:lnTo>
                        <a:pt x="962" y="968"/>
                      </a:lnTo>
                      <a:lnTo>
                        <a:pt x="956" y="979"/>
                      </a:lnTo>
                      <a:lnTo>
                        <a:pt x="951" y="990"/>
                      </a:lnTo>
                      <a:lnTo>
                        <a:pt x="943" y="999"/>
                      </a:lnTo>
                      <a:lnTo>
                        <a:pt x="935" y="1008"/>
                      </a:lnTo>
                      <a:lnTo>
                        <a:pt x="926" y="1015"/>
                      </a:lnTo>
                      <a:lnTo>
                        <a:pt x="916" y="1023"/>
                      </a:lnTo>
                      <a:lnTo>
                        <a:pt x="906" y="1030"/>
                      </a:lnTo>
                      <a:lnTo>
                        <a:pt x="895" y="1035"/>
                      </a:lnTo>
                      <a:lnTo>
                        <a:pt x="884" y="1039"/>
                      </a:lnTo>
                      <a:lnTo>
                        <a:pt x="871" y="1042"/>
                      </a:lnTo>
                      <a:lnTo>
                        <a:pt x="859" y="1044"/>
                      </a:lnTo>
                      <a:lnTo>
                        <a:pt x="846" y="1045"/>
                      </a:lnTo>
                      <a:lnTo>
                        <a:pt x="198" y="1045"/>
                      </a:lnTo>
                      <a:lnTo>
                        <a:pt x="185" y="1044"/>
                      </a:lnTo>
                      <a:lnTo>
                        <a:pt x="172" y="1042"/>
                      </a:lnTo>
                      <a:lnTo>
                        <a:pt x="160" y="1039"/>
                      </a:lnTo>
                      <a:lnTo>
                        <a:pt x="148" y="1035"/>
                      </a:lnTo>
                      <a:lnTo>
                        <a:pt x="138" y="1030"/>
                      </a:lnTo>
                      <a:lnTo>
                        <a:pt x="128" y="1023"/>
                      </a:lnTo>
                      <a:lnTo>
                        <a:pt x="118" y="1015"/>
                      </a:lnTo>
                      <a:lnTo>
                        <a:pt x="108" y="1008"/>
                      </a:lnTo>
                      <a:lnTo>
                        <a:pt x="101" y="999"/>
                      </a:lnTo>
                      <a:lnTo>
                        <a:pt x="93" y="990"/>
                      </a:lnTo>
                      <a:lnTo>
                        <a:pt x="87" y="979"/>
                      </a:lnTo>
                      <a:lnTo>
                        <a:pt x="81" y="968"/>
                      </a:lnTo>
                      <a:lnTo>
                        <a:pt x="77" y="956"/>
                      </a:lnTo>
                      <a:lnTo>
                        <a:pt x="75" y="944"/>
                      </a:lnTo>
                      <a:lnTo>
                        <a:pt x="73" y="931"/>
                      </a:lnTo>
                      <a:lnTo>
                        <a:pt x="72" y="918"/>
                      </a:lnTo>
                      <a:lnTo>
                        <a:pt x="72" y="351"/>
                      </a:lnTo>
                      <a:lnTo>
                        <a:pt x="86" y="361"/>
                      </a:lnTo>
                      <a:lnTo>
                        <a:pt x="100" y="371"/>
                      </a:lnTo>
                      <a:lnTo>
                        <a:pt x="114" y="378"/>
                      </a:lnTo>
                      <a:lnTo>
                        <a:pt x="130" y="385"/>
                      </a:lnTo>
                      <a:lnTo>
                        <a:pt x="146" y="390"/>
                      </a:lnTo>
                      <a:lnTo>
                        <a:pt x="162" y="393"/>
                      </a:lnTo>
                      <a:lnTo>
                        <a:pt x="180" y="396"/>
                      </a:lnTo>
                      <a:lnTo>
                        <a:pt x="198" y="397"/>
                      </a:lnTo>
                      <a:lnTo>
                        <a:pt x="792" y="397"/>
                      </a:lnTo>
                      <a:lnTo>
                        <a:pt x="936" y="397"/>
                      </a:lnTo>
                      <a:lnTo>
                        <a:pt x="943" y="398"/>
                      </a:lnTo>
                      <a:lnTo>
                        <a:pt x="950" y="400"/>
                      </a:lnTo>
                      <a:lnTo>
                        <a:pt x="956" y="403"/>
                      </a:lnTo>
                      <a:lnTo>
                        <a:pt x="962" y="407"/>
                      </a:lnTo>
                      <a:lnTo>
                        <a:pt x="966" y="413"/>
                      </a:lnTo>
                      <a:lnTo>
                        <a:pt x="969" y="418"/>
                      </a:lnTo>
                      <a:lnTo>
                        <a:pt x="971" y="426"/>
                      </a:lnTo>
                      <a:lnTo>
                        <a:pt x="973" y="432"/>
                      </a:lnTo>
                      <a:lnTo>
                        <a:pt x="973" y="505"/>
                      </a:lnTo>
                      <a:lnTo>
                        <a:pt x="649" y="505"/>
                      </a:lnTo>
                      <a:lnTo>
                        <a:pt x="629" y="506"/>
                      </a:lnTo>
                      <a:lnTo>
                        <a:pt x="612" y="508"/>
                      </a:lnTo>
                      <a:lnTo>
                        <a:pt x="595" y="513"/>
                      </a:lnTo>
                      <a:lnTo>
                        <a:pt x="578" y="519"/>
                      </a:lnTo>
                      <a:lnTo>
                        <a:pt x="562" y="526"/>
                      </a:lnTo>
                      <a:lnTo>
                        <a:pt x="547" y="536"/>
                      </a:lnTo>
                      <a:lnTo>
                        <a:pt x="534" y="546"/>
                      </a:lnTo>
                      <a:lnTo>
                        <a:pt x="521" y="558"/>
                      </a:lnTo>
                      <a:lnTo>
                        <a:pt x="509" y="571"/>
                      </a:lnTo>
                      <a:lnTo>
                        <a:pt x="498" y="585"/>
                      </a:lnTo>
                      <a:lnTo>
                        <a:pt x="490" y="599"/>
                      </a:lnTo>
                      <a:lnTo>
                        <a:pt x="482" y="615"/>
                      </a:lnTo>
                      <a:lnTo>
                        <a:pt x="476" y="631"/>
                      </a:lnTo>
                      <a:lnTo>
                        <a:pt x="471" y="648"/>
                      </a:lnTo>
                      <a:lnTo>
                        <a:pt x="469" y="667"/>
                      </a:lnTo>
                      <a:lnTo>
                        <a:pt x="468" y="685"/>
                      </a:lnTo>
                      <a:lnTo>
                        <a:pt x="469" y="703"/>
                      </a:lnTo>
                      <a:lnTo>
                        <a:pt x="471" y="721"/>
                      </a:lnTo>
                      <a:lnTo>
                        <a:pt x="476" y="738"/>
                      </a:lnTo>
                      <a:lnTo>
                        <a:pt x="482" y="755"/>
                      </a:lnTo>
                      <a:lnTo>
                        <a:pt x="490" y="770"/>
                      </a:lnTo>
                      <a:lnTo>
                        <a:pt x="498" y="785"/>
                      </a:lnTo>
                      <a:lnTo>
                        <a:pt x="509" y="799"/>
                      </a:lnTo>
                      <a:lnTo>
                        <a:pt x="521" y="812"/>
                      </a:lnTo>
                      <a:lnTo>
                        <a:pt x="534" y="823"/>
                      </a:lnTo>
                      <a:lnTo>
                        <a:pt x="547" y="834"/>
                      </a:lnTo>
                      <a:lnTo>
                        <a:pt x="562" y="843"/>
                      </a:lnTo>
                      <a:lnTo>
                        <a:pt x="578" y="850"/>
                      </a:lnTo>
                      <a:lnTo>
                        <a:pt x="595" y="857"/>
                      </a:lnTo>
                      <a:lnTo>
                        <a:pt x="612" y="861"/>
                      </a:lnTo>
                      <a:lnTo>
                        <a:pt x="629" y="864"/>
                      </a:lnTo>
                      <a:lnTo>
                        <a:pt x="649" y="864"/>
                      </a:lnTo>
                      <a:lnTo>
                        <a:pt x="973" y="864"/>
                      </a:lnTo>
                      <a:lnTo>
                        <a:pt x="973" y="918"/>
                      </a:lnTo>
                      <a:close/>
                      <a:moveTo>
                        <a:pt x="900" y="289"/>
                      </a:moveTo>
                      <a:lnTo>
                        <a:pt x="900" y="324"/>
                      </a:lnTo>
                      <a:lnTo>
                        <a:pt x="792" y="324"/>
                      </a:lnTo>
                      <a:lnTo>
                        <a:pt x="198" y="324"/>
                      </a:lnTo>
                      <a:lnTo>
                        <a:pt x="184" y="324"/>
                      </a:lnTo>
                      <a:lnTo>
                        <a:pt x="170" y="321"/>
                      </a:lnTo>
                      <a:lnTo>
                        <a:pt x="157" y="318"/>
                      </a:lnTo>
                      <a:lnTo>
                        <a:pt x="144" y="312"/>
                      </a:lnTo>
                      <a:lnTo>
                        <a:pt x="144" y="289"/>
                      </a:lnTo>
                      <a:lnTo>
                        <a:pt x="900" y="289"/>
                      </a:lnTo>
                      <a:close/>
                      <a:moveTo>
                        <a:pt x="900" y="253"/>
                      </a:moveTo>
                      <a:lnTo>
                        <a:pt x="144" y="253"/>
                      </a:lnTo>
                      <a:lnTo>
                        <a:pt x="144" y="216"/>
                      </a:lnTo>
                      <a:lnTo>
                        <a:pt x="900" y="216"/>
                      </a:lnTo>
                      <a:lnTo>
                        <a:pt x="900" y="253"/>
                      </a:lnTo>
                      <a:close/>
                      <a:moveTo>
                        <a:pt x="900" y="181"/>
                      </a:moveTo>
                      <a:lnTo>
                        <a:pt x="144" y="181"/>
                      </a:lnTo>
                      <a:lnTo>
                        <a:pt x="144" y="145"/>
                      </a:lnTo>
                      <a:lnTo>
                        <a:pt x="900" y="145"/>
                      </a:lnTo>
                      <a:lnTo>
                        <a:pt x="900" y="181"/>
                      </a:lnTo>
                      <a:close/>
                      <a:moveTo>
                        <a:pt x="198" y="73"/>
                      </a:moveTo>
                      <a:lnTo>
                        <a:pt x="792" y="73"/>
                      </a:lnTo>
                      <a:lnTo>
                        <a:pt x="936" y="73"/>
                      </a:lnTo>
                      <a:lnTo>
                        <a:pt x="943" y="74"/>
                      </a:lnTo>
                      <a:lnTo>
                        <a:pt x="950" y="76"/>
                      </a:lnTo>
                      <a:lnTo>
                        <a:pt x="956" y="79"/>
                      </a:lnTo>
                      <a:lnTo>
                        <a:pt x="962" y="83"/>
                      </a:lnTo>
                      <a:lnTo>
                        <a:pt x="966" y="89"/>
                      </a:lnTo>
                      <a:lnTo>
                        <a:pt x="969" y="94"/>
                      </a:lnTo>
                      <a:lnTo>
                        <a:pt x="971" y="102"/>
                      </a:lnTo>
                      <a:lnTo>
                        <a:pt x="973" y="108"/>
                      </a:lnTo>
                      <a:lnTo>
                        <a:pt x="973" y="199"/>
                      </a:lnTo>
                      <a:lnTo>
                        <a:pt x="973" y="216"/>
                      </a:lnTo>
                      <a:lnTo>
                        <a:pt x="973" y="332"/>
                      </a:lnTo>
                      <a:lnTo>
                        <a:pt x="964" y="329"/>
                      </a:lnTo>
                      <a:lnTo>
                        <a:pt x="954" y="326"/>
                      </a:lnTo>
                      <a:lnTo>
                        <a:pt x="946" y="325"/>
                      </a:lnTo>
                      <a:lnTo>
                        <a:pt x="936" y="324"/>
                      </a:lnTo>
                      <a:lnTo>
                        <a:pt x="936" y="289"/>
                      </a:lnTo>
                      <a:lnTo>
                        <a:pt x="936" y="216"/>
                      </a:lnTo>
                      <a:lnTo>
                        <a:pt x="936" y="145"/>
                      </a:lnTo>
                      <a:lnTo>
                        <a:pt x="936" y="137"/>
                      </a:lnTo>
                      <a:lnTo>
                        <a:pt x="934" y="131"/>
                      </a:lnTo>
                      <a:lnTo>
                        <a:pt x="929" y="124"/>
                      </a:lnTo>
                      <a:lnTo>
                        <a:pt x="925" y="119"/>
                      </a:lnTo>
                      <a:lnTo>
                        <a:pt x="920" y="115"/>
                      </a:lnTo>
                      <a:lnTo>
                        <a:pt x="914" y="112"/>
                      </a:lnTo>
                      <a:lnTo>
                        <a:pt x="908" y="109"/>
                      </a:lnTo>
                      <a:lnTo>
                        <a:pt x="900" y="108"/>
                      </a:lnTo>
                      <a:lnTo>
                        <a:pt x="144" y="108"/>
                      </a:lnTo>
                      <a:lnTo>
                        <a:pt x="137" y="109"/>
                      </a:lnTo>
                      <a:lnTo>
                        <a:pt x="130" y="112"/>
                      </a:lnTo>
                      <a:lnTo>
                        <a:pt x="124" y="115"/>
                      </a:lnTo>
                      <a:lnTo>
                        <a:pt x="118" y="119"/>
                      </a:lnTo>
                      <a:lnTo>
                        <a:pt x="114" y="124"/>
                      </a:lnTo>
                      <a:lnTo>
                        <a:pt x="111" y="131"/>
                      </a:lnTo>
                      <a:lnTo>
                        <a:pt x="108" y="137"/>
                      </a:lnTo>
                      <a:lnTo>
                        <a:pt x="108" y="145"/>
                      </a:lnTo>
                      <a:lnTo>
                        <a:pt x="108" y="216"/>
                      </a:lnTo>
                      <a:lnTo>
                        <a:pt x="108" y="286"/>
                      </a:lnTo>
                      <a:lnTo>
                        <a:pt x="100" y="278"/>
                      </a:lnTo>
                      <a:lnTo>
                        <a:pt x="93" y="268"/>
                      </a:lnTo>
                      <a:lnTo>
                        <a:pt x="87" y="258"/>
                      </a:lnTo>
                      <a:lnTo>
                        <a:pt x="81" y="247"/>
                      </a:lnTo>
                      <a:lnTo>
                        <a:pt x="77" y="236"/>
                      </a:lnTo>
                      <a:lnTo>
                        <a:pt x="75" y="224"/>
                      </a:lnTo>
                      <a:lnTo>
                        <a:pt x="73" y="211"/>
                      </a:lnTo>
                      <a:lnTo>
                        <a:pt x="72" y="199"/>
                      </a:lnTo>
                      <a:lnTo>
                        <a:pt x="73" y="186"/>
                      </a:lnTo>
                      <a:lnTo>
                        <a:pt x="75" y="173"/>
                      </a:lnTo>
                      <a:lnTo>
                        <a:pt x="77" y="161"/>
                      </a:lnTo>
                      <a:lnTo>
                        <a:pt x="81" y="149"/>
                      </a:lnTo>
                      <a:lnTo>
                        <a:pt x="87" y="139"/>
                      </a:lnTo>
                      <a:lnTo>
                        <a:pt x="93" y="128"/>
                      </a:lnTo>
                      <a:lnTo>
                        <a:pt x="101" y="119"/>
                      </a:lnTo>
                      <a:lnTo>
                        <a:pt x="108" y="109"/>
                      </a:lnTo>
                      <a:lnTo>
                        <a:pt x="118" y="102"/>
                      </a:lnTo>
                      <a:lnTo>
                        <a:pt x="128" y="94"/>
                      </a:lnTo>
                      <a:lnTo>
                        <a:pt x="138" y="88"/>
                      </a:lnTo>
                      <a:lnTo>
                        <a:pt x="148" y="82"/>
                      </a:lnTo>
                      <a:lnTo>
                        <a:pt x="160" y="78"/>
                      </a:lnTo>
                      <a:lnTo>
                        <a:pt x="172" y="75"/>
                      </a:lnTo>
                      <a:lnTo>
                        <a:pt x="185" y="74"/>
                      </a:lnTo>
                      <a:lnTo>
                        <a:pt x="198" y="73"/>
                      </a:lnTo>
                      <a:close/>
                      <a:moveTo>
                        <a:pt x="1044" y="432"/>
                      </a:moveTo>
                      <a:lnTo>
                        <a:pt x="1044" y="432"/>
                      </a:lnTo>
                      <a:lnTo>
                        <a:pt x="1044" y="216"/>
                      </a:lnTo>
                      <a:lnTo>
                        <a:pt x="1044" y="199"/>
                      </a:lnTo>
                      <a:lnTo>
                        <a:pt x="1044" y="108"/>
                      </a:lnTo>
                      <a:lnTo>
                        <a:pt x="1044" y="97"/>
                      </a:lnTo>
                      <a:lnTo>
                        <a:pt x="1042" y="87"/>
                      </a:lnTo>
                      <a:lnTo>
                        <a:pt x="1039" y="77"/>
                      </a:lnTo>
                      <a:lnTo>
                        <a:pt x="1035" y="66"/>
                      </a:lnTo>
                      <a:lnTo>
                        <a:pt x="1031" y="58"/>
                      </a:lnTo>
                      <a:lnTo>
                        <a:pt x="1025" y="48"/>
                      </a:lnTo>
                      <a:lnTo>
                        <a:pt x="1019" y="40"/>
                      </a:lnTo>
                      <a:lnTo>
                        <a:pt x="1012" y="33"/>
                      </a:lnTo>
                      <a:lnTo>
                        <a:pt x="1005" y="25"/>
                      </a:lnTo>
                      <a:lnTo>
                        <a:pt x="996" y="19"/>
                      </a:lnTo>
                      <a:lnTo>
                        <a:pt x="988" y="13"/>
                      </a:lnTo>
                      <a:lnTo>
                        <a:pt x="978" y="9"/>
                      </a:lnTo>
                      <a:lnTo>
                        <a:pt x="968" y="6"/>
                      </a:lnTo>
                      <a:lnTo>
                        <a:pt x="957" y="2"/>
                      </a:lnTo>
                      <a:lnTo>
                        <a:pt x="947" y="1"/>
                      </a:lnTo>
                      <a:lnTo>
                        <a:pt x="936" y="0"/>
                      </a:lnTo>
                      <a:lnTo>
                        <a:pt x="792" y="0"/>
                      </a:lnTo>
                      <a:lnTo>
                        <a:pt x="198" y="0"/>
                      </a:lnTo>
                      <a:lnTo>
                        <a:pt x="178" y="1"/>
                      </a:lnTo>
                      <a:lnTo>
                        <a:pt x="158" y="5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4" y="25"/>
                      </a:lnTo>
                      <a:lnTo>
                        <a:pt x="87" y="35"/>
                      </a:lnTo>
                      <a:lnTo>
                        <a:pt x="72" y="46"/>
                      </a:lnTo>
                      <a:lnTo>
                        <a:pt x="58" y="59"/>
                      </a:lnTo>
                      <a:lnTo>
                        <a:pt x="45" y="73"/>
                      </a:lnTo>
                      <a:lnTo>
                        <a:pt x="34" y="88"/>
                      </a:lnTo>
                      <a:lnTo>
                        <a:pt x="24" y="104"/>
                      </a:lnTo>
                      <a:lnTo>
                        <a:pt x="16" y="121"/>
                      </a:lnTo>
                      <a:lnTo>
                        <a:pt x="9" y="140"/>
                      </a:lnTo>
                      <a:lnTo>
                        <a:pt x="4" y="159"/>
                      </a:lnTo>
                      <a:lnTo>
                        <a:pt x="0" y="178"/>
                      </a:lnTo>
                      <a:lnTo>
                        <a:pt x="0" y="199"/>
                      </a:lnTo>
                      <a:lnTo>
                        <a:pt x="0" y="918"/>
                      </a:lnTo>
                      <a:lnTo>
                        <a:pt x="0" y="939"/>
                      </a:lnTo>
                      <a:lnTo>
                        <a:pt x="4" y="958"/>
                      </a:lnTo>
                      <a:lnTo>
                        <a:pt x="9" y="978"/>
                      </a:lnTo>
                      <a:lnTo>
                        <a:pt x="16" y="996"/>
                      </a:lnTo>
                      <a:lnTo>
                        <a:pt x="24" y="1013"/>
                      </a:lnTo>
                      <a:lnTo>
                        <a:pt x="34" y="1030"/>
                      </a:lnTo>
                      <a:lnTo>
                        <a:pt x="45" y="1045"/>
                      </a:lnTo>
                      <a:lnTo>
                        <a:pt x="58" y="1059"/>
                      </a:lnTo>
                      <a:lnTo>
                        <a:pt x="72" y="1072"/>
                      </a:lnTo>
                      <a:lnTo>
                        <a:pt x="87" y="1082"/>
                      </a:lnTo>
                      <a:lnTo>
                        <a:pt x="104" y="1093"/>
                      </a:lnTo>
                      <a:lnTo>
                        <a:pt x="121" y="1101"/>
                      </a:lnTo>
                      <a:lnTo>
                        <a:pt x="139" y="1107"/>
                      </a:lnTo>
                      <a:lnTo>
                        <a:pt x="158" y="1113"/>
                      </a:lnTo>
                      <a:lnTo>
                        <a:pt x="178" y="1116"/>
                      </a:lnTo>
                      <a:lnTo>
                        <a:pt x="198" y="1117"/>
                      </a:lnTo>
                      <a:lnTo>
                        <a:pt x="846" y="1117"/>
                      </a:lnTo>
                      <a:lnTo>
                        <a:pt x="867" y="1116"/>
                      </a:lnTo>
                      <a:lnTo>
                        <a:pt x="886" y="1113"/>
                      </a:lnTo>
                      <a:lnTo>
                        <a:pt x="904" y="1107"/>
                      </a:lnTo>
                      <a:lnTo>
                        <a:pt x="923" y="1101"/>
                      </a:lnTo>
                      <a:lnTo>
                        <a:pt x="940" y="1093"/>
                      </a:lnTo>
                      <a:lnTo>
                        <a:pt x="956" y="1082"/>
                      </a:lnTo>
                      <a:lnTo>
                        <a:pt x="971" y="1072"/>
                      </a:lnTo>
                      <a:lnTo>
                        <a:pt x="985" y="1059"/>
                      </a:lnTo>
                      <a:lnTo>
                        <a:pt x="998" y="1045"/>
                      </a:lnTo>
                      <a:lnTo>
                        <a:pt x="1010" y="1030"/>
                      </a:lnTo>
                      <a:lnTo>
                        <a:pt x="1020" y="1013"/>
                      </a:lnTo>
                      <a:lnTo>
                        <a:pt x="1029" y="996"/>
                      </a:lnTo>
                      <a:lnTo>
                        <a:pt x="1035" y="978"/>
                      </a:lnTo>
                      <a:lnTo>
                        <a:pt x="1039" y="958"/>
                      </a:lnTo>
                      <a:lnTo>
                        <a:pt x="1043" y="939"/>
                      </a:lnTo>
                      <a:lnTo>
                        <a:pt x="1044" y="918"/>
                      </a:lnTo>
                      <a:lnTo>
                        <a:pt x="1044" y="864"/>
                      </a:lnTo>
                      <a:lnTo>
                        <a:pt x="1044" y="864"/>
                      </a:lnTo>
                      <a:lnTo>
                        <a:pt x="1057" y="855"/>
                      </a:lnTo>
                      <a:lnTo>
                        <a:pt x="1070" y="844"/>
                      </a:lnTo>
                      <a:lnTo>
                        <a:pt x="1081" y="832"/>
                      </a:lnTo>
                      <a:lnTo>
                        <a:pt x="1091" y="820"/>
                      </a:lnTo>
                      <a:lnTo>
                        <a:pt x="1101" y="807"/>
                      </a:lnTo>
                      <a:lnTo>
                        <a:pt x="1110" y="794"/>
                      </a:lnTo>
                      <a:lnTo>
                        <a:pt x="1118" y="780"/>
                      </a:lnTo>
                      <a:lnTo>
                        <a:pt x="1125" y="767"/>
                      </a:lnTo>
                      <a:lnTo>
                        <a:pt x="1131" y="753"/>
                      </a:lnTo>
                      <a:lnTo>
                        <a:pt x="1137" y="738"/>
                      </a:lnTo>
                      <a:lnTo>
                        <a:pt x="1141" y="724"/>
                      </a:lnTo>
                      <a:lnTo>
                        <a:pt x="1145" y="709"/>
                      </a:lnTo>
                      <a:lnTo>
                        <a:pt x="1149" y="694"/>
                      </a:lnTo>
                      <a:lnTo>
                        <a:pt x="1151" y="679"/>
                      </a:lnTo>
                      <a:lnTo>
                        <a:pt x="1152" y="663"/>
                      </a:lnTo>
                      <a:lnTo>
                        <a:pt x="1152" y="648"/>
                      </a:lnTo>
                      <a:lnTo>
                        <a:pt x="1152" y="633"/>
                      </a:lnTo>
                      <a:lnTo>
                        <a:pt x="1151" y="618"/>
                      </a:lnTo>
                      <a:lnTo>
                        <a:pt x="1149" y="603"/>
                      </a:lnTo>
                      <a:lnTo>
                        <a:pt x="1145" y="589"/>
                      </a:lnTo>
                      <a:lnTo>
                        <a:pt x="1141" y="574"/>
                      </a:lnTo>
                      <a:lnTo>
                        <a:pt x="1137" y="559"/>
                      </a:lnTo>
                      <a:lnTo>
                        <a:pt x="1131" y="545"/>
                      </a:lnTo>
                      <a:lnTo>
                        <a:pt x="1125" y="531"/>
                      </a:lnTo>
                      <a:lnTo>
                        <a:pt x="1118" y="517"/>
                      </a:lnTo>
                      <a:lnTo>
                        <a:pt x="1110" y="504"/>
                      </a:lnTo>
                      <a:lnTo>
                        <a:pt x="1101" y="491"/>
                      </a:lnTo>
                      <a:lnTo>
                        <a:pt x="1091" y="478"/>
                      </a:lnTo>
                      <a:lnTo>
                        <a:pt x="1081" y="466"/>
                      </a:lnTo>
                      <a:lnTo>
                        <a:pt x="1070" y="454"/>
                      </a:lnTo>
                      <a:lnTo>
                        <a:pt x="1057" y="443"/>
                      </a:lnTo>
                      <a:lnTo>
                        <a:pt x="1044" y="432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63" name="Google Shape;663;p29"/>
              <p:cNvGrpSpPr/>
              <p:nvPr/>
            </p:nvGrpSpPr>
            <p:grpSpPr>
              <a:xfrm>
                <a:off x="6683755" y="2826221"/>
                <a:ext cx="407511" cy="407511"/>
                <a:chOff x="7171531" y="4561284"/>
                <a:chExt cx="457200" cy="457200"/>
              </a:xfrm>
            </p:grpSpPr>
            <p:sp>
              <p:nvSpPr>
                <p:cNvPr id="664" name="Google Shape;664;p29"/>
                <p:cNvSpPr/>
                <p:nvPr/>
              </p:nvSpPr>
              <p:spPr>
                <a:xfrm>
                  <a:off x="7171531" y="4561284"/>
                  <a:ext cx="4572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52" extrusionOk="0">
                      <a:moveTo>
                        <a:pt x="1080" y="1056"/>
                      </a:moveTo>
                      <a:lnTo>
                        <a:pt x="1080" y="1060"/>
                      </a:lnTo>
                      <a:lnTo>
                        <a:pt x="1078" y="1065"/>
                      </a:lnTo>
                      <a:lnTo>
                        <a:pt x="1075" y="1069"/>
                      </a:lnTo>
                      <a:lnTo>
                        <a:pt x="1073" y="1073"/>
                      </a:lnTo>
                      <a:lnTo>
                        <a:pt x="1069" y="1075"/>
                      </a:lnTo>
                      <a:lnTo>
                        <a:pt x="1066" y="1077"/>
                      </a:lnTo>
                      <a:lnTo>
                        <a:pt x="1060" y="1080"/>
                      </a:lnTo>
                      <a:lnTo>
                        <a:pt x="1056" y="1080"/>
                      </a:lnTo>
                      <a:lnTo>
                        <a:pt x="96" y="1080"/>
                      </a:lnTo>
                      <a:lnTo>
                        <a:pt x="92" y="1080"/>
                      </a:lnTo>
                      <a:lnTo>
                        <a:pt x="87" y="1077"/>
                      </a:lnTo>
                      <a:lnTo>
                        <a:pt x="83" y="1075"/>
                      </a:lnTo>
                      <a:lnTo>
                        <a:pt x="79" y="1073"/>
                      </a:lnTo>
                      <a:lnTo>
                        <a:pt x="76" y="1069"/>
                      </a:lnTo>
                      <a:lnTo>
                        <a:pt x="74" y="1065"/>
                      </a:lnTo>
                      <a:lnTo>
                        <a:pt x="72" y="1060"/>
                      </a:lnTo>
                      <a:lnTo>
                        <a:pt x="72" y="1056"/>
                      </a:lnTo>
                      <a:lnTo>
                        <a:pt x="72" y="204"/>
                      </a:lnTo>
                      <a:lnTo>
                        <a:pt x="72" y="198"/>
                      </a:lnTo>
                      <a:lnTo>
                        <a:pt x="74" y="194"/>
                      </a:lnTo>
                      <a:lnTo>
                        <a:pt x="76" y="191"/>
                      </a:lnTo>
                      <a:lnTo>
                        <a:pt x="79" y="186"/>
                      </a:lnTo>
                      <a:lnTo>
                        <a:pt x="83" y="184"/>
                      </a:lnTo>
                      <a:lnTo>
                        <a:pt x="87" y="181"/>
                      </a:lnTo>
                      <a:lnTo>
                        <a:pt x="92" y="180"/>
                      </a:lnTo>
                      <a:lnTo>
                        <a:pt x="96" y="180"/>
                      </a:lnTo>
                      <a:lnTo>
                        <a:pt x="252" y="180"/>
                      </a:lnTo>
                      <a:lnTo>
                        <a:pt x="252" y="251"/>
                      </a:lnTo>
                      <a:lnTo>
                        <a:pt x="252" y="259"/>
                      </a:lnTo>
                      <a:lnTo>
                        <a:pt x="255" y="265"/>
                      </a:lnTo>
                      <a:lnTo>
                        <a:pt x="258" y="272"/>
                      </a:lnTo>
                      <a:lnTo>
                        <a:pt x="262" y="277"/>
                      </a:lnTo>
                      <a:lnTo>
                        <a:pt x="268" y="282"/>
                      </a:lnTo>
                      <a:lnTo>
                        <a:pt x="274" y="285"/>
                      </a:lnTo>
                      <a:lnTo>
                        <a:pt x="281" y="287"/>
                      </a:lnTo>
                      <a:lnTo>
                        <a:pt x="288" y="288"/>
                      </a:lnTo>
                      <a:lnTo>
                        <a:pt x="296" y="287"/>
                      </a:lnTo>
                      <a:lnTo>
                        <a:pt x="302" y="285"/>
                      </a:lnTo>
                      <a:lnTo>
                        <a:pt x="309" y="282"/>
                      </a:lnTo>
                      <a:lnTo>
                        <a:pt x="313" y="277"/>
                      </a:lnTo>
                      <a:lnTo>
                        <a:pt x="318" y="272"/>
                      </a:lnTo>
                      <a:lnTo>
                        <a:pt x="322" y="265"/>
                      </a:lnTo>
                      <a:lnTo>
                        <a:pt x="324" y="259"/>
                      </a:lnTo>
                      <a:lnTo>
                        <a:pt x="324" y="251"/>
                      </a:lnTo>
                      <a:lnTo>
                        <a:pt x="324" y="180"/>
                      </a:lnTo>
                      <a:lnTo>
                        <a:pt x="540" y="180"/>
                      </a:lnTo>
                      <a:lnTo>
                        <a:pt x="540" y="251"/>
                      </a:lnTo>
                      <a:lnTo>
                        <a:pt x="541" y="259"/>
                      </a:lnTo>
                      <a:lnTo>
                        <a:pt x="543" y="265"/>
                      </a:lnTo>
                      <a:lnTo>
                        <a:pt x="546" y="272"/>
                      </a:lnTo>
                      <a:lnTo>
                        <a:pt x="551" y="277"/>
                      </a:lnTo>
                      <a:lnTo>
                        <a:pt x="556" y="282"/>
                      </a:lnTo>
                      <a:lnTo>
                        <a:pt x="562" y="285"/>
                      </a:lnTo>
                      <a:lnTo>
                        <a:pt x="569" y="287"/>
                      </a:lnTo>
                      <a:lnTo>
                        <a:pt x="576" y="288"/>
                      </a:lnTo>
                      <a:lnTo>
                        <a:pt x="583" y="287"/>
                      </a:lnTo>
                      <a:lnTo>
                        <a:pt x="590" y="285"/>
                      </a:lnTo>
                      <a:lnTo>
                        <a:pt x="596" y="282"/>
                      </a:lnTo>
                      <a:lnTo>
                        <a:pt x="601" y="277"/>
                      </a:lnTo>
                      <a:lnTo>
                        <a:pt x="606" y="272"/>
                      </a:lnTo>
                      <a:lnTo>
                        <a:pt x="609" y="265"/>
                      </a:lnTo>
                      <a:lnTo>
                        <a:pt x="611" y="259"/>
                      </a:lnTo>
                      <a:lnTo>
                        <a:pt x="612" y="251"/>
                      </a:lnTo>
                      <a:lnTo>
                        <a:pt x="612" y="180"/>
                      </a:lnTo>
                      <a:lnTo>
                        <a:pt x="828" y="180"/>
                      </a:lnTo>
                      <a:lnTo>
                        <a:pt x="828" y="251"/>
                      </a:lnTo>
                      <a:lnTo>
                        <a:pt x="829" y="259"/>
                      </a:lnTo>
                      <a:lnTo>
                        <a:pt x="831" y="265"/>
                      </a:lnTo>
                      <a:lnTo>
                        <a:pt x="835" y="272"/>
                      </a:lnTo>
                      <a:lnTo>
                        <a:pt x="839" y="277"/>
                      </a:lnTo>
                      <a:lnTo>
                        <a:pt x="844" y="282"/>
                      </a:lnTo>
                      <a:lnTo>
                        <a:pt x="850" y="285"/>
                      </a:lnTo>
                      <a:lnTo>
                        <a:pt x="857" y="287"/>
                      </a:lnTo>
                      <a:lnTo>
                        <a:pt x="864" y="288"/>
                      </a:lnTo>
                      <a:lnTo>
                        <a:pt x="871" y="287"/>
                      </a:lnTo>
                      <a:lnTo>
                        <a:pt x="878" y="285"/>
                      </a:lnTo>
                      <a:lnTo>
                        <a:pt x="884" y="282"/>
                      </a:lnTo>
                      <a:lnTo>
                        <a:pt x="890" y="277"/>
                      </a:lnTo>
                      <a:lnTo>
                        <a:pt x="894" y="272"/>
                      </a:lnTo>
                      <a:lnTo>
                        <a:pt x="897" y="265"/>
                      </a:lnTo>
                      <a:lnTo>
                        <a:pt x="899" y="259"/>
                      </a:lnTo>
                      <a:lnTo>
                        <a:pt x="900" y="251"/>
                      </a:lnTo>
                      <a:lnTo>
                        <a:pt x="900" y="180"/>
                      </a:lnTo>
                      <a:lnTo>
                        <a:pt x="1056" y="180"/>
                      </a:lnTo>
                      <a:lnTo>
                        <a:pt x="1060" y="180"/>
                      </a:lnTo>
                      <a:lnTo>
                        <a:pt x="1066" y="181"/>
                      </a:lnTo>
                      <a:lnTo>
                        <a:pt x="1069" y="184"/>
                      </a:lnTo>
                      <a:lnTo>
                        <a:pt x="1073" y="186"/>
                      </a:lnTo>
                      <a:lnTo>
                        <a:pt x="1075" y="191"/>
                      </a:lnTo>
                      <a:lnTo>
                        <a:pt x="1078" y="194"/>
                      </a:lnTo>
                      <a:lnTo>
                        <a:pt x="1080" y="198"/>
                      </a:lnTo>
                      <a:lnTo>
                        <a:pt x="1080" y="204"/>
                      </a:lnTo>
                      <a:lnTo>
                        <a:pt x="1080" y="1056"/>
                      </a:lnTo>
                      <a:close/>
                      <a:moveTo>
                        <a:pt x="1056" y="108"/>
                      </a:moveTo>
                      <a:lnTo>
                        <a:pt x="900" y="108"/>
                      </a:lnTo>
                      <a:lnTo>
                        <a:pt x="900" y="35"/>
                      </a:lnTo>
                      <a:lnTo>
                        <a:pt x="899" y="29"/>
                      </a:lnTo>
                      <a:lnTo>
                        <a:pt x="897" y="21"/>
                      </a:lnTo>
                      <a:lnTo>
                        <a:pt x="894" y="16"/>
                      </a:lnTo>
                      <a:lnTo>
                        <a:pt x="890" y="10"/>
                      </a:lnTo>
                      <a:lnTo>
                        <a:pt x="884" y="6"/>
                      </a:lnTo>
                      <a:lnTo>
                        <a:pt x="878" y="3"/>
                      </a:lnTo>
                      <a:lnTo>
                        <a:pt x="871" y="1"/>
                      </a:lnTo>
                      <a:lnTo>
                        <a:pt x="864" y="0"/>
                      </a:lnTo>
                      <a:lnTo>
                        <a:pt x="857" y="1"/>
                      </a:lnTo>
                      <a:lnTo>
                        <a:pt x="850" y="3"/>
                      </a:lnTo>
                      <a:lnTo>
                        <a:pt x="844" y="6"/>
                      </a:lnTo>
                      <a:lnTo>
                        <a:pt x="839" y="10"/>
                      </a:lnTo>
                      <a:lnTo>
                        <a:pt x="835" y="16"/>
                      </a:lnTo>
                      <a:lnTo>
                        <a:pt x="831" y="21"/>
                      </a:lnTo>
                      <a:lnTo>
                        <a:pt x="829" y="29"/>
                      </a:lnTo>
                      <a:lnTo>
                        <a:pt x="828" y="35"/>
                      </a:lnTo>
                      <a:lnTo>
                        <a:pt x="828" y="108"/>
                      </a:lnTo>
                      <a:lnTo>
                        <a:pt x="612" y="108"/>
                      </a:lnTo>
                      <a:lnTo>
                        <a:pt x="612" y="35"/>
                      </a:lnTo>
                      <a:lnTo>
                        <a:pt x="611" y="29"/>
                      </a:lnTo>
                      <a:lnTo>
                        <a:pt x="609" y="21"/>
                      </a:lnTo>
                      <a:lnTo>
                        <a:pt x="606" y="16"/>
                      </a:lnTo>
                      <a:lnTo>
                        <a:pt x="601" y="10"/>
                      </a:lnTo>
                      <a:lnTo>
                        <a:pt x="596" y="6"/>
                      </a:lnTo>
                      <a:lnTo>
                        <a:pt x="590" y="3"/>
                      </a:lnTo>
                      <a:lnTo>
                        <a:pt x="583" y="1"/>
                      </a:lnTo>
                      <a:lnTo>
                        <a:pt x="576" y="0"/>
                      </a:lnTo>
                      <a:lnTo>
                        <a:pt x="569" y="1"/>
                      </a:lnTo>
                      <a:lnTo>
                        <a:pt x="562" y="3"/>
                      </a:lnTo>
                      <a:lnTo>
                        <a:pt x="556" y="6"/>
                      </a:lnTo>
                      <a:lnTo>
                        <a:pt x="551" y="10"/>
                      </a:lnTo>
                      <a:lnTo>
                        <a:pt x="546" y="16"/>
                      </a:lnTo>
                      <a:lnTo>
                        <a:pt x="543" y="21"/>
                      </a:lnTo>
                      <a:lnTo>
                        <a:pt x="541" y="29"/>
                      </a:lnTo>
                      <a:lnTo>
                        <a:pt x="540" y="35"/>
                      </a:lnTo>
                      <a:lnTo>
                        <a:pt x="540" y="108"/>
                      </a:lnTo>
                      <a:lnTo>
                        <a:pt x="324" y="108"/>
                      </a:lnTo>
                      <a:lnTo>
                        <a:pt x="324" y="35"/>
                      </a:lnTo>
                      <a:lnTo>
                        <a:pt x="324" y="29"/>
                      </a:lnTo>
                      <a:lnTo>
                        <a:pt x="322" y="21"/>
                      </a:lnTo>
                      <a:lnTo>
                        <a:pt x="318" y="16"/>
                      </a:lnTo>
                      <a:lnTo>
                        <a:pt x="313" y="10"/>
                      </a:lnTo>
                      <a:lnTo>
                        <a:pt x="309" y="6"/>
                      </a:lnTo>
                      <a:lnTo>
                        <a:pt x="302" y="3"/>
                      </a:lnTo>
                      <a:lnTo>
                        <a:pt x="296" y="1"/>
                      </a:lnTo>
                      <a:lnTo>
                        <a:pt x="288" y="0"/>
                      </a:lnTo>
                      <a:lnTo>
                        <a:pt x="281" y="1"/>
                      </a:lnTo>
                      <a:lnTo>
                        <a:pt x="274" y="3"/>
                      </a:lnTo>
                      <a:lnTo>
                        <a:pt x="268" y="6"/>
                      </a:lnTo>
                      <a:lnTo>
                        <a:pt x="262" y="10"/>
                      </a:lnTo>
                      <a:lnTo>
                        <a:pt x="258" y="16"/>
                      </a:lnTo>
                      <a:lnTo>
                        <a:pt x="255" y="21"/>
                      </a:lnTo>
                      <a:lnTo>
                        <a:pt x="252" y="29"/>
                      </a:lnTo>
                      <a:lnTo>
                        <a:pt x="252" y="35"/>
                      </a:lnTo>
                      <a:lnTo>
                        <a:pt x="252" y="108"/>
                      </a:lnTo>
                      <a:lnTo>
                        <a:pt x="96" y="108"/>
                      </a:lnTo>
                      <a:lnTo>
                        <a:pt x="86" y="109"/>
                      </a:lnTo>
                      <a:lnTo>
                        <a:pt x="76" y="110"/>
                      </a:lnTo>
                      <a:lnTo>
                        <a:pt x="68" y="112"/>
                      </a:lnTo>
                      <a:lnTo>
                        <a:pt x="59" y="115"/>
                      </a:lnTo>
                      <a:lnTo>
                        <a:pt x="50" y="120"/>
                      </a:lnTo>
                      <a:lnTo>
                        <a:pt x="42" y="124"/>
                      </a:lnTo>
                      <a:lnTo>
                        <a:pt x="35" y="129"/>
                      </a:lnTo>
                      <a:lnTo>
                        <a:pt x="28" y="136"/>
                      </a:lnTo>
                      <a:lnTo>
                        <a:pt x="22" y="142"/>
                      </a:lnTo>
                      <a:lnTo>
                        <a:pt x="16" y="150"/>
                      </a:lnTo>
                      <a:lnTo>
                        <a:pt x="12" y="158"/>
                      </a:lnTo>
                      <a:lnTo>
                        <a:pt x="7" y="166"/>
                      </a:lnTo>
                      <a:lnTo>
                        <a:pt x="4" y="175"/>
                      </a:lnTo>
                      <a:lnTo>
                        <a:pt x="2" y="184"/>
                      </a:lnTo>
                      <a:lnTo>
                        <a:pt x="1" y="194"/>
                      </a:lnTo>
                      <a:lnTo>
                        <a:pt x="0" y="204"/>
                      </a:lnTo>
                      <a:lnTo>
                        <a:pt x="0" y="1056"/>
                      </a:lnTo>
                      <a:lnTo>
                        <a:pt x="1" y="1066"/>
                      </a:lnTo>
                      <a:lnTo>
                        <a:pt x="2" y="1075"/>
                      </a:lnTo>
                      <a:lnTo>
                        <a:pt x="4" y="1084"/>
                      </a:lnTo>
                      <a:lnTo>
                        <a:pt x="7" y="1093"/>
                      </a:lnTo>
                      <a:lnTo>
                        <a:pt x="12" y="1101"/>
                      </a:lnTo>
                      <a:lnTo>
                        <a:pt x="16" y="1110"/>
                      </a:lnTo>
                      <a:lnTo>
                        <a:pt x="22" y="1116"/>
                      </a:lnTo>
                      <a:lnTo>
                        <a:pt x="28" y="1124"/>
                      </a:lnTo>
                      <a:lnTo>
                        <a:pt x="35" y="1129"/>
                      </a:lnTo>
                      <a:lnTo>
                        <a:pt x="42" y="1136"/>
                      </a:lnTo>
                      <a:lnTo>
                        <a:pt x="50" y="1140"/>
                      </a:lnTo>
                      <a:lnTo>
                        <a:pt x="59" y="1144"/>
                      </a:lnTo>
                      <a:lnTo>
                        <a:pt x="68" y="1148"/>
                      </a:lnTo>
                      <a:lnTo>
                        <a:pt x="76" y="1150"/>
                      </a:lnTo>
                      <a:lnTo>
                        <a:pt x="86" y="1151"/>
                      </a:lnTo>
                      <a:lnTo>
                        <a:pt x="96" y="1152"/>
                      </a:lnTo>
                      <a:lnTo>
                        <a:pt x="1056" y="1152"/>
                      </a:lnTo>
                      <a:lnTo>
                        <a:pt x="1066" y="1151"/>
                      </a:lnTo>
                      <a:lnTo>
                        <a:pt x="1075" y="1150"/>
                      </a:lnTo>
                      <a:lnTo>
                        <a:pt x="1084" y="1148"/>
                      </a:lnTo>
                      <a:lnTo>
                        <a:pt x="1094" y="1144"/>
                      </a:lnTo>
                      <a:lnTo>
                        <a:pt x="1101" y="1140"/>
                      </a:lnTo>
                      <a:lnTo>
                        <a:pt x="1110" y="1136"/>
                      </a:lnTo>
                      <a:lnTo>
                        <a:pt x="1118" y="1129"/>
                      </a:lnTo>
                      <a:lnTo>
                        <a:pt x="1124" y="1124"/>
                      </a:lnTo>
                      <a:lnTo>
                        <a:pt x="1130" y="1116"/>
                      </a:lnTo>
                      <a:lnTo>
                        <a:pt x="1136" y="1110"/>
                      </a:lnTo>
                      <a:lnTo>
                        <a:pt x="1140" y="1101"/>
                      </a:lnTo>
                      <a:lnTo>
                        <a:pt x="1145" y="1093"/>
                      </a:lnTo>
                      <a:lnTo>
                        <a:pt x="1148" y="1084"/>
                      </a:lnTo>
                      <a:lnTo>
                        <a:pt x="1150" y="1075"/>
                      </a:lnTo>
                      <a:lnTo>
                        <a:pt x="1151" y="1066"/>
                      </a:lnTo>
                      <a:lnTo>
                        <a:pt x="1152" y="1056"/>
                      </a:lnTo>
                      <a:lnTo>
                        <a:pt x="1152" y="204"/>
                      </a:lnTo>
                      <a:lnTo>
                        <a:pt x="1151" y="194"/>
                      </a:lnTo>
                      <a:lnTo>
                        <a:pt x="1150" y="184"/>
                      </a:lnTo>
                      <a:lnTo>
                        <a:pt x="1148" y="175"/>
                      </a:lnTo>
                      <a:lnTo>
                        <a:pt x="1145" y="166"/>
                      </a:lnTo>
                      <a:lnTo>
                        <a:pt x="1140" y="158"/>
                      </a:lnTo>
                      <a:lnTo>
                        <a:pt x="1136" y="150"/>
                      </a:lnTo>
                      <a:lnTo>
                        <a:pt x="1130" y="142"/>
                      </a:lnTo>
                      <a:lnTo>
                        <a:pt x="1124" y="136"/>
                      </a:lnTo>
                      <a:lnTo>
                        <a:pt x="1118" y="129"/>
                      </a:lnTo>
                      <a:lnTo>
                        <a:pt x="1110" y="124"/>
                      </a:lnTo>
                      <a:lnTo>
                        <a:pt x="1101" y="120"/>
                      </a:lnTo>
                      <a:lnTo>
                        <a:pt x="1094" y="115"/>
                      </a:lnTo>
                      <a:lnTo>
                        <a:pt x="1084" y="112"/>
                      </a:lnTo>
                      <a:lnTo>
                        <a:pt x="1075" y="110"/>
                      </a:lnTo>
                      <a:lnTo>
                        <a:pt x="1066" y="109"/>
                      </a:lnTo>
                      <a:lnTo>
                        <a:pt x="1056" y="108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29"/>
                <p:cNvSpPr/>
                <p:nvPr/>
              </p:nvSpPr>
              <p:spPr>
                <a:xfrm>
                  <a:off x="7271544" y="4732734"/>
                  <a:ext cx="57150" cy="4286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29"/>
                <p:cNvSpPr/>
                <p:nvPr/>
              </p:nvSpPr>
              <p:spPr>
                <a:xfrm>
                  <a:off x="7271544" y="4804172"/>
                  <a:ext cx="57150" cy="4286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29"/>
                <p:cNvSpPr/>
                <p:nvPr/>
              </p:nvSpPr>
              <p:spPr>
                <a:xfrm>
                  <a:off x="7271544" y="4875609"/>
                  <a:ext cx="57150" cy="4286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29"/>
                <p:cNvSpPr/>
                <p:nvPr/>
              </p:nvSpPr>
              <p:spPr>
                <a:xfrm>
                  <a:off x="7371556" y="4875609"/>
                  <a:ext cx="57150" cy="4286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29"/>
                <p:cNvSpPr/>
                <p:nvPr/>
              </p:nvSpPr>
              <p:spPr>
                <a:xfrm>
                  <a:off x="7371556" y="4804172"/>
                  <a:ext cx="57150" cy="4286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29"/>
                <p:cNvSpPr/>
                <p:nvPr/>
              </p:nvSpPr>
              <p:spPr>
                <a:xfrm>
                  <a:off x="7371556" y="4732734"/>
                  <a:ext cx="57150" cy="4286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29"/>
                <p:cNvSpPr/>
                <p:nvPr/>
              </p:nvSpPr>
              <p:spPr>
                <a:xfrm>
                  <a:off x="7471569" y="4875609"/>
                  <a:ext cx="57150" cy="4286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29"/>
                <p:cNvSpPr/>
                <p:nvPr/>
              </p:nvSpPr>
              <p:spPr>
                <a:xfrm>
                  <a:off x="7471569" y="4804172"/>
                  <a:ext cx="57150" cy="4286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29"/>
                <p:cNvSpPr/>
                <p:nvPr/>
              </p:nvSpPr>
              <p:spPr>
                <a:xfrm>
                  <a:off x="7471569" y="4732734"/>
                  <a:ext cx="57150" cy="4286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4" name="Google Shape;674;p29"/>
              <p:cNvGrpSpPr/>
              <p:nvPr/>
            </p:nvGrpSpPr>
            <p:grpSpPr>
              <a:xfrm>
                <a:off x="3939332" y="3049349"/>
                <a:ext cx="451185" cy="394785"/>
                <a:chOff x="2734468" y="4611290"/>
                <a:chExt cx="457200" cy="400050"/>
              </a:xfrm>
            </p:grpSpPr>
            <p:sp>
              <p:nvSpPr>
                <p:cNvPr id="675" name="Google Shape;675;p29"/>
                <p:cNvSpPr/>
                <p:nvPr/>
              </p:nvSpPr>
              <p:spPr>
                <a:xfrm>
                  <a:off x="2805906" y="4682728"/>
                  <a:ext cx="165100" cy="106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270" extrusionOk="0">
                      <a:moveTo>
                        <a:pt x="396" y="0"/>
                      </a:moveTo>
                      <a:lnTo>
                        <a:pt x="376" y="1"/>
                      </a:lnTo>
                      <a:lnTo>
                        <a:pt x="356" y="1"/>
                      </a:lnTo>
                      <a:lnTo>
                        <a:pt x="337" y="3"/>
                      </a:lnTo>
                      <a:lnTo>
                        <a:pt x="317" y="5"/>
                      </a:lnTo>
                      <a:lnTo>
                        <a:pt x="298" y="8"/>
                      </a:lnTo>
                      <a:lnTo>
                        <a:pt x="280" y="12"/>
                      </a:lnTo>
                      <a:lnTo>
                        <a:pt x="261" y="16"/>
                      </a:lnTo>
                      <a:lnTo>
                        <a:pt x="244" y="20"/>
                      </a:lnTo>
                      <a:lnTo>
                        <a:pt x="227" y="26"/>
                      </a:lnTo>
                      <a:lnTo>
                        <a:pt x="209" y="31"/>
                      </a:lnTo>
                      <a:lnTo>
                        <a:pt x="192" y="37"/>
                      </a:lnTo>
                      <a:lnTo>
                        <a:pt x="177" y="44"/>
                      </a:lnTo>
                      <a:lnTo>
                        <a:pt x="161" y="50"/>
                      </a:lnTo>
                      <a:lnTo>
                        <a:pt x="146" y="58"/>
                      </a:lnTo>
                      <a:lnTo>
                        <a:pt x="132" y="67"/>
                      </a:lnTo>
                      <a:lnTo>
                        <a:pt x="117" y="74"/>
                      </a:lnTo>
                      <a:lnTo>
                        <a:pt x="105" y="84"/>
                      </a:lnTo>
                      <a:lnTo>
                        <a:pt x="92" y="93"/>
                      </a:lnTo>
                      <a:lnTo>
                        <a:pt x="80" y="102"/>
                      </a:lnTo>
                      <a:lnTo>
                        <a:pt x="69" y="112"/>
                      </a:lnTo>
                      <a:lnTo>
                        <a:pt x="58" y="123"/>
                      </a:lnTo>
                      <a:lnTo>
                        <a:pt x="48" y="132"/>
                      </a:lnTo>
                      <a:lnTo>
                        <a:pt x="40" y="143"/>
                      </a:lnTo>
                      <a:lnTo>
                        <a:pt x="32" y="155"/>
                      </a:lnTo>
                      <a:lnTo>
                        <a:pt x="25" y="166"/>
                      </a:lnTo>
                      <a:lnTo>
                        <a:pt x="18" y="178"/>
                      </a:lnTo>
                      <a:lnTo>
                        <a:pt x="13" y="190"/>
                      </a:lnTo>
                      <a:lnTo>
                        <a:pt x="8" y="202"/>
                      </a:lnTo>
                      <a:lnTo>
                        <a:pt x="5" y="215"/>
                      </a:lnTo>
                      <a:lnTo>
                        <a:pt x="2" y="226"/>
                      </a:lnTo>
                      <a:lnTo>
                        <a:pt x="1" y="239"/>
                      </a:lnTo>
                      <a:lnTo>
                        <a:pt x="0" y="252"/>
                      </a:lnTo>
                      <a:lnTo>
                        <a:pt x="1" y="256"/>
                      </a:lnTo>
                      <a:lnTo>
                        <a:pt x="2" y="259"/>
                      </a:lnTo>
                      <a:lnTo>
                        <a:pt x="3" y="262"/>
                      </a:lnTo>
                      <a:lnTo>
                        <a:pt x="5" y="264"/>
                      </a:lnTo>
                      <a:lnTo>
                        <a:pt x="8" y="266"/>
                      </a:lnTo>
                      <a:lnTo>
                        <a:pt x="11" y="269"/>
                      </a:lnTo>
                      <a:lnTo>
                        <a:pt x="15" y="270"/>
                      </a:lnTo>
                      <a:lnTo>
                        <a:pt x="18" y="270"/>
                      </a:lnTo>
                      <a:lnTo>
                        <a:pt x="21" y="270"/>
                      </a:lnTo>
                      <a:lnTo>
                        <a:pt x="25" y="269"/>
                      </a:lnTo>
                      <a:lnTo>
                        <a:pt x="28" y="266"/>
                      </a:lnTo>
                      <a:lnTo>
                        <a:pt x="31" y="264"/>
                      </a:lnTo>
                      <a:lnTo>
                        <a:pt x="33" y="262"/>
                      </a:lnTo>
                      <a:lnTo>
                        <a:pt x="34" y="259"/>
                      </a:lnTo>
                      <a:lnTo>
                        <a:pt x="35" y="256"/>
                      </a:lnTo>
                      <a:lnTo>
                        <a:pt x="36" y="252"/>
                      </a:lnTo>
                      <a:lnTo>
                        <a:pt x="36" y="242"/>
                      </a:lnTo>
                      <a:lnTo>
                        <a:pt x="38" y="231"/>
                      </a:lnTo>
                      <a:lnTo>
                        <a:pt x="41" y="220"/>
                      </a:lnTo>
                      <a:lnTo>
                        <a:pt x="44" y="209"/>
                      </a:lnTo>
                      <a:lnTo>
                        <a:pt x="47" y="199"/>
                      </a:lnTo>
                      <a:lnTo>
                        <a:pt x="53" y="190"/>
                      </a:lnTo>
                      <a:lnTo>
                        <a:pt x="58" y="179"/>
                      </a:lnTo>
                      <a:lnTo>
                        <a:pt x="66" y="169"/>
                      </a:lnTo>
                      <a:lnTo>
                        <a:pt x="73" y="161"/>
                      </a:lnTo>
                      <a:lnTo>
                        <a:pt x="81" y="151"/>
                      </a:lnTo>
                      <a:lnTo>
                        <a:pt x="89" y="142"/>
                      </a:lnTo>
                      <a:lnTo>
                        <a:pt x="99" y="132"/>
                      </a:lnTo>
                      <a:lnTo>
                        <a:pt x="110" y="125"/>
                      </a:lnTo>
                      <a:lnTo>
                        <a:pt x="121" y="116"/>
                      </a:lnTo>
                      <a:lnTo>
                        <a:pt x="132" y="109"/>
                      </a:lnTo>
                      <a:lnTo>
                        <a:pt x="145" y="101"/>
                      </a:lnTo>
                      <a:lnTo>
                        <a:pt x="156" y="94"/>
                      </a:lnTo>
                      <a:lnTo>
                        <a:pt x="170" y="86"/>
                      </a:lnTo>
                      <a:lnTo>
                        <a:pt x="183" y="80"/>
                      </a:lnTo>
                      <a:lnTo>
                        <a:pt x="197" y="74"/>
                      </a:lnTo>
                      <a:lnTo>
                        <a:pt x="228" y="62"/>
                      </a:lnTo>
                      <a:lnTo>
                        <a:pt x="259" y="54"/>
                      </a:lnTo>
                      <a:lnTo>
                        <a:pt x="275" y="49"/>
                      </a:lnTo>
                      <a:lnTo>
                        <a:pt x="291" y="46"/>
                      </a:lnTo>
                      <a:lnTo>
                        <a:pt x="309" y="43"/>
                      </a:lnTo>
                      <a:lnTo>
                        <a:pt x="326" y="41"/>
                      </a:lnTo>
                      <a:lnTo>
                        <a:pt x="343" y="39"/>
                      </a:lnTo>
                      <a:lnTo>
                        <a:pt x="361" y="37"/>
                      </a:lnTo>
                      <a:lnTo>
                        <a:pt x="378" y="36"/>
                      </a:lnTo>
                      <a:lnTo>
                        <a:pt x="396" y="36"/>
                      </a:lnTo>
                      <a:lnTo>
                        <a:pt x="399" y="35"/>
                      </a:lnTo>
                      <a:lnTo>
                        <a:pt x="403" y="34"/>
                      </a:lnTo>
                      <a:lnTo>
                        <a:pt x="406" y="33"/>
                      </a:lnTo>
                      <a:lnTo>
                        <a:pt x="409" y="31"/>
                      </a:lnTo>
                      <a:lnTo>
                        <a:pt x="411" y="28"/>
                      </a:lnTo>
                      <a:lnTo>
                        <a:pt x="412" y="24"/>
                      </a:lnTo>
                      <a:lnTo>
                        <a:pt x="413" y="21"/>
                      </a:lnTo>
                      <a:lnTo>
                        <a:pt x="415" y="18"/>
                      </a:lnTo>
                      <a:lnTo>
                        <a:pt x="413" y="15"/>
                      </a:lnTo>
                      <a:lnTo>
                        <a:pt x="412" y="10"/>
                      </a:lnTo>
                      <a:lnTo>
                        <a:pt x="411" y="8"/>
                      </a:lnTo>
                      <a:lnTo>
                        <a:pt x="409" y="5"/>
                      </a:lnTo>
                      <a:lnTo>
                        <a:pt x="406" y="3"/>
                      </a:lnTo>
                      <a:lnTo>
                        <a:pt x="403" y="2"/>
                      </a:lnTo>
                      <a:lnTo>
                        <a:pt x="399" y="1"/>
                      </a:lnTo>
                      <a:lnTo>
                        <a:pt x="396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29"/>
                <p:cNvSpPr/>
                <p:nvPr/>
              </p:nvSpPr>
              <p:spPr>
                <a:xfrm>
                  <a:off x="2734468" y="4611290"/>
                  <a:ext cx="457200" cy="4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008" extrusionOk="0">
                      <a:moveTo>
                        <a:pt x="576" y="792"/>
                      </a:moveTo>
                      <a:lnTo>
                        <a:pt x="551" y="791"/>
                      </a:lnTo>
                      <a:lnTo>
                        <a:pt x="526" y="790"/>
                      </a:lnTo>
                      <a:lnTo>
                        <a:pt x="501" y="788"/>
                      </a:lnTo>
                      <a:lnTo>
                        <a:pt x="476" y="784"/>
                      </a:lnTo>
                      <a:lnTo>
                        <a:pt x="470" y="783"/>
                      </a:lnTo>
                      <a:lnTo>
                        <a:pt x="465" y="783"/>
                      </a:lnTo>
                      <a:lnTo>
                        <a:pt x="457" y="784"/>
                      </a:lnTo>
                      <a:lnTo>
                        <a:pt x="449" y="786"/>
                      </a:lnTo>
                      <a:lnTo>
                        <a:pt x="441" y="788"/>
                      </a:lnTo>
                      <a:lnTo>
                        <a:pt x="435" y="791"/>
                      </a:lnTo>
                      <a:lnTo>
                        <a:pt x="427" y="794"/>
                      </a:lnTo>
                      <a:lnTo>
                        <a:pt x="421" y="798"/>
                      </a:lnTo>
                      <a:lnTo>
                        <a:pt x="415" y="804"/>
                      </a:lnTo>
                      <a:lnTo>
                        <a:pt x="409" y="810"/>
                      </a:lnTo>
                      <a:lnTo>
                        <a:pt x="402" y="818"/>
                      </a:lnTo>
                      <a:lnTo>
                        <a:pt x="393" y="828"/>
                      </a:lnTo>
                      <a:lnTo>
                        <a:pt x="381" y="840"/>
                      </a:lnTo>
                      <a:lnTo>
                        <a:pt x="368" y="851"/>
                      </a:lnTo>
                      <a:lnTo>
                        <a:pt x="352" y="864"/>
                      </a:lnTo>
                      <a:lnTo>
                        <a:pt x="335" y="876"/>
                      </a:lnTo>
                      <a:lnTo>
                        <a:pt x="317" y="889"/>
                      </a:lnTo>
                      <a:lnTo>
                        <a:pt x="299" y="901"/>
                      </a:lnTo>
                      <a:lnTo>
                        <a:pt x="308" y="876"/>
                      </a:lnTo>
                      <a:lnTo>
                        <a:pt x="316" y="850"/>
                      </a:lnTo>
                      <a:lnTo>
                        <a:pt x="319" y="837"/>
                      </a:lnTo>
                      <a:lnTo>
                        <a:pt x="321" y="823"/>
                      </a:lnTo>
                      <a:lnTo>
                        <a:pt x="323" y="809"/>
                      </a:lnTo>
                      <a:lnTo>
                        <a:pt x="323" y="796"/>
                      </a:lnTo>
                      <a:lnTo>
                        <a:pt x="325" y="792"/>
                      </a:lnTo>
                      <a:lnTo>
                        <a:pt x="325" y="789"/>
                      </a:lnTo>
                      <a:lnTo>
                        <a:pt x="323" y="779"/>
                      </a:lnTo>
                      <a:lnTo>
                        <a:pt x="321" y="769"/>
                      </a:lnTo>
                      <a:lnTo>
                        <a:pt x="318" y="761"/>
                      </a:lnTo>
                      <a:lnTo>
                        <a:pt x="314" y="752"/>
                      </a:lnTo>
                      <a:lnTo>
                        <a:pt x="308" y="743"/>
                      </a:lnTo>
                      <a:lnTo>
                        <a:pt x="302" y="737"/>
                      </a:lnTo>
                      <a:lnTo>
                        <a:pt x="293" y="730"/>
                      </a:lnTo>
                      <a:lnTo>
                        <a:pt x="285" y="725"/>
                      </a:lnTo>
                      <a:lnTo>
                        <a:pt x="261" y="712"/>
                      </a:lnTo>
                      <a:lnTo>
                        <a:pt x="238" y="698"/>
                      </a:lnTo>
                      <a:lnTo>
                        <a:pt x="215" y="683"/>
                      </a:lnTo>
                      <a:lnTo>
                        <a:pt x="196" y="667"/>
                      </a:lnTo>
                      <a:lnTo>
                        <a:pt x="177" y="651"/>
                      </a:lnTo>
                      <a:lnTo>
                        <a:pt x="159" y="633"/>
                      </a:lnTo>
                      <a:lnTo>
                        <a:pt x="143" y="615"/>
                      </a:lnTo>
                      <a:lnTo>
                        <a:pt x="129" y="597"/>
                      </a:lnTo>
                      <a:lnTo>
                        <a:pt x="116" y="577"/>
                      </a:lnTo>
                      <a:lnTo>
                        <a:pt x="104" y="558"/>
                      </a:lnTo>
                      <a:lnTo>
                        <a:pt x="94" y="537"/>
                      </a:lnTo>
                      <a:lnTo>
                        <a:pt x="87" y="517"/>
                      </a:lnTo>
                      <a:lnTo>
                        <a:pt x="80" y="496"/>
                      </a:lnTo>
                      <a:lnTo>
                        <a:pt x="76" y="474"/>
                      </a:lnTo>
                      <a:lnTo>
                        <a:pt x="73" y="454"/>
                      </a:lnTo>
                      <a:lnTo>
                        <a:pt x="72" y="432"/>
                      </a:lnTo>
                      <a:lnTo>
                        <a:pt x="73" y="413"/>
                      </a:lnTo>
                      <a:lnTo>
                        <a:pt x="75" y="396"/>
                      </a:lnTo>
                      <a:lnTo>
                        <a:pt x="78" y="377"/>
                      </a:lnTo>
                      <a:lnTo>
                        <a:pt x="83" y="359"/>
                      </a:lnTo>
                      <a:lnTo>
                        <a:pt x="88" y="342"/>
                      </a:lnTo>
                      <a:lnTo>
                        <a:pt x="94" y="325"/>
                      </a:lnTo>
                      <a:lnTo>
                        <a:pt x="103" y="308"/>
                      </a:lnTo>
                      <a:lnTo>
                        <a:pt x="112" y="292"/>
                      </a:lnTo>
                      <a:lnTo>
                        <a:pt x="121" y="276"/>
                      </a:lnTo>
                      <a:lnTo>
                        <a:pt x="133" y="261"/>
                      </a:lnTo>
                      <a:lnTo>
                        <a:pt x="145" y="246"/>
                      </a:lnTo>
                      <a:lnTo>
                        <a:pt x="158" y="230"/>
                      </a:lnTo>
                      <a:lnTo>
                        <a:pt x="172" y="216"/>
                      </a:lnTo>
                      <a:lnTo>
                        <a:pt x="187" y="203"/>
                      </a:lnTo>
                      <a:lnTo>
                        <a:pt x="204" y="190"/>
                      </a:lnTo>
                      <a:lnTo>
                        <a:pt x="220" y="177"/>
                      </a:lnTo>
                      <a:lnTo>
                        <a:pt x="237" y="166"/>
                      </a:lnTo>
                      <a:lnTo>
                        <a:pt x="255" y="154"/>
                      </a:lnTo>
                      <a:lnTo>
                        <a:pt x="275" y="144"/>
                      </a:lnTo>
                      <a:lnTo>
                        <a:pt x="294" y="133"/>
                      </a:lnTo>
                      <a:lnTo>
                        <a:pt x="315" y="125"/>
                      </a:lnTo>
                      <a:lnTo>
                        <a:pt x="336" y="116"/>
                      </a:lnTo>
                      <a:lnTo>
                        <a:pt x="358" y="107"/>
                      </a:lnTo>
                      <a:lnTo>
                        <a:pt x="380" y="100"/>
                      </a:lnTo>
                      <a:lnTo>
                        <a:pt x="403" y="93"/>
                      </a:lnTo>
                      <a:lnTo>
                        <a:pt x="426" y="88"/>
                      </a:lnTo>
                      <a:lnTo>
                        <a:pt x="450" y="84"/>
                      </a:lnTo>
                      <a:lnTo>
                        <a:pt x="475" y="79"/>
                      </a:lnTo>
                      <a:lnTo>
                        <a:pt x="499" y="76"/>
                      </a:lnTo>
                      <a:lnTo>
                        <a:pt x="524" y="74"/>
                      </a:lnTo>
                      <a:lnTo>
                        <a:pt x="550" y="73"/>
                      </a:lnTo>
                      <a:lnTo>
                        <a:pt x="576" y="72"/>
                      </a:lnTo>
                      <a:lnTo>
                        <a:pt x="602" y="73"/>
                      </a:lnTo>
                      <a:lnTo>
                        <a:pt x="628" y="74"/>
                      </a:lnTo>
                      <a:lnTo>
                        <a:pt x="653" y="76"/>
                      </a:lnTo>
                      <a:lnTo>
                        <a:pt x="678" y="79"/>
                      </a:lnTo>
                      <a:lnTo>
                        <a:pt x="701" y="84"/>
                      </a:lnTo>
                      <a:lnTo>
                        <a:pt x="725" y="88"/>
                      </a:lnTo>
                      <a:lnTo>
                        <a:pt x="749" y="93"/>
                      </a:lnTo>
                      <a:lnTo>
                        <a:pt x="772" y="100"/>
                      </a:lnTo>
                      <a:lnTo>
                        <a:pt x="794" y="107"/>
                      </a:lnTo>
                      <a:lnTo>
                        <a:pt x="816" y="116"/>
                      </a:lnTo>
                      <a:lnTo>
                        <a:pt x="838" y="125"/>
                      </a:lnTo>
                      <a:lnTo>
                        <a:pt x="858" y="133"/>
                      </a:lnTo>
                      <a:lnTo>
                        <a:pt x="877" y="144"/>
                      </a:lnTo>
                      <a:lnTo>
                        <a:pt x="897" y="154"/>
                      </a:lnTo>
                      <a:lnTo>
                        <a:pt x="914" y="166"/>
                      </a:lnTo>
                      <a:lnTo>
                        <a:pt x="933" y="177"/>
                      </a:lnTo>
                      <a:lnTo>
                        <a:pt x="949" y="190"/>
                      </a:lnTo>
                      <a:lnTo>
                        <a:pt x="965" y="203"/>
                      </a:lnTo>
                      <a:lnTo>
                        <a:pt x="980" y="216"/>
                      </a:lnTo>
                      <a:lnTo>
                        <a:pt x="994" y="230"/>
                      </a:lnTo>
                      <a:lnTo>
                        <a:pt x="1007" y="246"/>
                      </a:lnTo>
                      <a:lnTo>
                        <a:pt x="1019" y="261"/>
                      </a:lnTo>
                      <a:lnTo>
                        <a:pt x="1030" y="276"/>
                      </a:lnTo>
                      <a:lnTo>
                        <a:pt x="1041" y="292"/>
                      </a:lnTo>
                      <a:lnTo>
                        <a:pt x="1049" y="308"/>
                      </a:lnTo>
                      <a:lnTo>
                        <a:pt x="1057" y="325"/>
                      </a:lnTo>
                      <a:lnTo>
                        <a:pt x="1064" y="342"/>
                      </a:lnTo>
                      <a:lnTo>
                        <a:pt x="1070" y="359"/>
                      </a:lnTo>
                      <a:lnTo>
                        <a:pt x="1074" y="377"/>
                      </a:lnTo>
                      <a:lnTo>
                        <a:pt x="1077" y="396"/>
                      </a:lnTo>
                      <a:lnTo>
                        <a:pt x="1079" y="413"/>
                      </a:lnTo>
                      <a:lnTo>
                        <a:pt x="1081" y="432"/>
                      </a:lnTo>
                      <a:lnTo>
                        <a:pt x="1079" y="451"/>
                      </a:lnTo>
                      <a:lnTo>
                        <a:pt x="1077" y="469"/>
                      </a:lnTo>
                      <a:lnTo>
                        <a:pt x="1074" y="486"/>
                      </a:lnTo>
                      <a:lnTo>
                        <a:pt x="1070" y="505"/>
                      </a:lnTo>
                      <a:lnTo>
                        <a:pt x="1064" y="522"/>
                      </a:lnTo>
                      <a:lnTo>
                        <a:pt x="1057" y="539"/>
                      </a:lnTo>
                      <a:lnTo>
                        <a:pt x="1049" y="555"/>
                      </a:lnTo>
                      <a:lnTo>
                        <a:pt x="1041" y="572"/>
                      </a:lnTo>
                      <a:lnTo>
                        <a:pt x="1030" y="588"/>
                      </a:lnTo>
                      <a:lnTo>
                        <a:pt x="1019" y="603"/>
                      </a:lnTo>
                      <a:lnTo>
                        <a:pt x="1007" y="618"/>
                      </a:lnTo>
                      <a:lnTo>
                        <a:pt x="994" y="633"/>
                      </a:lnTo>
                      <a:lnTo>
                        <a:pt x="980" y="647"/>
                      </a:lnTo>
                      <a:lnTo>
                        <a:pt x="965" y="660"/>
                      </a:lnTo>
                      <a:lnTo>
                        <a:pt x="949" y="674"/>
                      </a:lnTo>
                      <a:lnTo>
                        <a:pt x="933" y="686"/>
                      </a:lnTo>
                      <a:lnTo>
                        <a:pt x="914" y="698"/>
                      </a:lnTo>
                      <a:lnTo>
                        <a:pt x="897" y="710"/>
                      </a:lnTo>
                      <a:lnTo>
                        <a:pt x="877" y="721"/>
                      </a:lnTo>
                      <a:lnTo>
                        <a:pt x="858" y="730"/>
                      </a:lnTo>
                      <a:lnTo>
                        <a:pt x="838" y="740"/>
                      </a:lnTo>
                      <a:lnTo>
                        <a:pt x="816" y="749"/>
                      </a:lnTo>
                      <a:lnTo>
                        <a:pt x="794" y="756"/>
                      </a:lnTo>
                      <a:lnTo>
                        <a:pt x="772" y="764"/>
                      </a:lnTo>
                      <a:lnTo>
                        <a:pt x="749" y="770"/>
                      </a:lnTo>
                      <a:lnTo>
                        <a:pt x="725" y="776"/>
                      </a:lnTo>
                      <a:lnTo>
                        <a:pt x="701" y="780"/>
                      </a:lnTo>
                      <a:lnTo>
                        <a:pt x="678" y="784"/>
                      </a:lnTo>
                      <a:lnTo>
                        <a:pt x="653" y="788"/>
                      </a:lnTo>
                      <a:lnTo>
                        <a:pt x="628" y="790"/>
                      </a:lnTo>
                      <a:lnTo>
                        <a:pt x="602" y="791"/>
                      </a:lnTo>
                      <a:lnTo>
                        <a:pt x="576" y="792"/>
                      </a:lnTo>
                      <a:close/>
                      <a:moveTo>
                        <a:pt x="576" y="0"/>
                      </a:moveTo>
                      <a:lnTo>
                        <a:pt x="546" y="0"/>
                      </a:lnTo>
                      <a:lnTo>
                        <a:pt x="517" y="3"/>
                      </a:lnTo>
                      <a:lnTo>
                        <a:pt x="489" y="5"/>
                      </a:lnTo>
                      <a:lnTo>
                        <a:pt x="460" y="9"/>
                      </a:lnTo>
                      <a:lnTo>
                        <a:pt x="433" y="13"/>
                      </a:lnTo>
                      <a:lnTo>
                        <a:pt x="404" y="20"/>
                      </a:lnTo>
                      <a:lnTo>
                        <a:pt x="377" y="26"/>
                      </a:lnTo>
                      <a:lnTo>
                        <a:pt x="352" y="34"/>
                      </a:lnTo>
                      <a:lnTo>
                        <a:pt x="327" y="42"/>
                      </a:lnTo>
                      <a:lnTo>
                        <a:pt x="302" y="52"/>
                      </a:lnTo>
                      <a:lnTo>
                        <a:pt x="277" y="62"/>
                      </a:lnTo>
                      <a:lnTo>
                        <a:pt x="254" y="74"/>
                      </a:lnTo>
                      <a:lnTo>
                        <a:pt x="232" y="86"/>
                      </a:lnTo>
                      <a:lnTo>
                        <a:pt x="210" y="99"/>
                      </a:lnTo>
                      <a:lnTo>
                        <a:pt x="188" y="112"/>
                      </a:lnTo>
                      <a:lnTo>
                        <a:pt x="169" y="127"/>
                      </a:lnTo>
                      <a:lnTo>
                        <a:pt x="150" y="142"/>
                      </a:lnTo>
                      <a:lnTo>
                        <a:pt x="131" y="157"/>
                      </a:lnTo>
                      <a:lnTo>
                        <a:pt x="114" y="173"/>
                      </a:lnTo>
                      <a:lnTo>
                        <a:pt x="99" y="190"/>
                      </a:lnTo>
                      <a:lnTo>
                        <a:pt x="84" y="208"/>
                      </a:lnTo>
                      <a:lnTo>
                        <a:pt x="70" y="226"/>
                      </a:lnTo>
                      <a:lnTo>
                        <a:pt x="57" y="244"/>
                      </a:lnTo>
                      <a:lnTo>
                        <a:pt x="45" y="264"/>
                      </a:lnTo>
                      <a:lnTo>
                        <a:pt x="35" y="283"/>
                      </a:lnTo>
                      <a:lnTo>
                        <a:pt x="26" y="304"/>
                      </a:lnTo>
                      <a:lnTo>
                        <a:pt x="18" y="324"/>
                      </a:lnTo>
                      <a:lnTo>
                        <a:pt x="11" y="345"/>
                      </a:lnTo>
                      <a:lnTo>
                        <a:pt x="7" y="366"/>
                      </a:lnTo>
                      <a:lnTo>
                        <a:pt x="3" y="388"/>
                      </a:lnTo>
                      <a:lnTo>
                        <a:pt x="0" y="410"/>
                      </a:lnTo>
                      <a:lnTo>
                        <a:pt x="0" y="432"/>
                      </a:lnTo>
                      <a:lnTo>
                        <a:pt x="0" y="445"/>
                      </a:lnTo>
                      <a:lnTo>
                        <a:pt x="2" y="459"/>
                      </a:lnTo>
                      <a:lnTo>
                        <a:pt x="3" y="473"/>
                      </a:lnTo>
                      <a:lnTo>
                        <a:pt x="5" y="486"/>
                      </a:lnTo>
                      <a:lnTo>
                        <a:pt x="7" y="500"/>
                      </a:lnTo>
                      <a:lnTo>
                        <a:pt x="10" y="513"/>
                      </a:lnTo>
                      <a:lnTo>
                        <a:pt x="13" y="526"/>
                      </a:lnTo>
                      <a:lnTo>
                        <a:pt x="18" y="539"/>
                      </a:lnTo>
                      <a:lnTo>
                        <a:pt x="27" y="565"/>
                      </a:lnTo>
                      <a:lnTo>
                        <a:pt x="39" y="590"/>
                      </a:lnTo>
                      <a:lnTo>
                        <a:pt x="53" y="614"/>
                      </a:lnTo>
                      <a:lnTo>
                        <a:pt x="69" y="638"/>
                      </a:lnTo>
                      <a:lnTo>
                        <a:pt x="87" y="659"/>
                      </a:lnTo>
                      <a:lnTo>
                        <a:pt x="105" y="681"/>
                      </a:lnTo>
                      <a:lnTo>
                        <a:pt x="126" y="701"/>
                      </a:lnTo>
                      <a:lnTo>
                        <a:pt x="148" y="722"/>
                      </a:lnTo>
                      <a:lnTo>
                        <a:pt x="172" y="740"/>
                      </a:lnTo>
                      <a:lnTo>
                        <a:pt x="198" y="757"/>
                      </a:lnTo>
                      <a:lnTo>
                        <a:pt x="224" y="774"/>
                      </a:lnTo>
                      <a:lnTo>
                        <a:pt x="252" y="789"/>
                      </a:lnTo>
                      <a:lnTo>
                        <a:pt x="252" y="791"/>
                      </a:lnTo>
                      <a:lnTo>
                        <a:pt x="252" y="792"/>
                      </a:lnTo>
                      <a:lnTo>
                        <a:pt x="251" y="804"/>
                      </a:lnTo>
                      <a:lnTo>
                        <a:pt x="250" y="816"/>
                      </a:lnTo>
                      <a:lnTo>
                        <a:pt x="248" y="829"/>
                      </a:lnTo>
                      <a:lnTo>
                        <a:pt x="245" y="841"/>
                      </a:lnTo>
                      <a:lnTo>
                        <a:pt x="236" y="864"/>
                      </a:lnTo>
                      <a:lnTo>
                        <a:pt x="225" y="888"/>
                      </a:lnTo>
                      <a:lnTo>
                        <a:pt x="214" y="910"/>
                      </a:lnTo>
                      <a:lnTo>
                        <a:pt x="202" y="929"/>
                      </a:lnTo>
                      <a:lnTo>
                        <a:pt x="192" y="948"/>
                      </a:lnTo>
                      <a:lnTo>
                        <a:pt x="183" y="963"/>
                      </a:lnTo>
                      <a:lnTo>
                        <a:pt x="183" y="963"/>
                      </a:lnTo>
                      <a:lnTo>
                        <a:pt x="181" y="968"/>
                      </a:lnTo>
                      <a:lnTo>
                        <a:pt x="180" y="976"/>
                      </a:lnTo>
                      <a:lnTo>
                        <a:pt x="181" y="982"/>
                      </a:lnTo>
                      <a:lnTo>
                        <a:pt x="183" y="987"/>
                      </a:lnTo>
                      <a:lnTo>
                        <a:pt x="185" y="994"/>
                      </a:lnTo>
                      <a:lnTo>
                        <a:pt x="189" y="998"/>
                      </a:lnTo>
                      <a:lnTo>
                        <a:pt x="195" y="1003"/>
                      </a:lnTo>
                      <a:lnTo>
                        <a:pt x="200" y="1005"/>
                      </a:lnTo>
                      <a:lnTo>
                        <a:pt x="206" y="1007"/>
                      </a:lnTo>
                      <a:lnTo>
                        <a:pt x="212" y="1008"/>
                      </a:lnTo>
                      <a:lnTo>
                        <a:pt x="219" y="1008"/>
                      </a:lnTo>
                      <a:lnTo>
                        <a:pt x="222" y="1007"/>
                      </a:lnTo>
                      <a:lnTo>
                        <a:pt x="242" y="1003"/>
                      </a:lnTo>
                      <a:lnTo>
                        <a:pt x="264" y="997"/>
                      </a:lnTo>
                      <a:lnTo>
                        <a:pt x="283" y="990"/>
                      </a:lnTo>
                      <a:lnTo>
                        <a:pt x="304" y="980"/>
                      </a:lnTo>
                      <a:lnTo>
                        <a:pt x="323" y="970"/>
                      </a:lnTo>
                      <a:lnTo>
                        <a:pt x="342" y="959"/>
                      </a:lnTo>
                      <a:lnTo>
                        <a:pt x="359" y="948"/>
                      </a:lnTo>
                      <a:lnTo>
                        <a:pt x="376" y="936"/>
                      </a:lnTo>
                      <a:lnTo>
                        <a:pt x="393" y="924"/>
                      </a:lnTo>
                      <a:lnTo>
                        <a:pt x="407" y="912"/>
                      </a:lnTo>
                      <a:lnTo>
                        <a:pt x="421" y="900"/>
                      </a:lnTo>
                      <a:lnTo>
                        <a:pt x="433" y="889"/>
                      </a:lnTo>
                      <a:lnTo>
                        <a:pt x="452" y="870"/>
                      </a:lnTo>
                      <a:lnTo>
                        <a:pt x="465" y="856"/>
                      </a:lnTo>
                      <a:lnTo>
                        <a:pt x="492" y="859"/>
                      </a:lnTo>
                      <a:lnTo>
                        <a:pt x="520" y="862"/>
                      </a:lnTo>
                      <a:lnTo>
                        <a:pt x="548" y="863"/>
                      </a:lnTo>
                      <a:lnTo>
                        <a:pt x="576" y="864"/>
                      </a:lnTo>
                      <a:lnTo>
                        <a:pt x="605" y="863"/>
                      </a:lnTo>
                      <a:lnTo>
                        <a:pt x="634" y="861"/>
                      </a:lnTo>
                      <a:lnTo>
                        <a:pt x="664" y="859"/>
                      </a:lnTo>
                      <a:lnTo>
                        <a:pt x="692" y="855"/>
                      </a:lnTo>
                      <a:lnTo>
                        <a:pt x="720" y="850"/>
                      </a:lnTo>
                      <a:lnTo>
                        <a:pt x="747" y="845"/>
                      </a:lnTo>
                      <a:lnTo>
                        <a:pt x="774" y="837"/>
                      </a:lnTo>
                      <a:lnTo>
                        <a:pt x="800" y="830"/>
                      </a:lnTo>
                      <a:lnTo>
                        <a:pt x="826" y="821"/>
                      </a:lnTo>
                      <a:lnTo>
                        <a:pt x="850" y="811"/>
                      </a:lnTo>
                      <a:lnTo>
                        <a:pt x="874" y="802"/>
                      </a:lnTo>
                      <a:lnTo>
                        <a:pt x="898" y="790"/>
                      </a:lnTo>
                      <a:lnTo>
                        <a:pt x="921" y="778"/>
                      </a:lnTo>
                      <a:lnTo>
                        <a:pt x="942" y="765"/>
                      </a:lnTo>
                      <a:lnTo>
                        <a:pt x="963" y="752"/>
                      </a:lnTo>
                      <a:lnTo>
                        <a:pt x="983" y="737"/>
                      </a:lnTo>
                      <a:lnTo>
                        <a:pt x="1003" y="722"/>
                      </a:lnTo>
                      <a:lnTo>
                        <a:pt x="1020" y="707"/>
                      </a:lnTo>
                      <a:lnTo>
                        <a:pt x="1037" y="690"/>
                      </a:lnTo>
                      <a:lnTo>
                        <a:pt x="1054" y="673"/>
                      </a:lnTo>
                      <a:lnTo>
                        <a:pt x="1069" y="656"/>
                      </a:lnTo>
                      <a:lnTo>
                        <a:pt x="1083" y="638"/>
                      </a:lnTo>
                      <a:lnTo>
                        <a:pt x="1096" y="619"/>
                      </a:lnTo>
                      <a:lnTo>
                        <a:pt x="1106" y="600"/>
                      </a:lnTo>
                      <a:lnTo>
                        <a:pt x="1117" y="580"/>
                      </a:lnTo>
                      <a:lnTo>
                        <a:pt x="1126" y="560"/>
                      </a:lnTo>
                      <a:lnTo>
                        <a:pt x="1133" y="540"/>
                      </a:lnTo>
                      <a:lnTo>
                        <a:pt x="1140" y="519"/>
                      </a:lnTo>
                      <a:lnTo>
                        <a:pt x="1145" y="497"/>
                      </a:lnTo>
                      <a:lnTo>
                        <a:pt x="1149" y="476"/>
                      </a:lnTo>
                      <a:lnTo>
                        <a:pt x="1151" y="454"/>
                      </a:lnTo>
                      <a:lnTo>
                        <a:pt x="1152" y="432"/>
                      </a:lnTo>
                      <a:lnTo>
                        <a:pt x="1151" y="410"/>
                      </a:lnTo>
                      <a:lnTo>
                        <a:pt x="1149" y="388"/>
                      </a:lnTo>
                      <a:lnTo>
                        <a:pt x="1145" y="366"/>
                      </a:lnTo>
                      <a:lnTo>
                        <a:pt x="1140" y="345"/>
                      </a:lnTo>
                      <a:lnTo>
                        <a:pt x="1133" y="324"/>
                      </a:lnTo>
                      <a:lnTo>
                        <a:pt x="1126" y="304"/>
                      </a:lnTo>
                      <a:lnTo>
                        <a:pt x="1117" y="283"/>
                      </a:lnTo>
                      <a:lnTo>
                        <a:pt x="1106" y="264"/>
                      </a:lnTo>
                      <a:lnTo>
                        <a:pt x="1096" y="244"/>
                      </a:lnTo>
                      <a:lnTo>
                        <a:pt x="1083" y="226"/>
                      </a:lnTo>
                      <a:lnTo>
                        <a:pt x="1069" y="208"/>
                      </a:lnTo>
                      <a:lnTo>
                        <a:pt x="1054" y="190"/>
                      </a:lnTo>
                      <a:lnTo>
                        <a:pt x="1037" y="173"/>
                      </a:lnTo>
                      <a:lnTo>
                        <a:pt x="1020" y="157"/>
                      </a:lnTo>
                      <a:lnTo>
                        <a:pt x="1003" y="142"/>
                      </a:lnTo>
                      <a:lnTo>
                        <a:pt x="983" y="127"/>
                      </a:lnTo>
                      <a:lnTo>
                        <a:pt x="963" y="112"/>
                      </a:lnTo>
                      <a:lnTo>
                        <a:pt x="942" y="99"/>
                      </a:lnTo>
                      <a:lnTo>
                        <a:pt x="921" y="86"/>
                      </a:lnTo>
                      <a:lnTo>
                        <a:pt x="898" y="74"/>
                      </a:lnTo>
                      <a:lnTo>
                        <a:pt x="874" y="62"/>
                      </a:lnTo>
                      <a:lnTo>
                        <a:pt x="850" y="52"/>
                      </a:lnTo>
                      <a:lnTo>
                        <a:pt x="826" y="42"/>
                      </a:lnTo>
                      <a:lnTo>
                        <a:pt x="800" y="34"/>
                      </a:lnTo>
                      <a:lnTo>
                        <a:pt x="774" y="26"/>
                      </a:lnTo>
                      <a:lnTo>
                        <a:pt x="747" y="20"/>
                      </a:lnTo>
                      <a:lnTo>
                        <a:pt x="720" y="13"/>
                      </a:lnTo>
                      <a:lnTo>
                        <a:pt x="692" y="9"/>
                      </a:lnTo>
                      <a:lnTo>
                        <a:pt x="664" y="5"/>
                      </a:lnTo>
                      <a:lnTo>
                        <a:pt x="634" y="3"/>
                      </a:lnTo>
                      <a:lnTo>
                        <a:pt x="605" y="0"/>
                      </a:lnTo>
                      <a:lnTo>
                        <a:pt x="576" y="0"/>
                      </a:lnTo>
                      <a:close/>
                    </a:path>
                  </a:pathLst>
                </a:custGeom>
                <a:solidFill>
                  <a:srgbClr val="FF21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77" name="Google Shape;677;p29"/>
              <p:cNvSpPr/>
              <p:nvPr/>
            </p:nvSpPr>
            <p:spPr>
              <a:xfrm>
                <a:off x="4403049" y="3153641"/>
                <a:ext cx="451185" cy="45118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1032" y="424"/>
                    </a:moveTo>
                    <a:lnTo>
                      <a:pt x="972" y="485"/>
                    </a:lnTo>
                    <a:lnTo>
                      <a:pt x="973" y="472"/>
                    </a:lnTo>
                    <a:lnTo>
                      <a:pt x="973" y="460"/>
                    </a:lnTo>
                    <a:lnTo>
                      <a:pt x="971" y="447"/>
                    </a:lnTo>
                    <a:lnTo>
                      <a:pt x="969" y="435"/>
                    </a:lnTo>
                    <a:lnTo>
                      <a:pt x="967" y="422"/>
                    </a:lnTo>
                    <a:lnTo>
                      <a:pt x="963" y="409"/>
                    </a:lnTo>
                    <a:lnTo>
                      <a:pt x="959" y="397"/>
                    </a:lnTo>
                    <a:lnTo>
                      <a:pt x="955" y="384"/>
                    </a:lnTo>
                    <a:lnTo>
                      <a:pt x="949" y="372"/>
                    </a:lnTo>
                    <a:lnTo>
                      <a:pt x="944" y="359"/>
                    </a:lnTo>
                    <a:lnTo>
                      <a:pt x="938" y="347"/>
                    </a:lnTo>
                    <a:lnTo>
                      <a:pt x="932" y="335"/>
                    </a:lnTo>
                    <a:lnTo>
                      <a:pt x="924" y="324"/>
                    </a:lnTo>
                    <a:lnTo>
                      <a:pt x="917" y="312"/>
                    </a:lnTo>
                    <a:lnTo>
                      <a:pt x="908" y="302"/>
                    </a:lnTo>
                    <a:lnTo>
                      <a:pt x="900" y="291"/>
                    </a:lnTo>
                    <a:lnTo>
                      <a:pt x="891" y="281"/>
                    </a:lnTo>
                    <a:lnTo>
                      <a:pt x="881" y="270"/>
                    </a:lnTo>
                    <a:lnTo>
                      <a:pt x="869" y="261"/>
                    </a:lnTo>
                    <a:lnTo>
                      <a:pt x="859" y="250"/>
                    </a:lnTo>
                    <a:lnTo>
                      <a:pt x="847" y="240"/>
                    </a:lnTo>
                    <a:lnTo>
                      <a:pt x="834" y="231"/>
                    </a:lnTo>
                    <a:lnTo>
                      <a:pt x="821" y="224"/>
                    </a:lnTo>
                    <a:lnTo>
                      <a:pt x="808" y="216"/>
                    </a:lnTo>
                    <a:lnTo>
                      <a:pt x="795" y="209"/>
                    </a:lnTo>
                    <a:lnTo>
                      <a:pt x="781" y="202"/>
                    </a:lnTo>
                    <a:lnTo>
                      <a:pt x="768" y="197"/>
                    </a:lnTo>
                    <a:lnTo>
                      <a:pt x="754" y="193"/>
                    </a:lnTo>
                    <a:lnTo>
                      <a:pt x="740" y="188"/>
                    </a:lnTo>
                    <a:lnTo>
                      <a:pt x="726" y="185"/>
                    </a:lnTo>
                    <a:lnTo>
                      <a:pt x="711" y="182"/>
                    </a:lnTo>
                    <a:lnTo>
                      <a:pt x="697" y="180"/>
                    </a:lnTo>
                    <a:lnTo>
                      <a:pt x="682" y="179"/>
                    </a:lnTo>
                    <a:lnTo>
                      <a:pt x="667" y="179"/>
                    </a:lnTo>
                    <a:lnTo>
                      <a:pt x="727" y="118"/>
                    </a:lnTo>
                    <a:lnTo>
                      <a:pt x="739" y="107"/>
                    </a:lnTo>
                    <a:lnTo>
                      <a:pt x="752" y="99"/>
                    </a:lnTo>
                    <a:lnTo>
                      <a:pt x="766" y="90"/>
                    </a:lnTo>
                    <a:lnTo>
                      <a:pt x="780" y="84"/>
                    </a:lnTo>
                    <a:lnTo>
                      <a:pt x="795" y="79"/>
                    </a:lnTo>
                    <a:lnTo>
                      <a:pt x="811" y="75"/>
                    </a:lnTo>
                    <a:lnTo>
                      <a:pt x="827" y="73"/>
                    </a:lnTo>
                    <a:lnTo>
                      <a:pt x="844" y="72"/>
                    </a:lnTo>
                    <a:lnTo>
                      <a:pt x="855" y="73"/>
                    </a:lnTo>
                    <a:lnTo>
                      <a:pt x="866" y="73"/>
                    </a:lnTo>
                    <a:lnTo>
                      <a:pt x="877" y="75"/>
                    </a:lnTo>
                    <a:lnTo>
                      <a:pt x="888" y="77"/>
                    </a:lnTo>
                    <a:lnTo>
                      <a:pt x="898" y="79"/>
                    </a:lnTo>
                    <a:lnTo>
                      <a:pt x="909" y="82"/>
                    </a:lnTo>
                    <a:lnTo>
                      <a:pt x="920" y="87"/>
                    </a:lnTo>
                    <a:lnTo>
                      <a:pt x="931" y="91"/>
                    </a:lnTo>
                    <a:lnTo>
                      <a:pt x="941" y="95"/>
                    </a:lnTo>
                    <a:lnTo>
                      <a:pt x="951" y="101"/>
                    </a:lnTo>
                    <a:lnTo>
                      <a:pt x="961" y="107"/>
                    </a:lnTo>
                    <a:lnTo>
                      <a:pt x="971" y="114"/>
                    </a:lnTo>
                    <a:lnTo>
                      <a:pt x="981" y="120"/>
                    </a:lnTo>
                    <a:lnTo>
                      <a:pt x="989" y="128"/>
                    </a:lnTo>
                    <a:lnTo>
                      <a:pt x="999" y="135"/>
                    </a:lnTo>
                    <a:lnTo>
                      <a:pt x="1008" y="144"/>
                    </a:lnTo>
                    <a:lnTo>
                      <a:pt x="1023" y="160"/>
                    </a:lnTo>
                    <a:lnTo>
                      <a:pt x="1037" y="177"/>
                    </a:lnTo>
                    <a:lnTo>
                      <a:pt x="1049" y="196"/>
                    </a:lnTo>
                    <a:lnTo>
                      <a:pt x="1058" y="214"/>
                    </a:lnTo>
                    <a:lnTo>
                      <a:pt x="1067" y="234"/>
                    </a:lnTo>
                    <a:lnTo>
                      <a:pt x="1072" y="254"/>
                    </a:lnTo>
                    <a:lnTo>
                      <a:pt x="1077" y="274"/>
                    </a:lnTo>
                    <a:lnTo>
                      <a:pt x="1080" y="294"/>
                    </a:lnTo>
                    <a:lnTo>
                      <a:pt x="1080" y="312"/>
                    </a:lnTo>
                    <a:lnTo>
                      <a:pt x="1079" y="331"/>
                    </a:lnTo>
                    <a:lnTo>
                      <a:pt x="1076" y="348"/>
                    </a:lnTo>
                    <a:lnTo>
                      <a:pt x="1070" y="365"/>
                    </a:lnTo>
                    <a:lnTo>
                      <a:pt x="1064" y="382"/>
                    </a:lnTo>
                    <a:lnTo>
                      <a:pt x="1055" y="397"/>
                    </a:lnTo>
                    <a:lnTo>
                      <a:pt x="1044" y="411"/>
                    </a:lnTo>
                    <a:lnTo>
                      <a:pt x="1032" y="424"/>
                    </a:lnTo>
                    <a:close/>
                    <a:moveTo>
                      <a:pt x="320" y="1031"/>
                    </a:moveTo>
                    <a:lnTo>
                      <a:pt x="319" y="1012"/>
                    </a:lnTo>
                    <a:lnTo>
                      <a:pt x="315" y="994"/>
                    </a:lnTo>
                    <a:lnTo>
                      <a:pt x="311" y="977"/>
                    </a:lnTo>
                    <a:lnTo>
                      <a:pt x="303" y="958"/>
                    </a:lnTo>
                    <a:lnTo>
                      <a:pt x="296" y="941"/>
                    </a:lnTo>
                    <a:lnTo>
                      <a:pt x="285" y="924"/>
                    </a:lnTo>
                    <a:lnTo>
                      <a:pt x="273" y="908"/>
                    </a:lnTo>
                    <a:lnTo>
                      <a:pt x="259" y="892"/>
                    </a:lnTo>
                    <a:lnTo>
                      <a:pt x="245" y="879"/>
                    </a:lnTo>
                    <a:lnTo>
                      <a:pt x="229" y="868"/>
                    </a:lnTo>
                    <a:lnTo>
                      <a:pt x="213" y="857"/>
                    </a:lnTo>
                    <a:lnTo>
                      <a:pt x="195" y="849"/>
                    </a:lnTo>
                    <a:lnTo>
                      <a:pt x="178" y="842"/>
                    </a:lnTo>
                    <a:lnTo>
                      <a:pt x="160" y="836"/>
                    </a:lnTo>
                    <a:lnTo>
                      <a:pt x="142" y="833"/>
                    </a:lnTo>
                    <a:lnTo>
                      <a:pt x="124" y="832"/>
                    </a:lnTo>
                    <a:lnTo>
                      <a:pt x="160" y="701"/>
                    </a:lnTo>
                    <a:lnTo>
                      <a:pt x="162" y="695"/>
                    </a:lnTo>
                    <a:lnTo>
                      <a:pt x="165" y="689"/>
                    </a:lnTo>
                    <a:lnTo>
                      <a:pt x="169" y="683"/>
                    </a:lnTo>
                    <a:lnTo>
                      <a:pt x="174" y="678"/>
                    </a:lnTo>
                    <a:lnTo>
                      <a:pt x="188" y="668"/>
                    </a:lnTo>
                    <a:lnTo>
                      <a:pt x="202" y="661"/>
                    </a:lnTo>
                    <a:lnTo>
                      <a:pt x="218" y="655"/>
                    </a:lnTo>
                    <a:lnTo>
                      <a:pt x="234" y="651"/>
                    </a:lnTo>
                    <a:lnTo>
                      <a:pt x="250" y="648"/>
                    </a:lnTo>
                    <a:lnTo>
                      <a:pt x="268" y="647"/>
                    </a:lnTo>
                    <a:lnTo>
                      <a:pt x="285" y="647"/>
                    </a:lnTo>
                    <a:lnTo>
                      <a:pt x="302" y="649"/>
                    </a:lnTo>
                    <a:lnTo>
                      <a:pt x="320" y="653"/>
                    </a:lnTo>
                    <a:lnTo>
                      <a:pt x="337" y="657"/>
                    </a:lnTo>
                    <a:lnTo>
                      <a:pt x="354" y="663"/>
                    </a:lnTo>
                    <a:lnTo>
                      <a:pt x="371" y="671"/>
                    </a:lnTo>
                    <a:lnTo>
                      <a:pt x="388" y="681"/>
                    </a:lnTo>
                    <a:lnTo>
                      <a:pt x="404" y="692"/>
                    </a:lnTo>
                    <a:lnTo>
                      <a:pt x="419" y="705"/>
                    </a:lnTo>
                    <a:lnTo>
                      <a:pt x="434" y="717"/>
                    </a:lnTo>
                    <a:lnTo>
                      <a:pt x="448" y="734"/>
                    </a:lnTo>
                    <a:lnTo>
                      <a:pt x="461" y="750"/>
                    </a:lnTo>
                    <a:lnTo>
                      <a:pt x="473" y="767"/>
                    </a:lnTo>
                    <a:lnTo>
                      <a:pt x="483" y="784"/>
                    </a:lnTo>
                    <a:lnTo>
                      <a:pt x="490" y="803"/>
                    </a:lnTo>
                    <a:lnTo>
                      <a:pt x="497" y="821"/>
                    </a:lnTo>
                    <a:lnTo>
                      <a:pt x="501" y="840"/>
                    </a:lnTo>
                    <a:lnTo>
                      <a:pt x="504" y="858"/>
                    </a:lnTo>
                    <a:lnTo>
                      <a:pt x="505" y="876"/>
                    </a:lnTo>
                    <a:lnTo>
                      <a:pt x="504" y="895"/>
                    </a:lnTo>
                    <a:lnTo>
                      <a:pt x="502" y="912"/>
                    </a:lnTo>
                    <a:lnTo>
                      <a:pt x="499" y="929"/>
                    </a:lnTo>
                    <a:lnTo>
                      <a:pt x="492" y="945"/>
                    </a:lnTo>
                    <a:lnTo>
                      <a:pt x="486" y="962"/>
                    </a:lnTo>
                    <a:lnTo>
                      <a:pt x="476" y="977"/>
                    </a:lnTo>
                    <a:lnTo>
                      <a:pt x="465" y="991"/>
                    </a:lnTo>
                    <a:lnTo>
                      <a:pt x="459" y="993"/>
                    </a:lnTo>
                    <a:lnTo>
                      <a:pt x="452" y="996"/>
                    </a:lnTo>
                    <a:lnTo>
                      <a:pt x="320" y="1031"/>
                    </a:lnTo>
                    <a:close/>
                    <a:moveTo>
                      <a:pt x="150" y="1075"/>
                    </a:moveTo>
                    <a:lnTo>
                      <a:pt x="139" y="1078"/>
                    </a:lnTo>
                    <a:lnTo>
                      <a:pt x="125" y="1080"/>
                    </a:lnTo>
                    <a:lnTo>
                      <a:pt x="114" y="1078"/>
                    </a:lnTo>
                    <a:lnTo>
                      <a:pt x="105" y="1076"/>
                    </a:lnTo>
                    <a:lnTo>
                      <a:pt x="96" y="1071"/>
                    </a:lnTo>
                    <a:lnTo>
                      <a:pt x="87" y="1064"/>
                    </a:lnTo>
                    <a:lnTo>
                      <a:pt x="81" y="1056"/>
                    </a:lnTo>
                    <a:lnTo>
                      <a:pt x="77" y="1047"/>
                    </a:lnTo>
                    <a:lnTo>
                      <a:pt x="73" y="1037"/>
                    </a:lnTo>
                    <a:lnTo>
                      <a:pt x="72" y="1026"/>
                    </a:lnTo>
                    <a:lnTo>
                      <a:pt x="73" y="1014"/>
                    </a:lnTo>
                    <a:lnTo>
                      <a:pt x="76" y="1006"/>
                    </a:lnTo>
                    <a:lnTo>
                      <a:pt x="113" y="869"/>
                    </a:lnTo>
                    <a:lnTo>
                      <a:pt x="130" y="869"/>
                    </a:lnTo>
                    <a:lnTo>
                      <a:pt x="145" y="871"/>
                    </a:lnTo>
                    <a:lnTo>
                      <a:pt x="161" y="874"/>
                    </a:lnTo>
                    <a:lnTo>
                      <a:pt x="176" y="879"/>
                    </a:lnTo>
                    <a:lnTo>
                      <a:pt x="191" y="887"/>
                    </a:lnTo>
                    <a:lnTo>
                      <a:pt x="206" y="896"/>
                    </a:lnTo>
                    <a:lnTo>
                      <a:pt x="220" y="905"/>
                    </a:lnTo>
                    <a:lnTo>
                      <a:pt x="234" y="918"/>
                    </a:lnTo>
                    <a:lnTo>
                      <a:pt x="246" y="931"/>
                    </a:lnTo>
                    <a:lnTo>
                      <a:pt x="257" y="946"/>
                    </a:lnTo>
                    <a:lnTo>
                      <a:pt x="266" y="962"/>
                    </a:lnTo>
                    <a:lnTo>
                      <a:pt x="273" y="977"/>
                    </a:lnTo>
                    <a:lnTo>
                      <a:pt x="279" y="993"/>
                    </a:lnTo>
                    <a:lnTo>
                      <a:pt x="282" y="1008"/>
                    </a:lnTo>
                    <a:lnTo>
                      <a:pt x="284" y="1024"/>
                    </a:lnTo>
                    <a:lnTo>
                      <a:pt x="284" y="1040"/>
                    </a:lnTo>
                    <a:lnTo>
                      <a:pt x="150" y="1075"/>
                    </a:lnTo>
                    <a:close/>
                    <a:moveTo>
                      <a:pt x="378" y="597"/>
                    </a:moveTo>
                    <a:lnTo>
                      <a:pt x="365" y="591"/>
                    </a:lnTo>
                    <a:lnTo>
                      <a:pt x="352" y="587"/>
                    </a:lnTo>
                    <a:lnTo>
                      <a:pt x="339" y="584"/>
                    </a:lnTo>
                    <a:lnTo>
                      <a:pt x="326" y="580"/>
                    </a:lnTo>
                    <a:lnTo>
                      <a:pt x="313" y="578"/>
                    </a:lnTo>
                    <a:lnTo>
                      <a:pt x="300" y="576"/>
                    </a:lnTo>
                    <a:lnTo>
                      <a:pt x="287" y="575"/>
                    </a:lnTo>
                    <a:lnTo>
                      <a:pt x="274" y="575"/>
                    </a:lnTo>
                    <a:lnTo>
                      <a:pt x="552" y="295"/>
                    </a:lnTo>
                    <a:lnTo>
                      <a:pt x="559" y="288"/>
                    </a:lnTo>
                    <a:lnTo>
                      <a:pt x="568" y="281"/>
                    </a:lnTo>
                    <a:lnTo>
                      <a:pt x="578" y="275"/>
                    </a:lnTo>
                    <a:lnTo>
                      <a:pt x="586" y="269"/>
                    </a:lnTo>
                    <a:lnTo>
                      <a:pt x="596" y="265"/>
                    </a:lnTo>
                    <a:lnTo>
                      <a:pt x="607" y="261"/>
                    </a:lnTo>
                    <a:lnTo>
                      <a:pt x="617" y="257"/>
                    </a:lnTo>
                    <a:lnTo>
                      <a:pt x="627" y="255"/>
                    </a:lnTo>
                    <a:lnTo>
                      <a:pt x="638" y="253"/>
                    </a:lnTo>
                    <a:lnTo>
                      <a:pt x="649" y="252"/>
                    </a:lnTo>
                    <a:lnTo>
                      <a:pt x="660" y="251"/>
                    </a:lnTo>
                    <a:lnTo>
                      <a:pt x="672" y="251"/>
                    </a:lnTo>
                    <a:lnTo>
                      <a:pt x="682" y="251"/>
                    </a:lnTo>
                    <a:lnTo>
                      <a:pt x="694" y="253"/>
                    </a:lnTo>
                    <a:lnTo>
                      <a:pt x="705" y="254"/>
                    </a:lnTo>
                    <a:lnTo>
                      <a:pt x="717" y="257"/>
                    </a:lnTo>
                    <a:lnTo>
                      <a:pt x="378" y="597"/>
                    </a:lnTo>
                    <a:close/>
                    <a:moveTo>
                      <a:pt x="532" y="729"/>
                    </a:moveTo>
                    <a:lnTo>
                      <a:pt x="523" y="713"/>
                    </a:lnTo>
                    <a:lnTo>
                      <a:pt x="511" y="697"/>
                    </a:lnTo>
                    <a:lnTo>
                      <a:pt x="499" y="682"/>
                    </a:lnTo>
                    <a:lnTo>
                      <a:pt x="485" y="667"/>
                    </a:lnTo>
                    <a:lnTo>
                      <a:pt x="468" y="652"/>
                    </a:lnTo>
                    <a:lnTo>
                      <a:pt x="450" y="638"/>
                    </a:lnTo>
                    <a:lnTo>
                      <a:pt x="431" y="625"/>
                    </a:lnTo>
                    <a:lnTo>
                      <a:pt x="411" y="613"/>
                    </a:lnTo>
                    <a:lnTo>
                      <a:pt x="755" y="270"/>
                    </a:lnTo>
                    <a:lnTo>
                      <a:pt x="774" y="280"/>
                    </a:lnTo>
                    <a:lnTo>
                      <a:pt x="794" y="292"/>
                    </a:lnTo>
                    <a:lnTo>
                      <a:pt x="803" y="298"/>
                    </a:lnTo>
                    <a:lnTo>
                      <a:pt x="812" y="306"/>
                    </a:lnTo>
                    <a:lnTo>
                      <a:pt x="822" y="314"/>
                    </a:lnTo>
                    <a:lnTo>
                      <a:pt x="830" y="322"/>
                    </a:lnTo>
                    <a:lnTo>
                      <a:pt x="843" y="336"/>
                    </a:lnTo>
                    <a:lnTo>
                      <a:pt x="856" y="352"/>
                    </a:lnTo>
                    <a:lnTo>
                      <a:pt x="867" y="369"/>
                    </a:lnTo>
                    <a:lnTo>
                      <a:pt x="876" y="386"/>
                    </a:lnTo>
                    <a:lnTo>
                      <a:pt x="532" y="729"/>
                    </a:lnTo>
                    <a:close/>
                    <a:moveTo>
                      <a:pt x="577" y="857"/>
                    </a:moveTo>
                    <a:lnTo>
                      <a:pt x="576" y="844"/>
                    </a:lnTo>
                    <a:lnTo>
                      <a:pt x="573" y="832"/>
                    </a:lnTo>
                    <a:lnTo>
                      <a:pt x="570" y="820"/>
                    </a:lnTo>
                    <a:lnTo>
                      <a:pt x="568" y="808"/>
                    </a:lnTo>
                    <a:lnTo>
                      <a:pt x="560" y="784"/>
                    </a:lnTo>
                    <a:lnTo>
                      <a:pt x="551" y="762"/>
                    </a:lnTo>
                    <a:lnTo>
                      <a:pt x="891" y="422"/>
                    </a:lnTo>
                    <a:lnTo>
                      <a:pt x="894" y="433"/>
                    </a:lnTo>
                    <a:lnTo>
                      <a:pt x="897" y="446"/>
                    </a:lnTo>
                    <a:lnTo>
                      <a:pt x="900" y="458"/>
                    </a:lnTo>
                    <a:lnTo>
                      <a:pt x="901" y="471"/>
                    </a:lnTo>
                    <a:lnTo>
                      <a:pt x="902" y="483"/>
                    </a:lnTo>
                    <a:lnTo>
                      <a:pt x="901" y="495"/>
                    </a:lnTo>
                    <a:lnTo>
                      <a:pt x="900" y="508"/>
                    </a:lnTo>
                    <a:lnTo>
                      <a:pt x="898" y="519"/>
                    </a:lnTo>
                    <a:lnTo>
                      <a:pt x="895" y="531"/>
                    </a:lnTo>
                    <a:lnTo>
                      <a:pt x="892" y="543"/>
                    </a:lnTo>
                    <a:lnTo>
                      <a:pt x="888" y="553"/>
                    </a:lnTo>
                    <a:lnTo>
                      <a:pt x="883" y="564"/>
                    </a:lnTo>
                    <a:lnTo>
                      <a:pt x="878" y="574"/>
                    </a:lnTo>
                    <a:lnTo>
                      <a:pt x="871" y="584"/>
                    </a:lnTo>
                    <a:lnTo>
                      <a:pt x="864" y="593"/>
                    </a:lnTo>
                    <a:lnTo>
                      <a:pt x="855" y="602"/>
                    </a:lnTo>
                    <a:lnTo>
                      <a:pt x="855" y="602"/>
                    </a:lnTo>
                    <a:lnTo>
                      <a:pt x="854" y="603"/>
                    </a:lnTo>
                    <a:lnTo>
                      <a:pt x="855" y="603"/>
                    </a:lnTo>
                    <a:lnTo>
                      <a:pt x="577" y="884"/>
                    </a:lnTo>
                    <a:lnTo>
                      <a:pt x="577" y="870"/>
                    </a:lnTo>
                    <a:lnTo>
                      <a:pt x="577" y="857"/>
                    </a:lnTo>
                    <a:lnTo>
                      <a:pt x="577" y="857"/>
                    </a:lnTo>
                    <a:close/>
                    <a:moveTo>
                      <a:pt x="1058" y="93"/>
                    </a:moveTo>
                    <a:lnTo>
                      <a:pt x="1046" y="82"/>
                    </a:lnTo>
                    <a:lnTo>
                      <a:pt x="1036" y="72"/>
                    </a:lnTo>
                    <a:lnTo>
                      <a:pt x="1023" y="62"/>
                    </a:lnTo>
                    <a:lnTo>
                      <a:pt x="1011" y="53"/>
                    </a:lnTo>
                    <a:lnTo>
                      <a:pt x="998" y="45"/>
                    </a:lnTo>
                    <a:lnTo>
                      <a:pt x="985" y="37"/>
                    </a:lnTo>
                    <a:lnTo>
                      <a:pt x="972" y="31"/>
                    </a:lnTo>
                    <a:lnTo>
                      <a:pt x="958" y="24"/>
                    </a:lnTo>
                    <a:lnTo>
                      <a:pt x="944" y="19"/>
                    </a:lnTo>
                    <a:lnTo>
                      <a:pt x="930" y="13"/>
                    </a:lnTo>
                    <a:lnTo>
                      <a:pt x="916" y="10"/>
                    </a:lnTo>
                    <a:lnTo>
                      <a:pt x="902" y="6"/>
                    </a:lnTo>
                    <a:lnTo>
                      <a:pt x="888" y="4"/>
                    </a:lnTo>
                    <a:lnTo>
                      <a:pt x="873" y="1"/>
                    </a:lnTo>
                    <a:lnTo>
                      <a:pt x="859" y="0"/>
                    </a:lnTo>
                    <a:lnTo>
                      <a:pt x="844" y="0"/>
                    </a:lnTo>
                    <a:lnTo>
                      <a:pt x="833" y="0"/>
                    </a:lnTo>
                    <a:lnTo>
                      <a:pt x="820" y="1"/>
                    </a:lnTo>
                    <a:lnTo>
                      <a:pt x="809" y="3"/>
                    </a:lnTo>
                    <a:lnTo>
                      <a:pt x="797" y="5"/>
                    </a:lnTo>
                    <a:lnTo>
                      <a:pt x="785" y="7"/>
                    </a:lnTo>
                    <a:lnTo>
                      <a:pt x="774" y="10"/>
                    </a:lnTo>
                    <a:lnTo>
                      <a:pt x="763" y="13"/>
                    </a:lnTo>
                    <a:lnTo>
                      <a:pt x="753" y="18"/>
                    </a:lnTo>
                    <a:lnTo>
                      <a:pt x="742" y="22"/>
                    </a:lnTo>
                    <a:lnTo>
                      <a:pt x="731" y="27"/>
                    </a:lnTo>
                    <a:lnTo>
                      <a:pt x="721" y="33"/>
                    </a:lnTo>
                    <a:lnTo>
                      <a:pt x="712" y="38"/>
                    </a:lnTo>
                    <a:lnTo>
                      <a:pt x="702" y="45"/>
                    </a:lnTo>
                    <a:lnTo>
                      <a:pt x="693" y="52"/>
                    </a:lnTo>
                    <a:lnTo>
                      <a:pt x="685" y="60"/>
                    </a:lnTo>
                    <a:lnTo>
                      <a:pt x="676" y="67"/>
                    </a:lnTo>
                    <a:lnTo>
                      <a:pt x="501" y="244"/>
                    </a:lnTo>
                    <a:lnTo>
                      <a:pt x="500" y="244"/>
                    </a:lnTo>
                    <a:lnTo>
                      <a:pt x="499" y="246"/>
                    </a:lnTo>
                    <a:lnTo>
                      <a:pt x="499" y="246"/>
                    </a:lnTo>
                    <a:lnTo>
                      <a:pt x="499" y="247"/>
                    </a:lnTo>
                    <a:lnTo>
                      <a:pt x="499" y="247"/>
                    </a:lnTo>
                    <a:lnTo>
                      <a:pt x="126" y="621"/>
                    </a:lnTo>
                    <a:lnTo>
                      <a:pt x="121" y="628"/>
                    </a:lnTo>
                    <a:lnTo>
                      <a:pt x="114" y="634"/>
                    </a:lnTo>
                    <a:lnTo>
                      <a:pt x="109" y="642"/>
                    </a:lnTo>
                    <a:lnTo>
                      <a:pt x="105" y="649"/>
                    </a:lnTo>
                    <a:lnTo>
                      <a:pt x="100" y="657"/>
                    </a:lnTo>
                    <a:lnTo>
                      <a:pt x="96" y="666"/>
                    </a:lnTo>
                    <a:lnTo>
                      <a:pt x="93" y="674"/>
                    </a:lnTo>
                    <a:lnTo>
                      <a:pt x="91" y="683"/>
                    </a:lnTo>
                    <a:lnTo>
                      <a:pt x="5" y="989"/>
                    </a:lnTo>
                    <a:lnTo>
                      <a:pt x="4" y="993"/>
                    </a:lnTo>
                    <a:lnTo>
                      <a:pt x="3" y="1003"/>
                    </a:lnTo>
                    <a:lnTo>
                      <a:pt x="1" y="1016"/>
                    </a:lnTo>
                    <a:lnTo>
                      <a:pt x="0" y="1026"/>
                    </a:lnTo>
                    <a:lnTo>
                      <a:pt x="1" y="1039"/>
                    </a:lnTo>
                    <a:lnTo>
                      <a:pt x="2" y="1051"/>
                    </a:lnTo>
                    <a:lnTo>
                      <a:pt x="5" y="1063"/>
                    </a:lnTo>
                    <a:lnTo>
                      <a:pt x="10" y="1075"/>
                    </a:lnTo>
                    <a:lnTo>
                      <a:pt x="15" y="1086"/>
                    </a:lnTo>
                    <a:lnTo>
                      <a:pt x="22" y="1097"/>
                    </a:lnTo>
                    <a:lnTo>
                      <a:pt x="29" y="1106"/>
                    </a:lnTo>
                    <a:lnTo>
                      <a:pt x="37" y="1115"/>
                    </a:lnTo>
                    <a:lnTo>
                      <a:pt x="46" y="1124"/>
                    </a:lnTo>
                    <a:lnTo>
                      <a:pt x="56" y="1130"/>
                    </a:lnTo>
                    <a:lnTo>
                      <a:pt x="66" y="1137"/>
                    </a:lnTo>
                    <a:lnTo>
                      <a:pt x="77" y="1142"/>
                    </a:lnTo>
                    <a:lnTo>
                      <a:pt x="88" y="1146"/>
                    </a:lnTo>
                    <a:lnTo>
                      <a:pt x="100" y="1149"/>
                    </a:lnTo>
                    <a:lnTo>
                      <a:pt x="113" y="1152"/>
                    </a:lnTo>
                    <a:lnTo>
                      <a:pt x="126" y="1152"/>
                    </a:lnTo>
                    <a:lnTo>
                      <a:pt x="138" y="1151"/>
                    </a:lnTo>
                    <a:lnTo>
                      <a:pt x="152" y="1148"/>
                    </a:lnTo>
                    <a:lnTo>
                      <a:pt x="163" y="1146"/>
                    </a:lnTo>
                    <a:lnTo>
                      <a:pt x="167" y="1145"/>
                    </a:lnTo>
                    <a:lnTo>
                      <a:pt x="473" y="1065"/>
                    </a:lnTo>
                    <a:lnTo>
                      <a:pt x="482" y="1062"/>
                    </a:lnTo>
                    <a:lnTo>
                      <a:pt x="490" y="1059"/>
                    </a:lnTo>
                    <a:lnTo>
                      <a:pt x="498" y="1054"/>
                    </a:lnTo>
                    <a:lnTo>
                      <a:pt x="506" y="1050"/>
                    </a:lnTo>
                    <a:lnTo>
                      <a:pt x="514" y="1046"/>
                    </a:lnTo>
                    <a:lnTo>
                      <a:pt x="520" y="1040"/>
                    </a:lnTo>
                    <a:lnTo>
                      <a:pt x="528" y="1035"/>
                    </a:lnTo>
                    <a:lnTo>
                      <a:pt x="535" y="1029"/>
                    </a:lnTo>
                    <a:lnTo>
                      <a:pt x="1084" y="474"/>
                    </a:lnTo>
                    <a:lnTo>
                      <a:pt x="1093" y="465"/>
                    </a:lnTo>
                    <a:lnTo>
                      <a:pt x="1102" y="455"/>
                    </a:lnTo>
                    <a:lnTo>
                      <a:pt x="1109" y="444"/>
                    </a:lnTo>
                    <a:lnTo>
                      <a:pt x="1117" y="435"/>
                    </a:lnTo>
                    <a:lnTo>
                      <a:pt x="1123" y="424"/>
                    </a:lnTo>
                    <a:lnTo>
                      <a:pt x="1129" y="412"/>
                    </a:lnTo>
                    <a:lnTo>
                      <a:pt x="1134" y="401"/>
                    </a:lnTo>
                    <a:lnTo>
                      <a:pt x="1138" y="389"/>
                    </a:lnTo>
                    <a:lnTo>
                      <a:pt x="1141" y="377"/>
                    </a:lnTo>
                    <a:lnTo>
                      <a:pt x="1145" y="364"/>
                    </a:lnTo>
                    <a:lnTo>
                      <a:pt x="1148" y="352"/>
                    </a:lnTo>
                    <a:lnTo>
                      <a:pt x="1150" y="339"/>
                    </a:lnTo>
                    <a:lnTo>
                      <a:pt x="1151" y="328"/>
                    </a:lnTo>
                    <a:lnTo>
                      <a:pt x="1152" y="315"/>
                    </a:lnTo>
                    <a:lnTo>
                      <a:pt x="1152" y="302"/>
                    </a:lnTo>
                    <a:lnTo>
                      <a:pt x="1151" y="289"/>
                    </a:lnTo>
                    <a:lnTo>
                      <a:pt x="1150" y="276"/>
                    </a:lnTo>
                    <a:lnTo>
                      <a:pt x="1148" y="263"/>
                    </a:lnTo>
                    <a:lnTo>
                      <a:pt x="1146" y="250"/>
                    </a:lnTo>
                    <a:lnTo>
                      <a:pt x="1143" y="237"/>
                    </a:lnTo>
                    <a:lnTo>
                      <a:pt x="1139" y="225"/>
                    </a:lnTo>
                    <a:lnTo>
                      <a:pt x="1135" y="212"/>
                    </a:lnTo>
                    <a:lnTo>
                      <a:pt x="1130" y="199"/>
                    </a:lnTo>
                    <a:lnTo>
                      <a:pt x="1124" y="186"/>
                    </a:lnTo>
                    <a:lnTo>
                      <a:pt x="1119" y="174"/>
                    </a:lnTo>
                    <a:lnTo>
                      <a:pt x="1111" y="162"/>
                    </a:lnTo>
                    <a:lnTo>
                      <a:pt x="1105" y="149"/>
                    </a:lnTo>
                    <a:lnTo>
                      <a:pt x="1096" y="138"/>
                    </a:lnTo>
                    <a:lnTo>
                      <a:pt x="1087" y="127"/>
                    </a:lnTo>
                    <a:lnTo>
                      <a:pt x="1079" y="115"/>
                    </a:lnTo>
                    <a:lnTo>
                      <a:pt x="1069" y="104"/>
                    </a:lnTo>
                    <a:lnTo>
                      <a:pt x="1058" y="93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8" name="Google Shape;678;p29"/>
              <p:cNvGrpSpPr/>
              <p:nvPr/>
            </p:nvGrpSpPr>
            <p:grpSpPr>
              <a:xfrm>
                <a:off x="5995636" y="2842474"/>
                <a:ext cx="338388" cy="451184"/>
                <a:chOff x="2791618" y="3668315"/>
                <a:chExt cx="342900" cy="457200"/>
              </a:xfrm>
            </p:grpSpPr>
            <p:sp>
              <p:nvSpPr>
                <p:cNvPr id="679" name="Google Shape;679;p29"/>
                <p:cNvSpPr/>
                <p:nvPr/>
              </p:nvSpPr>
              <p:spPr>
                <a:xfrm>
                  <a:off x="2791618" y="3668315"/>
                  <a:ext cx="34290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" h="1152" extrusionOk="0">
                      <a:moveTo>
                        <a:pt x="792" y="684"/>
                      </a:moveTo>
                      <a:lnTo>
                        <a:pt x="792" y="720"/>
                      </a:lnTo>
                      <a:lnTo>
                        <a:pt x="792" y="792"/>
                      </a:lnTo>
                      <a:lnTo>
                        <a:pt x="792" y="828"/>
                      </a:lnTo>
                      <a:lnTo>
                        <a:pt x="792" y="841"/>
                      </a:lnTo>
                      <a:lnTo>
                        <a:pt x="791" y="854"/>
                      </a:lnTo>
                      <a:lnTo>
                        <a:pt x="789" y="867"/>
                      </a:lnTo>
                      <a:lnTo>
                        <a:pt x="786" y="878"/>
                      </a:lnTo>
                      <a:lnTo>
                        <a:pt x="784" y="890"/>
                      </a:lnTo>
                      <a:lnTo>
                        <a:pt x="781" y="903"/>
                      </a:lnTo>
                      <a:lnTo>
                        <a:pt x="777" y="914"/>
                      </a:lnTo>
                      <a:lnTo>
                        <a:pt x="772" y="926"/>
                      </a:lnTo>
                      <a:lnTo>
                        <a:pt x="767" y="937"/>
                      </a:lnTo>
                      <a:lnTo>
                        <a:pt x="762" y="948"/>
                      </a:lnTo>
                      <a:lnTo>
                        <a:pt x="755" y="958"/>
                      </a:lnTo>
                      <a:lnTo>
                        <a:pt x="749" y="969"/>
                      </a:lnTo>
                      <a:lnTo>
                        <a:pt x="742" y="979"/>
                      </a:lnTo>
                      <a:lnTo>
                        <a:pt x="735" y="989"/>
                      </a:lnTo>
                      <a:lnTo>
                        <a:pt x="726" y="997"/>
                      </a:lnTo>
                      <a:lnTo>
                        <a:pt x="718" y="1006"/>
                      </a:lnTo>
                      <a:lnTo>
                        <a:pt x="710" y="1014"/>
                      </a:lnTo>
                      <a:lnTo>
                        <a:pt x="700" y="1022"/>
                      </a:lnTo>
                      <a:lnTo>
                        <a:pt x="690" y="1030"/>
                      </a:lnTo>
                      <a:lnTo>
                        <a:pt x="681" y="1037"/>
                      </a:lnTo>
                      <a:lnTo>
                        <a:pt x="671" y="1044"/>
                      </a:lnTo>
                      <a:lnTo>
                        <a:pt x="660" y="1049"/>
                      </a:lnTo>
                      <a:lnTo>
                        <a:pt x="649" y="1056"/>
                      </a:lnTo>
                      <a:lnTo>
                        <a:pt x="638" y="1060"/>
                      </a:lnTo>
                      <a:lnTo>
                        <a:pt x="627" y="1064"/>
                      </a:lnTo>
                      <a:lnTo>
                        <a:pt x="615" y="1068"/>
                      </a:lnTo>
                      <a:lnTo>
                        <a:pt x="603" y="1072"/>
                      </a:lnTo>
                      <a:lnTo>
                        <a:pt x="591" y="1075"/>
                      </a:lnTo>
                      <a:lnTo>
                        <a:pt x="578" y="1077"/>
                      </a:lnTo>
                      <a:lnTo>
                        <a:pt x="566" y="1078"/>
                      </a:lnTo>
                      <a:lnTo>
                        <a:pt x="553" y="1079"/>
                      </a:lnTo>
                      <a:lnTo>
                        <a:pt x="540" y="1080"/>
                      </a:lnTo>
                      <a:lnTo>
                        <a:pt x="324" y="1080"/>
                      </a:lnTo>
                      <a:lnTo>
                        <a:pt x="311" y="1079"/>
                      </a:lnTo>
                      <a:lnTo>
                        <a:pt x="298" y="1078"/>
                      </a:lnTo>
                      <a:lnTo>
                        <a:pt x="285" y="1077"/>
                      </a:lnTo>
                      <a:lnTo>
                        <a:pt x="273" y="1075"/>
                      </a:lnTo>
                      <a:lnTo>
                        <a:pt x="262" y="1072"/>
                      </a:lnTo>
                      <a:lnTo>
                        <a:pt x="250" y="1068"/>
                      </a:lnTo>
                      <a:lnTo>
                        <a:pt x="238" y="1064"/>
                      </a:lnTo>
                      <a:lnTo>
                        <a:pt x="226" y="1060"/>
                      </a:lnTo>
                      <a:lnTo>
                        <a:pt x="215" y="1056"/>
                      </a:lnTo>
                      <a:lnTo>
                        <a:pt x="204" y="1049"/>
                      </a:lnTo>
                      <a:lnTo>
                        <a:pt x="193" y="1044"/>
                      </a:lnTo>
                      <a:lnTo>
                        <a:pt x="184" y="1037"/>
                      </a:lnTo>
                      <a:lnTo>
                        <a:pt x="173" y="1030"/>
                      </a:lnTo>
                      <a:lnTo>
                        <a:pt x="164" y="1022"/>
                      </a:lnTo>
                      <a:lnTo>
                        <a:pt x="155" y="1014"/>
                      </a:lnTo>
                      <a:lnTo>
                        <a:pt x="146" y="1006"/>
                      </a:lnTo>
                      <a:lnTo>
                        <a:pt x="137" y="997"/>
                      </a:lnTo>
                      <a:lnTo>
                        <a:pt x="130" y="989"/>
                      </a:lnTo>
                      <a:lnTo>
                        <a:pt x="122" y="979"/>
                      </a:lnTo>
                      <a:lnTo>
                        <a:pt x="115" y="969"/>
                      </a:lnTo>
                      <a:lnTo>
                        <a:pt x="108" y="958"/>
                      </a:lnTo>
                      <a:lnTo>
                        <a:pt x="103" y="948"/>
                      </a:lnTo>
                      <a:lnTo>
                        <a:pt x="97" y="937"/>
                      </a:lnTo>
                      <a:lnTo>
                        <a:pt x="92" y="926"/>
                      </a:lnTo>
                      <a:lnTo>
                        <a:pt x="88" y="914"/>
                      </a:lnTo>
                      <a:lnTo>
                        <a:pt x="83" y="903"/>
                      </a:lnTo>
                      <a:lnTo>
                        <a:pt x="80" y="890"/>
                      </a:lnTo>
                      <a:lnTo>
                        <a:pt x="77" y="878"/>
                      </a:lnTo>
                      <a:lnTo>
                        <a:pt x="75" y="867"/>
                      </a:lnTo>
                      <a:lnTo>
                        <a:pt x="74" y="854"/>
                      </a:lnTo>
                      <a:lnTo>
                        <a:pt x="72" y="841"/>
                      </a:lnTo>
                      <a:lnTo>
                        <a:pt x="72" y="828"/>
                      </a:lnTo>
                      <a:lnTo>
                        <a:pt x="72" y="792"/>
                      </a:lnTo>
                      <a:lnTo>
                        <a:pt x="72" y="720"/>
                      </a:lnTo>
                      <a:lnTo>
                        <a:pt x="72" y="684"/>
                      </a:lnTo>
                      <a:lnTo>
                        <a:pt x="72" y="576"/>
                      </a:lnTo>
                      <a:lnTo>
                        <a:pt x="72" y="568"/>
                      </a:lnTo>
                      <a:lnTo>
                        <a:pt x="75" y="562"/>
                      </a:lnTo>
                      <a:lnTo>
                        <a:pt x="78" y="555"/>
                      </a:lnTo>
                      <a:lnTo>
                        <a:pt x="82" y="550"/>
                      </a:lnTo>
                      <a:lnTo>
                        <a:pt x="88" y="546"/>
                      </a:lnTo>
                      <a:lnTo>
                        <a:pt x="94" y="543"/>
                      </a:lnTo>
                      <a:lnTo>
                        <a:pt x="101" y="540"/>
                      </a:lnTo>
                      <a:lnTo>
                        <a:pt x="108" y="540"/>
                      </a:lnTo>
                      <a:lnTo>
                        <a:pt x="181" y="540"/>
                      </a:lnTo>
                      <a:lnTo>
                        <a:pt x="684" y="540"/>
                      </a:lnTo>
                      <a:lnTo>
                        <a:pt x="756" y="540"/>
                      </a:lnTo>
                      <a:lnTo>
                        <a:pt x="764" y="540"/>
                      </a:lnTo>
                      <a:lnTo>
                        <a:pt x="770" y="543"/>
                      </a:lnTo>
                      <a:lnTo>
                        <a:pt x="776" y="546"/>
                      </a:lnTo>
                      <a:lnTo>
                        <a:pt x="781" y="550"/>
                      </a:lnTo>
                      <a:lnTo>
                        <a:pt x="785" y="555"/>
                      </a:lnTo>
                      <a:lnTo>
                        <a:pt x="790" y="562"/>
                      </a:lnTo>
                      <a:lnTo>
                        <a:pt x="792" y="568"/>
                      </a:lnTo>
                      <a:lnTo>
                        <a:pt x="792" y="576"/>
                      </a:lnTo>
                      <a:lnTo>
                        <a:pt x="792" y="684"/>
                      </a:lnTo>
                      <a:close/>
                      <a:moveTo>
                        <a:pt x="576" y="324"/>
                      </a:moveTo>
                      <a:lnTo>
                        <a:pt x="576" y="324"/>
                      </a:lnTo>
                      <a:lnTo>
                        <a:pt x="576" y="468"/>
                      </a:lnTo>
                      <a:lnTo>
                        <a:pt x="289" y="468"/>
                      </a:lnTo>
                      <a:lnTo>
                        <a:pt x="289" y="324"/>
                      </a:lnTo>
                      <a:lnTo>
                        <a:pt x="289" y="324"/>
                      </a:lnTo>
                      <a:lnTo>
                        <a:pt x="289" y="309"/>
                      </a:lnTo>
                      <a:lnTo>
                        <a:pt x="291" y="295"/>
                      </a:lnTo>
                      <a:lnTo>
                        <a:pt x="295" y="281"/>
                      </a:lnTo>
                      <a:lnTo>
                        <a:pt x="299" y="268"/>
                      </a:lnTo>
                      <a:lnTo>
                        <a:pt x="306" y="255"/>
                      </a:lnTo>
                      <a:lnTo>
                        <a:pt x="312" y="243"/>
                      </a:lnTo>
                      <a:lnTo>
                        <a:pt x="321" y="233"/>
                      </a:lnTo>
                      <a:lnTo>
                        <a:pt x="331" y="222"/>
                      </a:lnTo>
                      <a:lnTo>
                        <a:pt x="340" y="213"/>
                      </a:lnTo>
                      <a:lnTo>
                        <a:pt x="351" y="204"/>
                      </a:lnTo>
                      <a:lnTo>
                        <a:pt x="363" y="197"/>
                      </a:lnTo>
                      <a:lnTo>
                        <a:pt x="376" y="192"/>
                      </a:lnTo>
                      <a:lnTo>
                        <a:pt x="389" y="186"/>
                      </a:lnTo>
                      <a:lnTo>
                        <a:pt x="403" y="183"/>
                      </a:lnTo>
                      <a:lnTo>
                        <a:pt x="417" y="181"/>
                      </a:lnTo>
                      <a:lnTo>
                        <a:pt x="432" y="180"/>
                      </a:lnTo>
                      <a:lnTo>
                        <a:pt x="446" y="181"/>
                      </a:lnTo>
                      <a:lnTo>
                        <a:pt x="461" y="183"/>
                      </a:lnTo>
                      <a:lnTo>
                        <a:pt x="475" y="186"/>
                      </a:lnTo>
                      <a:lnTo>
                        <a:pt x="488" y="192"/>
                      </a:lnTo>
                      <a:lnTo>
                        <a:pt x="500" y="197"/>
                      </a:lnTo>
                      <a:lnTo>
                        <a:pt x="512" y="204"/>
                      </a:lnTo>
                      <a:lnTo>
                        <a:pt x="524" y="213"/>
                      </a:lnTo>
                      <a:lnTo>
                        <a:pt x="534" y="222"/>
                      </a:lnTo>
                      <a:lnTo>
                        <a:pt x="543" y="233"/>
                      </a:lnTo>
                      <a:lnTo>
                        <a:pt x="551" y="243"/>
                      </a:lnTo>
                      <a:lnTo>
                        <a:pt x="559" y="255"/>
                      </a:lnTo>
                      <a:lnTo>
                        <a:pt x="565" y="268"/>
                      </a:lnTo>
                      <a:lnTo>
                        <a:pt x="569" y="281"/>
                      </a:lnTo>
                      <a:lnTo>
                        <a:pt x="573" y="295"/>
                      </a:lnTo>
                      <a:lnTo>
                        <a:pt x="575" y="309"/>
                      </a:lnTo>
                      <a:lnTo>
                        <a:pt x="576" y="324"/>
                      </a:lnTo>
                      <a:close/>
                      <a:moveTo>
                        <a:pt x="181" y="324"/>
                      </a:moveTo>
                      <a:lnTo>
                        <a:pt x="181" y="311"/>
                      </a:lnTo>
                      <a:lnTo>
                        <a:pt x="182" y="298"/>
                      </a:lnTo>
                      <a:lnTo>
                        <a:pt x="183" y="285"/>
                      </a:lnTo>
                      <a:lnTo>
                        <a:pt x="185" y="274"/>
                      </a:lnTo>
                      <a:lnTo>
                        <a:pt x="188" y="261"/>
                      </a:lnTo>
                      <a:lnTo>
                        <a:pt x="191" y="249"/>
                      </a:lnTo>
                      <a:lnTo>
                        <a:pt x="196" y="237"/>
                      </a:lnTo>
                      <a:lnTo>
                        <a:pt x="200" y="226"/>
                      </a:lnTo>
                      <a:lnTo>
                        <a:pt x="205" y="214"/>
                      </a:lnTo>
                      <a:lnTo>
                        <a:pt x="211" y="203"/>
                      </a:lnTo>
                      <a:lnTo>
                        <a:pt x="216" y="194"/>
                      </a:lnTo>
                      <a:lnTo>
                        <a:pt x="223" y="183"/>
                      </a:lnTo>
                      <a:lnTo>
                        <a:pt x="230" y="173"/>
                      </a:lnTo>
                      <a:lnTo>
                        <a:pt x="238" y="163"/>
                      </a:lnTo>
                      <a:lnTo>
                        <a:pt x="245" y="155"/>
                      </a:lnTo>
                      <a:lnTo>
                        <a:pt x="254" y="146"/>
                      </a:lnTo>
                      <a:lnTo>
                        <a:pt x="263" y="138"/>
                      </a:lnTo>
                      <a:lnTo>
                        <a:pt x="271" y="130"/>
                      </a:lnTo>
                      <a:lnTo>
                        <a:pt x="281" y="122"/>
                      </a:lnTo>
                      <a:lnTo>
                        <a:pt x="291" y="115"/>
                      </a:lnTo>
                      <a:lnTo>
                        <a:pt x="301" y="108"/>
                      </a:lnTo>
                      <a:lnTo>
                        <a:pt x="312" y="102"/>
                      </a:lnTo>
                      <a:lnTo>
                        <a:pt x="323" y="96"/>
                      </a:lnTo>
                      <a:lnTo>
                        <a:pt x="334" y="92"/>
                      </a:lnTo>
                      <a:lnTo>
                        <a:pt x="346" y="87"/>
                      </a:lnTo>
                      <a:lnTo>
                        <a:pt x="357" y="84"/>
                      </a:lnTo>
                      <a:lnTo>
                        <a:pt x="370" y="80"/>
                      </a:lnTo>
                      <a:lnTo>
                        <a:pt x="381" y="77"/>
                      </a:lnTo>
                      <a:lnTo>
                        <a:pt x="393" y="75"/>
                      </a:lnTo>
                      <a:lnTo>
                        <a:pt x="406" y="73"/>
                      </a:lnTo>
                      <a:lnTo>
                        <a:pt x="419" y="73"/>
                      </a:lnTo>
                      <a:lnTo>
                        <a:pt x="432" y="72"/>
                      </a:lnTo>
                      <a:lnTo>
                        <a:pt x="445" y="73"/>
                      </a:lnTo>
                      <a:lnTo>
                        <a:pt x="458" y="73"/>
                      </a:lnTo>
                      <a:lnTo>
                        <a:pt x="470" y="75"/>
                      </a:lnTo>
                      <a:lnTo>
                        <a:pt x="483" y="77"/>
                      </a:lnTo>
                      <a:lnTo>
                        <a:pt x="495" y="80"/>
                      </a:lnTo>
                      <a:lnTo>
                        <a:pt x="507" y="84"/>
                      </a:lnTo>
                      <a:lnTo>
                        <a:pt x="519" y="87"/>
                      </a:lnTo>
                      <a:lnTo>
                        <a:pt x="530" y="92"/>
                      </a:lnTo>
                      <a:lnTo>
                        <a:pt x="541" y="96"/>
                      </a:lnTo>
                      <a:lnTo>
                        <a:pt x="552" y="102"/>
                      </a:lnTo>
                      <a:lnTo>
                        <a:pt x="563" y="108"/>
                      </a:lnTo>
                      <a:lnTo>
                        <a:pt x="573" y="115"/>
                      </a:lnTo>
                      <a:lnTo>
                        <a:pt x="582" y="122"/>
                      </a:lnTo>
                      <a:lnTo>
                        <a:pt x="592" y="130"/>
                      </a:lnTo>
                      <a:lnTo>
                        <a:pt x="602" y="138"/>
                      </a:lnTo>
                      <a:lnTo>
                        <a:pt x="610" y="146"/>
                      </a:lnTo>
                      <a:lnTo>
                        <a:pt x="619" y="155"/>
                      </a:lnTo>
                      <a:lnTo>
                        <a:pt x="627" y="163"/>
                      </a:lnTo>
                      <a:lnTo>
                        <a:pt x="634" y="173"/>
                      </a:lnTo>
                      <a:lnTo>
                        <a:pt x="641" y="183"/>
                      </a:lnTo>
                      <a:lnTo>
                        <a:pt x="647" y="194"/>
                      </a:lnTo>
                      <a:lnTo>
                        <a:pt x="654" y="203"/>
                      </a:lnTo>
                      <a:lnTo>
                        <a:pt x="659" y="214"/>
                      </a:lnTo>
                      <a:lnTo>
                        <a:pt x="664" y="226"/>
                      </a:lnTo>
                      <a:lnTo>
                        <a:pt x="669" y="237"/>
                      </a:lnTo>
                      <a:lnTo>
                        <a:pt x="673" y="249"/>
                      </a:lnTo>
                      <a:lnTo>
                        <a:pt x="676" y="261"/>
                      </a:lnTo>
                      <a:lnTo>
                        <a:pt x="678" y="274"/>
                      </a:lnTo>
                      <a:lnTo>
                        <a:pt x="681" y="285"/>
                      </a:lnTo>
                      <a:lnTo>
                        <a:pt x="683" y="298"/>
                      </a:lnTo>
                      <a:lnTo>
                        <a:pt x="684" y="311"/>
                      </a:lnTo>
                      <a:lnTo>
                        <a:pt x="684" y="324"/>
                      </a:lnTo>
                      <a:lnTo>
                        <a:pt x="684" y="468"/>
                      </a:lnTo>
                      <a:lnTo>
                        <a:pt x="613" y="468"/>
                      </a:lnTo>
                      <a:lnTo>
                        <a:pt x="613" y="324"/>
                      </a:lnTo>
                      <a:lnTo>
                        <a:pt x="611" y="306"/>
                      </a:lnTo>
                      <a:lnTo>
                        <a:pt x="608" y="288"/>
                      </a:lnTo>
                      <a:lnTo>
                        <a:pt x="604" y="270"/>
                      </a:lnTo>
                      <a:lnTo>
                        <a:pt x="597" y="254"/>
                      </a:lnTo>
                      <a:lnTo>
                        <a:pt x="590" y="238"/>
                      </a:lnTo>
                      <a:lnTo>
                        <a:pt x="581" y="223"/>
                      </a:lnTo>
                      <a:lnTo>
                        <a:pt x="570" y="210"/>
                      </a:lnTo>
                      <a:lnTo>
                        <a:pt x="560" y="197"/>
                      </a:lnTo>
                      <a:lnTo>
                        <a:pt x="547" y="185"/>
                      </a:lnTo>
                      <a:lnTo>
                        <a:pt x="533" y="174"/>
                      </a:lnTo>
                      <a:lnTo>
                        <a:pt x="517" y="166"/>
                      </a:lnTo>
                      <a:lnTo>
                        <a:pt x="502" y="158"/>
                      </a:lnTo>
                      <a:lnTo>
                        <a:pt x="485" y="153"/>
                      </a:lnTo>
                      <a:lnTo>
                        <a:pt x="468" y="147"/>
                      </a:lnTo>
                      <a:lnTo>
                        <a:pt x="451" y="145"/>
                      </a:lnTo>
                      <a:lnTo>
                        <a:pt x="432" y="144"/>
                      </a:lnTo>
                      <a:lnTo>
                        <a:pt x="414" y="145"/>
                      </a:lnTo>
                      <a:lnTo>
                        <a:pt x="395" y="147"/>
                      </a:lnTo>
                      <a:lnTo>
                        <a:pt x="378" y="153"/>
                      </a:lnTo>
                      <a:lnTo>
                        <a:pt x="362" y="158"/>
                      </a:lnTo>
                      <a:lnTo>
                        <a:pt x="346" y="166"/>
                      </a:lnTo>
                      <a:lnTo>
                        <a:pt x="332" y="174"/>
                      </a:lnTo>
                      <a:lnTo>
                        <a:pt x="318" y="185"/>
                      </a:lnTo>
                      <a:lnTo>
                        <a:pt x="305" y="197"/>
                      </a:lnTo>
                      <a:lnTo>
                        <a:pt x="293" y="210"/>
                      </a:lnTo>
                      <a:lnTo>
                        <a:pt x="283" y="223"/>
                      </a:lnTo>
                      <a:lnTo>
                        <a:pt x="273" y="238"/>
                      </a:lnTo>
                      <a:lnTo>
                        <a:pt x="266" y="254"/>
                      </a:lnTo>
                      <a:lnTo>
                        <a:pt x="260" y="270"/>
                      </a:lnTo>
                      <a:lnTo>
                        <a:pt x="256" y="288"/>
                      </a:lnTo>
                      <a:lnTo>
                        <a:pt x="253" y="306"/>
                      </a:lnTo>
                      <a:lnTo>
                        <a:pt x="252" y="324"/>
                      </a:lnTo>
                      <a:lnTo>
                        <a:pt x="252" y="468"/>
                      </a:lnTo>
                      <a:lnTo>
                        <a:pt x="181" y="468"/>
                      </a:lnTo>
                      <a:lnTo>
                        <a:pt x="181" y="324"/>
                      </a:lnTo>
                      <a:close/>
                      <a:moveTo>
                        <a:pt x="756" y="468"/>
                      </a:moveTo>
                      <a:lnTo>
                        <a:pt x="756" y="324"/>
                      </a:lnTo>
                      <a:lnTo>
                        <a:pt x="755" y="307"/>
                      </a:lnTo>
                      <a:lnTo>
                        <a:pt x="754" y="291"/>
                      </a:lnTo>
                      <a:lnTo>
                        <a:pt x="752" y="275"/>
                      </a:lnTo>
                      <a:lnTo>
                        <a:pt x="750" y="258"/>
                      </a:lnTo>
                      <a:lnTo>
                        <a:pt x="745" y="243"/>
                      </a:lnTo>
                      <a:lnTo>
                        <a:pt x="741" y="227"/>
                      </a:lnTo>
                      <a:lnTo>
                        <a:pt x="737" y="212"/>
                      </a:lnTo>
                      <a:lnTo>
                        <a:pt x="730" y="198"/>
                      </a:lnTo>
                      <a:lnTo>
                        <a:pt x="724" y="184"/>
                      </a:lnTo>
                      <a:lnTo>
                        <a:pt x="717" y="170"/>
                      </a:lnTo>
                      <a:lnTo>
                        <a:pt x="709" y="156"/>
                      </a:lnTo>
                      <a:lnTo>
                        <a:pt x="701" y="143"/>
                      </a:lnTo>
                      <a:lnTo>
                        <a:pt x="691" y="130"/>
                      </a:lnTo>
                      <a:lnTo>
                        <a:pt x="682" y="118"/>
                      </a:lnTo>
                      <a:lnTo>
                        <a:pt x="672" y="106"/>
                      </a:lnTo>
                      <a:lnTo>
                        <a:pt x="661" y="94"/>
                      </a:lnTo>
                      <a:lnTo>
                        <a:pt x="650" y="85"/>
                      </a:lnTo>
                      <a:lnTo>
                        <a:pt x="638" y="74"/>
                      </a:lnTo>
                      <a:lnTo>
                        <a:pt x="625" y="64"/>
                      </a:lnTo>
                      <a:lnTo>
                        <a:pt x="614" y="55"/>
                      </a:lnTo>
                      <a:lnTo>
                        <a:pt x="600" y="47"/>
                      </a:lnTo>
                      <a:lnTo>
                        <a:pt x="587" y="39"/>
                      </a:lnTo>
                      <a:lnTo>
                        <a:pt x="573" y="32"/>
                      </a:lnTo>
                      <a:lnTo>
                        <a:pt x="559" y="25"/>
                      </a:lnTo>
                      <a:lnTo>
                        <a:pt x="543" y="20"/>
                      </a:lnTo>
                      <a:lnTo>
                        <a:pt x="528" y="14"/>
                      </a:lnTo>
                      <a:lnTo>
                        <a:pt x="513" y="10"/>
                      </a:lnTo>
                      <a:lnTo>
                        <a:pt x="497" y="7"/>
                      </a:lnTo>
                      <a:lnTo>
                        <a:pt x="482" y="4"/>
                      </a:lnTo>
                      <a:lnTo>
                        <a:pt x="466" y="1"/>
                      </a:lnTo>
                      <a:lnTo>
                        <a:pt x="448" y="0"/>
                      </a:lnTo>
                      <a:lnTo>
                        <a:pt x="432" y="0"/>
                      </a:lnTo>
                      <a:lnTo>
                        <a:pt x="415" y="0"/>
                      </a:lnTo>
                      <a:lnTo>
                        <a:pt x="399" y="1"/>
                      </a:lnTo>
                      <a:lnTo>
                        <a:pt x="382" y="4"/>
                      </a:lnTo>
                      <a:lnTo>
                        <a:pt x="366" y="7"/>
                      </a:lnTo>
                      <a:lnTo>
                        <a:pt x="351" y="10"/>
                      </a:lnTo>
                      <a:lnTo>
                        <a:pt x="336" y="14"/>
                      </a:lnTo>
                      <a:lnTo>
                        <a:pt x="321" y="20"/>
                      </a:lnTo>
                      <a:lnTo>
                        <a:pt x="306" y="25"/>
                      </a:lnTo>
                      <a:lnTo>
                        <a:pt x="292" y="32"/>
                      </a:lnTo>
                      <a:lnTo>
                        <a:pt x="278" y="39"/>
                      </a:lnTo>
                      <a:lnTo>
                        <a:pt x="264" y="47"/>
                      </a:lnTo>
                      <a:lnTo>
                        <a:pt x="251" y="55"/>
                      </a:lnTo>
                      <a:lnTo>
                        <a:pt x="238" y="64"/>
                      </a:lnTo>
                      <a:lnTo>
                        <a:pt x="226" y="74"/>
                      </a:lnTo>
                      <a:lnTo>
                        <a:pt x="214" y="85"/>
                      </a:lnTo>
                      <a:lnTo>
                        <a:pt x="203" y="94"/>
                      </a:lnTo>
                      <a:lnTo>
                        <a:pt x="192" y="106"/>
                      </a:lnTo>
                      <a:lnTo>
                        <a:pt x="182" y="118"/>
                      </a:lnTo>
                      <a:lnTo>
                        <a:pt x="172" y="130"/>
                      </a:lnTo>
                      <a:lnTo>
                        <a:pt x="163" y="143"/>
                      </a:lnTo>
                      <a:lnTo>
                        <a:pt x="155" y="156"/>
                      </a:lnTo>
                      <a:lnTo>
                        <a:pt x="147" y="170"/>
                      </a:lnTo>
                      <a:lnTo>
                        <a:pt x="139" y="184"/>
                      </a:lnTo>
                      <a:lnTo>
                        <a:pt x="133" y="198"/>
                      </a:lnTo>
                      <a:lnTo>
                        <a:pt x="128" y="212"/>
                      </a:lnTo>
                      <a:lnTo>
                        <a:pt x="122" y="227"/>
                      </a:lnTo>
                      <a:lnTo>
                        <a:pt x="118" y="243"/>
                      </a:lnTo>
                      <a:lnTo>
                        <a:pt x="115" y="258"/>
                      </a:lnTo>
                      <a:lnTo>
                        <a:pt x="111" y="275"/>
                      </a:lnTo>
                      <a:lnTo>
                        <a:pt x="109" y="291"/>
                      </a:lnTo>
                      <a:lnTo>
                        <a:pt x="108" y="307"/>
                      </a:lnTo>
                      <a:lnTo>
                        <a:pt x="108" y="324"/>
                      </a:lnTo>
                      <a:lnTo>
                        <a:pt x="108" y="468"/>
                      </a:lnTo>
                      <a:lnTo>
                        <a:pt x="97" y="468"/>
                      </a:lnTo>
                      <a:lnTo>
                        <a:pt x="87" y="470"/>
                      </a:lnTo>
                      <a:lnTo>
                        <a:pt x="76" y="472"/>
                      </a:lnTo>
                      <a:lnTo>
                        <a:pt x="66" y="477"/>
                      </a:lnTo>
                      <a:lnTo>
                        <a:pt x="56" y="481"/>
                      </a:lnTo>
                      <a:lnTo>
                        <a:pt x="48" y="486"/>
                      </a:lnTo>
                      <a:lnTo>
                        <a:pt x="39" y="493"/>
                      </a:lnTo>
                      <a:lnTo>
                        <a:pt x="31" y="499"/>
                      </a:lnTo>
                      <a:lnTo>
                        <a:pt x="25" y="507"/>
                      </a:lnTo>
                      <a:lnTo>
                        <a:pt x="18" y="516"/>
                      </a:lnTo>
                      <a:lnTo>
                        <a:pt x="13" y="524"/>
                      </a:lnTo>
                      <a:lnTo>
                        <a:pt x="9" y="534"/>
                      </a:lnTo>
                      <a:lnTo>
                        <a:pt x="4" y="544"/>
                      </a:lnTo>
                      <a:lnTo>
                        <a:pt x="2" y="554"/>
                      </a:lnTo>
                      <a:lnTo>
                        <a:pt x="0" y="565"/>
                      </a:lnTo>
                      <a:lnTo>
                        <a:pt x="0" y="576"/>
                      </a:lnTo>
                      <a:lnTo>
                        <a:pt x="0" y="684"/>
                      </a:lnTo>
                      <a:lnTo>
                        <a:pt x="0" y="720"/>
                      </a:lnTo>
                      <a:lnTo>
                        <a:pt x="0" y="792"/>
                      </a:lnTo>
                      <a:lnTo>
                        <a:pt x="0" y="828"/>
                      </a:lnTo>
                      <a:lnTo>
                        <a:pt x="0" y="845"/>
                      </a:lnTo>
                      <a:lnTo>
                        <a:pt x="1" y="861"/>
                      </a:lnTo>
                      <a:lnTo>
                        <a:pt x="3" y="877"/>
                      </a:lnTo>
                      <a:lnTo>
                        <a:pt x="7" y="894"/>
                      </a:lnTo>
                      <a:lnTo>
                        <a:pt x="10" y="909"/>
                      </a:lnTo>
                      <a:lnTo>
                        <a:pt x="14" y="924"/>
                      </a:lnTo>
                      <a:lnTo>
                        <a:pt x="20" y="939"/>
                      </a:lnTo>
                      <a:lnTo>
                        <a:pt x="25" y="954"/>
                      </a:lnTo>
                      <a:lnTo>
                        <a:pt x="31" y="968"/>
                      </a:lnTo>
                      <a:lnTo>
                        <a:pt x="39" y="982"/>
                      </a:lnTo>
                      <a:lnTo>
                        <a:pt x="47" y="996"/>
                      </a:lnTo>
                      <a:lnTo>
                        <a:pt x="55" y="1009"/>
                      </a:lnTo>
                      <a:lnTo>
                        <a:pt x="64" y="1022"/>
                      </a:lnTo>
                      <a:lnTo>
                        <a:pt x="74" y="1034"/>
                      </a:lnTo>
                      <a:lnTo>
                        <a:pt x="84" y="1046"/>
                      </a:lnTo>
                      <a:lnTo>
                        <a:pt x="95" y="1057"/>
                      </a:lnTo>
                      <a:lnTo>
                        <a:pt x="106" y="1067"/>
                      </a:lnTo>
                      <a:lnTo>
                        <a:pt x="118" y="1078"/>
                      </a:lnTo>
                      <a:lnTo>
                        <a:pt x="130" y="1088"/>
                      </a:lnTo>
                      <a:lnTo>
                        <a:pt x="143" y="1097"/>
                      </a:lnTo>
                      <a:lnTo>
                        <a:pt x="156" y="1105"/>
                      </a:lnTo>
                      <a:lnTo>
                        <a:pt x="170" y="1113"/>
                      </a:lnTo>
                      <a:lnTo>
                        <a:pt x="184" y="1120"/>
                      </a:lnTo>
                      <a:lnTo>
                        <a:pt x="198" y="1127"/>
                      </a:lnTo>
                      <a:lnTo>
                        <a:pt x="213" y="1132"/>
                      </a:lnTo>
                      <a:lnTo>
                        <a:pt x="228" y="1138"/>
                      </a:lnTo>
                      <a:lnTo>
                        <a:pt x="243" y="1142"/>
                      </a:lnTo>
                      <a:lnTo>
                        <a:pt x="258" y="1145"/>
                      </a:lnTo>
                      <a:lnTo>
                        <a:pt x="274" y="1148"/>
                      </a:lnTo>
                      <a:lnTo>
                        <a:pt x="291" y="1151"/>
                      </a:lnTo>
                      <a:lnTo>
                        <a:pt x="307" y="1152"/>
                      </a:lnTo>
                      <a:lnTo>
                        <a:pt x="324" y="1152"/>
                      </a:lnTo>
                      <a:lnTo>
                        <a:pt x="540" y="1152"/>
                      </a:lnTo>
                      <a:lnTo>
                        <a:pt x="556" y="1152"/>
                      </a:lnTo>
                      <a:lnTo>
                        <a:pt x="574" y="1151"/>
                      </a:lnTo>
                      <a:lnTo>
                        <a:pt x="590" y="1148"/>
                      </a:lnTo>
                      <a:lnTo>
                        <a:pt x="605" y="1145"/>
                      </a:lnTo>
                      <a:lnTo>
                        <a:pt x="621" y="1142"/>
                      </a:lnTo>
                      <a:lnTo>
                        <a:pt x="636" y="1138"/>
                      </a:lnTo>
                      <a:lnTo>
                        <a:pt x="651" y="1132"/>
                      </a:lnTo>
                      <a:lnTo>
                        <a:pt x="667" y="1127"/>
                      </a:lnTo>
                      <a:lnTo>
                        <a:pt x="681" y="1120"/>
                      </a:lnTo>
                      <a:lnTo>
                        <a:pt x="695" y="1113"/>
                      </a:lnTo>
                      <a:lnTo>
                        <a:pt x="708" y="1105"/>
                      </a:lnTo>
                      <a:lnTo>
                        <a:pt x="722" y="1097"/>
                      </a:lnTo>
                      <a:lnTo>
                        <a:pt x="733" y="1088"/>
                      </a:lnTo>
                      <a:lnTo>
                        <a:pt x="746" y="1078"/>
                      </a:lnTo>
                      <a:lnTo>
                        <a:pt x="758" y="1067"/>
                      </a:lnTo>
                      <a:lnTo>
                        <a:pt x="769" y="1057"/>
                      </a:lnTo>
                      <a:lnTo>
                        <a:pt x="780" y="1046"/>
                      </a:lnTo>
                      <a:lnTo>
                        <a:pt x="790" y="1034"/>
                      </a:lnTo>
                      <a:lnTo>
                        <a:pt x="799" y="1022"/>
                      </a:lnTo>
                      <a:lnTo>
                        <a:pt x="809" y="1009"/>
                      </a:lnTo>
                      <a:lnTo>
                        <a:pt x="817" y="996"/>
                      </a:lnTo>
                      <a:lnTo>
                        <a:pt x="825" y="982"/>
                      </a:lnTo>
                      <a:lnTo>
                        <a:pt x="832" y="968"/>
                      </a:lnTo>
                      <a:lnTo>
                        <a:pt x="838" y="954"/>
                      </a:lnTo>
                      <a:lnTo>
                        <a:pt x="845" y="939"/>
                      </a:lnTo>
                      <a:lnTo>
                        <a:pt x="849" y="924"/>
                      </a:lnTo>
                      <a:lnTo>
                        <a:pt x="853" y="909"/>
                      </a:lnTo>
                      <a:lnTo>
                        <a:pt x="858" y="894"/>
                      </a:lnTo>
                      <a:lnTo>
                        <a:pt x="860" y="877"/>
                      </a:lnTo>
                      <a:lnTo>
                        <a:pt x="862" y="861"/>
                      </a:lnTo>
                      <a:lnTo>
                        <a:pt x="863" y="845"/>
                      </a:lnTo>
                      <a:lnTo>
                        <a:pt x="864" y="828"/>
                      </a:lnTo>
                      <a:lnTo>
                        <a:pt x="864" y="792"/>
                      </a:lnTo>
                      <a:lnTo>
                        <a:pt x="864" y="720"/>
                      </a:lnTo>
                      <a:lnTo>
                        <a:pt x="864" y="684"/>
                      </a:lnTo>
                      <a:lnTo>
                        <a:pt x="864" y="576"/>
                      </a:lnTo>
                      <a:lnTo>
                        <a:pt x="863" y="565"/>
                      </a:lnTo>
                      <a:lnTo>
                        <a:pt x="862" y="554"/>
                      </a:lnTo>
                      <a:lnTo>
                        <a:pt x="859" y="544"/>
                      </a:lnTo>
                      <a:lnTo>
                        <a:pt x="856" y="534"/>
                      </a:lnTo>
                      <a:lnTo>
                        <a:pt x="851" y="524"/>
                      </a:lnTo>
                      <a:lnTo>
                        <a:pt x="846" y="516"/>
                      </a:lnTo>
                      <a:lnTo>
                        <a:pt x="839" y="507"/>
                      </a:lnTo>
                      <a:lnTo>
                        <a:pt x="833" y="499"/>
                      </a:lnTo>
                      <a:lnTo>
                        <a:pt x="824" y="493"/>
                      </a:lnTo>
                      <a:lnTo>
                        <a:pt x="817" y="486"/>
                      </a:lnTo>
                      <a:lnTo>
                        <a:pt x="808" y="481"/>
                      </a:lnTo>
                      <a:lnTo>
                        <a:pt x="798" y="477"/>
                      </a:lnTo>
                      <a:lnTo>
                        <a:pt x="789" y="472"/>
                      </a:lnTo>
                      <a:lnTo>
                        <a:pt x="778" y="470"/>
                      </a:lnTo>
                      <a:lnTo>
                        <a:pt x="767" y="468"/>
                      </a:lnTo>
                      <a:lnTo>
                        <a:pt x="756" y="468"/>
                      </a:lnTo>
                      <a:close/>
                    </a:path>
                  </a:pathLst>
                </a:custGeom>
                <a:solidFill>
                  <a:srgbClr val="FF21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29"/>
                <p:cNvSpPr/>
                <p:nvPr/>
              </p:nvSpPr>
              <p:spPr>
                <a:xfrm>
                  <a:off x="2934493" y="3939778"/>
                  <a:ext cx="57150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216" extrusionOk="0">
                      <a:moveTo>
                        <a:pt x="72" y="0"/>
                      </a:moveTo>
                      <a:lnTo>
                        <a:pt x="65" y="0"/>
                      </a:lnTo>
                      <a:lnTo>
                        <a:pt x="57" y="1"/>
                      </a:lnTo>
                      <a:lnTo>
                        <a:pt x="51" y="3"/>
                      </a:lnTo>
                      <a:lnTo>
                        <a:pt x="44" y="5"/>
                      </a:lnTo>
                      <a:lnTo>
                        <a:pt x="38" y="9"/>
                      </a:lnTo>
                      <a:lnTo>
                        <a:pt x="32" y="12"/>
                      </a:lnTo>
                      <a:lnTo>
                        <a:pt x="26" y="16"/>
                      </a:lnTo>
                      <a:lnTo>
                        <a:pt x="21" y="21"/>
                      </a:lnTo>
                      <a:lnTo>
                        <a:pt x="16" y="26"/>
                      </a:lnTo>
                      <a:lnTo>
                        <a:pt x="13" y="31"/>
                      </a:lnTo>
                      <a:lnTo>
                        <a:pt x="8" y="38"/>
                      </a:lnTo>
                      <a:lnTo>
                        <a:pt x="5" y="44"/>
                      </a:lnTo>
                      <a:lnTo>
                        <a:pt x="3" y="51"/>
                      </a:lnTo>
                      <a:lnTo>
                        <a:pt x="2" y="57"/>
                      </a:lnTo>
                      <a:lnTo>
                        <a:pt x="1" y="65"/>
                      </a:lnTo>
                      <a:lnTo>
                        <a:pt x="0" y="72"/>
                      </a:lnTo>
                      <a:lnTo>
                        <a:pt x="1" y="81"/>
                      </a:lnTo>
                      <a:lnTo>
                        <a:pt x="2" y="92"/>
                      </a:lnTo>
                      <a:lnTo>
                        <a:pt x="4" y="104"/>
                      </a:lnTo>
                      <a:lnTo>
                        <a:pt x="7" y="116"/>
                      </a:lnTo>
                      <a:lnTo>
                        <a:pt x="15" y="143"/>
                      </a:lnTo>
                      <a:lnTo>
                        <a:pt x="24" y="168"/>
                      </a:lnTo>
                      <a:lnTo>
                        <a:pt x="28" y="178"/>
                      </a:lnTo>
                      <a:lnTo>
                        <a:pt x="32" y="187"/>
                      </a:lnTo>
                      <a:lnTo>
                        <a:pt x="37" y="195"/>
                      </a:lnTo>
                      <a:lnTo>
                        <a:pt x="42" y="202"/>
                      </a:lnTo>
                      <a:lnTo>
                        <a:pt x="48" y="207"/>
                      </a:lnTo>
                      <a:lnTo>
                        <a:pt x="55" y="212"/>
                      </a:lnTo>
                      <a:lnTo>
                        <a:pt x="62" y="215"/>
                      </a:lnTo>
                      <a:lnTo>
                        <a:pt x="72" y="216"/>
                      </a:lnTo>
                      <a:lnTo>
                        <a:pt x="82" y="215"/>
                      </a:lnTo>
                      <a:lnTo>
                        <a:pt x="91" y="212"/>
                      </a:lnTo>
                      <a:lnTo>
                        <a:pt x="97" y="207"/>
                      </a:lnTo>
                      <a:lnTo>
                        <a:pt x="102" y="202"/>
                      </a:lnTo>
                      <a:lnTo>
                        <a:pt x="108" y="195"/>
                      </a:lnTo>
                      <a:lnTo>
                        <a:pt x="112" y="187"/>
                      </a:lnTo>
                      <a:lnTo>
                        <a:pt x="116" y="178"/>
                      </a:lnTo>
                      <a:lnTo>
                        <a:pt x="120" y="168"/>
                      </a:lnTo>
                      <a:lnTo>
                        <a:pt x="129" y="143"/>
                      </a:lnTo>
                      <a:lnTo>
                        <a:pt x="137" y="116"/>
                      </a:lnTo>
                      <a:lnTo>
                        <a:pt x="139" y="104"/>
                      </a:lnTo>
                      <a:lnTo>
                        <a:pt x="142" y="92"/>
                      </a:lnTo>
                      <a:lnTo>
                        <a:pt x="143" y="81"/>
                      </a:lnTo>
                      <a:lnTo>
                        <a:pt x="145" y="72"/>
                      </a:lnTo>
                      <a:lnTo>
                        <a:pt x="143" y="65"/>
                      </a:lnTo>
                      <a:lnTo>
                        <a:pt x="142" y="57"/>
                      </a:lnTo>
                      <a:lnTo>
                        <a:pt x="141" y="51"/>
                      </a:lnTo>
                      <a:lnTo>
                        <a:pt x="138" y="44"/>
                      </a:lnTo>
                      <a:lnTo>
                        <a:pt x="135" y="38"/>
                      </a:lnTo>
                      <a:lnTo>
                        <a:pt x="132" y="31"/>
                      </a:lnTo>
                      <a:lnTo>
                        <a:pt x="127" y="26"/>
                      </a:lnTo>
                      <a:lnTo>
                        <a:pt x="123" y="21"/>
                      </a:lnTo>
                      <a:lnTo>
                        <a:pt x="118" y="16"/>
                      </a:lnTo>
                      <a:lnTo>
                        <a:pt x="112" y="12"/>
                      </a:lnTo>
                      <a:lnTo>
                        <a:pt x="107" y="9"/>
                      </a:lnTo>
                      <a:lnTo>
                        <a:pt x="100" y="5"/>
                      </a:lnTo>
                      <a:lnTo>
                        <a:pt x="94" y="3"/>
                      </a:lnTo>
                      <a:lnTo>
                        <a:pt x="86" y="1"/>
                      </a:lnTo>
                      <a:lnTo>
                        <a:pt x="80" y="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FF21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81" name="Google Shape;681;p29"/>
              <p:cNvSpPr/>
              <p:nvPr/>
            </p:nvSpPr>
            <p:spPr>
              <a:xfrm>
                <a:off x="4564490" y="2427840"/>
                <a:ext cx="451185" cy="45118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72" y="1080"/>
                    </a:moveTo>
                    <a:lnTo>
                      <a:pt x="80" y="1075"/>
                    </a:lnTo>
                    <a:lnTo>
                      <a:pt x="97" y="1065"/>
                    </a:lnTo>
                    <a:lnTo>
                      <a:pt x="124" y="1050"/>
                    </a:lnTo>
                    <a:lnTo>
                      <a:pt x="161" y="1032"/>
                    </a:lnTo>
                    <a:lnTo>
                      <a:pt x="181" y="1022"/>
                    </a:lnTo>
                    <a:lnTo>
                      <a:pt x="205" y="1013"/>
                    </a:lnTo>
                    <a:lnTo>
                      <a:pt x="230" y="1003"/>
                    </a:lnTo>
                    <a:lnTo>
                      <a:pt x="257" y="992"/>
                    </a:lnTo>
                    <a:lnTo>
                      <a:pt x="285" y="982"/>
                    </a:lnTo>
                    <a:lnTo>
                      <a:pt x="316" y="974"/>
                    </a:lnTo>
                    <a:lnTo>
                      <a:pt x="347" y="965"/>
                    </a:lnTo>
                    <a:lnTo>
                      <a:pt x="381" y="958"/>
                    </a:lnTo>
                    <a:lnTo>
                      <a:pt x="471" y="938"/>
                    </a:lnTo>
                    <a:lnTo>
                      <a:pt x="482" y="946"/>
                    </a:lnTo>
                    <a:lnTo>
                      <a:pt x="495" y="952"/>
                    </a:lnTo>
                    <a:lnTo>
                      <a:pt x="507" y="958"/>
                    </a:lnTo>
                    <a:lnTo>
                      <a:pt x="520" y="963"/>
                    </a:lnTo>
                    <a:lnTo>
                      <a:pt x="534" y="966"/>
                    </a:lnTo>
                    <a:lnTo>
                      <a:pt x="547" y="969"/>
                    </a:lnTo>
                    <a:lnTo>
                      <a:pt x="561" y="972"/>
                    </a:lnTo>
                    <a:lnTo>
                      <a:pt x="576" y="972"/>
                    </a:lnTo>
                    <a:lnTo>
                      <a:pt x="590" y="972"/>
                    </a:lnTo>
                    <a:lnTo>
                      <a:pt x="605" y="969"/>
                    </a:lnTo>
                    <a:lnTo>
                      <a:pt x="617" y="966"/>
                    </a:lnTo>
                    <a:lnTo>
                      <a:pt x="632" y="963"/>
                    </a:lnTo>
                    <a:lnTo>
                      <a:pt x="644" y="958"/>
                    </a:lnTo>
                    <a:lnTo>
                      <a:pt x="657" y="952"/>
                    </a:lnTo>
                    <a:lnTo>
                      <a:pt x="669" y="946"/>
                    </a:lnTo>
                    <a:lnTo>
                      <a:pt x="681" y="938"/>
                    </a:lnTo>
                    <a:lnTo>
                      <a:pt x="771" y="958"/>
                    </a:lnTo>
                    <a:lnTo>
                      <a:pt x="804" y="965"/>
                    </a:lnTo>
                    <a:lnTo>
                      <a:pt x="836" y="974"/>
                    </a:lnTo>
                    <a:lnTo>
                      <a:pt x="866" y="982"/>
                    </a:lnTo>
                    <a:lnTo>
                      <a:pt x="894" y="992"/>
                    </a:lnTo>
                    <a:lnTo>
                      <a:pt x="921" y="1002"/>
                    </a:lnTo>
                    <a:lnTo>
                      <a:pt x="946" y="1012"/>
                    </a:lnTo>
                    <a:lnTo>
                      <a:pt x="970" y="1022"/>
                    </a:lnTo>
                    <a:lnTo>
                      <a:pt x="991" y="1031"/>
                    </a:lnTo>
                    <a:lnTo>
                      <a:pt x="1027" y="1049"/>
                    </a:lnTo>
                    <a:lnTo>
                      <a:pt x="1054" y="1065"/>
                    </a:lnTo>
                    <a:lnTo>
                      <a:pt x="1072" y="1075"/>
                    </a:lnTo>
                    <a:lnTo>
                      <a:pt x="1080" y="1080"/>
                    </a:lnTo>
                    <a:lnTo>
                      <a:pt x="72" y="1080"/>
                    </a:lnTo>
                    <a:close/>
                    <a:moveTo>
                      <a:pt x="730" y="842"/>
                    </a:moveTo>
                    <a:lnTo>
                      <a:pt x="718" y="857"/>
                    </a:lnTo>
                    <a:lnTo>
                      <a:pt x="702" y="874"/>
                    </a:lnTo>
                    <a:lnTo>
                      <a:pt x="684" y="890"/>
                    </a:lnTo>
                    <a:lnTo>
                      <a:pt x="667" y="903"/>
                    </a:lnTo>
                    <a:lnTo>
                      <a:pt x="650" y="912"/>
                    </a:lnTo>
                    <a:lnTo>
                      <a:pt x="640" y="917"/>
                    </a:lnTo>
                    <a:lnTo>
                      <a:pt x="632" y="921"/>
                    </a:lnTo>
                    <a:lnTo>
                      <a:pt x="622" y="924"/>
                    </a:lnTo>
                    <a:lnTo>
                      <a:pt x="613" y="926"/>
                    </a:lnTo>
                    <a:lnTo>
                      <a:pt x="603" y="928"/>
                    </a:lnTo>
                    <a:lnTo>
                      <a:pt x="595" y="930"/>
                    </a:lnTo>
                    <a:lnTo>
                      <a:pt x="585" y="931"/>
                    </a:lnTo>
                    <a:lnTo>
                      <a:pt x="576" y="932"/>
                    </a:lnTo>
                    <a:lnTo>
                      <a:pt x="567" y="931"/>
                    </a:lnTo>
                    <a:lnTo>
                      <a:pt x="557" y="930"/>
                    </a:lnTo>
                    <a:lnTo>
                      <a:pt x="548" y="928"/>
                    </a:lnTo>
                    <a:lnTo>
                      <a:pt x="539" y="926"/>
                    </a:lnTo>
                    <a:lnTo>
                      <a:pt x="530" y="924"/>
                    </a:lnTo>
                    <a:lnTo>
                      <a:pt x="520" y="921"/>
                    </a:lnTo>
                    <a:lnTo>
                      <a:pt x="512" y="917"/>
                    </a:lnTo>
                    <a:lnTo>
                      <a:pt x="503" y="912"/>
                    </a:lnTo>
                    <a:lnTo>
                      <a:pt x="485" y="903"/>
                    </a:lnTo>
                    <a:lnTo>
                      <a:pt x="467" y="890"/>
                    </a:lnTo>
                    <a:lnTo>
                      <a:pt x="450" y="874"/>
                    </a:lnTo>
                    <a:lnTo>
                      <a:pt x="434" y="857"/>
                    </a:lnTo>
                    <a:lnTo>
                      <a:pt x="422" y="842"/>
                    </a:lnTo>
                    <a:lnTo>
                      <a:pt x="405" y="818"/>
                    </a:lnTo>
                    <a:lnTo>
                      <a:pt x="387" y="792"/>
                    </a:lnTo>
                    <a:lnTo>
                      <a:pt x="371" y="766"/>
                    </a:lnTo>
                    <a:lnTo>
                      <a:pt x="357" y="741"/>
                    </a:lnTo>
                    <a:lnTo>
                      <a:pt x="344" y="712"/>
                    </a:lnTo>
                    <a:lnTo>
                      <a:pt x="332" y="684"/>
                    </a:lnTo>
                    <a:lnTo>
                      <a:pt x="322" y="656"/>
                    </a:lnTo>
                    <a:lnTo>
                      <a:pt x="313" y="627"/>
                    </a:lnTo>
                    <a:lnTo>
                      <a:pt x="305" y="598"/>
                    </a:lnTo>
                    <a:lnTo>
                      <a:pt x="299" y="568"/>
                    </a:lnTo>
                    <a:lnTo>
                      <a:pt x="293" y="537"/>
                    </a:lnTo>
                    <a:lnTo>
                      <a:pt x="290" y="508"/>
                    </a:lnTo>
                    <a:lnTo>
                      <a:pt x="289" y="478"/>
                    </a:lnTo>
                    <a:lnTo>
                      <a:pt x="289" y="447"/>
                    </a:lnTo>
                    <a:lnTo>
                      <a:pt x="290" y="417"/>
                    </a:lnTo>
                    <a:lnTo>
                      <a:pt x="293" y="387"/>
                    </a:lnTo>
                    <a:lnTo>
                      <a:pt x="298" y="358"/>
                    </a:lnTo>
                    <a:lnTo>
                      <a:pt x="304" y="329"/>
                    </a:lnTo>
                    <a:lnTo>
                      <a:pt x="312" y="301"/>
                    </a:lnTo>
                    <a:lnTo>
                      <a:pt x="322" y="273"/>
                    </a:lnTo>
                    <a:lnTo>
                      <a:pt x="332" y="246"/>
                    </a:lnTo>
                    <a:lnTo>
                      <a:pt x="345" y="220"/>
                    </a:lnTo>
                    <a:lnTo>
                      <a:pt x="353" y="207"/>
                    </a:lnTo>
                    <a:lnTo>
                      <a:pt x="360" y="195"/>
                    </a:lnTo>
                    <a:lnTo>
                      <a:pt x="368" y="183"/>
                    </a:lnTo>
                    <a:lnTo>
                      <a:pt x="377" y="171"/>
                    </a:lnTo>
                    <a:lnTo>
                      <a:pt x="386" y="161"/>
                    </a:lnTo>
                    <a:lnTo>
                      <a:pt x="395" y="151"/>
                    </a:lnTo>
                    <a:lnTo>
                      <a:pt x="405" y="140"/>
                    </a:lnTo>
                    <a:lnTo>
                      <a:pt x="416" y="131"/>
                    </a:lnTo>
                    <a:lnTo>
                      <a:pt x="426" y="122"/>
                    </a:lnTo>
                    <a:lnTo>
                      <a:pt x="437" y="114"/>
                    </a:lnTo>
                    <a:lnTo>
                      <a:pt x="449" y="107"/>
                    </a:lnTo>
                    <a:lnTo>
                      <a:pt x="461" y="99"/>
                    </a:lnTo>
                    <a:lnTo>
                      <a:pt x="474" y="94"/>
                    </a:lnTo>
                    <a:lnTo>
                      <a:pt x="487" y="88"/>
                    </a:lnTo>
                    <a:lnTo>
                      <a:pt x="501" y="83"/>
                    </a:lnTo>
                    <a:lnTo>
                      <a:pt x="515" y="80"/>
                    </a:lnTo>
                    <a:lnTo>
                      <a:pt x="529" y="76"/>
                    </a:lnTo>
                    <a:lnTo>
                      <a:pt x="544" y="74"/>
                    </a:lnTo>
                    <a:lnTo>
                      <a:pt x="560" y="72"/>
                    </a:lnTo>
                    <a:lnTo>
                      <a:pt x="576" y="72"/>
                    </a:lnTo>
                    <a:lnTo>
                      <a:pt x="592" y="72"/>
                    </a:lnTo>
                    <a:lnTo>
                      <a:pt x="608" y="74"/>
                    </a:lnTo>
                    <a:lnTo>
                      <a:pt x="623" y="76"/>
                    </a:lnTo>
                    <a:lnTo>
                      <a:pt x="637" y="80"/>
                    </a:lnTo>
                    <a:lnTo>
                      <a:pt x="651" y="83"/>
                    </a:lnTo>
                    <a:lnTo>
                      <a:pt x="665" y="88"/>
                    </a:lnTo>
                    <a:lnTo>
                      <a:pt x="678" y="94"/>
                    </a:lnTo>
                    <a:lnTo>
                      <a:pt x="691" y="99"/>
                    </a:lnTo>
                    <a:lnTo>
                      <a:pt x="703" y="107"/>
                    </a:lnTo>
                    <a:lnTo>
                      <a:pt x="715" y="114"/>
                    </a:lnTo>
                    <a:lnTo>
                      <a:pt x="725" y="122"/>
                    </a:lnTo>
                    <a:lnTo>
                      <a:pt x="736" y="131"/>
                    </a:lnTo>
                    <a:lnTo>
                      <a:pt x="747" y="140"/>
                    </a:lnTo>
                    <a:lnTo>
                      <a:pt x="757" y="151"/>
                    </a:lnTo>
                    <a:lnTo>
                      <a:pt x="767" y="161"/>
                    </a:lnTo>
                    <a:lnTo>
                      <a:pt x="775" y="171"/>
                    </a:lnTo>
                    <a:lnTo>
                      <a:pt x="784" y="183"/>
                    </a:lnTo>
                    <a:lnTo>
                      <a:pt x="791" y="195"/>
                    </a:lnTo>
                    <a:lnTo>
                      <a:pt x="799" y="207"/>
                    </a:lnTo>
                    <a:lnTo>
                      <a:pt x="806" y="220"/>
                    </a:lnTo>
                    <a:lnTo>
                      <a:pt x="819" y="246"/>
                    </a:lnTo>
                    <a:lnTo>
                      <a:pt x="830" y="273"/>
                    </a:lnTo>
                    <a:lnTo>
                      <a:pt x="840" y="301"/>
                    </a:lnTo>
                    <a:lnTo>
                      <a:pt x="848" y="329"/>
                    </a:lnTo>
                    <a:lnTo>
                      <a:pt x="854" y="358"/>
                    </a:lnTo>
                    <a:lnTo>
                      <a:pt x="858" y="387"/>
                    </a:lnTo>
                    <a:lnTo>
                      <a:pt x="862" y="418"/>
                    </a:lnTo>
                    <a:lnTo>
                      <a:pt x="863" y="448"/>
                    </a:lnTo>
                    <a:lnTo>
                      <a:pt x="863" y="478"/>
                    </a:lnTo>
                    <a:lnTo>
                      <a:pt x="862" y="508"/>
                    </a:lnTo>
                    <a:lnTo>
                      <a:pt x="858" y="537"/>
                    </a:lnTo>
                    <a:lnTo>
                      <a:pt x="853" y="568"/>
                    </a:lnTo>
                    <a:lnTo>
                      <a:pt x="848" y="598"/>
                    </a:lnTo>
                    <a:lnTo>
                      <a:pt x="840" y="627"/>
                    </a:lnTo>
                    <a:lnTo>
                      <a:pt x="830" y="656"/>
                    </a:lnTo>
                    <a:lnTo>
                      <a:pt x="821" y="684"/>
                    </a:lnTo>
                    <a:lnTo>
                      <a:pt x="809" y="712"/>
                    </a:lnTo>
                    <a:lnTo>
                      <a:pt x="795" y="741"/>
                    </a:lnTo>
                    <a:lnTo>
                      <a:pt x="781" y="766"/>
                    </a:lnTo>
                    <a:lnTo>
                      <a:pt x="764" y="792"/>
                    </a:lnTo>
                    <a:lnTo>
                      <a:pt x="748" y="818"/>
                    </a:lnTo>
                    <a:lnTo>
                      <a:pt x="730" y="842"/>
                    </a:lnTo>
                    <a:close/>
                    <a:moveTo>
                      <a:pt x="1120" y="1020"/>
                    </a:moveTo>
                    <a:lnTo>
                      <a:pt x="1111" y="1015"/>
                    </a:lnTo>
                    <a:lnTo>
                      <a:pt x="1093" y="1003"/>
                    </a:lnTo>
                    <a:lnTo>
                      <a:pt x="1062" y="987"/>
                    </a:lnTo>
                    <a:lnTo>
                      <a:pt x="1024" y="967"/>
                    </a:lnTo>
                    <a:lnTo>
                      <a:pt x="1001" y="957"/>
                    </a:lnTo>
                    <a:lnTo>
                      <a:pt x="976" y="947"/>
                    </a:lnTo>
                    <a:lnTo>
                      <a:pt x="949" y="936"/>
                    </a:lnTo>
                    <a:lnTo>
                      <a:pt x="920" y="925"/>
                    </a:lnTo>
                    <a:lnTo>
                      <a:pt x="889" y="914"/>
                    </a:lnTo>
                    <a:lnTo>
                      <a:pt x="856" y="905"/>
                    </a:lnTo>
                    <a:lnTo>
                      <a:pt x="822" y="895"/>
                    </a:lnTo>
                    <a:lnTo>
                      <a:pt x="786" y="887"/>
                    </a:lnTo>
                    <a:lnTo>
                      <a:pt x="799" y="869"/>
                    </a:lnTo>
                    <a:lnTo>
                      <a:pt x="812" y="852"/>
                    </a:lnTo>
                    <a:lnTo>
                      <a:pt x="824" y="833"/>
                    </a:lnTo>
                    <a:lnTo>
                      <a:pt x="835" y="814"/>
                    </a:lnTo>
                    <a:lnTo>
                      <a:pt x="845" y="795"/>
                    </a:lnTo>
                    <a:lnTo>
                      <a:pt x="856" y="775"/>
                    </a:lnTo>
                    <a:lnTo>
                      <a:pt x="866" y="756"/>
                    </a:lnTo>
                    <a:lnTo>
                      <a:pt x="875" y="736"/>
                    </a:lnTo>
                    <a:lnTo>
                      <a:pt x="890" y="697"/>
                    </a:lnTo>
                    <a:lnTo>
                      <a:pt x="904" y="661"/>
                    </a:lnTo>
                    <a:lnTo>
                      <a:pt x="914" y="625"/>
                    </a:lnTo>
                    <a:lnTo>
                      <a:pt x="923" y="593"/>
                    </a:lnTo>
                    <a:lnTo>
                      <a:pt x="927" y="571"/>
                    </a:lnTo>
                    <a:lnTo>
                      <a:pt x="932" y="546"/>
                    </a:lnTo>
                    <a:lnTo>
                      <a:pt x="934" y="519"/>
                    </a:lnTo>
                    <a:lnTo>
                      <a:pt x="936" y="491"/>
                    </a:lnTo>
                    <a:lnTo>
                      <a:pt x="936" y="462"/>
                    </a:lnTo>
                    <a:lnTo>
                      <a:pt x="935" y="431"/>
                    </a:lnTo>
                    <a:lnTo>
                      <a:pt x="932" y="399"/>
                    </a:lnTo>
                    <a:lnTo>
                      <a:pt x="929" y="367"/>
                    </a:lnTo>
                    <a:lnTo>
                      <a:pt x="923" y="334"/>
                    </a:lnTo>
                    <a:lnTo>
                      <a:pt x="916" y="302"/>
                    </a:lnTo>
                    <a:lnTo>
                      <a:pt x="906" y="270"/>
                    </a:lnTo>
                    <a:lnTo>
                      <a:pt x="895" y="238"/>
                    </a:lnTo>
                    <a:lnTo>
                      <a:pt x="890" y="222"/>
                    </a:lnTo>
                    <a:lnTo>
                      <a:pt x="883" y="207"/>
                    </a:lnTo>
                    <a:lnTo>
                      <a:pt x="876" y="192"/>
                    </a:lnTo>
                    <a:lnTo>
                      <a:pt x="868" y="178"/>
                    </a:lnTo>
                    <a:lnTo>
                      <a:pt x="859" y="163"/>
                    </a:lnTo>
                    <a:lnTo>
                      <a:pt x="851" y="150"/>
                    </a:lnTo>
                    <a:lnTo>
                      <a:pt x="841" y="136"/>
                    </a:lnTo>
                    <a:lnTo>
                      <a:pt x="831" y="123"/>
                    </a:lnTo>
                    <a:lnTo>
                      <a:pt x="819" y="108"/>
                    </a:lnTo>
                    <a:lnTo>
                      <a:pt x="806" y="95"/>
                    </a:lnTo>
                    <a:lnTo>
                      <a:pt x="794" y="82"/>
                    </a:lnTo>
                    <a:lnTo>
                      <a:pt x="779" y="70"/>
                    </a:lnTo>
                    <a:lnTo>
                      <a:pt x="765" y="59"/>
                    </a:lnTo>
                    <a:lnTo>
                      <a:pt x="750" y="48"/>
                    </a:lnTo>
                    <a:lnTo>
                      <a:pt x="735" y="40"/>
                    </a:lnTo>
                    <a:lnTo>
                      <a:pt x="719" y="31"/>
                    </a:lnTo>
                    <a:lnTo>
                      <a:pt x="703" y="23"/>
                    </a:lnTo>
                    <a:lnTo>
                      <a:pt x="686" y="18"/>
                    </a:lnTo>
                    <a:lnTo>
                      <a:pt x="668" y="13"/>
                    </a:lnTo>
                    <a:lnTo>
                      <a:pt x="651" y="8"/>
                    </a:lnTo>
                    <a:lnTo>
                      <a:pt x="633" y="4"/>
                    </a:lnTo>
                    <a:lnTo>
                      <a:pt x="614" y="2"/>
                    </a:lnTo>
                    <a:lnTo>
                      <a:pt x="595" y="1"/>
                    </a:lnTo>
                    <a:lnTo>
                      <a:pt x="576" y="0"/>
                    </a:lnTo>
                    <a:lnTo>
                      <a:pt x="557" y="1"/>
                    </a:lnTo>
                    <a:lnTo>
                      <a:pt x="538" y="2"/>
                    </a:lnTo>
                    <a:lnTo>
                      <a:pt x="519" y="4"/>
                    </a:lnTo>
                    <a:lnTo>
                      <a:pt x="501" y="8"/>
                    </a:lnTo>
                    <a:lnTo>
                      <a:pt x="484" y="13"/>
                    </a:lnTo>
                    <a:lnTo>
                      <a:pt x="466" y="18"/>
                    </a:lnTo>
                    <a:lnTo>
                      <a:pt x="449" y="23"/>
                    </a:lnTo>
                    <a:lnTo>
                      <a:pt x="433" y="31"/>
                    </a:lnTo>
                    <a:lnTo>
                      <a:pt x="417" y="40"/>
                    </a:lnTo>
                    <a:lnTo>
                      <a:pt x="401" y="48"/>
                    </a:lnTo>
                    <a:lnTo>
                      <a:pt x="386" y="59"/>
                    </a:lnTo>
                    <a:lnTo>
                      <a:pt x="372" y="70"/>
                    </a:lnTo>
                    <a:lnTo>
                      <a:pt x="358" y="82"/>
                    </a:lnTo>
                    <a:lnTo>
                      <a:pt x="345" y="95"/>
                    </a:lnTo>
                    <a:lnTo>
                      <a:pt x="332" y="108"/>
                    </a:lnTo>
                    <a:lnTo>
                      <a:pt x="320" y="123"/>
                    </a:lnTo>
                    <a:lnTo>
                      <a:pt x="311" y="136"/>
                    </a:lnTo>
                    <a:lnTo>
                      <a:pt x="301" y="150"/>
                    </a:lnTo>
                    <a:lnTo>
                      <a:pt x="292" y="163"/>
                    </a:lnTo>
                    <a:lnTo>
                      <a:pt x="284" y="178"/>
                    </a:lnTo>
                    <a:lnTo>
                      <a:pt x="276" y="192"/>
                    </a:lnTo>
                    <a:lnTo>
                      <a:pt x="270" y="207"/>
                    </a:lnTo>
                    <a:lnTo>
                      <a:pt x="262" y="222"/>
                    </a:lnTo>
                    <a:lnTo>
                      <a:pt x="257" y="238"/>
                    </a:lnTo>
                    <a:lnTo>
                      <a:pt x="246" y="270"/>
                    </a:lnTo>
                    <a:lnTo>
                      <a:pt x="236" y="302"/>
                    </a:lnTo>
                    <a:lnTo>
                      <a:pt x="230" y="334"/>
                    </a:lnTo>
                    <a:lnTo>
                      <a:pt x="223" y="367"/>
                    </a:lnTo>
                    <a:lnTo>
                      <a:pt x="220" y="399"/>
                    </a:lnTo>
                    <a:lnTo>
                      <a:pt x="217" y="431"/>
                    </a:lnTo>
                    <a:lnTo>
                      <a:pt x="216" y="462"/>
                    </a:lnTo>
                    <a:lnTo>
                      <a:pt x="217" y="491"/>
                    </a:lnTo>
                    <a:lnTo>
                      <a:pt x="218" y="519"/>
                    </a:lnTo>
                    <a:lnTo>
                      <a:pt x="220" y="546"/>
                    </a:lnTo>
                    <a:lnTo>
                      <a:pt x="224" y="571"/>
                    </a:lnTo>
                    <a:lnTo>
                      <a:pt x="229" y="593"/>
                    </a:lnTo>
                    <a:lnTo>
                      <a:pt x="237" y="625"/>
                    </a:lnTo>
                    <a:lnTo>
                      <a:pt x="248" y="661"/>
                    </a:lnTo>
                    <a:lnTo>
                      <a:pt x="262" y="697"/>
                    </a:lnTo>
                    <a:lnTo>
                      <a:pt x="277" y="736"/>
                    </a:lnTo>
                    <a:lnTo>
                      <a:pt x="287" y="756"/>
                    </a:lnTo>
                    <a:lnTo>
                      <a:pt x="296" y="775"/>
                    </a:lnTo>
                    <a:lnTo>
                      <a:pt x="306" y="795"/>
                    </a:lnTo>
                    <a:lnTo>
                      <a:pt x="317" y="814"/>
                    </a:lnTo>
                    <a:lnTo>
                      <a:pt x="328" y="833"/>
                    </a:lnTo>
                    <a:lnTo>
                      <a:pt x="340" y="852"/>
                    </a:lnTo>
                    <a:lnTo>
                      <a:pt x="353" y="869"/>
                    </a:lnTo>
                    <a:lnTo>
                      <a:pt x="366" y="887"/>
                    </a:lnTo>
                    <a:lnTo>
                      <a:pt x="330" y="895"/>
                    </a:lnTo>
                    <a:lnTo>
                      <a:pt x="296" y="905"/>
                    </a:lnTo>
                    <a:lnTo>
                      <a:pt x="263" y="914"/>
                    </a:lnTo>
                    <a:lnTo>
                      <a:pt x="232" y="925"/>
                    </a:lnTo>
                    <a:lnTo>
                      <a:pt x="204" y="936"/>
                    </a:lnTo>
                    <a:lnTo>
                      <a:pt x="177" y="947"/>
                    </a:lnTo>
                    <a:lnTo>
                      <a:pt x="151" y="957"/>
                    </a:lnTo>
                    <a:lnTo>
                      <a:pt x="128" y="967"/>
                    </a:lnTo>
                    <a:lnTo>
                      <a:pt x="89" y="987"/>
                    </a:lnTo>
                    <a:lnTo>
                      <a:pt x="60" y="1003"/>
                    </a:lnTo>
                    <a:lnTo>
                      <a:pt x="41" y="1015"/>
                    </a:lnTo>
                    <a:lnTo>
                      <a:pt x="32" y="1020"/>
                    </a:lnTo>
                    <a:lnTo>
                      <a:pt x="22" y="1028"/>
                    </a:lnTo>
                    <a:lnTo>
                      <a:pt x="15" y="1035"/>
                    </a:lnTo>
                    <a:lnTo>
                      <a:pt x="8" y="1045"/>
                    </a:lnTo>
                    <a:lnTo>
                      <a:pt x="4" y="1056"/>
                    </a:lnTo>
                    <a:lnTo>
                      <a:pt x="1" y="1067"/>
                    </a:lnTo>
                    <a:lnTo>
                      <a:pt x="0" y="1077"/>
                    </a:lnTo>
                    <a:lnTo>
                      <a:pt x="1" y="1089"/>
                    </a:lnTo>
                    <a:lnTo>
                      <a:pt x="3" y="1101"/>
                    </a:lnTo>
                    <a:lnTo>
                      <a:pt x="7" y="1112"/>
                    </a:lnTo>
                    <a:lnTo>
                      <a:pt x="14" y="1122"/>
                    </a:lnTo>
                    <a:lnTo>
                      <a:pt x="20" y="1130"/>
                    </a:lnTo>
                    <a:lnTo>
                      <a:pt x="29" y="1138"/>
                    </a:lnTo>
                    <a:lnTo>
                      <a:pt x="39" y="1143"/>
                    </a:lnTo>
                    <a:lnTo>
                      <a:pt x="49" y="1149"/>
                    </a:lnTo>
                    <a:lnTo>
                      <a:pt x="60" y="1151"/>
                    </a:lnTo>
                    <a:lnTo>
                      <a:pt x="72" y="1152"/>
                    </a:lnTo>
                    <a:lnTo>
                      <a:pt x="1080" y="1152"/>
                    </a:lnTo>
                    <a:lnTo>
                      <a:pt x="1092" y="1151"/>
                    </a:lnTo>
                    <a:lnTo>
                      <a:pt x="1102" y="1149"/>
                    </a:lnTo>
                    <a:lnTo>
                      <a:pt x="1113" y="1143"/>
                    </a:lnTo>
                    <a:lnTo>
                      <a:pt x="1123" y="1138"/>
                    </a:lnTo>
                    <a:lnTo>
                      <a:pt x="1132" y="1130"/>
                    </a:lnTo>
                    <a:lnTo>
                      <a:pt x="1139" y="1122"/>
                    </a:lnTo>
                    <a:lnTo>
                      <a:pt x="1145" y="1112"/>
                    </a:lnTo>
                    <a:lnTo>
                      <a:pt x="1149" y="1101"/>
                    </a:lnTo>
                    <a:lnTo>
                      <a:pt x="1151" y="1089"/>
                    </a:lnTo>
                    <a:lnTo>
                      <a:pt x="1152" y="1077"/>
                    </a:lnTo>
                    <a:lnTo>
                      <a:pt x="1151" y="1067"/>
                    </a:lnTo>
                    <a:lnTo>
                      <a:pt x="1148" y="1056"/>
                    </a:lnTo>
                    <a:lnTo>
                      <a:pt x="1143" y="1045"/>
                    </a:lnTo>
                    <a:lnTo>
                      <a:pt x="1137" y="1035"/>
                    </a:lnTo>
                    <a:lnTo>
                      <a:pt x="1129" y="1028"/>
                    </a:lnTo>
                    <a:lnTo>
                      <a:pt x="1120" y="102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9"/>
              <p:cNvGrpSpPr/>
              <p:nvPr/>
            </p:nvGrpSpPr>
            <p:grpSpPr>
              <a:xfrm>
                <a:off x="4124757" y="2278285"/>
                <a:ext cx="3671341" cy="3280561"/>
                <a:chOff x="761102" y="1820313"/>
                <a:chExt cx="4038476" cy="3608617"/>
              </a:xfrm>
            </p:grpSpPr>
            <p:sp>
              <p:nvSpPr>
                <p:cNvPr id="683" name="Google Shape;683;p29"/>
                <p:cNvSpPr/>
                <p:nvPr/>
              </p:nvSpPr>
              <p:spPr>
                <a:xfrm>
                  <a:off x="4218018" y="2484295"/>
                  <a:ext cx="412053" cy="397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1089" extrusionOk="0">
                      <a:moveTo>
                        <a:pt x="1129" y="23"/>
                      </a:moveTo>
                      <a:lnTo>
                        <a:pt x="1123" y="12"/>
                      </a:lnTo>
                      <a:lnTo>
                        <a:pt x="1117" y="6"/>
                      </a:lnTo>
                      <a:lnTo>
                        <a:pt x="1106" y="0"/>
                      </a:lnTo>
                      <a:lnTo>
                        <a:pt x="1096" y="0"/>
                      </a:lnTo>
                      <a:lnTo>
                        <a:pt x="906" y="39"/>
                      </a:lnTo>
                      <a:lnTo>
                        <a:pt x="895" y="44"/>
                      </a:lnTo>
                      <a:lnTo>
                        <a:pt x="885" y="56"/>
                      </a:lnTo>
                      <a:lnTo>
                        <a:pt x="801" y="261"/>
                      </a:lnTo>
                      <a:lnTo>
                        <a:pt x="795" y="261"/>
                      </a:lnTo>
                      <a:lnTo>
                        <a:pt x="23" y="289"/>
                      </a:lnTo>
                      <a:lnTo>
                        <a:pt x="12" y="289"/>
                      </a:lnTo>
                      <a:lnTo>
                        <a:pt x="6" y="295"/>
                      </a:lnTo>
                      <a:lnTo>
                        <a:pt x="0" y="305"/>
                      </a:lnTo>
                      <a:lnTo>
                        <a:pt x="0" y="317"/>
                      </a:lnTo>
                      <a:lnTo>
                        <a:pt x="34" y="667"/>
                      </a:lnTo>
                      <a:lnTo>
                        <a:pt x="34" y="678"/>
                      </a:lnTo>
                      <a:lnTo>
                        <a:pt x="40" y="684"/>
                      </a:lnTo>
                      <a:lnTo>
                        <a:pt x="46" y="689"/>
                      </a:lnTo>
                      <a:lnTo>
                        <a:pt x="56" y="695"/>
                      </a:lnTo>
                      <a:lnTo>
                        <a:pt x="640" y="745"/>
                      </a:lnTo>
                      <a:lnTo>
                        <a:pt x="645" y="745"/>
                      </a:lnTo>
                      <a:lnTo>
                        <a:pt x="651" y="745"/>
                      </a:lnTo>
                      <a:lnTo>
                        <a:pt x="673" y="756"/>
                      </a:lnTo>
                      <a:lnTo>
                        <a:pt x="701" y="778"/>
                      </a:lnTo>
                      <a:lnTo>
                        <a:pt x="734" y="806"/>
                      </a:lnTo>
                      <a:lnTo>
                        <a:pt x="746" y="822"/>
                      </a:lnTo>
                      <a:lnTo>
                        <a:pt x="751" y="845"/>
                      </a:lnTo>
                      <a:lnTo>
                        <a:pt x="756" y="872"/>
                      </a:lnTo>
                      <a:lnTo>
                        <a:pt x="746" y="889"/>
                      </a:lnTo>
                      <a:lnTo>
                        <a:pt x="734" y="900"/>
                      </a:lnTo>
                      <a:lnTo>
                        <a:pt x="723" y="906"/>
                      </a:lnTo>
                      <a:lnTo>
                        <a:pt x="23" y="906"/>
                      </a:lnTo>
                      <a:lnTo>
                        <a:pt x="17" y="912"/>
                      </a:lnTo>
                      <a:lnTo>
                        <a:pt x="6" y="917"/>
                      </a:lnTo>
                      <a:lnTo>
                        <a:pt x="0" y="923"/>
                      </a:lnTo>
                      <a:lnTo>
                        <a:pt x="0" y="934"/>
                      </a:lnTo>
                      <a:lnTo>
                        <a:pt x="0" y="944"/>
                      </a:lnTo>
                      <a:lnTo>
                        <a:pt x="6" y="956"/>
                      </a:lnTo>
                      <a:lnTo>
                        <a:pt x="17" y="961"/>
                      </a:lnTo>
                      <a:lnTo>
                        <a:pt x="23" y="961"/>
                      </a:lnTo>
                      <a:lnTo>
                        <a:pt x="101" y="961"/>
                      </a:lnTo>
                      <a:lnTo>
                        <a:pt x="84" y="973"/>
                      </a:lnTo>
                      <a:lnTo>
                        <a:pt x="67" y="984"/>
                      </a:lnTo>
                      <a:lnTo>
                        <a:pt x="61" y="1007"/>
                      </a:lnTo>
                      <a:lnTo>
                        <a:pt x="56" y="1022"/>
                      </a:lnTo>
                      <a:lnTo>
                        <a:pt x="61" y="1051"/>
                      </a:lnTo>
                      <a:lnTo>
                        <a:pt x="73" y="1068"/>
                      </a:lnTo>
                      <a:lnTo>
                        <a:pt x="95" y="1083"/>
                      </a:lnTo>
                      <a:lnTo>
                        <a:pt x="118" y="1089"/>
                      </a:lnTo>
                      <a:lnTo>
                        <a:pt x="145" y="1083"/>
                      </a:lnTo>
                      <a:lnTo>
                        <a:pt x="162" y="1068"/>
                      </a:lnTo>
                      <a:lnTo>
                        <a:pt x="179" y="1051"/>
                      </a:lnTo>
                      <a:lnTo>
                        <a:pt x="185" y="1022"/>
                      </a:lnTo>
                      <a:lnTo>
                        <a:pt x="179" y="1007"/>
                      </a:lnTo>
                      <a:lnTo>
                        <a:pt x="173" y="984"/>
                      </a:lnTo>
                      <a:lnTo>
                        <a:pt x="156" y="973"/>
                      </a:lnTo>
                      <a:lnTo>
                        <a:pt x="139" y="961"/>
                      </a:lnTo>
                      <a:lnTo>
                        <a:pt x="579" y="961"/>
                      </a:lnTo>
                      <a:lnTo>
                        <a:pt x="562" y="973"/>
                      </a:lnTo>
                      <a:lnTo>
                        <a:pt x="550" y="984"/>
                      </a:lnTo>
                      <a:lnTo>
                        <a:pt x="540" y="1007"/>
                      </a:lnTo>
                      <a:lnTo>
                        <a:pt x="535" y="1022"/>
                      </a:lnTo>
                      <a:lnTo>
                        <a:pt x="540" y="1051"/>
                      </a:lnTo>
                      <a:lnTo>
                        <a:pt x="556" y="1068"/>
                      </a:lnTo>
                      <a:lnTo>
                        <a:pt x="573" y="1083"/>
                      </a:lnTo>
                      <a:lnTo>
                        <a:pt x="601" y="1089"/>
                      </a:lnTo>
                      <a:lnTo>
                        <a:pt x="623" y="1083"/>
                      </a:lnTo>
                      <a:lnTo>
                        <a:pt x="645" y="1068"/>
                      </a:lnTo>
                      <a:lnTo>
                        <a:pt x="657" y="1051"/>
                      </a:lnTo>
                      <a:lnTo>
                        <a:pt x="662" y="1022"/>
                      </a:lnTo>
                      <a:lnTo>
                        <a:pt x="662" y="1007"/>
                      </a:lnTo>
                      <a:lnTo>
                        <a:pt x="651" y="984"/>
                      </a:lnTo>
                      <a:lnTo>
                        <a:pt x="640" y="973"/>
                      </a:lnTo>
                      <a:lnTo>
                        <a:pt x="617" y="961"/>
                      </a:lnTo>
                      <a:lnTo>
                        <a:pt x="729" y="961"/>
                      </a:lnTo>
                      <a:lnTo>
                        <a:pt x="734" y="961"/>
                      </a:lnTo>
                      <a:lnTo>
                        <a:pt x="767" y="944"/>
                      </a:lnTo>
                      <a:lnTo>
                        <a:pt x="784" y="934"/>
                      </a:lnTo>
                      <a:lnTo>
                        <a:pt x="795" y="917"/>
                      </a:lnTo>
                      <a:lnTo>
                        <a:pt x="807" y="900"/>
                      </a:lnTo>
                      <a:lnTo>
                        <a:pt x="812" y="878"/>
                      </a:lnTo>
                      <a:lnTo>
                        <a:pt x="812" y="856"/>
                      </a:lnTo>
                      <a:lnTo>
                        <a:pt x="807" y="828"/>
                      </a:lnTo>
                      <a:lnTo>
                        <a:pt x="795" y="800"/>
                      </a:lnTo>
                      <a:lnTo>
                        <a:pt x="779" y="778"/>
                      </a:lnTo>
                      <a:lnTo>
                        <a:pt x="746" y="745"/>
                      </a:lnTo>
                      <a:lnTo>
                        <a:pt x="712" y="717"/>
                      </a:lnTo>
                      <a:lnTo>
                        <a:pt x="684" y="695"/>
                      </a:lnTo>
                      <a:lnTo>
                        <a:pt x="934" y="94"/>
                      </a:lnTo>
                      <a:lnTo>
                        <a:pt x="1106" y="56"/>
                      </a:lnTo>
                      <a:lnTo>
                        <a:pt x="1117" y="50"/>
                      </a:lnTo>
                      <a:lnTo>
                        <a:pt x="1123" y="44"/>
                      </a:lnTo>
                      <a:lnTo>
                        <a:pt x="1129" y="33"/>
                      </a:lnTo>
                      <a:lnTo>
                        <a:pt x="1129" y="23"/>
                      </a:lnTo>
                      <a:close/>
                      <a:moveTo>
                        <a:pt x="162" y="1022"/>
                      </a:moveTo>
                      <a:lnTo>
                        <a:pt x="156" y="1039"/>
                      </a:lnTo>
                      <a:lnTo>
                        <a:pt x="151" y="1056"/>
                      </a:lnTo>
                      <a:lnTo>
                        <a:pt x="134" y="1062"/>
                      </a:lnTo>
                      <a:lnTo>
                        <a:pt x="118" y="1068"/>
                      </a:lnTo>
                      <a:lnTo>
                        <a:pt x="101" y="1062"/>
                      </a:lnTo>
                      <a:lnTo>
                        <a:pt x="90" y="1056"/>
                      </a:lnTo>
                      <a:lnTo>
                        <a:pt x="78" y="1039"/>
                      </a:lnTo>
                      <a:lnTo>
                        <a:pt x="78" y="1022"/>
                      </a:lnTo>
                      <a:lnTo>
                        <a:pt x="78" y="1007"/>
                      </a:lnTo>
                      <a:lnTo>
                        <a:pt x="90" y="995"/>
                      </a:lnTo>
                      <a:lnTo>
                        <a:pt x="101" y="984"/>
                      </a:lnTo>
                      <a:lnTo>
                        <a:pt x="118" y="978"/>
                      </a:lnTo>
                      <a:lnTo>
                        <a:pt x="134" y="984"/>
                      </a:lnTo>
                      <a:lnTo>
                        <a:pt x="151" y="995"/>
                      </a:lnTo>
                      <a:lnTo>
                        <a:pt x="156" y="1007"/>
                      </a:lnTo>
                      <a:lnTo>
                        <a:pt x="162" y="1022"/>
                      </a:lnTo>
                      <a:close/>
                      <a:moveTo>
                        <a:pt x="645" y="1022"/>
                      </a:moveTo>
                      <a:lnTo>
                        <a:pt x="640" y="1039"/>
                      </a:lnTo>
                      <a:lnTo>
                        <a:pt x="628" y="1056"/>
                      </a:lnTo>
                      <a:lnTo>
                        <a:pt x="617" y="1062"/>
                      </a:lnTo>
                      <a:lnTo>
                        <a:pt x="601" y="1068"/>
                      </a:lnTo>
                      <a:lnTo>
                        <a:pt x="584" y="1062"/>
                      </a:lnTo>
                      <a:lnTo>
                        <a:pt x="567" y="1056"/>
                      </a:lnTo>
                      <a:lnTo>
                        <a:pt x="562" y="1039"/>
                      </a:lnTo>
                      <a:lnTo>
                        <a:pt x="556" y="1022"/>
                      </a:lnTo>
                      <a:lnTo>
                        <a:pt x="562" y="1007"/>
                      </a:lnTo>
                      <a:lnTo>
                        <a:pt x="567" y="995"/>
                      </a:lnTo>
                      <a:lnTo>
                        <a:pt x="584" y="984"/>
                      </a:lnTo>
                      <a:lnTo>
                        <a:pt x="601" y="978"/>
                      </a:lnTo>
                      <a:lnTo>
                        <a:pt x="617" y="984"/>
                      </a:lnTo>
                      <a:lnTo>
                        <a:pt x="628" y="995"/>
                      </a:lnTo>
                      <a:lnTo>
                        <a:pt x="640" y="1007"/>
                      </a:lnTo>
                      <a:lnTo>
                        <a:pt x="645" y="1022"/>
                      </a:lnTo>
                      <a:close/>
                      <a:moveTo>
                        <a:pt x="668" y="556"/>
                      </a:moveTo>
                      <a:lnTo>
                        <a:pt x="668" y="450"/>
                      </a:lnTo>
                      <a:lnTo>
                        <a:pt x="723" y="450"/>
                      </a:lnTo>
                      <a:lnTo>
                        <a:pt x="684" y="556"/>
                      </a:lnTo>
                      <a:lnTo>
                        <a:pt x="668" y="556"/>
                      </a:lnTo>
                      <a:close/>
                      <a:moveTo>
                        <a:pt x="673" y="579"/>
                      </a:moveTo>
                      <a:lnTo>
                        <a:pt x="668" y="584"/>
                      </a:lnTo>
                      <a:lnTo>
                        <a:pt x="668" y="579"/>
                      </a:lnTo>
                      <a:lnTo>
                        <a:pt x="673" y="579"/>
                      </a:lnTo>
                      <a:close/>
                      <a:moveTo>
                        <a:pt x="67" y="450"/>
                      </a:moveTo>
                      <a:lnTo>
                        <a:pt x="139" y="450"/>
                      </a:lnTo>
                      <a:lnTo>
                        <a:pt x="139" y="556"/>
                      </a:lnTo>
                      <a:lnTo>
                        <a:pt x="78" y="556"/>
                      </a:lnTo>
                      <a:lnTo>
                        <a:pt x="67" y="450"/>
                      </a:lnTo>
                      <a:close/>
                      <a:moveTo>
                        <a:pt x="423" y="450"/>
                      </a:moveTo>
                      <a:lnTo>
                        <a:pt x="529" y="450"/>
                      </a:lnTo>
                      <a:lnTo>
                        <a:pt x="529" y="556"/>
                      </a:lnTo>
                      <a:lnTo>
                        <a:pt x="423" y="556"/>
                      </a:lnTo>
                      <a:lnTo>
                        <a:pt x="423" y="450"/>
                      </a:lnTo>
                      <a:close/>
                      <a:moveTo>
                        <a:pt x="295" y="434"/>
                      </a:moveTo>
                      <a:lnTo>
                        <a:pt x="295" y="333"/>
                      </a:lnTo>
                      <a:lnTo>
                        <a:pt x="401" y="328"/>
                      </a:lnTo>
                      <a:lnTo>
                        <a:pt x="401" y="434"/>
                      </a:lnTo>
                      <a:lnTo>
                        <a:pt x="295" y="434"/>
                      </a:lnTo>
                      <a:close/>
                      <a:moveTo>
                        <a:pt x="401" y="450"/>
                      </a:moveTo>
                      <a:lnTo>
                        <a:pt x="401" y="556"/>
                      </a:lnTo>
                      <a:lnTo>
                        <a:pt x="295" y="556"/>
                      </a:lnTo>
                      <a:lnTo>
                        <a:pt x="295" y="450"/>
                      </a:lnTo>
                      <a:lnTo>
                        <a:pt x="401" y="450"/>
                      </a:lnTo>
                      <a:close/>
                      <a:moveTo>
                        <a:pt x="162" y="434"/>
                      </a:moveTo>
                      <a:lnTo>
                        <a:pt x="162" y="339"/>
                      </a:lnTo>
                      <a:lnTo>
                        <a:pt x="273" y="333"/>
                      </a:lnTo>
                      <a:lnTo>
                        <a:pt x="273" y="434"/>
                      </a:lnTo>
                      <a:lnTo>
                        <a:pt x="162" y="434"/>
                      </a:lnTo>
                      <a:close/>
                      <a:moveTo>
                        <a:pt x="273" y="450"/>
                      </a:moveTo>
                      <a:lnTo>
                        <a:pt x="273" y="556"/>
                      </a:lnTo>
                      <a:lnTo>
                        <a:pt x="162" y="556"/>
                      </a:lnTo>
                      <a:lnTo>
                        <a:pt x="162" y="450"/>
                      </a:lnTo>
                      <a:lnTo>
                        <a:pt x="273" y="450"/>
                      </a:lnTo>
                      <a:close/>
                      <a:moveTo>
                        <a:pt x="273" y="579"/>
                      </a:moveTo>
                      <a:lnTo>
                        <a:pt x="273" y="655"/>
                      </a:lnTo>
                      <a:lnTo>
                        <a:pt x="162" y="645"/>
                      </a:lnTo>
                      <a:lnTo>
                        <a:pt x="162" y="579"/>
                      </a:lnTo>
                      <a:lnTo>
                        <a:pt x="273" y="579"/>
                      </a:lnTo>
                      <a:close/>
                      <a:moveTo>
                        <a:pt x="295" y="579"/>
                      </a:moveTo>
                      <a:lnTo>
                        <a:pt x="401" y="579"/>
                      </a:lnTo>
                      <a:lnTo>
                        <a:pt x="401" y="667"/>
                      </a:lnTo>
                      <a:lnTo>
                        <a:pt x="295" y="655"/>
                      </a:lnTo>
                      <a:lnTo>
                        <a:pt x="295" y="579"/>
                      </a:lnTo>
                      <a:close/>
                      <a:moveTo>
                        <a:pt x="423" y="579"/>
                      </a:moveTo>
                      <a:lnTo>
                        <a:pt x="529" y="579"/>
                      </a:lnTo>
                      <a:lnTo>
                        <a:pt x="529" y="678"/>
                      </a:lnTo>
                      <a:lnTo>
                        <a:pt x="423" y="667"/>
                      </a:lnTo>
                      <a:lnTo>
                        <a:pt x="423" y="579"/>
                      </a:lnTo>
                      <a:close/>
                      <a:moveTo>
                        <a:pt x="423" y="434"/>
                      </a:moveTo>
                      <a:lnTo>
                        <a:pt x="423" y="328"/>
                      </a:lnTo>
                      <a:lnTo>
                        <a:pt x="529" y="322"/>
                      </a:lnTo>
                      <a:lnTo>
                        <a:pt x="529" y="434"/>
                      </a:lnTo>
                      <a:lnTo>
                        <a:pt x="423" y="434"/>
                      </a:lnTo>
                      <a:close/>
                      <a:moveTo>
                        <a:pt x="545" y="450"/>
                      </a:moveTo>
                      <a:lnTo>
                        <a:pt x="651" y="450"/>
                      </a:lnTo>
                      <a:lnTo>
                        <a:pt x="651" y="556"/>
                      </a:lnTo>
                      <a:lnTo>
                        <a:pt x="545" y="556"/>
                      </a:lnTo>
                      <a:lnTo>
                        <a:pt x="545" y="450"/>
                      </a:lnTo>
                      <a:close/>
                      <a:moveTo>
                        <a:pt x="545" y="434"/>
                      </a:moveTo>
                      <a:lnTo>
                        <a:pt x="545" y="322"/>
                      </a:lnTo>
                      <a:lnTo>
                        <a:pt x="651" y="322"/>
                      </a:lnTo>
                      <a:lnTo>
                        <a:pt x="651" y="434"/>
                      </a:lnTo>
                      <a:lnTo>
                        <a:pt x="545" y="434"/>
                      </a:lnTo>
                      <a:close/>
                      <a:moveTo>
                        <a:pt x="56" y="339"/>
                      </a:moveTo>
                      <a:lnTo>
                        <a:pt x="139" y="339"/>
                      </a:lnTo>
                      <a:lnTo>
                        <a:pt x="139" y="434"/>
                      </a:lnTo>
                      <a:lnTo>
                        <a:pt x="67" y="434"/>
                      </a:lnTo>
                      <a:lnTo>
                        <a:pt x="67" y="450"/>
                      </a:lnTo>
                      <a:lnTo>
                        <a:pt x="56" y="339"/>
                      </a:lnTo>
                      <a:close/>
                      <a:moveTo>
                        <a:pt x="78" y="579"/>
                      </a:moveTo>
                      <a:lnTo>
                        <a:pt x="139" y="579"/>
                      </a:lnTo>
                      <a:lnTo>
                        <a:pt x="139" y="645"/>
                      </a:lnTo>
                      <a:lnTo>
                        <a:pt x="84" y="640"/>
                      </a:lnTo>
                      <a:lnTo>
                        <a:pt x="78" y="579"/>
                      </a:lnTo>
                      <a:close/>
                      <a:moveTo>
                        <a:pt x="545" y="678"/>
                      </a:moveTo>
                      <a:lnTo>
                        <a:pt x="545" y="579"/>
                      </a:lnTo>
                      <a:lnTo>
                        <a:pt x="651" y="579"/>
                      </a:lnTo>
                      <a:lnTo>
                        <a:pt x="651" y="634"/>
                      </a:lnTo>
                      <a:lnTo>
                        <a:pt x="628" y="689"/>
                      </a:lnTo>
                      <a:lnTo>
                        <a:pt x="545" y="678"/>
                      </a:lnTo>
                      <a:close/>
                      <a:moveTo>
                        <a:pt x="734" y="434"/>
                      </a:moveTo>
                      <a:lnTo>
                        <a:pt x="668" y="434"/>
                      </a:lnTo>
                      <a:lnTo>
                        <a:pt x="668" y="322"/>
                      </a:lnTo>
                      <a:lnTo>
                        <a:pt x="779" y="317"/>
                      </a:lnTo>
                      <a:lnTo>
                        <a:pt x="734" y="434"/>
                      </a:lnTo>
                      <a:close/>
                    </a:path>
                  </a:pathLst>
                </a:custGeom>
                <a:solidFill>
                  <a:srgbClr val="73D3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29"/>
                <p:cNvSpPr/>
                <p:nvPr/>
              </p:nvSpPr>
              <p:spPr>
                <a:xfrm>
                  <a:off x="1950885" y="1925362"/>
                  <a:ext cx="364945" cy="364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53" extrusionOk="0">
                      <a:moveTo>
                        <a:pt x="908" y="1066"/>
                      </a:moveTo>
                      <a:lnTo>
                        <a:pt x="600" y="944"/>
                      </a:lnTo>
                      <a:lnTo>
                        <a:pt x="590" y="941"/>
                      </a:lnTo>
                      <a:lnTo>
                        <a:pt x="578" y="940"/>
                      </a:lnTo>
                      <a:lnTo>
                        <a:pt x="1051" y="205"/>
                      </a:lnTo>
                      <a:lnTo>
                        <a:pt x="908" y="1066"/>
                      </a:lnTo>
                      <a:close/>
                      <a:moveTo>
                        <a:pt x="367" y="868"/>
                      </a:moveTo>
                      <a:lnTo>
                        <a:pt x="367" y="868"/>
                      </a:lnTo>
                      <a:lnTo>
                        <a:pt x="366" y="866"/>
                      </a:lnTo>
                      <a:lnTo>
                        <a:pt x="1049" y="137"/>
                      </a:lnTo>
                      <a:lnTo>
                        <a:pt x="468" y="1042"/>
                      </a:lnTo>
                      <a:lnTo>
                        <a:pt x="367" y="868"/>
                      </a:lnTo>
                      <a:close/>
                      <a:moveTo>
                        <a:pt x="113" y="749"/>
                      </a:moveTo>
                      <a:lnTo>
                        <a:pt x="947" y="193"/>
                      </a:lnTo>
                      <a:lnTo>
                        <a:pt x="340" y="842"/>
                      </a:lnTo>
                      <a:lnTo>
                        <a:pt x="336" y="838"/>
                      </a:lnTo>
                      <a:lnTo>
                        <a:pt x="332" y="836"/>
                      </a:lnTo>
                      <a:lnTo>
                        <a:pt x="113" y="749"/>
                      </a:lnTo>
                      <a:close/>
                      <a:moveTo>
                        <a:pt x="1135" y="7"/>
                      </a:moveTo>
                      <a:lnTo>
                        <a:pt x="1131" y="4"/>
                      </a:lnTo>
                      <a:lnTo>
                        <a:pt x="1126" y="2"/>
                      </a:lnTo>
                      <a:lnTo>
                        <a:pt x="1121" y="1"/>
                      </a:lnTo>
                      <a:lnTo>
                        <a:pt x="1116" y="0"/>
                      </a:lnTo>
                      <a:lnTo>
                        <a:pt x="1110" y="1"/>
                      </a:lnTo>
                      <a:lnTo>
                        <a:pt x="1106" y="2"/>
                      </a:lnTo>
                      <a:lnTo>
                        <a:pt x="1101" y="5"/>
                      </a:lnTo>
                      <a:lnTo>
                        <a:pt x="1096" y="7"/>
                      </a:lnTo>
                      <a:lnTo>
                        <a:pt x="16" y="727"/>
                      </a:lnTo>
                      <a:lnTo>
                        <a:pt x="12" y="730"/>
                      </a:lnTo>
                      <a:lnTo>
                        <a:pt x="9" y="734"/>
                      </a:lnTo>
                      <a:lnTo>
                        <a:pt x="5" y="737"/>
                      </a:lnTo>
                      <a:lnTo>
                        <a:pt x="3" y="741"/>
                      </a:lnTo>
                      <a:lnTo>
                        <a:pt x="2" y="745"/>
                      </a:lnTo>
                      <a:lnTo>
                        <a:pt x="0" y="751"/>
                      </a:lnTo>
                      <a:lnTo>
                        <a:pt x="0" y="755"/>
                      </a:lnTo>
                      <a:lnTo>
                        <a:pt x="0" y="761"/>
                      </a:lnTo>
                      <a:lnTo>
                        <a:pt x="1" y="765"/>
                      </a:lnTo>
                      <a:lnTo>
                        <a:pt x="2" y="770"/>
                      </a:lnTo>
                      <a:lnTo>
                        <a:pt x="4" y="775"/>
                      </a:lnTo>
                      <a:lnTo>
                        <a:pt x="8" y="779"/>
                      </a:lnTo>
                      <a:lnTo>
                        <a:pt x="11" y="782"/>
                      </a:lnTo>
                      <a:lnTo>
                        <a:pt x="14" y="785"/>
                      </a:lnTo>
                      <a:lnTo>
                        <a:pt x="18" y="788"/>
                      </a:lnTo>
                      <a:lnTo>
                        <a:pt x="23" y="790"/>
                      </a:lnTo>
                      <a:lnTo>
                        <a:pt x="305" y="903"/>
                      </a:lnTo>
                      <a:lnTo>
                        <a:pt x="436" y="1134"/>
                      </a:lnTo>
                      <a:lnTo>
                        <a:pt x="440" y="1139"/>
                      </a:lnTo>
                      <a:lnTo>
                        <a:pt x="443" y="1142"/>
                      </a:lnTo>
                      <a:lnTo>
                        <a:pt x="446" y="1145"/>
                      </a:lnTo>
                      <a:lnTo>
                        <a:pt x="449" y="1148"/>
                      </a:lnTo>
                      <a:lnTo>
                        <a:pt x="454" y="1149"/>
                      </a:lnTo>
                      <a:lnTo>
                        <a:pt x="458" y="1152"/>
                      </a:lnTo>
                      <a:lnTo>
                        <a:pt x="463" y="1153"/>
                      </a:lnTo>
                      <a:lnTo>
                        <a:pt x="468" y="1153"/>
                      </a:lnTo>
                      <a:lnTo>
                        <a:pt x="468" y="1153"/>
                      </a:lnTo>
                      <a:lnTo>
                        <a:pt x="473" y="1153"/>
                      </a:lnTo>
                      <a:lnTo>
                        <a:pt x="477" y="1152"/>
                      </a:lnTo>
                      <a:lnTo>
                        <a:pt x="482" y="1150"/>
                      </a:lnTo>
                      <a:lnTo>
                        <a:pt x="486" y="1148"/>
                      </a:lnTo>
                      <a:lnTo>
                        <a:pt x="489" y="1145"/>
                      </a:lnTo>
                      <a:lnTo>
                        <a:pt x="494" y="1143"/>
                      </a:lnTo>
                      <a:lnTo>
                        <a:pt x="496" y="1139"/>
                      </a:lnTo>
                      <a:lnTo>
                        <a:pt x="499" y="1135"/>
                      </a:lnTo>
                      <a:lnTo>
                        <a:pt x="573" y="1010"/>
                      </a:lnTo>
                      <a:lnTo>
                        <a:pt x="922" y="1150"/>
                      </a:lnTo>
                      <a:lnTo>
                        <a:pt x="929" y="1153"/>
                      </a:lnTo>
                      <a:lnTo>
                        <a:pt x="936" y="1153"/>
                      </a:lnTo>
                      <a:lnTo>
                        <a:pt x="941" y="1153"/>
                      </a:lnTo>
                      <a:lnTo>
                        <a:pt x="945" y="1152"/>
                      </a:lnTo>
                      <a:lnTo>
                        <a:pt x="949" y="1150"/>
                      </a:lnTo>
                      <a:lnTo>
                        <a:pt x="954" y="1148"/>
                      </a:lnTo>
                      <a:lnTo>
                        <a:pt x="960" y="1143"/>
                      </a:lnTo>
                      <a:lnTo>
                        <a:pt x="966" y="1138"/>
                      </a:lnTo>
                      <a:lnTo>
                        <a:pt x="969" y="1130"/>
                      </a:lnTo>
                      <a:lnTo>
                        <a:pt x="972" y="1122"/>
                      </a:lnTo>
                      <a:lnTo>
                        <a:pt x="1151" y="42"/>
                      </a:lnTo>
                      <a:lnTo>
                        <a:pt x="1152" y="37"/>
                      </a:lnTo>
                      <a:lnTo>
                        <a:pt x="1151" y="33"/>
                      </a:lnTo>
                      <a:lnTo>
                        <a:pt x="1150" y="27"/>
                      </a:lnTo>
                      <a:lnTo>
                        <a:pt x="1149" y="22"/>
                      </a:lnTo>
                      <a:lnTo>
                        <a:pt x="1147" y="18"/>
                      </a:lnTo>
                      <a:lnTo>
                        <a:pt x="1144" y="13"/>
                      </a:lnTo>
                      <a:lnTo>
                        <a:pt x="1139" y="10"/>
                      </a:lnTo>
                      <a:lnTo>
                        <a:pt x="1135" y="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29"/>
                <p:cNvSpPr/>
                <p:nvPr/>
              </p:nvSpPr>
              <p:spPr>
                <a:xfrm>
                  <a:off x="1725639" y="2540199"/>
                  <a:ext cx="298790" cy="298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52" extrusionOk="0">
                      <a:moveTo>
                        <a:pt x="1080" y="504"/>
                      </a:moveTo>
                      <a:lnTo>
                        <a:pt x="1079" y="510"/>
                      </a:lnTo>
                      <a:lnTo>
                        <a:pt x="1077" y="518"/>
                      </a:lnTo>
                      <a:lnTo>
                        <a:pt x="1074" y="523"/>
                      </a:lnTo>
                      <a:lnTo>
                        <a:pt x="1069" y="529"/>
                      </a:lnTo>
                      <a:lnTo>
                        <a:pt x="1064" y="533"/>
                      </a:lnTo>
                      <a:lnTo>
                        <a:pt x="1058" y="536"/>
                      </a:lnTo>
                      <a:lnTo>
                        <a:pt x="1051" y="539"/>
                      </a:lnTo>
                      <a:lnTo>
                        <a:pt x="1044" y="540"/>
                      </a:lnTo>
                      <a:lnTo>
                        <a:pt x="977" y="540"/>
                      </a:lnTo>
                      <a:lnTo>
                        <a:pt x="834" y="288"/>
                      </a:lnTo>
                      <a:lnTo>
                        <a:pt x="936" y="288"/>
                      </a:lnTo>
                      <a:lnTo>
                        <a:pt x="944" y="289"/>
                      </a:lnTo>
                      <a:lnTo>
                        <a:pt x="953" y="291"/>
                      </a:lnTo>
                      <a:lnTo>
                        <a:pt x="959" y="296"/>
                      </a:lnTo>
                      <a:lnTo>
                        <a:pt x="964" y="302"/>
                      </a:lnTo>
                      <a:lnTo>
                        <a:pt x="1072" y="446"/>
                      </a:lnTo>
                      <a:lnTo>
                        <a:pt x="1076" y="451"/>
                      </a:lnTo>
                      <a:lnTo>
                        <a:pt x="1078" y="456"/>
                      </a:lnTo>
                      <a:lnTo>
                        <a:pt x="1080" y="462"/>
                      </a:lnTo>
                      <a:lnTo>
                        <a:pt x="1080" y="467"/>
                      </a:lnTo>
                      <a:lnTo>
                        <a:pt x="1080" y="504"/>
                      </a:lnTo>
                      <a:close/>
                      <a:moveTo>
                        <a:pt x="972" y="1080"/>
                      </a:moveTo>
                      <a:lnTo>
                        <a:pt x="756" y="1080"/>
                      </a:lnTo>
                      <a:lnTo>
                        <a:pt x="756" y="720"/>
                      </a:lnTo>
                      <a:lnTo>
                        <a:pt x="755" y="712"/>
                      </a:lnTo>
                      <a:lnTo>
                        <a:pt x="753" y="706"/>
                      </a:lnTo>
                      <a:lnTo>
                        <a:pt x="750" y="699"/>
                      </a:lnTo>
                      <a:lnTo>
                        <a:pt x="745" y="694"/>
                      </a:lnTo>
                      <a:lnTo>
                        <a:pt x="740" y="690"/>
                      </a:lnTo>
                      <a:lnTo>
                        <a:pt x="734" y="687"/>
                      </a:lnTo>
                      <a:lnTo>
                        <a:pt x="727" y="684"/>
                      </a:lnTo>
                      <a:lnTo>
                        <a:pt x="720" y="683"/>
                      </a:lnTo>
                      <a:lnTo>
                        <a:pt x="450" y="683"/>
                      </a:lnTo>
                      <a:lnTo>
                        <a:pt x="443" y="684"/>
                      </a:lnTo>
                      <a:lnTo>
                        <a:pt x="436" y="687"/>
                      </a:lnTo>
                      <a:lnTo>
                        <a:pt x="430" y="690"/>
                      </a:lnTo>
                      <a:lnTo>
                        <a:pt x="424" y="694"/>
                      </a:lnTo>
                      <a:lnTo>
                        <a:pt x="420" y="699"/>
                      </a:lnTo>
                      <a:lnTo>
                        <a:pt x="417" y="706"/>
                      </a:lnTo>
                      <a:lnTo>
                        <a:pt x="415" y="712"/>
                      </a:lnTo>
                      <a:lnTo>
                        <a:pt x="414" y="720"/>
                      </a:lnTo>
                      <a:lnTo>
                        <a:pt x="414" y="1080"/>
                      </a:lnTo>
                      <a:lnTo>
                        <a:pt x="180" y="1080"/>
                      </a:lnTo>
                      <a:lnTo>
                        <a:pt x="180" y="612"/>
                      </a:lnTo>
                      <a:lnTo>
                        <a:pt x="972" y="612"/>
                      </a:lnTo>
                      <a:lnTo>
                        <a:pt x="972" y="1080"/>
                      </a:lnTo>
                      <a:close/>
                      <a:moveTo>
                        <a:pt x="720" y="1080"/>
                      </a:moveTo>
                      <a:lnTo>
                        <a:pt x="450" y="1080"/>
                      </a:lnTo>
                      <a:lnTo>
                        <a:pt x="450" y="720"/>
                      </a:lnTo>
                      <a:lnTo>
                        <a:pt x="720" y="720"/>
                      </a:lnTo>
                      <a:lnTo>
                        <a:pt x="720" y="1080"/>
                      </a:lnTo>
                      <a:close/>
                      <a:moveTo>
                        <a:pt x="72" y="504"/>
                      </a:moveTo>
                      <a:lnTo>
                        <a:pt x="72" y="467"/>
                      </a:lnTo>
                      <a:lnTo>
                        <a:pt x="72" y="462"/>
                      </a:lnTo>
                      <a:lnTo>
                        <a:pt x="73" y="456"/>
                      </a:lnTo>
                      <a:lnTo>
                        <a:pt x="76" y="451"/>
                      </a:lnTo>
                      <a:lnTo>
                        <a:pt x="79" y="446"/>
                      </a:lnTo>
                      <a:lnTo>
                        <a:pt x="187" y="302"/>
                      </a:lnTo>
                      <a:lnTo>
                        <a:pt x="193" y="296"/>
                      </a:lnTo>
                      <a:lnTo>
                        <a:pt x="200" y="291"/>
                      </a:lnTo>
                      <a:lnTo>
                        <a:pt x="207" y="289"/>
                      </a:lnTo>
                      <a:lnTo>
                        <a:pt x="216" y="288"/>
                      </a:lnTo>
                      <a:lnTo>
                        <a:pt x="319" y="288"/>
                      </a:lnTo>
                      <a:lnTo>
                        <a:pt x="175" y="540"/>
                      </a:lnTo>
                      <a:lnTo>
                        <a:pt x="108" y="540"/>
                      </a:lnTo>
                      <a:lnTo>
                        <a:pt x="100" y="539"/>
                      </a:lnTo>
                      <a:lnTo>
                        <a:pt x="94" y="536"/>
                      </a:lnTo>
                      <a:lnTo>
                        <a:pt x="87" y="533"/>
                      </a:lnTo>
                      <a:lnTo>
                        <a:pt x="82" y="529"/>
                      </a:lnTo>
                      <a:lnTo>
                        <a:pt x="78" y="523"/>
                      </a:lnTo>
                      <a:lnTo>
                        <a:pt x="75" y="518"/>
                      </a:lnTo>
                      <a:lnTo>
                        <a:pt x="72" y="510"/>
                      </a:lnTo>
                      <a:lnTo>
                        <a:pt x="72" y="504"/>
                      </a:lnTo>
                      <a:close/>
                      <a:moveTo>
                        <a:pt x="713" y="288"/>
                      </a:moveTo>
                      <a:lnTo>
                        <a:pt x="792" y="288"/>
                      </a:lnTo>
                      <a:lnTo>
                        <a:pt x="935" y="540"/>
                      </a:lnTo>
                      <a:lnTo>
                        <a:pt x="785" y="540"/>
                      </a:lnTo>
                      <a:lnTo>
                        <a:pt x="713" y="288"/>
                      </a:lnTo>
                      <a:close/>
                      <a:moveTo>
                        <a:pt x="594" y="288"/>
                      </a:moveTo>
                      <a:lnTo>
                        <a:pt x="675" y="288"/>
                      </a:lnTo>
                      <a:lnTo>
                        <a:pt x="747" y="540"/>
                      </a:lnTo>
                      <a:lnTo>
                        <a:pt x="594" y="540"/>
                      </a:lnTo>
                      <a:lnTo>
                        <a:pt x="594" y="288"/>
                      </a:lnTo>
                      <a:close/>
                      <a:moveTo>
                        <a:pt x="476" y="288"/>
                      </a:moveTo>
                      <a:lnTo>
                        <a:pt x="558" y="288"/>
                      </a:lnTo>
                      <a:lnTo>
                        <a:pt x="558" y="540"/>
                      </a:lnTo>
                      <a:lnTo>
                        <a:pt x="404" y="540"/>
                      </a:lnTo>
                      <a:lnTo>
                        <a:pt x="476" y="288"/>
                      </a:lnTo>
                      <a:close/>
                      <a:moveTo>
                        <a:pt x="367" y="540"/>
                      </a:moveTo>
                      <a:lnTo>
                        <a:pt x="216" y="540"/>
                      </a:lnTo>
                      <a:lnTo>
                        <a:pt x="360" y="288"/>
                      </a:lnTo>
                      <a:lnTo>
                        <a:pt x="438" y="288"/>
                      </a:lnTo>
                      <a:lnTo>
                        <a:pt x="367" y="540"/>
                      </a:lnTo>
                      <a:close/>
                      <a:moveTo>
                        <a:pt x="936" y="72"/>
                      </a:moveTo>
                      <a:lnTo>
                        <a:pt x="936" y="216"/>
                      </a:lnTo>
                      <a:lnTo>
                        <a:pt x="216" y="216"/>
                      </a:lnTo>
                      <a:lnTo>
                        <a:pt x="216" y="72"/>
                      </a:lnTo>
                      <a:lnTo>
                        <a:pt x="936" y="72"/>
                      </a:lnTo>
                      <a:close/>
                      <a:moveTo>
                        <a:pt x="1131" y="402"/>
                      </a:moveTo>
                      <a:lnTo>
                        <a:pt x="1023" y="259"/>
                      </a:lnTo>
                      <a:lnTo>
                        <a:pt x="1015" y="251"/>
                      </a:lnTo>
                      <a:lnTo>
                        <a:pt x="1008" y="244"/>
                      </a:lnTo>
                      <a:lnTo>
                        <a:pt x="1008" y="72"/>
                      </a:lnTo>
                      <a:lnTo>
                        <a:pt x="1008" y="64"/>
                      </a:lnTo>
                      <a:lnTo>
                        <a:pt x="1007" y="57"/>
                      </a:lnTo>
                      <a:lnTo>
                        <a:pt x="1004" y="50"/>
                      </a:lnTo>
                      <a:lnTo>
                        <a:pt x="1002" y="44"/>
                      </a:lnTo>
                      <a:lnTo>
                        <a:pt x="999" y="37"/>
                      </a:lnTo>
                      <a:lnTo>
                        <a:pt x="996" y="31"/>
                      </a:lnTo>
                      <a:lnTo>
                        <a:pt x="991" y="26"/>
                      </a:lnTo>
                      <a:lnTo>
                        <a:pt x="987" y="21"/>
                      </a:lnTo>
                      <a:lnTo>
                        <a:pt x="982" y="16"/>
                      </a:lnTo>
                      <a:lnTo>
                        <a:pt x="976" y="12"/>
                      </a:lnTo>
                      <a:lnTo>
                        <a:pt x="970" y="8"/>
                      </a:lnTo>
                      <a:lnTo>
                        <a:pt x="964" y="5"/>
                      </a:lnTo>
                      <a:lnTo>
                        <a:pt x="957" y="3"/>
                      </a:lnTo>
                      <a:lnTo>
                        <a:pt x="950" y="1"/>
                      </a:lnTo>
                      <a:lnTo>
                        <a:pt x="943" y="0"/>
                      </a:lnTo>
                      <a:lnTo>
                        <a:pt x="936" y="0"/>
                      </a:lnTo>
                      <a:lnTo>
                        <a:pt x="216" y="0"/>
                      </a:lnTo>
                      <a:lnTo>
                        <a:pt x="208" y="0"/>
                      </a:lnTo>
                      <a:lnTo>
                        <a:pt x="202" y="1"/>
                      </a:lnTo>
                      <a:lnTo>
                        <a:pt x="194" y="3"/>
                      </a:lnTo>
                      <a:lnTo>
                        <a:pt x="188" y="5"/>
                      </a:lnTo>
                      <a:lnTo>
                        <a:pt x="181" y="8"/>
                      </a:lnTo>
                      <a:lnTo>
                        <a:pt x="176" y="12"/>
                      </a:lnTo>
                      <a:lnTo>
                        <a:pt x="171" y="16"/>
                      </a:lnTo>
                      <a:lnTo>
                        <a:pt x="165" y="21"/>
                      </a:lnTo>
                      <a:lnTo>
                        <a:pt x="161" y="26"/>
                      </a:lnTo>
                      <a:lnTo>
                        <a:pt x="157" y="31"/>
                      </a:lnTo>
                      <a:lnTo>
                        <a:pt x="152" y="37"/>
                      </a:lnTo>
                      <a:lnTo>
                        <a:pt x="150" y="44"/>
                      </a:lnTo>
                      <a:lnTo>
                        <a:pt x="147" y="50"/>
                      </a:lnTo>
                      <a:lnTo>
                        <a:pt x="146" y="57"/>
                      </a:lnTo>
                      <a:lnTo>
                        <a:pt x="145" y="64"/>
                      </a:lnTo>
                      <a:lnTo>
                        <a:pt x="144" y="72"/>
                      </a:lnTo>
                      <a:lnTo>
                        <a:pt x="144" y="244"/>
                      </a:lnTo>
                      <a:lnTo>
                        <a:pt x="136" y="251"/>
                      </a:lnTo>
                      <a:lnTo>
                        <a:pt x="130" y="259"/>
                      </a:lnTo>
                      <a:lnTo>
                        <a:pt x="22" y="402"/>
                      </a:lnTo>
                      <a:lnTo>
                        <a:pt x="16" y="410"/>
                      </a:lnTo>
                      <a:lnTo>
                        <a:pt x="12" y="418"/>
                      </a:lnTo>
                      <a:lnTo>
                        <a:pt x="9" y="425"/>
                      </a:lnTo>
                      <a:lnTo>
                        <a:pt x="5" y="434"/>
                      </a:lnTo>
                      <a:lnTo>
                        <a:pt x="3" y="441"/>
                      </a:lnTo>
                      <a:lnTo>
                        <a:pt x="1" y="450"/>
                      </a:lnTo>
                      <a:lnTo>
                        <a:pt x="0" y="459"/>
                      </a:lnTo>
                      <a:lnTo>
                        <a:pt x="0" y="467"/>
                      </a:lnTo>
                      <a:lnTo>
                        <a:pt x="0" y="504"/>
                      </a:lnTo>
                      <a:lnTo>
                        <a:pt x="1" y="515"/>
                      </a:lnTo>
                      <a:lnTo>
                        <a:pt x="2" y="526"/>
                      </a:lnTo>
                      <a:lnTo>
                        <a:pt x="5" y="535"/>
                      </a:lnTo>
                      <a:lnTo>
                        <a:pt x="9" y="546"/>
                      </a:lnTo>
                      <a:lnTo>
                        <a:pt x="13" y="555"/>
                      </a:lnTo>
                      <a:lnTo>
                        <a:pt x="18" y="564"/>
                      </a:lnTo>
                      <a:lnTo>
                        <a:pt x="25" y="572"/>
                      </a:lnTo>
                      <a:lnTo>
                        <a:pt x="31" y="580"/>
                      </a:lnTo>
                      <a:lnTo>
                        <a:pt x="39" y="587"/>
                      </a:lnTo>
                      <a:lnTo>
                        <a:pt x="48" y="594"/>
                      </a:lnTo>
                      <a:lnTo>
                        <a:pt x="56" y="599"/>
                      </a:lnTo>
                      <a:lnTo>
                        <a:pt x="66" y="603"/>
                      </a:lnTo>
                      <a:lnTo>
                        <a:pt x="76" y="607"/>
                      </a:lnTo>
                      <a:lnTo>
                        <a:pt x="86" y="610"/>
                      </a:lnTo>
                      <a:lnTo>
                        <a:pt x="97" y="611"/>
                      </a:lnTo>
                      <a:lnTo>
                        <a:pt x="108" y="612"/>
                      </a:lnTo>
                      <a:lnTo>
                        <a:pt x="108" y="1080"/>
                      </a:lnTo>
                      <a:lnTo>
                        <a:pt x="108" y="1087"/>
                      </a:lnTo>
                      <a:lnTo>
                        <a:pt x="109" y="1094"/>
                      </a:lnTo>
                      <a:lnTo>
                        <a:pt x="111" y="1101"/>
                      </a:lnTo>
                      <a:lnTo>
                        <a:pt x="113" y="1108"/>
                      </a:lnTo>
                      <a:lnTo>
                        <a:pt x="117" y="1114"/>
                      </a:lnTo>
                      <a:lnTo>
                        <a:pt x="120" y="1120"/>
                      </a:lnTo>
                      <a:lnTo>
                        <a:pt x="124" y="1125"/>
                      </a:lnTo>
                      <a:lnTo>
                        <a:pt x="130" y="1130"/>
                      </a:lnTo>
                      <a:lnTo>
                        <a:pt x="134" y="1135"/>
                      </a:lnTo>
                      <a:lnTo>
                        <a:pt x="139" y="1139"/>
                      </a:lnTo>
                      <a:lnTo>
                        <a:pt x="146" y="1143"/>
                      </a:lnTo>
                      <a:lnTo>
                        <a:pt x="152" y="1146"/>
                      </a:lnTo>
                      <a:lnTo>
                        <a:pt x="159" y="1149"/>
                      </a:lnTo>
                      <a:lnTo>
                        <a:pt x="165" y="1150"/>
                      </a:lnTo>
                      <a:lnTo>
                        <a:pt x="173" y="1151"/>
                      </a:lnTo>
                      <a:lnTo>
                        <a:pt x="180" y="1152"/>
                      </a:lnTo>
                      <a:lnTo>
                        <a:pt x="972" y="1152"/>
                      </a:lnTo>
                      <a:lnTo>
                        <a:pt x="980" y="1151"/>
                      </a:lnTo>
                      <a:lnTo>
                        <a:pt x="986" y="1150"/>
                      </a:lnTo>
                      <a:lnTo>
                        <a:pt x="994" y="1149"/>
                      </a:lnTo>
                      <a:lnTo>
                        <a:pt x="1000" y="1146"/>
                      </a:lnTo>
                      <a:lnTo>
                        <a:pt x="1007" y="1143"/>
                      </a:lnTo>
                      <a:lnTo>
                        <a:pt x="1012" y="1139"/>
                      </a:lnTo>
                      <a:lnTo>
                        <a:pt x="1017" y="1135"/>
                      </a:lnTo>
                      <a:lnTo>
                        <a:pt x="1023" y="1130"/>
                      </a:lnTo>
                      <a:lnTo>
                        <a:pt x="1027" y="1125"/>
                      </a:lnTo>
                      <a:lnTo>
                        <a:pt x="1031" y="1120"/>
                      </a:lnTo>
                      <a:lnTo>
                        <a:pt x="1036" y="1114"/>
                      </a:lnTo>
                      <a:lnTo>
                        <a:pt x="1038" y="1108"/>
                      </a:lnTo>
                      <a:lnTo>
                        <a:pt x="1041" y="1101"/>
                      </a:lnTo>
                      <a:lnTo>
                        <a:pt x="1042" y="1094"/>
                      </a:lnTo>
                      <a:lnTo>
                        <a:pt x="1043" y="1087"/>
                      </a:lnTo>
                      <a:lnTo>
                        <a:pt x="1044" y="1080"/>
                      </a:lnTo>
                      <a:lnTo>
                        <a:pt x="1044" y="612"/>
                      </a:lnTo>
                      <a:lnTo>
                        <a:pt x="1055" y="611"/>
                      </a:lnTo>
                      <a:lnTo>
                        <a:pt x="1066" y="610"/>
                      </a:lnTo>
                      <a:lnTo>
                        <a:pt x="1076" y="607"/>
                      </a:lnTo>
                      <a:lnTo>
                        <a:pt x="1087" y="603"/>
                      </a:lnTo>
                      <a:lnTo>
                        <a:pt x="1095" y="599"/>
                      </a:lnTo>
                      <a:lnTo>
                        <a:pt x="1105" y="594"/>
                      </a:lnTo>
                      <a:lnTo>
                        <a:pt x="1112" y="587"/>
                      </a:lnTo>
                      <a:lnTo>
                        <a:pt x="1120" y="580"/>
                      </a:lnTo>
                      <a:lnTo>
                        <a:pt x="1128" y="572"/>
                      </a:lnTo>
                      <a:lnTo>
                        <a:pt x="1134" y="564"/>
                      </a:lnTo>
                      <a:lnTo>
                        <a:pt x="1139" y="555"/>
                      </a:lnTo>
                      <a:lnTo>
                        <a:pt x="1144" y="546"/>
                      </a:lnTo>
                      <a:lnTo>
                        <a:pt x="1147" y="535"/>
                      </a:lnTo>
                      <a:lnTo>
                        <a:pt x="1150" y="526"/>
                      </a:lnTo>
                      <a:lnTo>
                        <a:pt x="1151" y="515"/>
                      </a:lnTo>
                      <a:lnTo>
                        <a:pt x="1152" y="504"/>
                      </a:lnTo>
                      <a:lnTo>
                        <a:pt x="1152" y="467"/>
                      </a:lnTo>
                      <a:lnTo>
                        <a:pt x="1151" y="459"/>
                      </a:lnTo>
                      <a:lnTo>
                        <a:pt x="1150" y="450"/>
                      </a:lnTo>
                      <a:lnTo>
                        <a:pt x="1149" y="441"/>
                      </a:lnTo>
                      <a:lnTo>
                        <a:pt x="1146" y="434"/>
                      </a:lnTo>
                      <a:lnTo>
                        <a:pt x="1144" y="425"/>
                      </a:lnTo>
                      <a:lnTo>
                        <a:pt x="1139" y="418"/>
                      </a:lnTo>
                      <a:lnTo>
                        <a:pt x="1135" y="410"/>
                      </a:lnTo>
                      <a:lnTo>
                        <a:pt x="1131" y="402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86" name="Google Shape;686;p29"/>
                <p:cNvGrpSpPr/>
                <p:nvPr/>
              </p:nvGrpSpPr>
              <p:grpSpPr>
                <a:xfrm>
                  <a:off x="4303274" y="3730766"/>
                  <a:ext cx="496304" cy="496304"/>
                  <a:chOff x="7171531" y="3646884"/>
                  <a:chExt cx="457201" cy="457201"/>
                </a:xfrm>
              </p:grpSpPr>
              <p:sp>
                <p:nvSpPr>
                  <p:cNvPr id="687" name="Google Shape;687;p29"/>
                  <p:cNvSpPr/>
                  <p:nvPr/>
                </p:nvSpPr>
                <p:spPr>
                  <a:xfrm>
                    <a:off x="7171531" y="3689747"/>
                    <a:ext cx="415925" cy="414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9" h="1043" extrusionOk="0">
                        <a:moveTo>
                          <a:pt x="972" y="380"/>
                        </a:moveTo>
                        <a:lnTo>
                          <a:pt x="921" y="432"/>
                        </a:lnTo>
                        <a:lnTo>
                          <a:pt x="918" y="434"/>
                        </a:lnTo>
                        <a:lnTo>
                          <a:pt x="914" y="435"/>
                        </a:lnTo>
                        <a:lnTo>
                          <a:pt x="911" y="436"/>
                        </a:lnTo>
                        <a:lnTo>
                          <a:pt x="908" y="436"/>
                        </a:lnTo>
                        <a:lnTo>
                          <a:pt x="905" y="436"/>
                        </a:lnTo>
                        <a:lnTo>
                          <a:pt x="902" y="435"/>
                        </a:lnTo>
                        <a:lnTo>
                          <a:pt x="898" y="434"/>
                        </a:lnTo>
                        <a:lnTo>
                          <a:pt x="895" y="432"/>
                        </a:lnTo>
                        <a:lnTo>
                          <a:pt x="831" y="368"/>
                        </a:lnTo>
                        <a:lnTo>
                          <a:pt x="781" y="497"/>
                        </a:lnTo>
                        <a:lnTo>
                          <a:pt x="785" y="486"/>
                        </a:lnTo>
                        <a:lnTo>
                          <a:pt x="764" y="467"/>
                        </a:lnTo>
                        <a:lnTo>
                          <a:pt x="744" y="450"/>
                        </a:lnTo>
                        <a:lnTo>
                          <a:pt x="723" y="435"/>
                        </a:lnTo>
                        <a:lnTo>
                          <a:pt x="703" y="421"/>
                        </a:lnTo>
                        <a:lnTo>
                          <a:pt x="682" y="409"/>
                        </a:lnTo>
                        <a:lnTo>
                          <a:pt x="663" y="400"/>
                        </a:lnTo>
                        <a:lnTo>
                          <a:pt x="642" y="391"/>
                        </a:lnTo>
                        <a:lnTo>
                          <a:pt x="622" y="383"/>
                        </a:lnTo>
                        <a:lnTo>
                          <a:pt x="602" y="377"/>
                        </a:lnTo>
                        <a:lnTo>
                          <a:pt x="582" y="372"/>
                        </a:lnTo>
                        <a:lnTo>
                          <a:pt x="562" y="367"/>
                        </a:lnTo>
                        <a:lnTo>
                          <a:pt x="543" y="363"/>
                        </a:lnTo>
                        <a:lnTo>
                          <a:pt x="504" y="357"/>
                        </a:lnTo>
                        <a:lnTo>
                          <a:pt x="466" y="352"/>
                        </a:lnTo>
                        <a:lnTo>
                          <a:pt x="443" y="349"/>
                        </a:lnTo>
                        <a:lnTo>
                          <a:pt x="420" y="346"/>
                        </a:lnTo>
                        <a:lnTo>
                          <a:pt x="396" y="342"/>
                        </a:lnTo>
                        <a:lnTo>
                          <a:pt x="373" y="338"/>
                        </a:lnTo>
                        <a:lnTo>
                          <a:pt x="679" y="215"/>
                        </a:lnTo>
                        <a:lnTo>
                          <a:pt x="617" y="153"/>
                        </a:lnTo>
                        <a:lnTo>
                          <a:pt x="615" y="150"/>
                        </a:lnTo>
                        <a:lnTo>
                          <a:pt x="613" y="148"/>
                        </a:lnTo>
                        <a:lnTo>
                          <a:pt x="612" y="144"/>
                        </a:lnTo>
                        <a:lnTo>
                          <a:pt x="612" y="140"/>
                        </a:lnTo>
                        <a:lnTo>
                          <a:pt x="612" y="137"/>
                        </a:lnTo>
                        <a:lnTo>
                          <a:pt x="613" y="134"/>
                        </a:lnTo>
                        <a:lnTo>
                          <a:pt x="615" y="131"/>
                        </a:lnTo>
                        <a:lnTo>
                          <a:pt x="617" y="129"/>
                        </a:lnTo>
                        <a:lnTo>
                          <a:pt x="668" y="77"/>
                        </a:lnTo>
                        <a:lnTo>
                          <a:pt x="671" y="75"/>
                        </a:lnTo>
                        <a:lnTo>
                          <a:pt x="674" y="73"/>
                        </a:lnTo>
                        <a:lnTo>
                          <a:pt x="678" y="72"/>
                        </a:lnTo>
                        <a:lnTo>
                          <a:pt x="681" y="71"/>
                        </a:lnTo>
                        <a:lnTo>
                          <a:pt x="684" y="72"/>
                        </a:lnTo>
                        <a:lnTo>
                          <a:pt x="688" y="73"/>
                        </a:lnTo>
                        <a:lnTo>
                          <a:pt x="691" y="75"/>
                        </a:lnTo>
                        <a:lnTo>
                          <a:pt x="693" y="77"/>
                        </a:lnTo>
                        <a:lnTo>
                          <a:pt x="972" y="355"/>
                        </a:lnTo>
                        <a:lnTo>
                          <a:pt x="974" y="357"/>
                        </a:lnTo>
                        <a:lnTo>
                          <a:pt x="976" y="361"/>
                        </a:lnTo>
                        <a:lnTo>
                          <a:pt x="977" y="364"/>
                        </a:lnTo>
                        <a:lnTo>
                          <a:pt x="977" y="368"/>
                        </a:lnTo>
                        <a:lnTo>
                          <a:pt x="977" y="372"/>
                        </a:lnTo>
                        <a:lnTo>
                          <a:pt x="976" y="375"/>
                        </a:lnTo>
                        <a:lnTo>
                          <a:pt x="974" y="378"/>
                        </a:lnTo>
                        <a:lnTo>
                          <a:pt x="972" y="380"/>
                        </a:lnTo>
                        <a:lnTo>
                          <a:pt x="972" y="380"/>
                        </a:lnTo>
                        <a:close/>
                        <a:moveTo>
                          <a:pt x="600" y="949"/>
                        </a:moveTo>
                        <a:lnTo>
                          <a:pt x="598" y="953"/>
                        </a:lnTo>
                        <a:lnTo>
                          <a:pt x="596" y="957"/>
                        </a:lnTo>
                        <a:lnTo>
                          <a:pt x="593" y="960"/>
                        </a:lnTo>
                        <a:lnTo>
                          <a:pt x="589" y="963"/>
                        </a:lnTo>
                        <a:lnTo>
                          <a:pt x="586" y="966"/>
                        </a:lnTo>
                        <a:lnTo>
                          <a:pt x="582" y="968"/>
                        </a:lnTo>
                        <a:lnTo>
                          <a:pt x="578" y="970"/>
                        </a:lnTo>
                        <a:lnTo>
                          <a:pt x="573" y="971"/>
                        </a:lnTo>
                        <a:lnTo>
                          <a:pt x="569" y="972"/>
                        </a:lnTo>
                        <a:lnTo>
                          <a:pt x="566" y="972"/>
                        </a:lnTo>
                        <a:lnTo>
                          <a:pt x="558" y="971"/>
                        </a:lnTo>
                        <a:lnTo>
                          <a:pt x="552" y="969"/>
                        </a:lnTo>
                        <a:lnTo>
                          <a:pt x="546" y="966"/>
                        </a:lnTo>
                        <a:lnTo>
                          <a:pt x="541" y="961"/>
                        </a:lnTo>
                        <a:lnTo>
                          <a:pt x="83" y="508"/>
                        </a:lnTo>
                        <a:lnTo>
                          <a:pt x="77" y="501"/>
                        </a:lnTo>
                        <a:lnTo>
                          <a:pt x="73" y="494"/>
                        </a:lnTo>
                        <a:lnTo>
                          <a:pt x="72" y="485"/>
                        </a:lnTo>
                        <a:lnTo>
                          <a:pt x="73" y="476"/>
                        </a:lnTo>
                        <a:lnTo>
                          <a:pt x="75" y="468"/>
                        </a:lnTo>
                        <a:lnTo>
                          <a:pt x="80" y="460"/>
                        </a:lnTo>
                        <a:lnTo>
                          <a:pt x="86" y="454"/>
                        </a:lnTo>
                        <a:lnTo>
                          <a:pt x="94" y="449"/>
                        </a:lnTo>
                        <a:lnTo>
                          <a:pt x="317" y="360"/>
                        </a:lnTo>
                        <a:lnTo>
                          <a:pt x="345" y="368"/>
                        </a:lnTo>
                        <a:lnTo>
                          <a:pt x="374" y="375"/>
                        </a:lnTo>
                        <a:lnTo>
                          <a:pt x="403" y="380"/>
                        </a:lnTo>
                        <a:lnTo>
                          <a:pt x="431" y="384"/>
                        </a:lnTo>
                        <a:lnTo>
                          <a:pt x="487" y="391"/>
                        </a:lnTo>
                        <a:lnTo>
                          <a:pt x="544" y="400"/>
                        </a:lnTo>
                        <a:lnTo>
                          <a:pt x="572" y="406"/>
                        </a:lnTo>
                        <a:lnTo>
                          <a:pt x="600" y="414"/>
                        </a:lnTo>
                        <a:lnTo>
                          <a:pt x="614" y="418"/>
                        </a:lnTo>
                        <a:lnTo>
                          <a:pt x="628" y="423"/>
                        </a:lnTo>
                        <a:lnTo>
                          <a:pt x="642" y="430"/>
                        </a:lnTo>
                        <a:lnTo>
                          <a:pt x="656" y="436"/>
                        </a:lnTo>
                        <a:lnTo>
                          <a:pt x="670" y="444"/>
                        </a:lnTo>
                        <a:lnTo>
                          <a:pt x="686" y="453"/>
                        </a:lnTo>
                        <a:lnTo>
                          <a:pt x="700" y="461"/>
                        </a:lnTo>
                        <a:lnTo>
                          <a:pt x="714" y="472"/>
                        </a:lnTo>
                        <a:lnTo>
                          <a:pt x="728" y="483"/>
                        </a:lnTo>
                        <a:lnTo>
                          <a:pt x="742" y="495"/>
                        </a:lnTo>
                        <a:lnTo>
                          <a:pt x="756" y="509"/>
                        </a:lnTo>
                        <a:lnTo>
                          <a:pt x="770" y="523"/>
                        </a:lnTo>
                        <a:lnTo>
                          <a:pt x="600" y="949"/>
                        </a:lnTo>
                        <a:close/>
                        <a:moveTo>
                          <a:pt x="745" y="26"/>
                        </a:moveTo>
                        <a:lnTo>
                          <a:pt x="737" y="21"/>
                        </a:lnTo>
                        <a:lnTo>
                          <a:pt x="731" y="15"/>
                        </a:lnTo>
                        <a:lnTo>
                          <a:pt x="723" y="11"/>
                        </a:lnTo>
                        <a:lnTo>
                          <a:pt x="716" y="6"/>
                        </a:lnTo>
                        <a:lnTo>
                          <a:pt x="707" y="3"/>
                        </a:lnTo>
                        <a:lnTo>
                          <a:pt x="698" y="1"/>
                        </a:lnTo>
                        <a:lnTo>
                          <a:pt x="690" y="0"/>
                        </a:lnTo>
                        <a:lnTo>
                          <a:pt x="681" y="0"/>
                        </a:lnTo>
                        <a:lnTo>
                          <a:pt x="671" y="0"/>
                        </a:lnTo>
                        <a:lnTo>
                          <a:pt x="663" y="1"/>
                        </a:lnTo>
                        <a:lnTo>
                          <a:pt x="654" y="3"/>
                        </a:lnTo>
                        <a:lnTo>
                          <a:pt x="647" y="6"/>
                        </a:lnTo>
                        <a:lnTo>
                          <a:pt x="638" y="11"/>
                        </a:lnTo>
                        <a:lnTo>
                          <a:pt x="630" y="15"/>
                        </a:lnTo>
                        <a:lnTo>
                          <a:pt x="624" y="21"/>
                        </a:lnTo>
                        <a:lnTo>
                          <a:pt x="617" y="26"/>
                        </a:lnTo>
                        <a:lnTo>
                          <a:pt x="567" y="77"/>
                        </a:lnTo>
                        <a:lnTo>
                          <a:pt x="560" y="83"/>
                        </a:lnTo>
                        <a:lnTo>
                          <a:pt x="555" y="91"/>
                        </a:lnTo>
                        <a:lnTo>
                          <a:pt x="551" y="98"/>
                        </a:lnTo>
                        <a:lnTo>
                          <a:pt x="547" y="106"/>
                        </a:lnTo>
                        <a:lnTo>
                          <a:pt x="544" y="114"/>
                        </a:lnTo>
                        <a:lnTo>
                          <a:pt x="542" y="123"/>
                        </a:lnTo>
                        <a:lnTo>
                          <a:pt x="541" y="132"/>
                        </a:lnTo>
                        <a:lnTo>
                          <a:pt x="540" y="140"/>
                        </a:lnTo>
                        <a:lnTo>
                          <a:pt x="541" y="153"/>
                        </a:lnTo>
                        <a:lnTo>
                          <a:pt x="543" y="165"/>
                        </a:lnTo>
                        <a:lnTo>
                          <a:pt x="547" y="177"/>
                        </a:lnTo>
                        <a:lnTo>
                          <a:pt x="554" y="188"/>
                        </a:lnTo>
                        <a:lnTo>
                          <a:pt x="65" y="383"/>
                        </a:lnTo>
                        <a:lnTo>
                          <a:pt x="53" y="390"/>
                        </a:lnTo>
                        <a:lnTo>
                          <a:pt x="42" y="397"/>
                        </a:lnTo>
                        <a:lnTo>
                          <a:pt x="32" y="406"/>
                        </a:lnTo>
                        <a:lnTo>
                          <a:pt x="23" y="416"/>
                        </a:lnTo>
                        <a:lnTo>
                          <a:pt x="16" y="426"/>
                        </a:lnTo>
                        <a:lnTo>
                          <a:pt x="9" y="437"/>
                        </a:lnTo>
                        <a:lnTo>
                          <a:pt x="5" y="449"/>
                        </a:lnTo>
                        <a:lnTo>
                          <a:pt x="2" y="462"/>
                        </a:lnTo>
                        <a:lnTo>
                          <a:pt x="0" y="475"/>
                        </a:lnTo>
                        <a:lnTo>
                          <a:pt x="0" y="489"/>
                        </a:lnTo>
                        <a:lnTo>
                          <a:pt x="2" y="502"/>
                        </a:lnTo>
                        <a:lnTo>
                          <a:pt x="5" y="514"/>
                        </a:lnTo>
                        <a:lnTo>
                          <a:pt x="9" y="527"/>
                        </a:lnTo>
                        <a:lnTo>
                          <a:pt x="16" y="538"/>
                        </a:lnTo>
                        <a:lnTo>
                          <a:pt x="23" y="550"/>
                        </a:lnTo>
                        <a:lnTo>
                          <a:pt x="32" y="559"/>
                        </a:lnTo>
                        <a:lnTo>
                          <a:pt x="490" y="1012"/>
                        </a:lnTo>
                        <a:lnTo>
                          <a:pt x="498" y="1020"/>
                        </a:lnTo>
                        <a:lnTo>
                          <a:pt x="506" y="1025"/>
                        </a:lnTo>
                        <a:lnTo>
                          <a:pt x="515" y="1030"/>
                        </a:lnTo>
                        <a:lnTo>
                          <a:pt x="524" y="1035"/>
                        </a:lnTo>
                        <a:lnTo>
                          <a:pt x="533" y="1039"/>
                        </a:lnTo>
                        <a:lnTo>
                          <a:pt x="543" y="1041"/>
                        </a:lnTo>
                        <a:lnTo>
                          <a:pt x="553" y="1043"/>
                        </a:lnTo>
                        <a:lnTo>
                          <a:pt x="563" y="1043"/>
                        </a:lnTo>
                        <a:lnTo>
                          <a:pt x="565" y="1043"/>
                        </a:lnTo>
                        <a:lnTo>
                          <a:pt x="567" y="1043"/>
                        </a:lnTo>
                        <a:lnTo>
                          <a:pt x="578" y="1043"/>
                        </a:lnTo>
                        <a:lnTo>
                          <a:pt x="588" y="1041"/>
                        </a:lnTo>
                        <a:lnTo>
                          <a:pt x="601" y="1038"/>
                        </a:lnTo>
                        <a:lnTo>
                          <a:pt x="613" y="1032"/>
                        </a:lnTo>
                        <a:lnTo>
                          <a:pt x="625" y="1026"/>
                        </a:lnTo>
                        <a:lnTo>
                          <a:pt x="636" y="1018"/>
                        </a:lnTo>
                        <a:lnTo>
                          <a:pt x="646" y="1010"/>
                        </a:lnTo>
                        <a:lnTo>
                          <a:pt x="654" y="999"/>
                        </a:lnTo>
                        <a:lnTo>
                          <a:pt x="661" y="988"/>
                        </a:lnTo>
                        <a:lnTo>
                          <a:pt x="666" y="975"/>
                        </a:lnTo>
                        <a:lnTo>
                          <a:pt x="858" y="495"/>
                        </a:lnTo>
                        <a:lnTo>
                          <a:pt x="870" y="500"/>
                        </a:lnTo>
                        <a:lnTo>
                          <a:pt x="882" y="505"/>
                        </a:lnTo>
                        <a:lnTo>
                          <a:pt x="895" y="508"/>
                        </a:lnTo>
                        <a:lnTo>
                          <a:pt x="908" y="509"/>
                        </a:lnTo>
                        <a:lnTo>
                          <a:pt x="917" y="509"/>
                        </a:lnTo>
                        <a:lnTo>
                          <a:pt x="925" y="508"/>
                        </a:lnTo>
                        <a:lnTo>
                          <a:pt x="934" y="505"/>
                        </a:lnTo>
                        <a:lnTo>
                          <a:pt x="943" y="502"/>
                        </a:lnTo>
                        <a:lnTo>
                          <a:pt x="950" y="498"/>
                        </a:lnTo>
                        <a:lnTo>
                          <a:pt x="958" y="494"/>
                        </a:lnTo>
                        <a:lnTo>
                          <a:pt x="965" y="488"/>
                        </a:lnTo>
                        <a:lnTo>
                          <a:pt x="972" y="483"/>
                        </a:lnTo>
                        <a:lnTo>
                          <a:pt x="1022" y="432"/>
                        </a:lnTo>
                        <a:lnTo>
                          <a:pt x="1029" y="426"/>
                        </a:lnTo>
                        <a:lnTo>
                          <a:pt x="1033" y="418"/>
                        </a:lnTo>
                        <a:lnTo>
                          <a:pt x="1039" y="410"/>
                        </a:lnTo>
                        <a:lnTo>
                          <a:pt x="1042" y="403"/>
                        </a:lnTo>
                        <a:lnTo>
                          <a:pt x="1045" y="394"/>
                        </a:lnTo>
                        <a:lnTo>
                          <a:pt x="1047" y="386"/>
                        </a:lnTo>
                        <a:lnTo>
                          <a:pt x="1048" y="377"/>
                        </a:lnTo>
                        <a:lnTo>
                          <a:pt x="1049" y="368"/>
                        </a:lnTo>
                        <a:lnTo>
                          <a:pt x="1048" y="359"/>
                        </a:lnTo>
                        <a:lnTo>
                          <a:pt x="1047" y="350"/>
                        </a:lnTo>
                        <a:lnTo>
                          <a:pt x="1045" y="341"/>
                        </a:lnTo>
                        <a:lnTo>
                          <a:pt x="1042" y="334"/>
                        </a:lnTo>
                        <a:lnTo>
                          <a:pt x="1039" y="325"/>
                        </a:lnTo>
                        <a:lnTo>
                          <a:pt x="1034" y="318"/>
                        </a:lnTo>
                        <a:lnTo>
                          <a:pt x="1029" y="311"/>
                        </a:lnTo>
                        <a:lnTo>
                          <a:pt x="1022" y="305"/>
                        </a:lnTo>
                        <a:lnTo>
                          <a:pt x="745" y="26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9"/>
                  <p:cNvSpPr/>
                  <p:nvPr/>
                </p:nvSpPr>
                <p:spPr>
                  <a:xfrm>
                    <a:off x="7371556" y="3875484"/>
                    <a:ext cx="71438" cy="71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" h="180" extrusionOk="0">
                        <a:moveTo>
                          <a:pt x="90" y="35"/>
                        </a:moveTo>
                        <a:lnTo>
                          <a:pt x="95" y="36"/>
                        </a:lnTo>
                        <a:lnTo>
                          <a:pt x="101" y="36"/>
                        </a:lnTo>
                        <a:lnTo>
                          <a:pt x="106" y="39"/>
                        </a:lnTo>
                        <a:lnTo>
                          <a:pt x="111" y="40"/>
                        </a:lnTo>
                        <a:lnTo>
                          <a:pt x="120" y="45"/>
                        </a:lnTo>
                        <a:lnTo>
                          <a:pt x="129" y="51"/>
                        </a:lnTo>
                        <a:lnTo>
                          <a:pt x="135" y="59"/>
                        </a:lnTo>
                        <a:lnTo>
                          <a:pt x="139" y="69"/>
                        </a:lnTo>
                        <a:lnTo>
                          <a:pt x="142" y="74"/>
                        </a:lnTo>
                        <a:lnTo>
                          <a:pt x="143" y="78"/>
                        </a:lnTo>
                        <a:lnTo>
                          <a:pt x="144" y="84"/>
                        </a:lnTo>
                        <a:lnTo>
                          <a:pt x="144" y="89"/>
                        </a:lnTo>
                        <a:lnTo>
                          <a:pt x="144" y="96"/>
                        </a:lnTo>
                        <a:lnTo>
                          <a:pt x="143" y="101"/>
                        </a:lnTo>
                        <a:lnTo>
                          <a:pt x="142" y="105"/>
                        </a:lnTo>
                        <a:lnTo>
                          <a:pt x="139" y="111"/>
                        </a:lnTo>
                        <a:lnTo>
                          <a:pt x="135" y="120"/>
                        </a:lnTo>
                        <a:lnTo>
                          <a:pt x="129" y="128"/>
                        </a:lnTo>
                        <a:lnTo>
                          <a:pt x="120" y="135"/>
                        </a:lnTo>
                        <a:lnTo>
                          <a:pt x="111" y="139"/>
                        </a:lnTo>
                        <a:lnTo>
                          <a:pt x="106" y="141"/>
                        </a:lnTo>
                        <a:lnTo>
                          <a:pt x="101" y="142"/>
                        </a:lnTo>
                        <a:lnTo>
                          <a:pt x="95" y="143"/>
                        </a:lnTo>
                        <a:lnTo>
                          <a:pt x="90" y="143"/>
                        </a:lnTo>
                        <a:lnTo>
                          <a:pt x="84" y="143"/>
                        </a:lnTo>
                        <a:lnTo>
                          <a:pt x="79" y="142"/>
                        </a:lnTo>
                        <a:lnTo>
                          <a:pt x="74" y="141"/>
                        </a:lnTo>
                        <a:lnTo>
                          <a:pt x="69" y="139"/>
                        </a:lnTo>
                        <a:lnTo>
                          <a:pt x="59" y="135"/>
                        </a:lnTo>
                        <a:lnTo>
                          <a:pt x="52" y="128"/>
                        </a:lnTo>
                        <a:lnTo>
                          <a:pt x="45" y="120"/>
                        </a:lnTo>
                        <a:lnTo>
                          <a:pt x="40" y="111"/>
                        </a:lnTo>
                        <a:lnTo>
                          <a:pt x="39" y="105"/>
                        </a:lnTo>
                        <a:lnTo>
                          <a:pt x="37" y="101"/>
                        </a:lnTo>
                        <a:lnTo>
                          <a:pt x="37" y="96"/>
                        </a:lnTo>
                        <a:lnTo>
                          <a:pt x="36" y="89"/>
                        </a:lnTo>
                        <a:lnTo>
                          <a:pt x="37" y="84"/>
                        </a:lnTo>
                        <a:lnTo>
                          <a:pt x="37" y="78"/>
                        </a:lnTo>
                        <a:lnTo>
                          <a:pt x="39" y="74"/>
                        </a:lnTo>
                        <a:lnTo>
                          <a:pt x="40" y="69"/>
                        </a:lnTo>
                        <a:lnTo>
                          <a:pt x="45" y="59"/>
                        </a:lnTo>
                        <a:lnTo>
                          <a:pt x="52" y="51"/>
                        </a:lnTo>
                        <a:lnTo>
                          <a:pt x="59" y="45"/>
                        </a:lnTo>
                        <a:lnTo>
                          <a:pt x="69" y="40"/>
                        </a:lnTo>
                        <a:lnTo>
                          <a:pt x="74" y="39"/>
                        </a:lnTo>
                        <a:lnTo>
                          <a:pt x="79" y="36"/>
                        </a:lnTo>
                        <a:lnTo>
                          <a:pt x="84" y="36"/>
                        </a:lnTo>
                        <a:lnTo>
                          <a:pt x="90" y="35"/>
                        </a:lnTo>
                        <a:close/>
                        <a:moveTo>
                          <a:pt x="90" y="180"/>
                        </a:moveTo>
                        <a:lnTo>
                          <a:pt x="99" y="179"/>
                        </a:lnTo>
                        <a:lnTo>
                          <a:pt x="108" y="178"/>
                        </a:lnTo>
                        <a:lnTo>
                          <a:pt x="117" y="176"/>
                        </a:lnTo>
                        <a:lnTo>
                          <a:pt x="125" y="172"/>
                        </a:lnTo>
                        <a:lnTo>
                          <a:pt x="133" y="169"/>
                        </a:lnTo>
                        <a:lnTo>
                          <a:pt x="140" y="165"/>
                        </a:lnTo>
                        <a:lnTo>
                          <a:pt x="147" y="159"/>
                        </a:lnTo>
                        <a:lnTo>
                          <a:pt x="153" y="153"/>
                        </a:lnTo>
                        <a:lnTo>
                          <a:pt x="160" y="147"/>
                        </a:lnTo>
                        <a:lnTo>
                          <a:pt x="164" y="140"/>
                        </a:lnTo>
                        <a:lnTo>
                          <a:pt x="170" y="132"/>
                        </a:lnTo>
                        <a:lnTo>
                          <a:pt x="173" y="125"/>
                        </a:lnTo>
                        <a:lnTo>
                          <a:pt x="176" y="116"/>
                        </a:lnTo>
                        <a:lnTo>
                          <a:pt x="178" y="108"/>
                        </a:lnTo>
                        <a:lnTo>
                          <a:pt x="179" y="99"/>
                        </a:lnTo>
                        <a:lnTo>
                          <a:pt x="180" y="89"/>
                        </a:lnTo>
                        <a:lnTo>
                          <a:pt x="179" y="81"/>
                        </a:lnTo>
                        <a:lnTo>
                          <a:pt x="178" y="72"/>
                        </a:lnTo>
                        <a:lnTo>
                          <a:pt x="176" y="63"/>
                        </a:lnTo>
                        <a:lnTo>
                          <a:pt x="173" y="55"/>
                        </a:lnTo>
                        <a:lnTo>
                          <a:pt x="170" y="47"/>
                        </a:lnTo>
                        <a:lnTo>
                          <a:pt x="164" y="40"/>
                        </a:lnTo>
                        <a:lnTo>
                          <a:pt x="160" y="32"/>
                        </a:lnTo>
                        <a:lnTo>
                          <a:pt x="153" y="27"/>
                        </a:lnTo>
                        <a:lnTo>
                          <a:pt x="147" y="20"/>
                        </a:lnTo>
                        <a:lnTo>
                          <a:pt x="140" y="15"/>
                        </a:lnTo>
                        <a:lnTo>
                          <a:pt x="133" y="10"/>
                        </a:lnTo>
                        <a:lnTo>
                          <a:pt x="125" y="7"/>
                        </a:lnTo>
                        <a:lnTo>
                          <a:pt x="117" y="4"/>
                        </a:lnTo>
                        <a:lnTo>
                          <a:pt x="108" y="2"/>
                        </a:lnTo>
                        <a:lnTo>
                          <a:pt x="99" y="1"/>
                        </a:lnTo>
                        <a:lnTo>
                          <a:pt x="90" y="0"/>
                        </a:lnTo>
                        <a:lnTo>
                          <a:pt x="81" y="1"/>
                        </a:lnTo>
                        <a:lnTo>
                          <a:pt x="71" y="2"/>
                        </a:lnTo>
                        <a:lnTo>
                          <a:pt x="64" y="4"/>
                        </a:lnTo>
                        <a:lnTo>
                          <a:pt x="55" y="7"/>
                        </a:lnTo>
                        <a:lnTo>
                          <a:pt x="48" y="10"/>
                        </a:lnTo>
                        <a:lnTo>
                          <a:pt x="40" y="15"/>
                        </a:lnTo>
                        <a:lnTo>
                          <a:pt x="32" y="20"/>
                        </a:lnTo>
                        <a:lnTo>
                          <a:pt x="26" y="27"/>
                        </a:lnTo>
                        <a:lnTo>
                          <a:pt x="21" y="32"/>
                        </a:lnTo>
                        <a:lnTo>
                          <a:pt x="15" y="40"/>
                        </a:lnTo>
                        <a:lnTo>
                          <a:pt x="11" y="47"/>
                        </a:lnTo>
                        <a:lnTo>
                          <a:pt x="7" y="55"/>
                        </a:lnTo>
                        <a:lnTo>
                          <a:pt x="4" y="63"/>
                        </a:lnTo>
                        <a:lnTo>
                          <a:pt x="2" y="72"/>
                        </a:lnTo>
                        <a:lnTo>
                          <a:pt x="0" y="81"/>
                        </a:lnTo>
                        <a:lnTo>
                          <a:pt x="0" y="89"/>
                        </a:lnTo>
                        <a:lnTo>
                          <a:pt x="0" y="99"/>
                        </a:lnTo>
                        <a:lnTo>
                          <a:pt x="2" y="108"/>
                        </a:lnTo>
                        <a:lnTo>
                          <a:pt x="4" y="116"/>
                        </a:lnTo>
                        <a:lnTo>
                          <a:pt x="7" y="125"/>
                        </a:lnTo>
                        <a:lnTo>
                          <a:pt x="11" y="132"/>
                        </a:lnTo>
                        <a:lnTo>
                          <a:pt x="15" y="140"/>
                        </a:lnTo>
                        <a:lnTo>
                          <a:pt x="21" y="147"/>
                        </a:lnTo>
                        <a:lnTo>
                          <a:pt x="26" y="153"/>
                        </a:lnTo>
                        <a:lnTo>
                          <a:pt x="32" y="159"/>
                        </a:lnTo>
                        <a:lnTo>
                          <a:pt x="40" y="165"/>
                        </a:lnTo>
                        <a:lnTo>
                          <a:pt x="48" y="169"/>
                        </a:lnTo>
                        <a:lnTo>
                          <a:pt x="55" y="172"/>
                        </a:lnTo>
                        <a:lnTo>
                          <a:pt x="64" y="176"/>
                        </a:lnTo>
                        <a:lnTo>
                          <a:pt x="71" y="178"/>
                        </a:lnTo>
                        <a:lnTo>
                          <a:pt x="81" y="179"/>
                        </a:lnTo>
                        <a:lnTo>
                          <a:pt x="90" y="180"/>
                        </a:ln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9" name="Google Shape;689;p29"/>
                  <p:cNvSpPr/>
                  <p:nvPr/>
                </p:nvSpPr>
                <p:spPr>
                  <a:xfrm>
                    <a:off x="7557294" y="3646884"/>
                    <a:ext cx="71438" cy="71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" h="179" extrusionOk="0">
                        <a:moveTo>
                          <a:pt x="90" y="144"/>
                        </a:moveTo>
                        <a:lnTo>
                          <a:pt x="84" y="144"/>
                        </a:lnTo>
                        <a:lnTo>
                          <a:pt x="79" y="143"/>
                        </a:lnTo>
                        <a:lnTo>
                          <a:pt x="74" y="141"/>
                        </a:lnTo>
                        <a:lnTo>
                          <a:pt x="69" y="139"/>
                        </a:lnTo>
                        <a:lnTo>
                          <a:pt x="60" y="135"/>
                        </a:lnTo>
                        <a:lnTo>
                          <a:pt x="52" y="127"/>
                        </a:lnTo>
                        <a:lnTo>
                          <a:pt x="45" y="120"/>
                        </a:lnTo>
                        <a:lnTo>
                          <a:pt x="40" y="111"/>
                        </a:lnTo>
                        <a:lnTo>
                          <a:pt x="39" y="106"/>
                        </a:lnTo>
                        <a:lnTo>
                          <a:pt x="38" y="100"/>
                        </a:lnTo>
                        <a:lnTo>
                          <a:pt x="36" y="95"/>
                        </a:lnTo>
                        <a:lnTo>
                          <a:pt x="36" y="90"/>
                        </a:lnTo>
                        <a:lnTo>
                          <a:pt x="36" y="84"/>
                        </a:lnTo>
                        <a:lnTo>
                          <a:pt x="38" y="79"/>
                        </a:lnTo>
                        <a:lnTo>
                          <a:pt x="39" y="73"/>
                        </a:lnTo>
                        <a:lnTo>
                          <a:pt x="41" y="69"/>
                        </a:lnTo>
                        <a:lnTo>
                          <a:pt x="45" y="59"/>
                        </a:lnTo>
                        <a:lnTo>
                          <a:pt x="52" y="52"/>
                        </a:lnTo>
                        <a:lnTo>
                          <a:pt x="60" y="45"/>
                        </a:lnTo>
                        <a:lnTo>
                          <a:pt x="69" y="40"/>
                        </a:lnTo>
                        <a:lnTo>
                          <a:pt x="74" y="38"/>
                        </a:lnTo>
                        <a:lnTo>
                          <a:pt x="79" y="37"/>
                        </a:lnTo>
                        <a:lnTo>
                          <a:pt x="84" y="36"/>
                        </a:lnTo>
                        <a:lnTo>
                          <a:pt x="90" y="36"/>
                        </a:lnTo>
                        <a:lnTo>
                          <a:pt x="96" y="36"/>
                        </a:lnTo>
                        <a:lnTo>
                          <a:pt x="101" y="37"/>
                        </a:lnTo>
                        <a:lnTo>
                          <a:pt x="106" y="38"/>
                        </a:lnTo>
                        <a:lnTo>
                          <a:pt x="111" y="40"/>
                        </a:lnTo>
                        <a:lnTo>
                          <a:pt x="121" y="45"/>
                        </a:lnTo>
                        <a:lnTo>
                          <a:pt x="128" y="52"/>
                        </a:lnTo>
                        <a:lnTo>
                          <a:pt x="135" y="59"/>
                        </a:lnTo>
                        <a:lnTo>
                          <a:pt x="140" y="69"/>
                        </a:lnTo>
                        <a:lnTo>
                          <a:pt x="141" y="73"/>
                        </a:lnTo>
                        <a:lnTo>
                          <a:pt x="143" y="79"/>
                        </a:lnTo>
                        <a:lnTo>
                          <a:pt x="143" y="84"/>
                        </a:lnTo>
                        <a:lnTo>
                          <a:pt x="144" y="90"/>
                        </a:lnTo>
                        <a:lnTo>
                          <a:pt x="143" y="95"/>
                        </a:lnTo>
                        <a:lnTo>
                          <a:pt x="143" y="100"/>
                        </a:lnTo>
                        <a:lnTo>
                          <a:pt x="141" y="106"/>
                        </a:lnTo>
                        <a:lnTo>
                          <a:pt x="140" y="111"/>
                        </a:lnTo>
                        <a:lnTo>
                          <a:pt x="135" y="120"/>
                        </a:lnTo>
                        <a:lnTo>
                          <a:pt x="128" y="127"/>
                        </a:lnTo>
                        <a:lnTo>
                          <a:pt x="121" y="135"/>
                        </a:lnTo>
                        <a:lnTo>
                          <a:pt x="111" y="139"/>
                        </a:lnTo>
                        <a:lnTo>
                          <a:pt x="106" y="141"/>
                        </a:lnTo>
                        <a:lnTo>
                          <a:pt x="101" y="143"/>
                        </a:lnTo>
                        <a:lnTo>
                          <a:pt x="96" y="144"/>
                        </a:lnTo>
                        <a:lnTo>
                          <a:pt x="90" y="144"/>
                        </a:lnTo>
                        <a:close/>
                        <a:moveTo>
                          <a:pt x="90" y="0"/>
                        </a:moveTo>
                        <a:lnTo>
                          <a:pt x="81" y="0"/>
                        </a:lnTo>
                        <a:lnTo>
                          <a:pt x="72" y="1"/>
                        </a:lnTo>
                        <a:lnTo>
                          <a:pt x="63" y="4"/>
                        </a:lnTo>
                        <a:lnTo>
                          <a:pt x="55" y="6"/>
                        </a:lnTo>
                        <a:lnTo>
                          <a:pt x="47" y="11"/>
                        </a:lnTo>
                        <a:lnTo>
                          <a:pt x="40" y="15"/>
                        </a:lnTo>
                        <a:lnTo>
                          <a:pt x="33" y="21"/>
                        </a:lnTo>
                        <a:lnTo>
                          <a:pt x="27" y="26"/>
                        </a:lnTo>
                        <a:lnTo>
                          <a:pt x="20" y="32"/>
                        </a:lnTo>
                        <a:lnTo>
                          <a:pt x="15" y="40"/>
                        </a:lnTo>
                        <a:lnTo>
                          <a:pt x="11" y="46"/>
                        </a:lnTo>
                        <a:lnTo>
                          <a:pt x="7" y="55"/>
                        </a:lnTo>
                        <a:lnTo>
                          <a:pt x="4" y="63"/>
                        </a:lnTo>
                        <a:lnTo>
                          <a:pt x="2" y="71"/>
                        </a:lnTo>
                        <a:lnTo>
                          <a:pt x="1" y="81"/>
                        </a:lnTo>
                        <a:lnTo>
                          <a:pt x="0" y="90"/>
                        </a:lnTo>
                        <a:lnTo>
                          <a:pt x="1" y="99"/>
                        </a:lnTo>
                        <a:lnTo>
                          <a:pt x="2" y="108"/>
                        </a:lnTo>
                        <a:lnTo>
                          <a:pt x="4" y="117"/>
                        </a:lnTo>
                        <a:lnTo>
                          <a:pt x="7" y="125"/>
                        </a:lnTo>
                        <a:lnTo>
                          <a:pt x="11" y="133"/>
                        </a:lnTo>
                        <a:lnTo>
                          <a:pt x="15" y="140"/>
                        </a:lnTo>
                        <a:lnTo>
                          <a:pt x="20" y="147"/>
                        </a:lnTo>
                        <a:lnTo>
                          <a:pt x="27" y="153"/>
                        </a:lnTo>
                        <a:lnTo>
                          <a:pt x="33" y="159"/>
                        </a:lnTo>
                        <a:lnTo>
                          <a:pt x="40" y="164"/>
                        </a:lnTo>
                        <a:lnTo>
                          <a:pt x="47" y="168"/>
                        </a:lnTo>
                        <a:lnTo>
                          <a:pt x="55" y="173"/>
                        </a:lnTo>
                        <a:lnTo>
                          <a:pt x="63" y="176"/>
                        </a:lnTo>
                        <a:lnTo>
                          <a:pt x="72" y="178"/>
                        </a:lnTo>
                        <a:lnTo>
                          <a:pt x="81" y="179"/>
                        </a:lnTo>
                        <a:lnTo>
                          <a:pt x="90" y="179"/>
                        </a:lnTo>
                        <a:lnTo>
                          <a:pt x="99" y="179"/>
                        </a:lnTo>
                        <a:lnTo>
                          <a:pt x="108" y="178"/>
                        </a:lnTo>
                        <a:lnTo>
                          <a:pt x="116" y="176"/>
                        </a:lnTo>
                        <a:lnTo>
                          <a:pt x="125" y="173"/>
                        </a:lnTo>
                        <a:lnTo>
                          <a:pt x="133" y="168"/>
                        </a:lnTo>
                        <a:lnTo>
                          <a:pt x="140" y="164"/>
                        </a:lnTo>
                        <a:lnTo>
                          <a:pt x="148" y="159"/>
                        </a:lnTo>
                        <a:lnTo>
                          <a:pt x="153" y="153"/>
                        </a:lnTo>
                        <a:lnTo>
                          <a:pt x="160" y="147"/>
                        </a:lnTo>
                        <a:lnTo>
                          <a:pt x="165" y="140"/>
                        </a:lnTo>
                        <a:lnTo>
                          <a:pt x="169" y="133"/>
                        </a:lnTo>
                        <a:lnTo>
                          <a:pt x="173" y="125"/>
                        </a:lnTo>
                        <a:lnTo>
                          <a:pt x="176" y="117"/>
                        </a:lnTo>
                        <a:lnTo>
                          <a:pt x="178" y="108"/>
                        </a:lnTo>
                        <a:lnTo>
                          <a:pt x="179" y="99"/>
                        </a:lnTo>
                        <a:lnTo>
                          <a:pt x="180" y="90"/>
                        </a:lnTo>
                        <a:lnTo>
                          <a:pt x="179" y="81"/>
                        </a:lnTo>
                        <a:lnTo>
                          <a:pt x="178" y="71"/>
                        </a:lnTo>
                        <a:lnTo>
                          <a:pt x="176" y="63"/>
                        </a:lnTo>
                        <a:lnTo>
                          <a:pt x="173" y="55"/>
                        </a:lnTo>
                        <a:lnTo>
                          <a:pt x="169" y="46"/>
                        </a:lnTo>
                        <a:lnTo>
                          <a:pt x="165" y="40"/>
                        </a:lnTo>
                        <a:lnTo>
                          <a:pt x="160" y="32"/>
                        </a:lnTo>
                        <a:lnTo>
                          <a:pt x="153" y="26"/>
                        </a:lnTo>
                        <a:lnTo>
                          <a:pt x="148" y="21"/>
                        </a:lnTo>
                        <a:lnTo>
                          <a:pt x="140" y="15"/>
                        </a:lnTo>
                        <a:lnTo>
                          <a:pt x="133" y="11"/>
                        </a:lnTo>
                        <a:lnTo>
                          <a:pt x="125" y="6"/>
                        </a:lnTo>
                        <a:lnTo>
                          <a:pt x="116" y="4"/>
                        </a:lnTo>
                        <a:lnTo>
                          <a:pt x="108" y="1"/>
                        </a:lnTo>
                        <a:lnTo>
                          <a:pt x="99" y="0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0" name="Google Shape;690;p29"/>
                  <p:cNvSpPr/>
                  <p:nvPr/>
                </p:nvSpPr>
                <p:spPr>
                  <a:xfrm>
                    <a:off x="7285831" y="3861197"/>
                    <a:ext cx="57150" cy="5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" h="144" extrusionOk="0">
                        <a:moveTo>
                          <a:pt x="72" y="36"/>
                        </a:moveTo>
                        <a:lnTo>
                          <a:pt x="79" y="37"/>
                        </a:lnTo>
                        <a:lnTo>
                          <a:pt x="86" y="39"/>
                        </a:lnTo>
                        <a:lnTo>
                          <a:pt x="92" y="42"/>
                        </a:lnTo>
                        <a:lnTo>
                          <a:pt x="97" y="46"/>
                        </a:lnTo>
                        <a:lnTo>
                          <a:pt x="102" y="52"/>
                        </a:lnTo>
                        <a:lnTo>
                          <a:pt x="105" y="57"/>
                        </a:lnTo>
                        <a:lnTo>
                          <a:pt x="107" y="65"/>
                        </a:lnTo>
                        <a:lnTo>
                          <a:pt x="108" y="71"/>
                        </a:lnTo>
                        <a:lnTo>
                          <a:pt x="107" y="79"/>
                        </a:lnTo>
                        <a:lnTo>
                          <a:pt x="105" y="85"/>
                        </a:lnTo>
                        <a:lnTo>
                          <a:pt x="102" y="92"/>
                        </a:lnTo>
                        <a:lnTo>
                          <a:pt x="97" y="97"/>
                        </a:lnTo>
                        <a:lnTo>
                          <a:pt x="92" y="102"/>
                        </a:lnTo>
                        <a:lnTo>
                          <a:pt x="86" y="105"/>
                        </a:lnTo>
                        <a:lnTo>
                          <a:pt x="79" y="107"/>
                        </a:lnTo>
                        <a:lnTo>
                          <a:pt x="72" y="108"/>
                        </a:lnTo>
                        <a:lnTo>
                          <a:pt x="65" y="107"/>
                        </a:lnTo>
                        <a:lnTo>
                          <a:pt x="58" y="105"/>
                        </a:lnTo>
                        <a:lnTo>
                          <a:pt x="52" y="102"/>
                        </a:lnTo>
                        <a:lnTo>
                          <a:pt x="47" y="97"/>
                        </a:lnTo>
                        <a:lnTo>
                          <a:pt x="42" y="92"/>
                        </a:lnTo>
                        <a:lnTo>
                          <a:pt x="39" y="85"/>
                        </a:lnTo>
                        <a:lnTo>
                          <a:pt x="37" y="79"/>
                        </a:lnTo>
                        <a:lnTo>
                          <a:pt x="36" y="71"/>
                        </a:lnTo>
                        <a:lnTo>
                          <a:pt x="37" y="65"/>
                        </a:lnTo>
                        <a:lnTo>
                          <a:pt x="39" y="57"/>
                        </a:lnTo>
                        <a:lnTo>
                          <a:pt x="42" y="52"/>
                        </a:lnTo>
                        <a:lnTo>
                          <a:pt x="47" y="46"/>
                        </a:lnTo>
                        <a:lnTo>
                          <a:pt x="52" y="42"/>
                        </a:lnTo>
                        <a:lnTo>
                          <a:pt x="58" y="39"/>
                        </a:lnTo>
                        <a:lnTo>
                          <a:pt x="65" y="37"/>
                        </a:lnTo>
                        <a:lnTo>
                          <a:pt x="72" y="36"/>
                        </a:lnTo>
                        <a:lnTo>
                          <a:pt x="72" y="36"/>
                        </a:lnTo>
                        <a:close/>
                        <a:moveTo>
                          <a:pt x="0" y="71"/>
                        </a:moveTo>
                        <a:lnTo>
                          <a:pt x="0" y="79"/>
                        </a:lnTo>
                        <a:lnTo>
                          <a:pt x="1" y="86"/>
                        </a:lnTo>
                        <a:lnTo>
                          <a:pt x="3" y="93"/>
                        </a:lnTo>
                        <a:lnTo>
                          <a:pt x="5" y="99"/>
                        </a:lnTo>
                        <a:lnTo>
                          <a:pt x="9" y="106"/>
                        </a:lnTo>
                        <a:lnTo>
                          <a:pt x="12" y="112"/>
                        </a:lnTo>
                        <a:lnTo>
                          <a:pt x="16" y="118"/>
                        </a:lnTo>
                        <a:lnTo>
                          <a:pt x="21" y="123"/>
                        </a:lnTo>
                        <a:lnTo>
                          <a:pt x="26" y="127"/>
                        </a:lnTo>
                        <a:lnTo>
                          <a:pt x="31" y="132"/>
                        </a:lnTo>
                        <a:lnTo>
                          <a:pt x="38" y="135"/>
                        </a:lnTo>
                        <a:lnTo>
                          <a:pt x="44" y="138"/>
                        </a:lnTo>
                        <a:lnTo>
                          <a:pt x="51" y="140"/>
                        </a:lnTo>
                        <a:lnTo>
                          <a:pt x="57" y="143"/>
                        </a:lnTo>
                        <a:lnTo>
                          <a:pt x="65" y="144"/>
                        </a:lnTo>
                        <a:lnTo>
                          <a:pt x="72" y="144"/>
                        </a:lnTo>
                        <a:lnTo>
                          <a:pt x="79" y="144"/>
                        </a:lnTo>
                        <a:lnTo>
                          <a:pt x="86" y="143"/>
                        </a:lnTo>
                        <a:lnTo>
                          <a:pt x="93" y="140"/>
                        </a:lnTo>
                        <a:lnTo>
                          <a:pt x="101" y="138"/>
                        </a:lnTo>
                        <a:lnTo>
                          <a:pt x="106" y="135"/>
                        </a:lnTo>
                        <a:lnTo>
                          <a:pt x="112" y="132"/>
                        </a:lnTo>
                        <a:lnTo>
                          <a:pt x="118" y="127"/>
                        </a:lnTo>
                        <a:lnTo>
                          <a:pt x="123" y="123"/>
                        </a:lnTo>
                        <a:lnTo>
                          <a:pt x="128" y="118"/>
                        </a:lnTo>
                        <a:lnTo>
                          <a:pt x="132" y="112"/>
                        </a:lnTo>
                        <a:lnTo>
                          <a:pt x="135" y="106"/>
                        </a:lnTo>
                        <a:lnTo>
                          <a:pt x="138" y="99"/>
                        </a:lnTo>
                        <a:lnTo>
                          <a:pt x="140" y="93"/>
                        </a:lnTo>
                        <a:lnTo>
                          <a:pt x="143" y="86"/>
                        </a:lnTo>
                        <a:lnTo>
                          <a:pt x="144" y="79"/>
                        </a:lnTo>
                        <a:lnTo>
                          <a:pt x="144" y="71"/>
                        </a:lnTo>
                        <a:lnTo>
                          <a:pt x="144" y="65"/>
                        </a:lnTo>
                        <a:lnTo>
                          <a:pt x="143" y="57"/>
                        </a:lnTo>
                        <a:lnTo>
                          <a:pt x="140" y="51"/>
                        </a:lnTo>
                        <a:lnTo>
                          <a:pt x="138" y="43"/>
                        </a:lnTo>
                        <a:lnTo>
                          <a:pt x="135" y="38"/>
                        </a:lnTo>
                        <a:lnTo>
                          <a:pt x="132" y="31"/>
                        </a:lnTo>
                        <a:lnTo>
                          <a:pt x="128" y="26"/>
                        </a:lnTo>
                        <a:lnTo>
                          <a:pt x="123" y="21"/>
                        </a:lnTo>
                        <a:lnTo>
                          <a:pt x="118" y="16"/>
                        </a:lnTo>
                        <a:lnTo>
                          <a:pt x="112" y="12"/>
                        </a:lnTo>
                        <a:lnTo>
                          <a:pt x="106" y="9"/>
                        </a:lnTo>
                        <a:lnTo>
                          <a:pt x="101" y="5"/>
                        </a:lnTo>
                        <a:lnTo>
                          <a:pt x="93" y="3"/>
                        </a:lnTo>
                        <a:lnTo>
                          <a:pt x="86" y="1"/>
                        </a:lnTo>
                        <a:lnTo>
                          <a:pt x="79" y="0"/>
                        </a:lnTo>
                        <a:lnTo>
                          <a:pt x="72" y="0"/>
                        </a:lnTo>
                        <a:lnTo>
                          <a:pt x="65" y="0"/>
                        </a:lnTo>
                        <a:lnTo>
                          <a:pt x="57" y="1"/>
                        </a:lnTo>
                        <a:lnTo>
                          <a:pt x="51" y="3"/>
                        </a:lnTo>
                        <a:lnTo>
                          <a:pt x="44" y="5"/>
                        </a:lnTo>
                        <a:lnTo>
                          <a:pt x="38" y="9"/>
                        </a:lnTo>
                        <a:lnTo>
                          <a:pt x="31" y="12"/>
                        </a:lnTo>
                        <a:lnTo>
                          <a:pt x="26" y="16"/>
                        </a:lnTo>
                        <a:lnTo>
                          <a:pt x="21" y="21"/>
                        </a:lnTo>
                        <a:lnTo>
                          <a:pt x="16" y="26"/>
                        </a:lnTo>
                        <a:lnTo>
                          <a:pt x="12" y="31"/>
                        </a:lnTo>
                        <a:lnTo>
                          <a:pt x="9" y="38"/>
                        </a:lnTo>
                        <a:lnTo>
                          <a:pt x="5" y="43"/>
                        </a:lnTo>
                        <a:lnTo>
                          <a:pt x="3" y="51"/>
                        </a:lnTo>
                        <a:lnTo>
                          <a:pt x="1" y="57"/>
                        </a:lnTo>
                        <a:lnTo>
                          <a:pt x="0" y="65"/>
                        </a:lnTo>
                        <a:lnTo>
                          <a:pt x="0" y="71"/>
                        </a:ln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9"/>
                  <p:cNvSpPr/>
                  <p:nvPr/>
                </p:nvSpPr>
                <p:spPr>
                  <a:xfrm>
                    <a:off x="7342981" y="3961209"/>
                    <a:ext cx="28575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" h="72" extrusionOk="0">
                        <a:moveTo>
                          <a:pt x="36" y="72"/>
                        </a:moveTo>
                        <a:lnTo>
                          <a:pt x="43" y="71"/>
                        </a:lnTo>
                        <a:lnTo>
                          <a:pt x="50" y="69"/>
                        </a:lnTo>
                        <a:lnTo>
                          <a:pt x="56" y="66"/>
                        </a:lnTo>
                        <a:lnTo>
                          <a:pt x="61" y="61"/>
                        </a:lnTo>
                        <a:lnTo>
                          <a:pt x="66" y="56"/>
                        </a:lnTo>
                        <a:lnTo>
                          <a:pt x="69" y="49"/>
                        </a:lnTo>
                        <a:lnTo>
                          <a:pt x="71" y="43"/>
                        </a:lnTo>
                        <a:lnTo>
                          <a:pt x="72" y="35"/>
                        </a:lnTo>
                        <a:lnTo>
                          <a:pt x="71" y="29"/>
                        </a:lnTo>
                        <a:lnTo>
                          <a:pt x="69" y="21"/>
                        </a:lnTo>
                        <a:lnTo>
                          <a:pt x="66" y="16"/>
                        </a:lnTo>
                        <a:lnTo>
                          <a:pt x="61" y="10"/>
                        </a:lnTo>
                        <a:lnTo>
                          <a:pt x="56" y="6"/>
                        </a:lnTo>
                        <a:lnTo>
                          <a:pt x="50" y="3"/>
                        </a:lnTo>
                        <a:lnTo>
                          <a:pt x="43" y="1"/>
                        </a:lnTo>
                        <a:lnTo>
                          <a:pt x="36" y="0"/>
                        </a:lnTo>
                        <a:lnTo>
                          <a:pt x="29" y="1"/>
                        </a:lnTo>
                        <a:lnTo>
                          <a:pt x="22" y="3"/>
                        </a:lnTo>
                        <a:lnTo>
                          <a:pt x="16" y="6"/>
                        </a:lnTo>
                        <a:lnTo>
                          <a:pt x="11" y="10"/>
                        </a:lnTo>
                        <a:lnTo>
                          <a:pt x="6" y="16"/>
                        </a:lnTo>
                        <a:lnTo>
                          <a:pt x="3" y="21"/>
                        </a:lnTo>
                        <a:lnTo>
                          <a:pt x="1" y="29"/>
                        </a:lnTo>
                        <a:lnTo>
                          <a:pt x="0" y="35"/>
                        </a:lnTo>
                        <a:lnTo>
                          <a:pt x="1" y="43"/>
                        </a:lnTo>
                        <a:lnTo>
                          <a:pt x="3" y="49"/>
                        </a:lnTo>
                        <a:lnTo>
                          <a:pt x="6" y="56"/>
                        </a:lnTo>
                        <a:lnTo>
                          <a:pt x="11" y="61"/>
                        </a:lnTo>
                        <a:lnTo>
                          <a:pt x="16" y="66"/>
                        </a:lnTo>
                        <a:lnTo>
                          <a:pt x="22" y="69"/>
                        </a:lnTo>
                        <a:lnTo>
                          <a:pt x="29" y="71"/>
                        </a:lnTo>
                        <a:lnTo>
                          <a:pt x="36" y="72"/>
                        </a:ln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2" name="Google Shape;692;p29"/>
                  <p:cNvSpPr/>
                  <p:nvPr/>
                </p:nvSpPr>
                <p:spPr>
                  <a:xfrm>
                    <a:off x="7571581" y="3746897"/>
                    <a:ext cx="28575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" h="72" extrusionOk="0">
                        <a:moveTo>
                          <a:pt x="36" y="0"/>
                        </a:moveTo>
                        <a:lnTo>
                          <a:pt x="29" y="1"/>
                        </a:lnTo>
                        <a:lnTo>
                          <a:pt x="22" y="3"/>
                        </a:lnTo>
                        <a:lnTo>
                          <a:pt x="16" y="6"/>
                        </a:lnTo>
                        <a:lnTo>
                          <a:pt x="10" y="10"/>
                        </a:lnTo>
                        <a:lnTo>
                          <a:pt x="6" y="16"/>
                        </a:lnTo>
                        <a:lnTo>
                          <a:pt x="3" y="21"/>
                        </a:lnTo>
                        <a:lnTo>
                          <a:pt x="0" y="29"/>
                        </a:lnTo>
                        <a:lnTo>
                          <a:pt x="0" y="35"/>
                        </a:lnTo>
                        <a:lnTo>
                          <a:pt x="0" y="43"/>
                        </a:lnTo>
                        <a:lnTo>
                          <a:pt x="3" y="49"/>
                        </a:lnTo>
                        <a:lnTo>
                          <a:pt x="6" y="56"/>
                        </a:lnTo>
                        <a:lnTo>
                          <a:pt x="10" y="61"/>
                        </a:lnTo>
                        <a:lnTo>
                          <a:pt x="16" y="66"/>
                        </a:lnTo>
                        <a:lnTo>
                          <a:pt x="22" y="69"/>
                        </a:lnTo>
                        <a:lnTo>
                          <a:pt x="29" y="71"/>
                        </a:lnTo>
                        <a:lnTo>
                          <a:pt x="36" y="72"/>
                        </a:lnTo>
                        <a:lnTo>
                          <a:pt x="44" y="71"/>
                        </a:lnTo>
                        <a:lnTo>
                          <a:pt x="50" y="69"/>
                        </a:lnTo>
                        <a:lnTo>
                          <a:pt x="57" y="66"/>
                        </a:lnTo>
                        <a:lnTo>
                          <a:pt x="61" y="61"/>
                        </a:lnTo>
                        <a:lnTo>
                          <a:pt x="66" y="56"/>
                        </a:lnTo>
                        <a:lnTo>
                          <a:pt x="70" y="49"/>
                        </a:lnTo>
                        <a:lnTo>
                          <a:pt x="72" y="43"/>
                        </a:lnTo>
                        <a:lnTo>
                          <a:pt x="72" y="35"/>
                        </a:lnTo>
                        <a:lnTo>
                          <a:pt x="72" y="29"/>
                        </a:lnTo>
                        <a:lnTo>
                          <a:pt x="70" y="21"/>
                        </a:lnTo>
                        <a:lnTo>
                          <a:pt x="66" y="16"/>
                        </a:lnTo>
                        <a:lnTo>
                          <a:pt x="61" y="10"/>
                        </a:lnTo>
                        <a:lnTo>
                          <a:pt x="57" y="6"/>
                        </a:lnTo>
                        <a:lnTo>
                          <a:pt x="50" y="3"/>
                        </a:lnTo>
                        <a:lnTo>
                          <a:pt x="44" y="1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3" name="Google Shape;693;p29"/>
                <p:cNvSpPr/>
                <p:nvPr/>
              </p:nvSpPr>
              <p:spPr>
                <a:xfrm>
                  <a:off x="4120747" y="3052646"/>
                  <a:ext cx="496303" cy="49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153" extrusionOk="0">
                      <a:moveTo>
                        <a:pt x="900" y="937"/>
                      </a:moveTo>
                      <a:lnTo>
                        <a:pt x="893" y="937"/>
                      </a:lnTo>
                      <a:lnTo>
                        <a:pt x="886" y="936"/>
                      </a:lnTo>
                      <a:lnTo>
                        <a:pt x="880" y="934"/>
                      </a:lnTo>
                      <a:lnTo>
                        <a:pt x="873" y="932"/>
                      </a:lnTo>
                      <a:lnTo>
                        <a:pt x="860" y="926"/>
                      </a:lnTo>
                      <a:lnTo>
                        <a:pt x="847" y="918"/>
                      </a:lnTo>
                      <a:lnTo>
                        <a:pt x="836" y="909"/>
                      </a:lnTo>
                      <a:lnTo>
                        <a:pt x="824" y="897"/>
                      </a:lnTo>
                      <a:lnTo>
                        <a:pt x="813" y="883"/>
                      </a:lnTo>
                      <a:lnTo>
                        <a:pt x="802" y="866"/>
                      </a:lnTo>
                      <a:lnTo>
                        <a:pt x="791" y="849"/>
                      </a:lnTo>
                      <a:lnTo>
                        <a:pt x="782" y="830"/>
                      </a:lnTo>
                      <a:lnTo>
                        <a:pt x="773" y="809"/>
                      </a:lnTo>
                      <a:lnTo>
                        <a:pt x="764" y="787"/>
                      </a:lnTo>
                      <a:lnTo>
                        <a:pt x="756" y="763"/>
                      </a:lnTo>
                      <a:lnTo>
                        <a:pt x="749" y="738"/>
                      </a:lnTo>
                      <a:lnTo>
                        <a:pt x="743" y="712"/>
                      </a:lnTo>
                      <a:lnTo>
                        <a:pt x="736" y="685"/>
                      </a:lnTo>
                      <a:lnTo>
                        <a:pt x="828" y="685"/>
                      </a:lnTo>
                      <a:lnTo>
                        <a:pt x="843" y="684"/>
                      </a:lnTo>
                      <a:lnTo>
                        <a:pt x="857" y="681"/>
                      </a:lnTo>
                      <a:lnTo>
                        <a:pt x="871" y="676"/>
                      </a:lnTo>
                      <a:lnTo>
                        <a:pt x="884" y="671"/>
                      </a:lnTo>
                      <a:lnTo>
                        <a:pt x="897" y="663"/>
                      </a:lnTo>
                      <a:lnTo>
                        <a:pt x="909" y="655"/>
                      </a:lnTo>
                      <a:lnTo>
                        <a:pt x="920" y="644"/>
                      </a:lnTo>
                      <a:lnTo>
                        <a:pt x="931" y="633"/>
                      </a:lnTo>
                      <a:lnTo>
                        <a:pt x="939" y="620"/>
                      </a:lnTo>
                      <a:lnTo>
                        <a:pt x="948" y="606"/>
                      </a:lnTo>
                      <a:lnTo>
                        <a:pt x="954" y="591"/>
                      </a:lnTo>
                      <a:lnTo>
                        <a:pt x="961" y="576"/>
                      </a:lnTo>
                      <a:lnTo>
                        <a:pt x="965" y="559"/>
                      </a:lnTo>
                      <a:lnTo>
                        <a:pt x="969" y="541"/>
                      </a:lnTo>
                      <a:lnTo>
                        <a:pt x="972" y="523"/>
                      </a:lnTo>
                      <a:lnTo>
                        <a:pt x="972" y="505"/>
                      </a:lnTo>
                      <a:lnTo>
                        <a:pt x="972" y="486"/>
                      </a:lnTo>
                      <a:lnTo>
                        <a:pt x="969" y="468"/>
                      </a:lnTo>
                      <a:lnTo>
                        <a:pt x="965" y="451"/>
                      </a:lnTo>
                      <a:lnTo>
                        <a:pt x="961" y="434"/>
                      </a:lnTo>
                      <a:lnTo>
                        <a:pt x="954" y="418"/>
                      </a:lnTo>
                      <a:lnTo>
                        <a:pt x="948" y="403"/>
                      </a:lnTo>
                      <a:lnTo>
                        <a:pt x="939" y="390"/>
                      </a:lnTo>
                      <a:lnTo>
                        <a:pt x="931" y="377"/>
                      </a:lnTo>
                      <a:lnTo>
                        <a:pt x="920" y="365"/>
                      </a:lnTo>
                      <a:lnTo>
                        <a:pt x="909" y="356"/>
                      </a:lnTo>
                      <a:lnTo>
                        <a:pt x="897" y="346"/>
                      </a:lnTo>
                      <a:lnTo>
                        <a:pt x="884" y="338"/>
                      </a:lnTo>
                      <a:lnTo>
                        <a:pt x="871" y="333"/>
                      </a:lnTo>
                      <a:lnTo>
                        <a:pt x="857" y="329"/>
                      </a:lnTo>
                      <a:lnTo>
                        <a:pt x="843" y="325"/>
                      </a:lnTo>
                      <a:lnTo>
                        <a:pt x="828" y="324"/>
                      </a:lnTo>
                      <a:lnTo>
                        <a:pt x="736" y="324"/>
                      </a:lnTo>
                      <a:lnTo>
                        <a:pt x="743" y="297"/>
                      </a:lnTo>
                      <a:lnTo>
                        <a:pt x="749" y="271"/>
                      </a:lnTo>
                      <a:lnTo>
                        <a:pt x="756" y="247"/>
                      </a:lnTo>
                      <a:lnTo>
                        <a:pt x="764" y="223"/>
                      </a:lnTo>
                      <a:lnTo>
                        <a:pt x="773" y="200"/>
                      </a:lnTo>
                      <a:lnTo>
                        <a:pt x="782" y="180"/>
                      </a:lnTo>
                      <a:lnTo>
                        <a:pt x="791" y="160"/>
                      </a:lnTo>
                      <a:lnTo>
                        <a:pt x="802" y="143"/>
                      </a:lnTo>
                      <a:lnTo>
                        <a:pt x="813" y="128"/>
                      </a:lnTo>
                      <a:lnTo>
                        <a:pt x="824" y="114"/>
                      </a:lnTo>
                      <a:lnTo>
                        <a:pt x="836" y="102"/>
                      </a:lnTo>
                      <a:lnTo>
                        <a:pt x="847" y="91"/>
                      </a:lnTo>
                      <a:lnTo>
                        <a:pt x="860" y="83"/>
                      </a:lnTo>
                      <a:lnTo>
                        <a:pt x="873" y="78"/>
                      </a:lnTo>
                      <a:lnTo>
                        <a:pt x="880" y="76"/>
                      </a:lnTo>
                      <a:lnTo>
                        <a:pt x="886" y="74"/>
                      </a:lnTo>
                      <a:lnTo>
                        <a:pt x="893" y="73"/>
                      </a:lnTo>
                      <a:lnTo>
                        <a:pt x="900" y="73"/>
                      </a:lnTo>
                      <a:lnTo>
                        <a:pt x="909" y="74"/>
                      </a:lnTo>
                      <a:lnTo>
                        <a:pt x="919" y="75"/>
                      </a:lnTo>
                      <a:lnTo>
                        <a:pt x="927" y="78"/>
                      </a:lnTo>
                      <a:lnTo>
                        <a:pt x="936" y="81"/>
                      </a:lnTo>
                      <a:lnTo>
                        <a:pt x="945" y="87"/>
                      </a:lnTo>
                      <a:lnTo>
                        <a:pt x="953" y="92"/>
                      </a:lnTo>
                      <a:lnTo>
                        <a:pt x="962" y="99"/>
                      </a:lnTo>
                      <a:lnTo>
                        <a:pt x="971" y="107"/>
                      </a:lnTo>
                      <a:lnTo>
                        <a:pt x="978" y="116"/>
                      </a:lnTo>
                      <a:lnTo>
                        <a:pt x="986" y="124"/>
                      </a:lnTo>
                      <a:lnTo>
                        <a:pt x="993" y="135"/>
                      </a:lnTo>
                      <a:lnTo>
                        <a:pt x="1001" y="146"/>
                      </a:lnTo>
                      <a:lnTo>
                        <a:pt x="1007" y="159"/>
                      </a:lnTo>
                      <a:lnTo>
                        <a:pt x="1015" y="171"/>
                      </a:lnTo>
                      <a:lnTo>
                        <a:pt x="1021" y="185"/>
                      </a:lnTo>
                      <a:lnTo>
                        <a:pt x="1028" y="199"/>
                      </a:lnTo>
                      <a:lnTo>
                        <a:pt x="1039" y="230"/>
                      </a:lnTo>
                      <a:lnTo>
                        <a:pt x="1049" y="264"/>
                      </a:lnTo>
                      <a:lnTo>
                        <a:pt x="1058" y="298"/>
                      </a:lnTo>
                      <a:lnTo>
                        <a:pt x="1066" y="336"/>
                      </a:lnTo>
                      <a:lnTo>
                        <a:pt x="1072" y="376"/>
                      </a:lnTo>
                      <a:lnTo>
                        <a:pt x="1076" y="418"/>
                      </a:lnTo>
                      <a:lnTo>
                        <a:pt x="1079" y="460"/>
                      </a:lnTo>
                      <a:lnTo>
                        <a:pt x="1080" y="505"/>
                      </a:lnTo>
                      <a:lnTo>
                        <a:pt x="1079" y="549"/>
                      </a:lnTo>
                      <a:lnTo>
                        <a:pt x="1076" y="592"/>
                      </a:lnTo>
                      <a:lnTo>
                        <a:pt x="1072" y="633"/>
                      </a:lnTo>
                      <a:lnTo>
                        <a:pt x="1066" y="673"/>
                      </a:lnTo>
                      <a:lnTo>
                        <a:pt x="1058" y="711"/>
                      </a:lnTo>
                      <a:lnTo>
                        <a:pt x="1049" y="747"/>
                      </a:lnTo>
                      <a:lnTo>
                        <a:pt x="1039" y="780"/>
                      </a:lnTo>
                      <a:lnTo>
                        <a:pt x="1028" y="810"/>
                      </a:lnTo>
                      <a:lnTo>
                        <a:pt x="1021" y="824"/>
                      </a:lnTo>
                      <a:lnTo>
                        <a:pt x="1015" y="838"/>
                      </a:lnTo>
                      <a:lnTo>
                        <a:pt x="1007" y="851"/>
                      </a:lnTo>
                      <a:lnTo>
                        <a:pt x="1001" y="863"/>
                      </a:lnTo>
                      <a:lnTo>
                        <a:pt x="993" y="874"/>
                      </a:lnTo>
                      <a:lnTo>
                        <a:pt x="986" y="885"/>
                      </a:lnTo>
                      <a:lnTo>
                        <a:pt x="978" y="895"/>
                      </a:lnTo>
                      <a:lnTo>
                        <a:pt x="971" y="903"/>
                      </a:lnTo>
                      <a:lnTo>
                        <a:pt x="962" y="911"/>
                      </a:lnTo>
                      <a:lnTo>
                        <a:pt x="953" y="917"/>
                      </a:lnTo>
                      <a:lnTo>
                        <a:pt x="945" y="924"/>
                      </a:lnTo>
                      <a:lnTo>
                        <a:pt x="936" y="928"/>
                      </a:lnTo>
                      <a:lnTo>
                        <a:pt x="927" y="932"/>
                      </a:lnTo>
                      <a:lnTo>
                        <a:pt x="919" y="934"/>
                      </a:lnTo>
                      <a:lnTo>
                        <a:pt x="909" y="937"/>
                      </a:lnTo>
                      <a:lnTo>
                        <a:pt x="900" y="937"/>
                      </a:lnTo>
                      <a:lnTo>
                        <a:pt x="900" y="937"/>
                      </a:lnTo>
                      <a:close/>
                      <a:moveTo>
                        <a:pt x="476" y="614"/>
                      </a:moveTo>
                      <a:lnTo>
                        <a:pt x="468" y="614"/>
                      </a:lnTo>
                      <a:lnTo>
                        <a:pt x="468" y="613"/>
                      </a:lnTo>
                      <a:lnTo>
                        <a:pt x="461" y="613"/>
                      </a:lnTo>
                      <a:lnTo>
                        <a:pt x="453" y="610"/>
                      </a:lnTo>
                      <a:lnTo>
                        <a:pt x="447" y="608"/>
                      </a:lnTo>
                      <a:lnTo>
                        <a:pt x="440" y="604"/>
                      </a:lnTo>
                      <a:lnTo>
                        <a:pt x="434" y="600"/>
                      </a:lnTo>
                      <a:lnTo>
                        <a:pt x="427" y="594"/>
                      </a:lnTo>
                      <a:lnTo>
                        <a:pt x="422" y="588"/>
                      </a:lnTo>
                      <a:lnTo>
                        <a:pt x="418" y="581"/>
                      </a:lnTo>
                      <a:lnTo>
                        <a:pt x="412" y="574"/>
                      </a:lnTo>
                      <a:lnTo>
                        <a:pt x="408" y="565"/>
                      </a:lnTo>
                      <a:lnTo>
                        <a:pt x="405" y="556"/>
                      </a:lnTo>
                      <a:lnTo>
                        <a:pt x="401" y="547"/>
                      </a:lnTo>
                      <a:lnTo>
                        <a:pt x="399" y="537"/>
                      </a:lnTo>
                      <a:lnTo>
                        <a:pt x="397" y="526"/>
                      </a:lnTo>
                      <a:lnTo>
                        <a:pt x="396" y="515"/>
                      </a:lnTo>
                      <a:lnTo>
                        <a:pt x="396" y="505"/>
                      </a:lnTo>
                      <a:lnTo>
                        <a:pt x="396" y="494"/>
                      </a:lnTo>
                      <a:lnTo>
                        <a:pt x="397" y="483"/>
                      </a:lnTo>
                      <a:lnTo>
                        <a:pt x="399" y="472"/>
                      </a:lnTo>
                      <a:lnTo>
                        <a:pt x="401" y="463"/>
                      </a:lnTo>
                      <a:lnTo>
                        <a:pt x="405" y="453"/>
                      </a:lnTo>
                      <a:lnTo>
                        <a:pt x="408" y="444"/>
                      </a:lnTo>
                      <a:lnTo>
                        <a:pt x="412" y="437"/>
                      </a:lnTo>
                      <a:lnTo>
                        <a:pt x="418" y="428"/>
                      </a:lnTo>
                      <a:lnTo>
                        <a:pt x="422" y="421"/>
                      </a:lnTo>
                      <a:lnTo>
                        <a:pt x="427" y="415"/>
                      </a:lnTo>
                      <a:lnTo>
                        <a:pt x="434" y="410"/>
                      </a:lnTo>
                      <a:lnTo>
                        <a:pt x="440" y="405"/>
                      </a:lnTo>
                      <a:lnTo>
                        <a:pt x="447" y="402"/>
                      </a:lnTo>
                      <a:lnTo>
                        <a:pt x="453" y="399"/>
                      </a:lnTo>
                      <a:lnTo>
                        <a:pt x="461" y="398"/>
                      </a:lnTo>
                      <a:lnTo>
                        <a:pt x="468" y="397"/>
                      </a:lnTo>
                      <a:lnTo>
                        <a:pt x="476" y="397"/>
                      </a:lnTo>
                      <a:lnTo>
                        <a:pt x="489" y="397"/>
                      </a:lnTo>
                      <a:lnTo>
                        <a:pt x="502" y="396"/>
                      </a:lnTo>
                      <a:lnTo>
                        <a:pt x="514" y="394"/>
                      </a:lnTo>
                      <a:lnTo>
                        <a:pt x="527" y="392"/>
                      </a:lnTo>
                      <a:lnTo>
                        <a:pt x="539" y="389"/>
                      </a:lnTo>
                      <a:lnTo>
                        <a:pt x="550" y="386"/>
                      </a:lnTo>
                      <a:lnTo>
                        <a:pt x="562" y="383"/>
                      </a:lnTo>
                      <a:lnTo>
                        <a:pt x="574" y="377"/>
                      </a:lnTo>
                      <a:lnTo>
                        <a:pt x="598" y="367"/>
                      </a:lnTo>
                      <a:lnTo>
                        <a:pt x="621" y="355"/>
                      </a:lnTo>
                      <a:lnTo>
                        <a:pt x="642" y="340"/>
                      </a:lnTo>
                      <a:lnTo>
                        <a:pt x="664" y="324"/>
                      </a:lnTo>
                      <a:lnTo>
                        <a:pt x="660" y="346"/>
                      </a:lnTo>
                      <a:lnTo>
                        <a:pt x="656" y="369"/>
                      </a:lnTo>
                      <a:lnTo>
                        <a:pt x="654" y="390"/>
                      </a:lnTo>
                      <a:lnTo>
                        <a:pt x="652" y="413"/>
                      </a:lnTo>
                      <a:lnTo>
                        <a:pt x="650" y="436"/>
                      </a:lnTo>
                      <a:lnTo>
                        <a:pt x="649" y="459"/>
                      </a:lnTo>
                      <a:lnTo>
                        <a:pt x="649" y="482"/>
                      </a:lnTo>
                      <a:lnTo>
                        <a:pt x="648" y="505"/>
                      </a:lnTo>
                      <a:lnTo>
                        <a:pt x="649" y="527"/>
                      </a:lnTo>
                      <a:lnTo>
                        <a:pt x="649" y="551"/>
                      </a:lnTo>
                      <a:lnTo>
                        <a:pt x="650" y="574"/>
                      </a:lnTo>
                      <a:lnTo>
                        <a:pt x="652" y="596"/>
                      </a:lnTo>
                      <a:lnTo>
                        <a:pt x="654" y="619"/>
                      </a:lnTo>
                      <a:lnTo>
                        <a:pt x="656" y="642"/>
                      </a:lnTo>
                      <a:lnTo>
                        <a:pt x="660" y="664"/>
                      </a:lnTo>
                      <a:lnTo>
                        <a:pt x="664" y="686"/>
                      </a:lnTo>
                      <a:lnTo>
                        <a:pt x="642" y="670"/>
                      </a:lnTo>
                      <a:lnTo>
                        <a:pt x="621" y="655"/>
                      </a:lnTo>
                      <a:lnTo>
                        <a:pt x="598" y="643"/>
                      </a:lnTo>
                      <a:lnTo>
                        <a:pt x="574" y="632"/>
                      </a:lnTo>
                      <a:lnTo>
                        <a:pt x="562" y="628"/>
                      </a:lnTo>
                      <a:lnTo>
                        <a:pt x="550" y="625"/>
                      </a:lnTo>
                      <a:lnTo>
                        <a:pt x="539" y="621"/>
                      </a:lnTo>
                      <a:lnTo>
                        <a:pt x="527" y="618"/>
                      </a:lnTo>
                      <a:lnTo>
                        <a:pt x="514" y="616"/>
                      </a:lnTo>
                      <a:lnTo>
                        <a:pt x="502" y="615"/>
                      </a:lnTo>
                      <a:lnTo>
                        <a:pt x="489" y="614"/>
                      </a:lnTo>
                      <a:lnTo>
                        <a:pt x="476" y="614"/>
                      </a:lnTo>
                      <a:close/>
                      <a:moveTo>
                        <a:pt x="432" y="1080"/>
                      </a:moveTo>
                      <a:lnTo>
                        <a:pt x="288" y="1080"/>
                      </a:lnTo>
                      <a:lnTo>
                        <a:pt x="288" y="756"/>
                      </a:lnTo>
                      <a:lnTo>
                        <a:pt x="288" y="747"/>
                      </a:lnTo>
                      <a:lnTo>
                        <a:pt x="287" y="738"/>
                      </a:lnTo>
                      <a:lnTo>
                        <a:pt x="285" y="728"/>
                      </a:lnTo>
                      <a:lnTo>
                        <a:pt x="283" y="718"/>
                      </a:lnTo>
                      <a:lnTo>
                        <a:pt x="280" y="710"/>
                      </a:lnTo>
                      <a:lnTo>
                        <a:pt x="277" y="701"/>
                      </a:lnTo>
                      <a:lnTo>
                        <a:pt x="273" y="693"/>
                      </a:lnTo>
                      <a:lnTo>
                        <a:pt x="269" y="685"/>
                      </a:lnTo>
                      <a:lnTo>
                        <a:pt x="293" y="685"/>
                      </a:lnTo>
                      <a:lnTo>
                        <a:pt x="293" y="685"/>
                      </a:lnTo>
                      <a:lnTo>
                        <a:pt x="401" y="685"/>
                      </a:lnTo>
                      <a:lnTo>
                        <a:pt x="399" y="694"/>
                      </a:lnTo>
                      <a:lnTo>
                        <a:pt x="397" y="702"/>
                      </a:lnTo>
                      <a:lnTo>
                        <a:pt x="396" y="712"/>
                      </a:lnTo>
                      <a:lnTo>
                        <a:pt x="396" y="721"/>
                      </a:lnTo>
                      <a:lnTo>
                        <a:pt x="396" y="972"/>
                      </a:lnTo>
                      <a:lnTo>
                        <a:pt x="397" y="985"/>
                      </a:lnTo>
                      <a:lnTo>
                        <a:pt x="399" y="997"/>
                      </a:lnTo>
                      <a:lnTo>
                        <a:pt x="402" y="1007"/>
                      </a:lnTo>
                      <a:lnTo>
                        <a:pt x="407" y="1017"/>
                      </a:lnTo>
                      <a:lnTo>
                        <a:pt x="416" y="1032"/>
                      </a:lnTo>
                      <a:lnTo>
                        <a:pt x="426" y="1045"/>
                      </a:lnTo>
                      <a:lnTo>
                        <a:pt x="429" y="1047"/>
                      </a:lnTo>
                      <a:lnTo>
                        <a:pt x="432" y="1050"/>
                      </a:lnTo>
                      <a:lnTo>
                        <a:pt x="432" y="1080"/>
                      </a:lnTo>
                      <a:close/>
                      <a:moveTo>
                        <a:pt x="72" y="505"/>
                      </a:moveTo>
                      <a:lnTo>
                        <a:pt x="72" y="494"/>
                      </a:lnTo>
                      <a:lnTo>
                        <a:pt x="73" y="483"/>
                      </a:lnTo>
                      <a:lnTo>
                        <a:pt x="75" y="472"/>
                      </a:lnTo>
                      <a:lnTo>
                        <a:pt x="77" y="463"/>
                      </a:lnTo>
                      <a:lnTo>
                        <a:pt x="81" y="453"/>
                      </a:lnTo>
                      <a:lnTo>
                        <a:pt x="84" y="444"/>
                      </a:lnTo>
                      <a:lnTo>
                        <a:pt x="88" y="437"/>
                      </a:lnTo>
                      <a:lnTo>
                        <a:pt x="94" y="428"/>
                      </a:lnTo>
                      <a:lnTo>
                        <a:pt x="98" y="421"/>
                      </a:lnTo>
                      <a:lnTo>
                        <a:pt x="103" y="415"/>
                      </a:lnTo>
                      <a:lnTo>
                        <a:pt x="110" y="410"/>
                      </a:lnTo>
                      <a:lnTo>
                        <a:pt x="116" y="405"/>
                      </a:lnTo>
                      <a:lnTo>
                        <a:pt x="123" y="402"/>
                      </a:lnTo>
                      <a:lnTo>
                        <a:pt x="129" y="399"/>
                      </a:lnTo>
                      <a:lnTo>
                        <a:pt x="137" y="398"/>
                      </a:lnTo>
                      <a:lnTo>
                        <a:pt x="144" y="397"/>
                      </a:lnTo>
                      <a:lnTo>
                        <a:pt x="396" y="397"/>
                      </a:lnTo>
                      <a:lnTo>
                        <a:pt x="388" y="407"/>
                      </a:lnTo>
                      <a:lnTo>
                        <a:pt x="381" y="418"/>
                      </a:lnTo>
                      <a:lnTo>
                        <a:pt x="375" y="431"/>
                      </a:lnTo>
                      <a:lnTo>
                        <a:pt x="370" y="444"/>
                      </a:lnTo>
                      <a:lnTo>
                        <a:pt x="366" y="458"/>
                      </a:lnTo>
                      <a:lnTo>
                        <a:pt x="362" y="473"/>
                      </a:lnTo>
                      <a:lnTo>
                        <a:pt x="360" y="488"/>
                      </a:lnTo>
                      <a:lnTo>
                        <a:pt x="360" y="505"/>
                      </a:lnTo>
                      <a:lnTo>
                        <a:pt x="360" y="521"/>
                      </a:lnTo>
                      <a:lnTo>
                        <a:pt x="362" y="536"/>
                      </a:lnTo>
                      <a:lnTo>
                        <a:pt x="366" y="551"/>
                      </a:lnTo>
                      <a:lnTo>
                        <a:pt x="370" y="565"/>
                      </a:lnTo>
                      <a:lnTo>
                        <a:pt x="375" y="579"/>
                      </a:lnTo>
                      <a:lnTo>
                        <a:pt x="381" y="591"/>
                      </a:lnTo>
                      <a:lnTo>
                        <a:pt x="388" y="603"/>
                      </a:lnTo>
                      <a:lnTo>
                        <a:pt x="396" y="613"/>
                      </a:lnTo>
                      <a:lnTo>
                        <a:pt x="144" y="613"/>
                      </a:lnTo>
                      <a:lnTo>
                        <a:pt x="137" y="613"/>
                      </a:lnTo>
                      <a:lnTo>
                        <a:pt x="129" y="610"/>
                      </a:lnTo>
                      <a:lnTo>
                        <a:pt x="123" y="608"/>
                      </a:lnTo>
                      <a:lnTo>
                        <a:pt x="116" y="604"/>
                      </a:lnTo>
                      <a:lnTo>
                        <a:pt x="110" y="600"/>
                      </a:lnTo>
                      <a:lnTo>
                        <a:pt x="103" y="594"/>
                      </a:lnTo>
                      <a:lnTo>
                        <a:pt x="98" y="588"/>
                      </a:lnTo>
                      <a:lnTo>
                        <a:pt x="94" y="581"/>
                      </a:lnTo>
                      <a:lnTo>
                        <a:pt x="88" y="574"/>
                      </a:lnTo>
                      <a:lnTo>
                        <a:pt x="84" y="565"/>
                      </a:lnTo>
                      <a:lnTo>
                        <a:pt x="81" y="556"/>
                      </a:lnTo>
                      <a:lnTo>
                        <a:pt x="77" y="547"/>
                      </a:lnTo>
                      <a:lnTo>
                        <a:pt x="75" y="537"/>
                      </a:lnTo>
                      <a:lnTo>
                        <a:pt x="73" y="526"/>
                      </a:lnTo>
                      <a:lnTo>
                        <a:pt x="72" y="515"/>
                      </a:lnTo>
                      <a:lnTo>
                        <a:pt x="72" y="505"/>
                      </a:lnTo>
                      <a:lnTo>
                        <a:pt x="72" y="505"/>
                      </a:lnTo>
                      <a:close/>
                      <a:moveTo>
                        <a:pt x="720" y="505"/>
                      </a:moveTo>
                      <a:lnTo>
                        <a:pt x="720" y="477"/>
                      </a:lnTo>
                      <a:lnTo>
                        <a:pt x="721" y="450"/>
                      </a:lnTo>
                      <a:lnTo>
                        <a:pt x="723" y="423"/>
                      </a:lnTo>
                      <a:lnTo>
                        <a:pt x="725" y="397"/>
                      </a:lnTo>
                      <a:lnTo>
                        <a:pt x="828" y="397"/>
                      </a:lnTo>
                      <a:lnTo>
                        <a:pt x="836" y="398"/>
                      </a:lnTo>
                      <a:lnTo>
                        <a:pt x="842" y="399"/>
                      </a:lnTo>
                      <a:lnTo>
                        <a:pt x="850" y="402"/>
                      </a:lnTo>
                      <a:lnTo>
                        <a:pt x="856" y="405"/>
                      </a:lnTo>
                      <a:lnTo>
                        <a:pt x="863" y="410"/>
                      </a:lnTo>
                      <a:lnTo>
                        <a:pt x="868" y="415"/>
                      </a:lnTo>
                      <a:lnTo>
                        <a:pt x="873" y="421"/>
                      </a:lnTo>
                      <a:lnTo>
                        <a:pt x="879" y="428"/>
                      </a:lnTo>
                      <a:lnTo>
                        <a:pt x="883" y="437"/>
                      </a:lnTo>
                      <a:lnTo>
                        <a:pt x="887" y="444"/>
                      </a:lnTo>
                      <a:lnTo>
                        <a:pt x="892" y="453"/>
                      </a:lnTo>
                      <a:lnTo>
                        <a:pt x="894" y="463"/>
                      </a:lnTo>
                      <a:lnTo>
                        <a:pt x="897" y="472"/>
                      </a:lnTo>
                      <a:lnTo>
                        <a:pt x="898" y="483"/>
                      </a:lnTo>
                      <a:lnTo>
                        <a:pt x="899" y="494"/>
                      </a:lnTo>
                      <a:lnTo>
                        <a:pt x="900" y="505"/>
                      </a:lnTo>
                      <a:lnTo>
                        <a:pt x="899" y="515"/>
                      </a:lnTo>
                      <a:lnTo>
                        <a:pt x="898" y="526"/>
                      </a:lnTo>
                      <a:lnTo>
                        <a:pt x="897" y="537"/>
                      </a:lnTo>
                      <a:lnTo>
                        <a:pt x="894" y="547"/>
                      </a:lnTo>
                      <a:lnTo>
                        <a:pt x="892" y="556"/>
                      </a:lnTo>
                      <a:lnTo>
                        <a:pt x="887" y="565"/>
                      </a:lnTo>
                      <a:lnTo>
                        <a:pt x="883" y="574"/>
                      </a:lnTo>
                      <a:lnTo>
                        <a:pt x="879" y="581"/>
                      </a:lnTo>
                      <a:lnTo>
                        <a:pt x="873" y="588"/>
                      </a:lnTo>
                      <a:lnTo>
                        <a:pt x="868" y="594"/>
                      </a:lnTo>
                      <a:lnTo>
                        <a:pt x="863" y="600"/>
                      </a:lnTo>
                      <a:lnTo>
                        <a:pt x="856" y="604"/>
                      </a:lnTo>
                      <a:lnTo>
                        <a:pt x="850" y="608"/>
                      </a:lnTo>
                      <a:lnTo>
                        <a:pt x="842" y="610"/>
                      </a:lnTo>
                      <a:lnTo>
                        <a:pt x="836" y="613"/>
                      </a:lnTo>
                      <a:lnTo>
                        <a:pt x="828" y="613"/>
                      </a:lnTo>
                      <a:lnTo>
                        <a:pt x="725" y="613"/>
                      </a:lnTo>
                      <a:lnTo>
                        <a:pt x="723" y="587"/>
                      </a:lnTo>
                      <a:lnTo>
                        <a:pt x="721" y="560"/>
                      </a:lnTo>
                      <a:lnTo>
                        <a:pt x="720" y="533"/>
                      </a:lnTo>
                      <a:lnTo>
                        <a:pt x="720" y="505"/>
                      </a:lnTo>
                      <a:lnTo>
                        <a:pt x="720" y="505"/>
                      </a:lnTo>
                      <a:close/>
                      <a:moveTo>
                        <a:pt x="900" y="0"/>
                      </a:moveTo>
                      <a:lnTo>
                        <a:pt x="886" y="1"/>
                      </a:lnTo>
                      <a:lnTo>
                        <a:pt x="873" y="4"/>
                      </a:lnTo>
                      <a:lnTo>
                        <a:pt x="860" y="6"/>
                      </a:lnTo>
                      <a:lnTo>
                        <a:pt x="847" y="10"/>
                      </a:lnTo>
                      <a:lnTo>
                        <a:pt x="836" y="15"/>
                      </a:lnTo>
                      <a:lnTo>
                        <a:pt x="824" y="21"/>
                      </a:lnTo>
                      <a:lnTo>
                        <a:pt x="812" y="28"/>
                      </a:lnTo>
                      <a:lnTo>
                        <a:pt x="801" y="36"/>
                      </a:lnTo>
                      <a:lnTo>
                        <a:pt x="790" y="45"/>
                      </a:lnTo>
                      <a:lnTo>
                        <a:pt x="780" y="54"/>
                      </a:lnTo>
                      <a:lnTo>
                        <a:pt x="770" y="65"/>
                      </a:lnTo>
                      <a:lnTo>
                        <a:pt x="761" y="77"/>
                      </a:lnTo>
                      <a:lnTo>
                        <a:pt x="751" y="89"/>
                      </a:lnTo>
                      <a:lnTo>
                        <a:pt x="743" y="102"/>
                      </a:lnTo>
                      <a:lnTo>
                        <a:pt x="734" y="116"/>
                      </a:lnTo>
                      <a:lnTo>
                        <a:pt x="726" y="130"/>
                      </a:lnTo>
                      <a:lnTo>
                        <a:pt x="725" y="130"/>
                      </a:lnTo>
                      <a:lnTo>
                        <a:pt x="714" y="151"/>
                      </a:lnTo>
                      <a:lnTo>
                        <a:pt x="702" y="172"/>
                      </a:lnTo>
                      <a:lnTo>
                        <a:pt x="689" y="191"/>
                      </a:lnTo>
                      <a:lnTo>
                        <a:pt x="675" y="210"/>
                      </a:lnTo>
                      <a:lnTo>
                        <a:pt x="661" y="227"/>
                      </a:lnTo>
                      <a:lnTo>
                        <a:pt x="647" y="243"/>
                      </a:lnTo>
                      <a:lnTo>
                        <a:pt x="630" y="258"/>
                      </a:lnTo>
                      <a:lnTo>
                        <a:pt x="615" y="271"/>
                      </a:lnTo>
                      <a:lnTo>
                        <a:pt x="599" y="283"/>
                      </a:lnTo>
                      <a:lnTo>
                        <a:pt x="583" y="294"/>
                      </a:lnTo>
                      <a:lnTo>
                        <a:pt x="566" y="304"/>
                      </a:lnTo>
                      <a:lnTo>
                        <a:pt x="548" y="311"/>
                      </a:lnTo>
                      <a:lnTo>
                        <a:pt x="531" y="317"/>
                      </a:lnTo>
                      <a:lnTo>
                        <a:pt x="513" y="321"/>
                      </a:lnTo>
                      <a:lnTo>
                        <a:pt x="494" y="324"/>
                      </a:lnTo>
                      <a:lnTo>
                        <a:pt x="476" y="324"/>
                      </a:lnTo>
                      <a:lnTo>
                        <a:pt x="452" y="324"/>
                      </a:lnTo>
                      <a:lnTo>
                        <a:pt x="293" y="324"/>
                      </a:lnTo>
                      <a:lnTo>
                        <a:pt x="144" y="324"/>
                      </a:lnTo>
                      <a:lnTo>
                        <a:pt x="129" y="325"/>
                      </a:lnTo>
                      <a:lnTo>
                        <a:pt x="114" y="329"/>
                      </a:lnTo>
                      <a:lnTo>
                        <a:pt x="101" y="333"/>
                      </a:lnTo>
                      <a:lnTo>
                        <a:pt x="87" y="338"/>
                      </a:lnTo>
                      <a:lnTo>
                        <a:pt x="75" y="346"/>
                      </a:lnTo>
                      <a:lnTo>
                        <a:pt x="63" y="356"/>
                      </a:lnTo>
                      <a:lnTo>
                        <a:pt x="51" y="365"/>
                      </a:lnTo>
                      <a:lnTo>
                        <a:pt x="42" y="377"/>
                      </a:lnTo>
                      <a:lnTo>
                        <a:pt x="32" y="390"/>
                      </a:lnTo>
                      <a:lnTo>
                        <a:pt x="24" y="403"/>
                      </a:lnTo>
                      <a:lnTo>
                        <a:pt x="17" y="418"/>
                      </a:lnTo>
                      <a:lnTo>
                        <a:pt x="11" y="434"/>
                      </a:lnTo>
                      <a:lnTo>
                        <a:pt x="6" y="451"/>
                      </a:lnTo>
                      <a:lnTo>
                        <a:pt x="3" y="468"/>
                      </a:lnTo>
                      <a:lnTo>
                        <a:pt x="1" y="486"/>
                      </a:lnTo>
                      <a:lnTo>
                        <a:pt x="0" y="505"/>
                      </a:lnTo>
                      <a:lnTo>
                        <a:pt x="1" y="523"/>
                      </a:lnTo>
                      <a:lnTo>
                        <a:pt x="3" y="541"/>
                      </a:lnTo>
                      <a:lnTo>
                        <a:pt x="6" y="559"/>
                      </a:lnTo>
                      <a:lnTo>
                        <a:pt x="11" y="576"/>
                      </a:lnTo>
                      <a:lnTo>
                        <a:pt x="17" y="591"/>
                      </a:lnTo>
                      <a:lnTo>
                        <a:pt x="24" y="606"/>
                      </a:lnTo>
                      <a:lnTo>
                        <a:pt x="32" y="620"/>
                      </a:lnTo>
                      <a:lnTo>
                        <a:pt x="42" y="633"/>
                      </a:lnTo>
                      <a:lnTo>
                        <a:pt x="51" y="644"/>
                      </a:lnTo>
                      <a:lnTo>
                        <a:pt x="63" y="655"/>
                      </a:lnTo>
                      <a:lnTo>
                        <a:pt x="75" y="663"/>
                      </a:lnTo>
                      <a:lnTo>
                        <a:pt x="87" y="671"/>
                      </a:lnTo>
                      <a:lnTo>
                        <a:pt x="101" y="676"/>
                      </a:lnTo>
                      <a:lnTo>
                        <a:pt x="114" y="681"/>
                      </a:lnTo>
                      <a:lnTo>
                        <a:pt x="129" y="684"/>
                      </a:lnTo>
                      <a:lnTo>
                        <a:pt x="144" y="685"/>
                      </a:lnTo>
                      <a:lnTo>
                        <a:pt x="151" y="685"/>
                      </a:lnTo>
                      <a:lnTo>
                        <a:pt x="158" y="686"/>
                      </a:lnTo>
                      <a:lnTo>
                        <a:pt x="165" y="688"/>
                      </a:lnTo>
                      <a:lnTo>
                        <a:pt x="172" y="690"/>
                      </a:lnTo>
                      <a:lnTo>
                        <a:pt x="178" y="694"/>
                      </a:lnTo>
                      <a:lnTo>
                        <a:pt x="184" y="697"/>
                      </a:lnTo>
                      <a:lnTo>
                        <a:pt x="190" y="701"/>
                      </a:lnTo>
                      <a:lnTo>
                        <a:pt x="195" y="706"/>
                      </a:lnTo>
                      <a:lnTo>
                        <a:pt x="199" y="711"/>
                      </a:lnTo>
                      <a:lnTo>
                        <a:pt x="204" y="716"/>
                      </a:lnTo>
                      <a:lnTo>
                        <a:pt x="207" y="723"/>
                      </a:lnTo>
                      <a:lnTo>
                        <a:pt x="210" y="729"/>
                      </a:lnTo>
                      <a:lnTo>
                        <a:pt x="212" y="736"/>
                      </a:lnTo>
                      <a:lnTo>
                        <a:pt x="215" y="742"/>
                      </a:lnTo>
                      <a:lnTo>
                        <a:pt x="216" y="750"/>
                      </a:lnTo>
                      <a:lnTo>
                        <a:pt x="216" y="756"/>
                      </a:lnTo>
                      <a:lnTo>
                        <a:pt x="216" y="1080"/>
                      </a:lnTo>
                      <a:lnTo>
                        <a:pt x="216" y="1088"/>
                      </a:lnTo>
                      <a:lnTo>
                        <a:pt x="218" y="1095"/>
                      </a:lnTo>
                      <a:lnTo>
                        <a:pt x="219" y="1102"/>
                      </a:lnTo>
                      <a:lnTo>
                        <a:pt x="221" y="1108"/>
                      </a:lnTo>
                      <a:lnTo>
                        <a:pt x="224" y="1115"/>
                      </a:lnTo>
                      <a:lnTo>
                        <a:pt x="229" y="1121"/>
                      </a:lnTo>
                      <a:lnTo>
                        <a:pt x="232" y="1127"/>
                      </a:lnTo>
                      <a:lnTo>
                        <a:pt x="237" y="1132"/>
                      </a:lnTo>
                      <a:lnTo>
                        <a:pt x="242" y="1136"/>
                      </a:lnTo>
                      <a:lnTo>
                        <a:pt x="248" y="1141"/>
                      </a:lnTo>
                      <a:lnTo>
                        <a:pt x="253" y="1144"/>
                      </a:lnTo>
                      <a:lnTo>
                        <a:pt x="260" y="1147"/>
                      </a:lnTo>
                      <a:lnTo>
                        <a:pt x="266" y="1149"/>
                      </a:lnTo>
                      <a:lnTo>
                        <a:pt x="273" y="1152"/>
                      </a:lnTo>
                      <a:lnTo>
                        <a:pt x="280" y="1153"/>
                      </a:lnTo>
                      <a:lnTo>
                        <a:pt x="288" y="1153"/>
                      </a:lnTo>
                      <a:lnTo>
                        <a:pt x="432" y="1153"/>
                      </a:lnTo>
                      <a:lnTo>
                        <a:pt x="439" y="1153"/>
                      </a:lnTo>
                      <a:lnTo>
                        <a:pt x="447" y="1152"/>
                      </a:lnTo>
                      <a:lnTo>
                        <a:pt x="453" y="1149"/>
                      </a:lnTo>
                      <a:lnTo>
                        <a:pt x="460" y="1147"/>
                      </a:lnTo>
                      <a:lnTo>
                        <a:pt x="466" y="1144"/>
                      </a:lnTo>
                      <a:lnTo>
                        <a:pt x="472" y="1141"/>
                      </a:lnTo>
                      <a:lnTo>
                        <a:pt x="478" y="1136"/>
                      </a:lnTo>
                      <a:lnTo>
                        <a:pt x="482" y="1132"/>
                      </a:lnTo>
                      <a:lnTo>
                        <a:pt x="488" y="1127"/>
                      </a:lnTo>
                      <a:lnTo>
                        <a:pt x="491" y="1121"/>
                      </a:lnTo>
                      <a:lnTo>
                        <a:pt x="495" y="1115"/>
                      </a:lnTo>
                      <a:lnTo>
                        <a:pt x="499" y="1108"/>
                      </a:lnTo>
                      <a:lnTo>
                        <a:pt x="501" y="1102"/>
                      </a:lnTo>
                      <a:lnTo>
                        <a:pt x="502" y="1095"/>
                      </a:lnTo>
                      <a:lnTo>
                        <a:pt x="503" y="1088"/>
                      </a:lnTo>
                      <a:lnTo>
                        <a:pt x="504" y="1080"/>
                      </a:lnTo>
                      <a:lnTo>
                        <a:pt x="504" y="1045"/>
                      </a:lnTo>
                      <a:lnTo>
                        <a:pt x="503" y="1038"/>
                      </a:lnTo>
                      <a:lnTo>
                        <a:pt x="502" y="1032"/>
                      </a:lnTo>
                      <a:lnTo>
                        <a:pt x="501" y="1026"/>
                      </a:lnTo>
                      <a:lnTo>
                        <a:pt x="499" y="1021"/>
                      </a:lnTo>
                      <a:lnTo>
                        <a:pt x="492" y="1011"/>
                      </a:lnTo>
                      <a:lnTo>
                        <a:pt x="486" y="1003"/>
                      </a:lnTo>
                      <a:lnTo>
                        <a:pt x="479" y="995"/>
                      </a:lnTo>
                      <a:lnTo>
                        <a:pt x="474" y="987"/>
                      </a:lnTo>
                      <a:lnTo>
                        <a:pt x="472" y="984"/>
                      </a:lnTo>
                      <a:lnTo>
                        <a:pt x="469" y="980"/>
                      </a:lnTo>
                      <a:lnTo>
                        <a:pt x="468" y="977"/>
                      </a:lnTo>
                      <a:lnTo>
                        <a:pt x="467" y="972"/>
                      </a:lnTo>
                      <a:lnTo>
                        <a:pt x="467" y="721"/>
                      </a:lnTo>
                      <a:lnTo>
                        <a:pt x="468" y="720"/>
                      </a:lnTo>
                      <a:lnTo>
                        <a:pt x="468" y="718"/>
                      </a:lnTo>
                      <a:lnTo>
                        <a:pt x="469" y="711"/>
                      </a:lnTo>
                      <a:lnTo>
                        <a:pt x="473" y="704"/>
                      </a:lnTo>
                      <a:lnTo>
                        <a:pt x="474" y="702"/>
                      </a:lnTo>
                      <a:lnTo>
                        <a:pt x="475" y="701"/>
                      </a:lnTo>
                      <a:lnTo>
                        <a:pt x="479" y="696"/>
                      </a:lnTo>
                      <a:lnTo>
                        <a:pt x="486" y="690"/>
                      </a:lnTo>
                      <a:lnTo>
                        <a:pt x="486" y="690"/>
                      </a:lnTo>
                      <a:lnTo>
                        <a:pt x="486" y="690"/>
                      </a:lnTo>
                      <a:lnTo>
                        <a:pt x="487" y="690"/>
                      </a:lnTo>
                      <a:lnTo>
                        <a:pt x="487" y="690"/>
                      </a:lnTo>
                      <a:lnTo>
                        <a:pt x="491" y="688"/>
                      </a:lnTo>
                      <a:lnTo>
                        <a:pt x="496" y="687"/>
                      </a:lnTo>
                      <a:lnTo>
                        <a:pt x="513" y="689"/>
                      </a:lnTo>
                      <a:lnTo>
                        <a:pt x="530" y="694"/>
                      </a:lnTo>
                      <a:lnTo>
                        <a:pt x="546" y="699"/>
                      </a:lnTo>
                      <a:lnTo>
                        <a:pt x="562" y="706"/>
                      </a:lnTo>
                      <a:lnTo>
                        <a:pt x="579" y="714"/>
                      </a:lnTo>
                      <a:lnTo>
                        <a:pt x="594" y="724"/>
                      </a:lnTo>
                      <a:lnTo>
                        <a:pt x="609" y="734"/>
                      </a:lnTo>
                      <a:lnTo>
                        <a:pt x="624" y="745"/>
                      </a:lnTo>
                      <a:lnTo>
                        <a:pt x="638" y="760"/>
                      </a:lnTo>
                      <a:lnTo>
                        <a:pt x="652" y="774"/>
                      </a:lnTo>
                      <a:lnTo>
                        <a:pt x="666" y="789"/>
                      </a:lnTo>
                      <a:lnTo>
                        <a:pt x="679" y="805"/>
                      </a:lnTo>
                      <a:lnTo>
                        <a:pt x="691" y="822"/>
                      </a:lnTo>
                      <a:lnTo>
                        <a:pt x="703" y="841"/>
                      </a:lnTo>
                      <a:lnTo>
                        <a:pt x="715" y="860"/>
                      </a:lnTo>
                      <a:lnTo>
                        <a:pt x="725" y="880"/>
                      </a:lnTo>
                      <a:lnTo>
                        <a:pt x="726" y="880"/>
                      </a:lnTo>
                      <a:lnTo>
                        <a:pt x="734" y="895"/>
                      </a:lnTo>
                      <a:lnTo>
                        <a:pt x="743" y="909"/>
                      </a:lnTo>
                      <a:lnTo>
                        <a:pt x="751" y="920"/>
                      </a:lnTo>
                      <a:lnTo>
                        <a:pt x="761" y="933"/>
                      </a:lnTo>
                      <a:lnTo>
                        <a:pt x="771" y="944"/>
                      </a:lnTo>
                      <a:lnTo>
                        <a:pt x="780" y="955"/>
                      </a:lnTo>
                      <a:lnTo>
                        <a:pt x="790" y="965"/>
                      </a:lnTo>
                      <a:lnTo>
                        <a:pt x="801" y="973"/>
                      </a:lnTo>
                      <a:lnTo>
                        <a:pt x="812" y="982"/>
                      </a:lnTo>
                      <a:lnTo>
                        <a:pt x="824" y="988"/>
                      </a:lnTo>
                      <a:lnTo>
                        <a:pt x="836" y="995"/>
                      </a:lnTo>
                      <a:lnTo>
                        <a:pt x="847" y="999"/>
                      </a:lnTo>
                      <a:lnTo>
                        <a:pt x="860" y="1004"/>
                      </a:lnTo>
                      <a:lnTo>
                        <a:pt x="873" y="1007"/>
                      </a:lnTo>
                      <a:lnTo>
                        <a:pt x="886" y="1008"/>
                      </a:lnTo>
                      <a:lnTo>
                        <a:pt x="900" y="1009"/>
                      </a:lnTo>
                      <a:lnTo>
                        <a:pt x="915" y="1008"/>
                      </a:lnTo>
                      <a:lnTo>
                        <a:pt x="931" y="1006"/>
                      </a:lnTo>
                      <a:lnTo>
                        <a:pt x="945" y="1003"/>
                      </a:lnTo>
                      <a:lnTo>
                        <a:pt x="959" y="997"/>
                      </a:lnTo>
                      <a:lnTo>
                        <a:pt x="972" y="992"/>
                      </a:lnTo>
                      <a:lnTo>
                        <a:pt x="985" y="984"/>
                      </a:lnTo>
                      <a:lnTo>
                        <a:pt x="998" y="976"/>
                      </a:lnTo>
                      <a:lnTo>
                        <a:pt x="1009" y="965"/>
                      </a:lnTo>
                      <a:lnTo>
                        <a:pt x="1020" y="954"/>
                      </a:lnTo>
                      <a:lnTo>
                        <a:pt x="1032" y="942"/>
                      </a:lnTo>
                      <a:lnTo>
                        <a:pt x="1042" y="929"/>
                      </a:lnTo>
                      <a:lnTo>
                        <a:pt x="1053" y="915"/>
                      </a:lnTo>
                      <a:lnTo>
                        <a:pt x="1062" y="900"/>
                      </a:lnTo>
                      <a:lnTo>
                        <a:pt x="1071" y="885"/>
                      </a:lnTo>
                      <a:lnTo>
                        <a:pt x="1080" y="869"/>
                      </a:lnTo>
                      <a:lnTo>
                        <a:pt x="1088" y="850"/>
                      </a:lnTo>
                      <a:lnTo>
                        <a:pt x="1096" y="833"/>
                      </a:lnTo>
                      <a:lnTo>
                        <a:pt x="1103" y="814"/>
                      </a:lnTo>
                      <a:lnTo>
                        <a:pt x="1110" y="794"/>
                      </a:lnTo>
                      <a:lnTo>
                        <a:pt x="1116" y="775"/>
                      </a:lnTo>
                      <a:lnTo>
                        <a:pt x="1122" y="754"/>
                      </a:lnTo>
                      <a:lnTo>
                        <a:pt x="1127" y="733"/>
                      </a:lnTo>
                      <a:lnTo>
                        <a:pt x="1131" y="711"/>
                      </a:lnTo>
                      <a:lnTo>
                        <a:pt x="1136" y="689"/>
                      </a:lnTo>
                      <a:lnTo>
                        <a:pt x="1143" y="644"/>
                      </a:lnTo>
                      <a:lnTo>
                        <a:pt x="1148" y="599"/>
                      </a:lnTo>
                      <a:lnTo>
                        <a:pt x="1151" y="552"/>
                      </a:lnTo>
                      <a:lnTo>
                        <a:pt x="1152" y="505"/>
                      </a:lnTo>
                      <a:lnTo>
                        <a:pt x="1151" y="458"/>
                      </a:lnTo>
                      <a:lnTo>
                        <a:pt x="1148" y="411"/>
                      </a:lnTo>
                      <a:lnTo>
                        <a:pt x="1143" y="365"/>
                      </a:lnTo>
                      <a:lnTo>
                        <a:pt x="1136" y="320"/>
                      </a:lnTo>
                      <a:lnTo>
                        <a:pt x="1131" y="298"/>
                      </a:lnTo>
                      <a:lnTo>
                        <a:pt x="1127" y="277"/>
                      </a:lnTo>
                      <a:lnTo>
                        <a:pt x="1122" y="256"/>
                      </a:lnTo>
                      <a:lnTo>
                        <a:pt x="1116" y="236"/>
                      </a:lnTo>
                      <a:lnTo>
                        <a:pt x="1110" y="215"/>
                      </a:lnTo>
                      <a:lnTo>
                        <a:pt x="1103" y="196"/>
                      </a:lnTo>
                      <a:lnTo>
                        <a:pt x="1096" y="177"/>
                      </a:lnTo>
                      <a:lnTo>
                        <a:pt x="1088" y="159"/>
                      </a:lnTo>
                      <a:lnTo>
                        <a:pt x="1080" y="142"/>
                      </a:lnTo>
                      <a:lnTo>
                        <a:pt x="1071" y="124"/>
                      </a:lnTo>
                      <a:lnTo>
                        <a:pt x="1062" y="109"/>
                      </a:lnTo>
                      <a:lnTo>
                        <a:pt x="1053" y="94"/>
                      </a:lnTo>
                      <a:lnTo>
                        <a:pt x="1042" y="80"/>
                      </a:lnTo>
                      <a:lnTo>
                        <a:pt x="1032" y="67"/>
                      </a:lnTo>
                      <a:lnTo>
                        <a:pt x="1020" y="55"/>
                      </a:lnTo>
                      <a:lnTo>
                        <a:pt x="1009" y="45"/>
                      </a:lnTo>
                      <a:lnTo>
                        <a:pt x="998" y="35"/>
                      </a:lnTo>
                      <a:lnTo>
                        <a:pt x="985" y="26"/>
                      </a:lnTo>
                      <a:lnTo>
                        <a:pt x="972" y="19"/>
                      </a:lnTo>
                      <a:lnTo>
                        <a:pt x="959" y="12"/>
                      </a:lnTo>
                      <a:lnTo>
                        <a:pt x="945" y="7"/>
                      </a:lnTo>
                      <a:lnTo>
                        <a:pt x="931" y="4"/>
                      </a:lnTo>
                      <a:lnTo>
                        <a:pt x="915" y="1"/>
                      </a:lnTo>
                      <a:lnTo>
                        <a:pt x="900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94" name="Google Shape;694;p29"/>
                <p:cNvGrpSpPr/>
                <p:nvPr/>
              </p:nvGrpSpPr>
              <p:grpSpPr>
                <a:xfrm>
                  <a:off x="3619637" y="3821598"/>
                  <a:ext cx="496303" cy="496303"/>
                  <a:chOff x="8085931" y="2732484"/>
                  <a:chExt cx="457200" cy="457200"/>
                </a:xfrm>
              </p:grpSpPr>
              <p:sp>
                <p:nvSpPr>
                  <p:cNvPr id="695" name="Google Shape;695;p29"/>
                  <p:cNvSpPr/>
                  <p:nvPr/>
                </p:nvSpPr>
                <p:spPr>
                  <a:xfrm>
                    <a:off x="8085931" y="2732484"/>
                    <a:ext cx="457200" cy="457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2" h="1152" extrusionOk="0">
                        <a:moveTo>
                          <a:pt x="433" y="1079"/>
                        </a:moveTo>
                        <a:lnTo>
                          <a:pt x="387" y="1035"/>
                        </a:lnTo>
                        <a:lnTo>
                          <a:pt x="342" y="990"/>
                        </a:lnTo>
                        <a:lnTo>
                          <a:pt x="297" y="945"/>
                        </a:lnTo>
                        <a:lnTo>
                          <a:pt x="252" y="900"/>
                        </a:lnTo>
                        <a:lnTo>
                          <a:pt x="207" y="855"/>
                        </a:lnTo>
                        <a:lnTo>
                          <a:pt x="161" y="809"/>
                        </a:lnTo>
                        <a:lnTo>
                          <a:pt x="117" y="765"/>
                        </a:lnTo>
                        <a:lnTo>
                          <a:pt x="72" y="720"/>
                        </a:lnTo>
                        <a:lnTo>
                          <a:pt x="83" y="689"/>
                        </a:lnTo>
                        <a:lnTo>
                          <a:pt x="96" y="661"/>
                        </a:lnTo>
                        <a:lnTo>
                          <a:pt x="110" y="635"/>
                        </a:lnTo>
                        <a:lnTo>
                          <a:pt x="125" y="611"/>
                        </a:lnTo>
                        <a:lnTo>
                          <a:pt x="142" y="587"/>
                        </a:lnTo>
                        <a:lnTo>
                          <a:pt x="161" y="565"/>
                        </a:lnTo>
                        <a:lnTo>
                          <a:pt x="181" y="545"/>
                        </a:lnTo>
                        <a:lnTo>
                          <a:pt x="202" y="525"/>
                        </a:lnTo>
                        <a:lnTo>
                          <a:pt x="224" y="507"/>
                        </a:lnTo>
                        <a:lnTo>
                          <a:pt x="247" y="490"/>
                        </a:lnTo>
                        <a:lnTo>
                          <a:pt x="270" y="472"/>
                        </a:lnTo>
                        <a:lnTo>
                          <a:pt x="295" y="456"/>
                        </a:lnTo>
                        <a:lnTo>
                          <a:pt x="345" y="426"/>
                        </a:lnTo>
                        <a:lnTo>
                          <a:pt x="396" y="396"/>
                        </a:lnTo>
                        <a:lnTo>
                          <a:pt x="447" y="365"/>
                        </a:lnTo>
                        <a:lnTo>
                          <a:pt x="497" y="335"/>
                        </a:lnTo>
                        <a:lnTo>
                          <a:pt x="521" y="319"/>
                        </a:lnTo>
                        <a:lnTo>
                          <a:pt x="545" y="302"/>
                        </a:lnTo>
                        <a:lnTo>
                          <a:pt x="568" y="284"/>
                        </a:lnTo>
                        <a:lnTo>
                          <a:pt x="590" y="266"/>
                        </a:lnTo>
                        <a:lnTo>
                          <a:pt x="611" y="247"/>
                        </a:lnTo>
                        <a:lnTo>
                          <a:pt x="631" y="226"/>
                        </a:lnTo>
                        <a:lnTo>
                          <a:pt x="650" y="204"/>
                        </a:lnTo>
                        <a:lnTo>
                          <a:pt x="667" y="181"/>
                        </a:lnTo>
                        <a:lnTo>
                          <a:pt x="683" y="156"/>
                        </a:lnTo>
                        <a:lnTo>
                          <a:pt x="697" y="130"/>
                        </a:lnTo>
                        <a:lnTo>
                          <a:pt x="709" y="102"/>
                        </a:lnTo>
                        <a:lnTo>
                          <a:pt x="720" y="72"/>
                        </a:lnTo>
                        <a:lnTo>
                          <a:pt x="765" y="117"/>
                        </a:lnTo>
                        <a:lnTo>
                          <a:pt x="809" y="161"/>
                        </a:lnTo>
                        <a:lnTo>
                          <a:pt x="855" y="207"/>
                        </a:lnTo>
                        <a:lnTo>
                          <a:pt x="900" y="252"/>
                        </a:lnTo>
                        <a:lnTo>
                          <a:pt x="946" y="297"/>
                        </a:lnTo>
                        <a:lnTo>
                          <a:pt x="990" y="342"/>
                        </a:lnTo>
                        <a:lnTo>
                          <a:pt x="1035" y="387"/>
                        </a:lnTo>
                        <a:lnTo>
                          <a:pt x="1081" y="431"/>
                        </a:lnTo>
                        <a:lnTo>
                          <a:pt x="1070" y="462"/>
                        </a:lnTo>
                        <a:lnTo>
                          <a:pt x="1057" y="490"/>
                        </a:lnTo>
                        <a:lnTo>
                          <a:pt x="1043" y="517"/>
                        </a:lnTo>
                        <a:lnTo>
                          <a:pt x="1027" y="541"/>
                        </a:lnTo>
                        <a:lnTo>
                          <a:pt x="1009" y="564"/>
                        </a:lnTo>
                        <a:lnTo>
                          <a:pt x="991" y="586"/>
                        </a:lnTo>
                        <a:lnTo>
                          <a:pt x="971" y="606"/>
                        </a:lnTo>
                        <a:lnTo>
                          <a:pt x="950" y="626"/>
                        </a:lnTo>
                        <a:lnTo>
                          <a:pt x="928" y="644"/>
                        </a:lnTo>
                        <a:lnTo>
                          <a:pt x="904" y="662"/>
                        </a:lnTo>
                        <a:lnTo>
                          <a:pt x="882" y="679"/>
                        </a:lnTo>
                        <a:lnTo>
                          <a:pt x="857" y="695"/>
                        </a:lnTo>
                        <a:lnTo>
                          <a:pt x="807" y="726"/>
                        </a:lnTo>
                        <a:lnTo>
                          <a:pt x="757" y="755"/>
                        </a:lnTo>
                        <a:lnTo>
                          <a:pt x="705" y="786"/>
                        </a:lnTo>
                        <a:lnTo>
                          <a:pt x="655" y="817"/>
                        </a:lnTo>
                        <a:lnTo>
                          <a:pt x="631" y="833"/>
                        </a:lnTo>
                        <a:lnTo>
                          <a:pt x="607" y="849"/>
                        </a:lnTo>
                        <a:lnTo>
                          <a:pt x="584" y="867"/>
                        </a:lnTo>
                        <a:lnTo>
                          <a:pt x="562" y="885"/>
                        </a:lnTo>
                        <a:lnTo>
                          <a:pt x="541" y="904"/>
                        </a:lnTo>
                        <a:lnTo>
                          <a:pt x="521" y="925"/>
                        </a:lnTo>
                        <a:lnTo>
                          <a:pt x="503" y="948"/>
                        </a:lnTo>
                        <a:lnTo>
                          <a:pt x="485" y="970"/>
                        </a:lnTo>
                        <a:lnTo>
                          <a:pt x="469" y="995"/>
                        </a:lnTo>
                        <a:lnTo>
                          <a:pt x="455" y="1022"/>
                        </a:lnTo>
                        <a:lnTo>
                          <a:pt x="442" y="1050"/>
                        </a:lnTo>
                        <a:lnTo>
                          <a:pt x="433" y="1079"/>
                        </a:lnTo>
                        <a:lnTo>
                          <a:pt x="433" y="1079"/>
                        </a:lnTo>
                        <a:close/>
                        <a:moveTo>
                          <a:pt x="1131" y="381"/>
                        </a:moveTo>
                        <a:lnTo>
                          <a:pt x="771" y="21"/>
                        </a:lnTo>
                        <a:lnTo>
                          <a:pt x="764" y="14"/>
                        </a:lnTo>
                        <a:lnTo>
                          <a:pt x="757" y="10"/>
                        </a:lnTo>
                        <a:lnTo>
                          <a:pt x="748" y="6"/>
                        </a:lnTo>
                        <a:lnTo>
                          <a:pt x="739" y="3"/>
                        </a:lnTo>
                        <a:lnTo>
                          <a:pt x="731" y="0"/>
                        </a:lnTo>
                        <a:lnTo>
                          <a:pt x="721" y="0"/>
                        </a:lnTo>
                        <a:lnTo>
                          <a:pt x="712" y="0"/>
                        </a:lnTo>
                        <a:lnTo>
                          <a:pt x="703" y="1"/>
                        </a:lnTo>
                        <a:lnTo>
                          <a:pt x="693" y="5"/>
                        </a:lnTo>
                        <a:lnTo>
                          <a:pt x="684" y="9"/>
                        </a:lnTo>
                        <a:lnTo>
                          <a:pt x="677" y="14"/>
                        </a:lnTo>
                        <a:lnTo>
                          <a:pt x="669" y="21"/>
                        </a:lnTo>
                        <a:lnTo>
                          <a:pt x="664" y="27"/>
                        </a:lnTo>
                        <a:lnTo>
                          <a:pt x="658" y="35"/>
                        </a:lnTo>
                        <a:lnTo>
                          <a:pt x="654" y="42"/>
                        </a:lnTo>
                        <a:lnTo>
                          <a:pt x="651" y="50"/>
                        </a:lnTo>
                        <a:lnTo>
                          <a:pt x="644" y="69"/>
                        </a:lnTo>
                        <a:lnTo>
                          <a:pt x="637" y="89"/>
                        </a:lnTo>
                        <a:lnTo>
                          <a:pt x="628" y="107"/>
                        </a:lnTo>
                        <a:lnTo>
                          <a:pt x="617" y="125"/>
                        </a:lnTo>
                        <a:lnTo>
                          <a:pt x="606" y="142"/>
                        </a:lnTo>
                        <a:lnTo>
                          <a:pt x="593" y="159"/>
                        </a:lnTo>
                        <a:lnTo>
                          <a:pt x="580" y="175"/>
                        </a:lnTo>
                        <a:lnTo>
                          <a:pt x="565" y="192"/>
                        </a:lnTo>
                        <a:lnTo>
                          <a:pt x="544" y="211"/>
                        </a:lnTo>
                        <a:lnTo>
                          <a:pt x="520" y="230"/>
                        </a:lnTo>
                        <a:lnTo>
                          <a:pt x="496" y="249"/>
                        </a:lnTo>
                        <a:lnTo>
                          <a:pt x="470" y="266"/>
                        </a:lnTo>
                        <a:lnTo>
                          <a:pt x="443" y="283"/>
                        </a:lnTo>
                        <a:lnTo>
                          <a:pt x="416" y="301"/>
                        </a:lnTo>
                        <a:lnTo>
                          <a:pt x="388" y="317"/>
                        </a:lnTo>
                        <a:lnTo>
                          <a:pt x="360" y="333"/>
                        </a:lnTo>
                        <a:lnTo>
                          <a:pt x="329" y="351"/>
                        </a:lnTo>
                        <a:lnTo>
                          <a:pt x="299" y="370"/>
                        </a:lnTo>
                        <a:lnTo>
                          <a:pt x="268" y="388"/>
                        </a:lnTo>
                        <a:lnTo>
                          <a:pt x="238" y="408"/>
                        </a:lnTo>
                        <a:lnTo>
                          <a:pt x="208" y="428"/>
                        </a:lnTo>
                        <a:lnTo>
                          <a:pt x="180" y="451"/>
                        </a:lnTo>
                        <a:lnTo>
                          <a:pt x="152" y="473"/>
                        </a:lnTo>
                        <a:lnTo>
                          <a:pt x="125" y="498"/>
                        </a:lnTo>
                        <a:lnTo>
                          <a:pt x="104" y="521"/>
                        </a:lnTo>
                        <a:lnTo>
                          <a:pt x="85" y="544"/>
                        </a:lnTo>
                        <a:lnTo>
                          <a:pt x="67" y="567"/>
                        </a:lnTo>
                        <a:lnTo>
                          <a:pt x="51" y="592"/>
                        </a:lnTo>
                        <a:lnTo>
                          <a:pt x="36" y="617"/>
                        </a:lnTo>
                        <a:lnTo>
                          <a:pt x="24" y="644"/>
                        </a:lnTo>
                        <a:lnTo>
                          <a:pt x="12" y="671"/>
                        </a:lnTo>
                        <a:lnTo>
                          <a:pt x="3" y="698"/>
                        </a:lnTo>
                        <a:lnTo>
                          <a:pt x="0" y="708"/>
                        </a:lnTo>
                        <a:lnTo>
                          <a:pt x="0" y="717"/>
                        </a:lnTo>
                        <a:lnTo>
                          <a:pt x="0" y="727"/>
                        </a:lnTo>
                        <a:lnTo>
                          <a:pt x="3" y="737"/>
                        </a:lnTo>
                        <a:lnTo>
                          <a:pt x="5" y="747"/>
                        </a:lnTo>
                        <a:lnTo>
                          <a:pt x="9" y="755"/>
                        </a:lnTo>
                        <a:lnTo>
                          <a:pt x="15" y="763"/>
                        </a:lnTo>
                        <a:lnTo>
                          <a:pt x="21" y="770"/>
                        </a:lnTo>
                        <a:lnTo>
                          <a:pt x="381" y="1131"/>
                        </a:lnTo>
                        <a:lnTo>
                          <a:pt x="388" y="1137"/>
                        </a:lnTo>
                        <a:lnTo>
                          <a:pt x="396" y="1142"/>
                        </a:lnTo>
                        <a:lnTo>
                          <a:pt x="404" y="1146"/>
                        </a:lnTo>
                        <a:lnTo>
                          <a:pt x="413" y="1149"/>
                        </a:lnTo>
                        <a:lnTo>
                          <a:pt x="422" y="1151"/>
                        </a:lnTo>
                        <a:lnTo>
                          <a:pt x="430" y="1152"/>
                        </a:lnTo>
                        <a:lnTo>
                          <a:pt x="440" y="1152"/>
                        </a:lnTo>
                        <a:lnTo>
                          <a:pt x="450" y="1149"/>
                        </a:lnTo>
                        <a:lnTo>
                          <a:pt x="458" y="1146"/>
                        </a:lnTo>
                        <a:lnTo>
                          <a:pt x="467" y="1142"/>
                        </a:lnTo>
                        <a:lnTo>
                          <a:pt x="476" y="1137"/>
                        </a:lnTo>
                        <a:lnTo>
                          <a:pt x="483" y="1131"/>
                        </a:lnTo>
                        <a:lnTo>
                          <a:pt x="489" y="1125"/>
                        </a:lnTo>
                        <a:lnTo>
                          <a:pt x="494" y="1117"/>
                        </a:lnTo>
                        <a:lnTo>
                          <a:pt x="497" y="1110"/>
                        </a:lnTo>
                        <a:lnTo>
                          <a:pt x="501" y="1101"/>
                        </a:lnTo>
                        <a:lnTo>
                          <a:pt x="507" y="1081"/>
                        </a:lnTo>
                        <a:lnTo>
                          <a:pt x="516" y="1063"/>
                        </a:lnTo>
                        <a:lnTo>
                          <a:pt x="524" y="1045"/>
                        </a:lnTo>
                        <a:lnTo>
                          <a:pt x="534" y="1026"/>
                        </a:lnTo>
                        <a:lnTo>
                          <a:pt x="546" y="1009"/>
                        </a:lnTo>
                        <a:lnTo>
                          <a:pt x="558" y="993"/>
                        </a:lnTo>
                        <a:lnTo>
                          <a:pt x="572" y="977"/>
                        </a:lnTo>
                        <a:lnTo>
                          <a:pt x="587" y="960"/>
                        </a:lnTo>
                        <a:lnTo>
                          <a:pt x="609" y="940"/>
                        </a:lnTo>
                        <a:lnTo>
                          <a:pt x="632" y="921"/>
                        </a:lnTo>
                        <a:lnTo>
                          <a:pt x="656" y="903"/>
                        </a:lnTo>
                        <a:lnTo>
                          <a:pt x="682" y="885"/>
                        </a:lnTo>
                        <a:lnTo>
                          <a:pt x="708" y="868"/>
                        </a:lnTo>
                        <a:lnTo>
                          <a:pt x="736" y="851"/>
                        </a:lnTo>
                        <a:lnTo>
                          <a:pt x="764" y="835"/>
                        </a:lnTo>
                        <a:lnTo>
                          <a:pt x="792" y="818"/>
                        </a:lnTo>
                        <a:lnTo>
                          <a:pt x="822" y="801"/>
                        </a:lnTo>
                        <a:lnTo>
                          <a:pt x="854" y="782"/>
                        </a:lnTo>
                        <a:lnTo>
                          <a:pt x="884" y="763"/>
                        </a:lnTo>
                        <a:lnTo>
                          <a:pt x="914" y="743"/>
                        </a:lnTo>
                        <a:lnTo>
                          <a:pt x="943" y="723"/>
                        </a:lnTo>
                        <a:lnTo>
                          <a:pt x="973" y="701"/>
                        </a:lnTo>
                        <a:lnTo>
                          <a:pt x="1001" y="678"/>
                        </a:lnTo>
                        <a:lnTo>
                          <a:pt x="1027" y="653"/>
                        </a:lnTo>
                        <a:lnTo>
                          <a:pt x="1048" y="631"/>
                        </a:lnTo>
                        <a:lnTo>
                          <a:pt x="1068" y="607"/>
                        </a:lnTo>
                        <a:lnTo>
                          <a:pt x="1085" y="584"/>
                        </a:lnTo>
                        <a:lnTo>
                          <a:pt x="1101" y="560"/>
                        </a:lnTo>
                        <a:lnTo>
                          <a:pt x="1115" y="534"/>
                        </a:lnTo>
                        <a:lnTo>
                          <a:pt x="1128" y="508"/>
                        </a:lnTo>
                        <a:lnTo>
                          <a:pt x="1139" y="481"/>
                        </a:lnTo>
                        <a:lnTo>
                          <a:pt x="1149" y="453"/>
                        </a:lnTo>
                        <a:lnTo>
                          <a:pt x="1151" y="443"/>
                        </a:lnTo>
                        <a:lnTo>
                          <a:pt x="1152" y="433"/>
                        </a:lnTo>
                        <a:lnTo>
                          <a:pt x="1152" y="424"/>
                        </a:lnTo>
                        <a:lnTo>
                          <a:pt x="1150" y="414"/>
                        </a:lnTo>
                        <a:lnTo>
                          <a:pt x="1146" y="405"/>
                        </a:lnTo>
                        <a:lnTo>
                          <a:pt x="1143" y="397"/>
                        </a:lnTo>
                        <a:lnTo>
                          <a:pt x="1138" y="388"/>
                        </a:lnTo>
                        <a:lnTo>
                          <a:pt x="1131" y="381"/>
                        </a:ln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29"/>
                  <p:cNvSpPr/>
                  <p:nvPr/>
                </p:nvSpPr>
                <p:spPr>
                  <a:xfrm>
                    <a:off x="8252619" y="2894409"/>
                    <a:ext cx="123825" cy="128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" h="322" extrusionOk="0">
                        <a:moveTo>
                          <a:pt x="254" y="224"/>
                        </a:moveTo>
                        <a:lnTo>
                          <a:pt x="250" y="233"/>
                        </a:lnTo>
                        <a:lnTo>
                          <a:pt x="243" y="240"/>
                        </a:lnTo>
                        <a:lnTo>
                          <a:pt x="228" y="225"/>
                        </a:lnTo>
                        <a:lnTo>
                          <a:pt x="213" y="209"/>
                        </a:lnTo>
                        <a:lnTo>
                          <a:pt x="198" y="192"/>
                        </a:lnTo>
                        <a:lnTo>
                          <a:pt x="183" y="174"/>
                        </a:lnTo>
                        <a:lnTo>
                          <a:pt x="191" y="171"/>
                        </a:lnTo>
                        <a:lnTo>
                          <a:pt x="199" y="168"/>
                        </a:lnTo>
                        <a:lnTo>
                          <a:pt x="208" y="165"/>
                        </a:lnTo>
                        <a:lnTo>
                          <a:pt x="216" y="163"/>
                        </a:lnTo>
                        <a:lnTo>
                          <a:pt x="226" y="163"/>
                        </a:lnTo>
                        <a:lnTo>
                          <a:pt x="235" y="164"/>
                        </a:lnTo>
                        <a:lnTo>
                          <a:pt x="239" y="165"/>
                        </a:lnTo>
                        <a:lnTo>
                          <a:pt x="243" y="167"/>
                        </a:lnTo>
                        <a:lnTo>
                          <a:pt x="247" y="170"/>
                        </a:lnTo>
                        <a:lnTo>
                          <a:pt x="251" y="173"/>
                        </a:lnTo>
                        <a:lnTo>
                          <a:pt x="254" y="177"/>
                        </a:lnTo>
                        <a:lnTo>
                          <a:pt x="258" y="181"/>
                        </a:lnTo>
                        <a:lnTo>
                          <a:pt x="260" y="185"/>
                        </a:lnTo>
                        <a:lnTo>
                          <a:pt x="261" y="190"/>
                        </a:lnTo>
                        <a:lnTo>
                          <a:pt x="262" y="198"/>
                        </a:lnTo>
                        <a:lnTo>
                          <a:pt x="261" y="207"/>
                        </a:lnTo>
                        <a:lnTo>
                          <a:pt x="259" y="216"/>
                        </a:lnTo>
                        <a:lnTo>
                          <a:pt x="254" y="224"/>
                        </a:lnTo>
                        <a:lnTo>
                          <a:pt x="254" y="224"/>
                        </a:lnTo>
                        <a:close/>
                        <a:moveTo>
                          <a:pt x="85" y="153"/>
                        </a:moveTo>
                        <a:lnTo>
                          <a:pt x="77" y="152"/>
                        </a:lnTo>
                        <a:lnTo>
                          <a:pt x="71" y="151"/>
                        </a:lnTo>
                        <a:lnTo>
                          <a:pt x="64" y="147"/>
                        </a:lnTo>
                        <a:lnTo>
                          <a:pt x="58" y="142"/>
                        </a:lnTo>
                        <a:lnTo>
                          <a:pt x="53" y="137"/>
                        </a:lnTo>
                        <a:lnTo>
                          <a:pt x="51" y="130"/>
                        </a:lnTo>
                        <a:lnTo>
                          <a:pt x="49" y="124"/>
                        </a:lnTo>
                        <a:lnTo>
                          <a:pt x="50" y="115"/>
                        </a:lnTo>
                        <a:lnTo>
                          <a:pt x="51" y="108"/>
                        </a:lnTo>
                        <a:lnTo>
                          <a:pt x="54" y="99"/>
                        </a:lnTo>
                        <a:lnTo>
                          <a:pt x="60" y="90"/>
                        </a:lnTo>
                        <a:lnTo>
                          <a:pt x="66" y="82"/>
                        </a:lnTo>
                        <a:lnTo>
                          <a:pt x="80" y="96"/>
                        </a:lnTo>
                        <a:lnTo>
                          <a:pt x="93" y="111"/>
                        </a:lnTo>
                        <a:lnTo>
                          <a:pt x="107" y="125"/>
                        </a:lnTo>
                        <a:lnTo>
                          <a:pt x="121" y="141"/>
                        </a:lnTo>
                        <a:lnTo>
                          <a:pt x="111" y="145"/>
                        </a:lnTo>
                        <a:lnTo>
                          <a:pt x="102" y="150"/>
                        </a:lnTo>
                        <a:lnTo>
                          <a:pt x="93" y="152"/>
                        </a:lnTo>
                        <a:lnTo>
                          <a:pt x="85" y="153"/>
                        </a:lnTo>
                        <a:close/>
                        <a:moveTo>
                          <a:pt x="287" y="128"/>
                        </a:moveTo>
                        <a:lnTo>
                          <a:pt x="277" y="122"/>
                        </a:lnTo>
                        <a:lnTo>
                          <a:pt x="268" y="116"/>
                        </a:lnTo>
                        <a:lnTo>
                          <a:pt x="260" y="112"/>
                        </a:lnTo>
                        <a:lnTo>
                          <a:pt x="251" y="109"/>
                        </a:lnTo>
                        <a:lnTo>
                          <a:pt x="242" y="106"/>
                        </a:lnTo>
                        <a:lnTo>
                          <a:pt x="233" y="105"/>
                        </a:lnTo>
                        <a:lnTo>
                          <a:pt x="224" y="104"/>
                        </a:lnTo>
                        <a:lnTo>
                          <a:pt x="215" y="104"/>
                        </a:lnTo>
                        <a:lnTo>
                          <a:pt x="207" y="105"/>
                        </a:lnTo>
                        <a:lnTo>
                          <a:pt x="197" y="108"/>
                        </a:lnTo>
                        <a:lnTo>
                          <a:pt x="188" y="110"/>
                        </a:lnTo>
                        <a:lnTo>
                          <a:pt x="179" y="113"/>
                        </a:lnTo>
                        <a:lnTo>
                          <a:pt x="170" y="116"/>
                        </a:lnTo>
                        <a:lnTo>
                          <a:pt x="161" y="120"/>
                        </a:lnTo>
                        <a:lnTo>
                          <a:pt x="152" y="124"/>
                        </a:lnTo>
                        <a:lnTo>
                          <a:pt x="143" y="128"/>
                        </a:lnTo>
                        <a:lnTo>
                          <a:pt x="128" y="112"/>
                        </a:lnTo>
                        <a:lnTo>
                          <a:pt x="114" y="96"/>
                        </a:lnTo>
                        <a:lnTo>
                          <a:pt x="99" y="79"/>
                        </a:lnTo>
                        <a:lnTo>
                          <a:pt x="85" y="64"/>
                        </a:lnTo>
                        <a:lnTo>
                          <a:pt x="91" y="59"/>
                        </a:lnTo>
                        <a:lnTo>
                          <a:pt x="98" y="55"/>
                        </a:lnTo>
                        <a:lnTo>
                          <a:pt x="104" y="52"/>
                        </a:lnTo>
                        <a:lnTo>
                          <a:pt x="110" y="51"/>
                        </a:lnTo>
                        <a:lnTo>
                          <a:pt x="123" y="52"/>
                        </a:lnTo>
                        <a:lnTo>
                          <a:pt x="133" y="55"/>
                        </a:lnTo>
                        <a:lnTo>
                          <a:pt x="144" y="57"/>
                        </a:lnTo>
                        <a:lnTo>
                          <a:pt x="155" y="59"/>
                        </a:lnTo>
                        <a:lnTo>
                          <a:pt x="159" y="60"/>
                        </a:lnTo>
                        <a:lnTo>
                          <a:pt x="164" y="59"/>
                        </a:lnTo>
                        <a:lnTo>
                          <a:pt x="168" y="58"/>
                        </a:lnTo>
                        <a:lnTo>
                          <a:pt x="171" y="55"/>
                        </a:lnTo>
                        <a:lnTo>
                          <a:pt x="175" y="51"/>
                        </a:lnTo>
                        <a:lnTo>
                          <a:pt x="178" y="47"/>
                        </a:lnTo>
                        <a:lnTo>
                          <a:pt x="179" y="43"/>
                        </a:lnTo>
                        <a:lnTo>
                          <a:pt x="180" y="37"/>
                        </a:lnTo>
                        <a:lnTo>
                          <a:pt x="180" y="32"/>
                        </a:lnTo>
                        <a:lnTo>
                          <a:pt x="179" y="27"/>
                        </a:lnTo>
                        <a:lnTo>
                          <a:pt x="175" y="22"/>
                        </a:lnTo>
                        <a:lnTo>
                          <a:pt x="172" y="17"/>
                        </a:lnTo>
                        <a:lnTo>
                          <a:pt x="166" y="10"/>
                        </a:lnTo>
                        <a:lnTo>
                          <a:pt x="159" y="6"/>
                        </a:lnTo>
                        <a:lnTo>
                          <a:pt x="152" y="3"/>
                        </a:lnTo>
                        <a:lnTo>
                          <a:pt x="144" y="1"/>
                        </a:lnTo>
                        <a:lnTo>
                          <a:pt x="135" y="0"/>
                        </a:lnTo>
                        <a:lnTo>
                          <a:pt x="128" y="0"/>
                        </a:lnTo>
                        <a:lnTo>
                          <a:pt x="119" y="0"/>
                        </a:lnTo>
                        <a:lnTo>
                          <a:pt x="111" y="2"/>
                        </a:lnTo>
                        <a:lnTo>
                          <a:pt x="102" y="4"/>
                        </a:lnTo>
                        <a:lnTo>
                          <a:pt x="94" y="7"/>
                        </a:lnTo>
                        <a:lnTo>
                          <a:pt x="86" y="10"/>
                        </a:lnTo>
                        <a:lnTo>
                          <a:pt x="78" y="15"/>
                        </a:lnTo>
                        <a:lnTo>
                          <a:pt x="64" y="23"/>
                        </a:lnTo>
                        <a:lnTo>
                          <a:pt x="53" y="33"/>
                        </a:lnTo>
                        <a:lnTo>
                          <a:pt x="50" y="30"/>
                        </a:lnTo>
                        <a:lnTo>
                          <a:pt x="47" y="27"/>
                        </a:lnTo>
                        <a:lnTo>
                          <a:pt x="43" y="23"/>
                        </a:lnTo>
                        <a:lnTo>
                          <a:pt x="37" y="22"/>
                        </a:lnTo>
                        <a:lnTo>
                          <a:pt x="34" y="23"/>
                        </a:lnTo>
                        <a:lnTo>
                          <a:pt x="32" y="23"/>
                        </a:lnTo>
                        <a:lnTo>
                          <a:pt x="29" y="25"/>
                        </a:lnTo>
                        <a:lnTo>
                          <a:pt x="26" y="28"/>
                        </a:lnTo>
                        <a:lnTo>
                          <a:pt x="25" y="30"/>
                        </a:lnTo>
                        <a:lnTo>
                          <a:pt x="24" y="32"/>
                        </a:lnTo>
                        <a:lnTo>
                          <a:pt x="23" y="35"/>
                        </a:lnTo>
                        <a:lnTo>
                          <a:pt x="23" y="37"/>
                        </a:lnTo>
                        <a:lnTo>
                          <a:pt x="25" y="43"/>
                        </a:lnTo>
                        <a:lnTo>
                          <a:pt x="29" y="47"/>
                        </a:lnTo>
                        <a:lnTo>
                          <a:pt x="32" y="49"/>
                        </a:lnTo>
                        <a:lnTo>
                          <a:pt x="35" y="52"/>
                        </a:lnTo>
                        <a:lnTo>
                          <a:pt x="29" y="61"/>
                        </a:lnTo>
                        <a:lnTo>
                          <a:pt x="22" y="70"/>
                        </a:lnTo>
                        <a:lnTo>
                          <a:pt x="17" y="79"/>
                        </a:lnTo>
                        <a:lnTo>
                          <a:pt x="12" y="89"/>
                        </a:lnTo>
                        <a:lnTo>
                          <a:pt x="8" y="99"/>
                        </a:lnTo>
                        <a:lnTo>
                          <a:pt x="5" y="109"/>
                        </a:lnTo>
                        <a:lnTo>
                          <a:pt x="3" y="118"/>
                        </a:lnTo>
                        <a:lnTo>
                          <a:pt x="2" y="127"/>
                        </a:lnTo>
                        <a:lnTo>
                          <a:pt x="0" y="137"/>
                        </a:lnTo>
                        <a:lnTo>
                          <a:pt x="2" y="145"/>
                        </a:lnTo>
                        <a:lnTo>
                          <a:pt x="3" y="154"/>
                        </a:lnTo>
                        <a:lnTo>
                          <a:pt x="5" y="163"/>
                        </a:lnTo>
                        <a:lnTo>
                          <a:pt x="9" y="170"/>
                        </a:lnTo>
                        <a:lnTo>
                          <a:pt x="13" y="177"/>
                        </a:lnTo>
                        <a:lnTo>
                          <a:pt x="20" y="184"/>
                        </a:lnTo>
                        <a:lnTo>
                          <a:pt x="26" y="191"/>
                        </a:lnTo>
                        <a:lnTo>
                          <a:pt x="33" y="195"/>
                        </a:lnTo>
                        <a:lnTo>
                          <a:pt x="39" y="199"/>
                        </a:lnTo>
                        <a:lnTo>
                          <a:pt x="47" y="203"/>
                        </a:lnTo>
                        <a:lnTo>
                          <a:pt x="54" y="206"/>
                        </a:lnTo>
                        <a:lnTo>
                          <a:pt x="62" y="208"/>
                        </a:lnTo>
                        <a:lnTo>
                          <a:pt x="70" y="209"/>
                        </a:lnTo>
                        <a:lnTo>
                          <a:pt x="78" y="209"/>
                        </a:lnTo>
                        <a:lnTo>
                          <a:pt x="87" y="209"/>
                        </a:lnTo>
                        <a:lnTo>
                          <a:pt x="104" y="207"/>
                        </a:lnTo>
                        <a:lnTo>
                          <a:pt x="123" y="203"/>
                        </a:lnTo>
                        <a:lnTo>
                          <a:pt x="142" y="196"/>
                        </a:lnTo>
                        <a:lnTo>
                          <a:pt x="161" y="186"/>
                        </a:lnTo>
                        <a:lnTo>
                          <a:pt x="178" y="205"/>
                        </a:lnTo>
                        <a:lnTo>
                          <a:pt x="193" y="223"/>
                        </a:lnTo>
                        <a:lnTo>
                          <a:pt x="209" y="241"/>
                        </a:lnTo>
                        <a:lnTo>
                          <a:pt x="225" y="259"/>
                        </a:lnTo>
                        <a:lnTo>
                          <a:pt x="219" y="263"/>
                        </a:lnTo>
                        <a:lnTo>
                          <a:pt x="212" y="267"/>
                        </a:lnTo>
                        <a:lnTo>
                          <a:pt x="207" y="270"/>
                        </a:lnTo>
                        <a:lnTo>
                          <a:pt x="201" y="272"/>
                        </a:lnTo>
                        <a:lnTo>
                          <a:pt x="196" y="273"/>
                        </a:lnTo>
                        <a:lnTo>
                          <a:pt x="192" y="273"/>
                        </a:lnTo>
                        <a:lnTo>
                          <a:pt x="187" y="273"/>
                        </a:lnTo>
                        <a:lnTo>
                          <a:pt x="183" y="272"/>
                        </a:lnTo>
                        <a:lnTo>
                          <a:pt x="174" y="268"/>
                        </a:lnTo>
                        <a:lnTo>
                          <a:pt x="167" y="264"/>
                        </a:lnTo>
                        <a:lnTo>
                          <a:pt x="160" y="259"/>
                        </a:lnTo>
                        <a:lnTo>
                          <a:pt x="153" y="255"/>
                        </a:lnTo>
                        <a:lnTo>
                          <a:pt x="145" y="252"/>
                        </a:lnTo>
                        <a:lnTo>
                          <a:pt x="139" y="251"/>
                        </a:lnTo>
                        <a:lnTo>
                          <a:pt x="134" y="252"/>
                        </a:lnTo>
                        <a:lnTo>
                          <a:pt x="131" y="253"/>
                        </a:lnTo>
                        <a:lnTo>
                          <a:pt x="127" y="255"/>
                        </a:lnTo>
                        <a:lnTo>
                          <a:pt x="123" y="259"/>
                        </a:lnTo>
                        <a:lnTo>
                          <a:pt x="118" y="263"/>
                        </a:lnTo>
                        <a:lnTo>
                          <a:pt x="116" y="267"/>
                        </a:lnTo>
                        <a:lnTo>
                          <a:pt x="114" y="272"/>
                        </a:lnTo>
                        <a:lnTo>
                          <a:pt x="114" y="277"/>
                        </a:lnTo>
                        <a:lnTo>
                          <a:pt x="114" y="281"/>
                        </a:lnTo>
                        <a:lnTo>
                          <a:pt x="116" y="287"/>
                        </a:lnTo>
                        <a:lnTo>
                          <a:pt x="119" y="292"/>
                        </a:lnTo>
                        <a:lnTo>
                          <a:pt x="123" y="298"/>
                        </a:lnTo>
                        <a:lnTo>
                          <a:pt x="128" y="302"/>
                        </a:lnTo>
                        <a:lnTo>
                          <a:pt x="133" y="306"/>
                        </a:lnTo>
                        <a:lnTo>
                          <a:pt x="140" y="311"/>
                        </a:lnTo>
                        <a:lnTo>
                          <a:pt x="146" y="315"/>
                        </a:lnTo>
                        <a:lnTo>
                          <a:pt x="154" y="317"/>
                        </a:lnTo>
                        <a:lnTo>
                          <a:pt x="161" y="320"/>
                        </a:lnTo>
                        <a:lnTo>
                          <a:pt x="170" y="321"/>
                        </a:lnTo>
                        <a:lnTo>
                          <a:pt x="179" y="322"/>
                        </a:lnTo>
                        <a:lnTo>
                          <a:pt x="188" y="322"/>
                        </a:lnTo>
                        <a:lnTo>
                          <a:pt x="197" y="321"/>
                        </a:lnTo>
                        <a:lnTo>
                          <a:pt x="207" y="320"/>
                        </a:lnTo>
                        <a:lnTo>
                          <a:pt x="216" y="317"/>
                        </a:lnTo>
                        <a:lnTo>
                          <a:pt x="226" y="313"/>
                        </a:lnTo>
                        <a:lnTo>
                          <a:pt x="237" y="306"/>
                        </a:lnTo>
                        <a:lnTo>
                          <a:pt x="247" y="299"/>
                        </a:lnTo>
                        <a:lnTo>
                          <a:pt x="256" y="290"/>
                        </a:lnTo>
                        <a:lnTo>
                          <a:pt x="266" y="299"/>
                        </a:lnTo>
                        <a:lnTo>
                          <a:pt x="275" y="307"/>
                        </a:lnTo>
                        <a:lnTo>
                          <a:pt x="280" y="311"/>
                        </a:lnTo>
                        <a:lnTo>
                          <a:pt x="286" y="311"/>
                        </a:lnTo>
                        <a:lnTo>
                          <a:pt x="288" y="311"/>
                        </a:lnTo>
                        <a:lnTo>
                          <a:pt x="290" y="309"/>
                        </a:lnTo>
                        <a:lnTo>
                          <a:pt x="293" y="307"/>
                        </a:lnTo>
                        <a:lnTo>
                          <a:pt x="294" y="305"/>
                        </a:lnTo>
                        <a:lnTo>
                          <a:pt x="296" y="303"/>
                        </a:lnTo>
                        <a:lnTo>
                          <a:pt x="297" y="301"/>
                        </a:lnTo>
                        <a:lnTo>
                          <a:pt x="299" y="298"/>
                        </a:lnTo>
                        <a:lnTo>
                          <a:pt x="299" y="295"/>
                        </a:lnTo>
                        <a:lnTo>
                          <a:pt x="296" y="290"/>
                        </a:lnTo>
                        <a:lnTo>
                          <a:pt x="293" y="287"/>
                        </a:lnTo>
                        <a:lnTo>
                          <a:pt x="285" y="278"/>
                        </a:lnTo>
                        <a:lnTo>
                          <a:pt x="275" y="271"/>
                        </a:lnTo>
                        <a:lnTo>
                          <a:pt x="282" y="260"/>
                        </a:lnTo>
                        <a:lnTo>
                          <a:pt x="289" y="250"/>
                        </a:lnTo>
                        <a:lnTo>
                          <a:pt x="295" y="239"/>
                        </a:lnTo>
                        <a:lnTo>
                          <a:pt x="301" y="230"/>
                        </a:lnTo>
                        <a:lnTo>
                          <a:pt x="305" y="219"/>
                        </a:lnTo>
                        <a:lnTo>
                          <a:pt x="308" y="209"/>
                        </a:lnTo>
                        <a:lnTo>
                          <a:pt x="310" y="199"/>
                        </a:lnTo>
                        <a:lnTo>
                          <a:pt x="312" y="190"/>
                        </a:lnTo>
                        <a:lnTo>
                          <a:pt x="313" y="181"/>
                        </a:lnTo>
                        <a:lnTo>
                          <a:pt x="312" y="172"/>
                        </a:lnTo>
                        <a:lnTo>
                          <a:pt x="310" y="164"/>
                        </a:lnTo>
                        <a:lnTo>
                          <a:pt x="307" y="156"/>
                        </a:lnTo>
                        <a:lnTo>
                          <a:pt x="304" y="149"/>
                        </a:lnTo>
                        <a:lnTo>
                          <a:pt x="300" y="141"/>
                        </a:lnTo>
                        <a:lnTo>
                          <a:pt x="293" y="135"/>
                        </a:lnTo>
                        <a:lnTo>
                          <a:pt x="287" y="128"/>
                        </a:ln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29"/>
                  <p:cNvSpPr/>
                  <p:nvPr/>
                </p:nvSpPr>
                <p:spPr>
                  <a:xfrm>
                    <a:off x="8238331" y="3048397"/>
                    <a:ext cx="69850" cy="71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" h="183" extrusionOk="0">
                        <a:moveTo>
                          <a:pt x="145" y="4"/>
                        </a:moveTo>
                        <a:lnTo>
                          <a:pt x="145" y="4"/>
                        </a:lnTo>
                        <a:lnTo>
                          <a:pt x="129" y="17"/>
                        </a:lnTo>
                        <a:lnTo>
                          <a:pt x="111" y="31"/>
                        </a:lnTo>
                        <a:lnTo>
                          <a:pt x="95" y="46"/>
                        </a:lnTo>
                        <a:lnTo>
                          <a:pt x="80" y="61"/>
                        </a:lnTo>
                        <a:lnTo>
                          <a:pt x="66" y="75"/>
                        </a:lnTo>
                        <a:lnTo>
                          <a:pt x="52" y="90"/>
                        </a:lnTo>
                        <a:lnTo>
                          <a:pt x="39" y="106"/>
                        </a:lnTo>
                        <a:lnTo>
                          <a:pt x="27" y="121"/>
                        </a:lnTo>
                        <a:lnTo>
                          <a:pt x="3" y="155"/>
                        </a:lnTo>
                        <a:lnTo>
                          <a:pt x="3" y="155"/>
                        </a:lnTo>
                        <a:lnTo>
                          <a:pt x="0" y="161"/>
                        </a:lnTo>
                        <a:lnTo>
                          <a:pt x="0" y="166"/>
                        </a:lnTo>
                        <a:lnTo>
                          <a:pt x="2" y="173"/>
                        </a:lnTo>
                        <a:lnTo>
                          <a:pt x="5" y="177"/>
                        </a:lnTo>
                        <a:lnTo>
                          <a:pt x="8" y="179"/>
                        </a:lnTo>
                        <a:lnTo>
                          <a:pt x="11" y="182"/>
                        </a:lnTo>
                        <a:lnTo>
                          <a:pt x="14" y="183"/>
                        </a:lnTo>
                        <a:lnTo>
                          <a:pt x="18" y="183"/>
                        </a:lnTo>
                        <a:lnTo>
                          <a:pt x="22" y="183"/>
                        </a:lnTo>
                        <a:lnTo>
                          <a:pt x="25" y="182"/>
                        </a:lnTo>
                        <a:lnTo>
                          <a:pt x="28" y="179"/>
                        </a:lnTo>
                        <a:lnTo>
                          <a:pt x="30" y="177"/>
                        </a:lnTo>
                        <a:lnTo>
                          <a:pt x="32" y="176"/>
                        </a:lnTo>
                        <a:lnTo>
                          <a:pt x="33" y="174"/>
                        </a:lnTo>
                        <a:lnTo>
                          <a:pt x="56" y="143"/>
                        </a:lnTo>
                        <a:lnTo>
                          <a:pt x="68" y="128"/>
                        </a:lnTo>
                        <a:lnTo>
                          <a:pt x="80" y="114"/>
                        </a:lnTo>
                        <a:lnTo>
                          <a:pt x="92" y="100"/>
                        </a:lnTo>
                        <a:lnTo>
                          <a:pt x="106" y="85"/>
                        </a:lnTo>
                        <a:lnTo>
                          <a:pt x="120" y="71"/>
                        </a:lnTo>
                        <a:lnTo>
                          <a:pt x="135" y="58"/>
                        </a:lnTo>
                        <a:lnTo>
                          <a:pt x="151" y="46"/>
                        </a:lnTo>
                        <a:lnTo>
                          <a:pt x="167" y="33"/>
                        </a:lnTo>
                        <a:lnTo>
                          <a:pt x="167" y="33"/>
                        </a:lnTo>
                        <a:lnTo>
                          <a:pt x="168" y="31"/>
                        </a:lnTo>
                        <a:lnTo>
                          <a:pt x="168" y="31"/>
                        </a:lnTo>
                        <a:lnTo>
                          <a:pt x="172" y="28"/>
                        </a:lnTo>
                        <a:lnTo>
                          <a:pt x="173" y="25"/>
                        </a:lnTo>
                        <a:lnTo>
                          <a:pt x="174" y="22"/>
                        </a:lnTo>
                        <a:lnTo>
                          <a:pt x="174" y="19"/>
                        </a:lnTo>
                        <a:lnTo>
                          <a:pt x="174" y="15"/>
                        </a:lnTo>
                        <a:lnTo>
                          <a:pt x="173" y="11"/>
                        </a:lnTo>
                        <a:lnTo>
                          <a:pt x="172" y="9"/>
                        </a:lnTo>
                        <a:lnTo>
                          <a:pt x="168" y="6"/>
                        </a:lnTo>
                        <a:lnTo>
                          <a:pt x="166" y="3"/>
                        </a:lnTo>
                        <a:lnTo>
                          <a:pt x="163" y="1"/>
                        </a:lnTo>
                        <a:lnTo>
                          <a:pt x="160" y="0"/>
                        </a:lnTo>
                        <a:lnTo>
                          <a:pt x="157" y="0"/>
                        </a:lnTo>
                        <a:lnTo>
                          <a:pt x="153" y="0"/>
                        </a:lnTo>
                        <a:lnTo>
                          <a:pt x="150" y="1"/>
                        </a:lnTo>
                        <a:lnTo>
                          <a:pt x="148" y="2"/>
                        </a:lnTo>
                        <a:lnTo>
                          <a:pt x="145" y="4"/>
                        </a:ln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29"/>
                  <p:cNvSpPr/>
                  <p:nvPr/>
                </p:nvSpPr>
                <p:spPr>
                  <a:xfrm>
                    <a:off x="8320881" y="2803922"/>
                    <a:ext cx="69850" cy="7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84" extrusionOk="0">
                        <a:moveTo>
                          <a:pt x="70" y="99"/>
                        </a:moveTo>
                        <a:lnTo>
                          <a:pt x="56" y="112"/>
                        </a:lnTo>
                        <a:lnTo>
                          <a:pt x="41" y="126"/>
                        </a:lnTo>
                        <a:lnTo>
                          <a:pt x="26" y="138"/>
                        </a:lnTo>
                        <a:lnTo>
                          <a:pt x="10" y="151"/>
                        </a:lnTo>
                        <a:lnTo>
                          <a:pt x="8" y="152"/>
                        </a:lnTo>
                        <a:lnTo>
                          <a:pt x="6" y="154"/>
                        </a:lnTo>
                        <a:lnTo>
                          <a:pt x="4" y="156"/>
                        </a:lnTo>
                        <a:lnTo>
                          <a:pt x="2" y="159"/>
                        </a:lnTo>
                        <a:lnTo>
                          <a:pt x="1" y="163"/>
                        </a:lnTo>
                        <a:lnTo>
                          <a:pt x="0" y="167"/>
                        </a:lnTo>
                        <a:lnTo>
                          <a:pt x="1" y="170"/>
                        </a:lnTo>
                        <a:lnTo>
                          <a:pt x="2" y="173"/>
                        </a:lnTo>
                        <a:lnTo>
                          <a:pt x="4" y="177"/>
                        </a:lnTo>
                        <a:lnTo>
                          <a:pt x="6" y="179"/>
                        </a:lnTo>
                        <a:lnTo>
                          <a:pt x="9" y="182"/>
                        </a:lnTo>
                        <a:lnTo>
                          <a:pt x="12" y="183"/>
                        </a:lnTo>
                        <a:lnTo>
                          <a:pt x="15" y="184"/>
                        </a:lnTo>
                        <a:lnTo>
                          <a:pt x="19" y="184"/>
                        </a:lnTo>
                        <a:lnTo>
                          <a:pt x="22" y="184"/>
                        </a:lnTo>
                        <a:lnTo>
                          <a:pt x="25" y="183"/>
                        </a:lnTo>
                        <a:lnTo>
                          <a:pt x="28" y="182"/>
                        </a:lnTo>
                        <a:lnTo>
                          <a:pt x="32" y="180"/>
                        </a:lnTo>
                        <a:lnTo>
                          <a:pt x="32" y="180"/>
                        </a:lnTo>
                        <a:lnTo>
                          <a:pt x="48" y="167"/>
                        </a:lnTo>
                        <a:lnTo>
                          <a:pt x="64" y="153"/>
                        </a:lnTo>
                        <a:lnTo>
                          <a:pt x="80" y="139"/>
                        </a:lnTo>
                        <a:lnTo>
                          <a:pt x="96" y="124"/>
                        </a:lnTo>
                        <a:lnTo>
                          <a:pt x="110" y="109"/>
                        </a:lnTo>
                        <a:lnTo>
                          <a:pt x="123" y="94"/>
                        </a:lnTo>
                        <a:lnTo>
                          <a:pt x="136" y="78"/>
                        </a:lnTo>
                        <a:lnTo>
                          <a:pt x="148" y="63"/>
                        </a:lnTo>
                        <a:lnTo>
                          <a:pt x="173" y="29"/>
                        </a:lnTo>
                        <a:lnTo>
                          <a:pt x="173" y="29"/>
                        </a:lnTo>
                        <a:lnTo>
                          <a:pt x="175" y="27"/>
                        </a:lnTo>
                        <a:lnTo>
                          <a:pt x="176" y="23"/>
                        </a:lnTo>
                        <a:lnTo>
                          <a:pt x="177" y="20"/>
                        </a:lnTo>
                        <a:lnTo>
                          <a:pt x="177" y="17"/>
                        </a:lnTo>
                        <a:lnTo>
                          <a:pt x="177" y="14"/>
                        </a:lnTo>
                        <a:lnTo>
                          <a:pt x="176" y="10"/>
                        </a:lnTo>
                        <a:lnTo>
                          <a:pt x="174" y="7"/>
                        </a:lnTo>
                        <a:lnTo>
                          <a:pt x="172" y="5"/>
                        </a:lnTo>
                        <a:lnTo>
                          <a:pt x="170" y="2"/>
                        </a:lnTo>
                        <a:lnTo>
                          <a:pt x="167" y="1"/>
                        </a:lnTo>
                        <a:lnTo>
                          <a:pt x="163" y="0"/>
                        </a:lnTo>
                        <a:lnTo>
                          <a:pt x="159" y="0"/>
                        </a:lnTo>
                        <a:lnTo>
                          <a:pt x="156" y="0"/>
                        </a:lnTo>
                        <a:lnTo>
                          <a:pt x="153" y="1"/>
                        </a:lnTo>
                        <a:lnTo>
                          <a:pt x="149" y="2"/>
                        </a:lnTo>
                        <a:lnTo>
                          <a:pt x="146" y="5"/>
                        </a:lnTo>
                        <a:lnTo>
                          <a:pt x="145" y="7"/>
                        </a:lnTo>
                        <a:lnTo>
                          <a:pt x="144" y="9"/>
                        </a:lnTo>
                        <a:lnTo>
                          <a:pt x="119" y="42"/>
                        </a:lnTo>
                        <a:lnTo>
                          <a:pt x="108" y="56"/>
                        </a:lnTo>
                        <a:lnTo>
                          <a:pt x="96" y="71"/>
                        </a:lnTo>
                        <a:lnTo>
                          <a:pt x="83" y="85"/>
                        </a:lnTo>
                        <a:lnTo>
                          <a:pt x="70" y="99"/>
                        </a:ln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99" name="Google Shape;699;p29"/>
                <p:cNvGrpSpPr/>
                <p:nvPr/>
              </p:nvGrpSpPr>
              <p:grpSpPr>
                <a:xfrm>
                  <a:off x="761102" y="4045529"/>
                  <a:ext cx="486134" cy="486134"/>
                  <a:chOff x="8085931" y="1818084"/>
                  <a:chExt cx="457200" cy="457200"/>
                </a:xfrm>
              </p:grpSpPr>
              <p:sp>
                <p:nvSpPr>
                  <p:cNvPr id="700" name="Google Shape;700;p29"/>
                  <p:cNvSpPr/>
                  <p:nvPr/>
                </p:nvSpPr>
                <p:spPr>
                  <a:xfrm>
                    <a:off x="8085931" y="1818084"/>
                    <a:ext cx="457200" cy="457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2" h="1152" extrusionOk="0">
                        <a:moveTo>
                          <a:pt x="1079" y="523"/>
                        </a:moveTo>
                        <a:lnTo>
                          <a:pt x="1078" y="531"/>
                        </a:lnTo>
                        <a:lnTo>
                          <a:pt x="1076" y="539"/>
                        </a:lnTo>
                        <a:lnTo>
                          <a:pt x="1075" y="543"/>
                        </a:lnTo>
                        <a:lnTo>
                          <a:pt x="1073" y="547"/>
                        </a:lnTo>
                        <a:lnTo>
                          <a:pt x="1071" y="552"/>
                        </a:lnTo>
                        <a:lnTo>
                          <a:pt x="1066" y="556"/>
                        </a:lnTo>
                        <a:lnTo>
                          <a:pt x="1063" y="560"/>
                        </a:lnTo>
                        <a:lnTo>
                          <a:pt x="1058" y="563"/>
                        </a:lnTo>
                        <a:lnTo>
                          <a:pt x="1052" y="567"/>
                        </a:lnTo>
                        <a:lnTo>
                          <a:pt x="1046" y="570"/>
                        </a:lnTo>
                        <a:lnTo>
                          <a:pt x="1038" y="572"/>
                        </a:lnTo>
                        <a:lnTo>
                          <a:pt x="1029" y="574"/>
                        </a:lnTo>
                        <a:lnTo>
                          <a:pt x="1019" y="575"/>
                        </a:lnTo>
                        <a:lnTo>
                          <a:pt x="1008" y="576"/>
                        </a:lnTo>
                        <a:lnTo>
                          <a:pt x="936" y="576"/>
                        </a:lnTo>
                        <a:lnTo>
                          <a:pt x="933" y="576"/>
                        </a:lnTo>
                        <a:lnTo>
                          <a:pt x="929" y="577"/>
                        </a:lnTo>
                        <a:lnTo>
                          <a:pt x="926" y="579"/>
                        </a:lnTo>
                        <a:lnTo>
                          <a:pt x="923" y="581"/>
                        </a:lnTo>
                        <a:lnTo>
                          <a:pt x="921" y="584"/>
                        </a:lnTo>
                        <a:lnTo>
                          <a:pt x="920" y="587"/>
                        </a:lnTo>
                        <a:lnTo>
                          <a:pt x="919" y="590"/>
                        </a:lnTo>
                        <a:lnTo>
                          <a:pt x="919" y="594"/>
                        </a:lnTo>
                        <a:lnTo>
                          <a:pt x="919" y="598"/>
                        </a:lnTo>
                        <a:lnTo>
                          <a:pt x="920" y="601"/>
                        </a:lnTo>
                        <a:lnTo>
                          <a:pt x="921" y="603"/>
                        </a:lnTo>
                        <a:lnTo>
                          <a:pt x="923" y="607"/>
                        </a:lnTo>
                        <a:lnTo>
                          <a:pt x="926" y="609"/>
                        </a:lnTo>
                        <a:lnTo>
                          <a:pt x="929" y="611"/>
                        </a:lnTo>
                        <a:lnTo>
                          <a:pt x="933" y="612"/>
                        </a:lnTo>
                        <a:lnTo>
                          <a:pt x="936" y="612"/>
                        </a:lnTo>
                        <a:lnTo>
                          <a:pt x="1006" y="612"/>
                        </a:lnTo>
                        <a:lnTo>
                          <a:pt x="1016" y="612"/>
                        </a:lnTo>
                        <a:lnTo>
                          <a:pt x="1024" y="614"/>
                        </a:lnTo>
                        <a:lnTo>
                          <a:pt x="1032" y="616"/>
                        </a:lnTo>
                        <a:lnTo>
                          <a:pt x="1038" y="620"/>
                        </a:lnTo>
                        <a:lnTo>
                          <a:pt x="1044" y="623"/>
                        </a:lnTo>
                        <a:lnTo>
                          <a:pt x="1048" y="627"/>
                        </a:lnTo>
                        <a:lnTo>
                          <a:pt x="1052" y="631"/>
                        </a:lnTo>
                        <a:lnTo>
                          <a:pt x="1056" y="637"/>
                        </a:lnTo>
                        <a:lnTo>
                          <a:pt x="1059" y="642"/>
                        </a:lnTo>
                        <a:lnTo>
                          <a:pt x="1061" y="648"/>
                        </a:lnTo>
                        <a:lnTo>
                          <a:pt x="1062" y="653"/>
                        </a:lnTo>
                        <a:lnTo>
                          <a:pt x="1063" y="658"/>
                        </a:lnTo>
                        <a:lnTo>
                          <a:pt x="1064" y="669"/>
                        </a:lnTo>
                        <a:lnTo>
                          <a:pt x="1063" y="678"/>
                        </a:lnTo>
                        <a:lnTo>
                          <a:pt x="1061" y="690"/>
                        </a:lnTo>
                        <a:lnTo>
                          <a:pt x="1058" y="702"/>
                        </a:lnTo>
                        <a:lnTo>
                          <a:pt x="1052" y="715"/>
                        </a:lnTo>
                        <a:lnTo>
                          <a:pt x="1046" y="728"/>
                        </a:lnTo>
                        <a:lnTo>
                          <a:pt x="1041" y="733"/>
                        </a:lnTo>
                        <a:lnTo>
                          <a:pt x="1035" y="738"/>
                        </a:lnTo>
                        <a:lnTo>
                          <a:pt x="1030" y="744"/>
                        </a:lnTo>
                        <a:lnTo>
                          <a:pt x="1022" y="747"/>
                        </a:lnTo>
                        <a:lnTo>
                          <a:pt x="1015" y="751"/>
                        </a:lnTo>
                        <a:lnTo>
                          <a:pt x="1006" y="753"/>
                        </a:lnTo>
                        <a:lnTo>
                          <a:pt x="996" y="756"/>
                        </a:lnTo>
                        <a:lnTo>
                          <a:pt x="985" y="756"/>
                        </a:lnTo>
                        <a:lnTo>
                          <a:pt x="900" y="756"/>
                        </a:lnTo>
                        <a:lnTo>
                          <a:pt x="896" y="757"/>
                        </a:lnTo>
                        <a:lnTo>
                          <a:pt x="893" y="757"/>
                        </a:lnTo>
                        <a:lnTo>
                          <a:pt x="890" y="759"/>
                        </a:lnTo>
                        <a:lnTo>
                          <a:pt x="887" y="761"/>
                        </a:lnTo>
                        <a:lnTo>
                          <a:pt x="885" y="764"/>
                        </a:lnTo>
                        <a:lnTo>
                          <a:pt x="883" y="766"/>
                        </a:lnTo>
                        <a:lnTo>
                          <a:pt x="883" y="770"/>
                        </a:lnTo>
                        <a:lnTo>
                          <a:pt x="882" y="774"/>
                        </a:lnTo>
                        <a:lnTo>
                          <a:pt x="883" y="777"/>
                        </a:lnTo>
                        <a:lnTo>
                          <a:pt x="883" y="780"/>
                        </a:lnTo>
                        <a:lnTo>
                          <a:pt x="885" y="784"/>
                        </a:lnTo>
                        <a:lnTo>
                          <a:pt x="887" y="787"/>
                        </a:lnTo>
                        <a:lnTo>
                          <a:pt x="890" y="789"/>
                        </a:lnTo>
                        <a:lnTo>
                          <a:pt x="893" y="790"/>
                        </a:lnTo>
                        <a:lnTo>
                          <a:pt x="896" y="791"/>
                        </a:lnTo>
                        <a:lnTo>
                          <a:pt x="900" y="792"/>
                        </a:lnTo>
                        <a:lnTo>
                          <a:pt x="970" y="791"/>
                        </a:lnTo>
                        <a:lnTo>
                          <a:pt x="981" y="792"/>
                        </a:lnTo>
                        <a:lnTo>
                          <a:pt x="991" y="793"/>
                        </a:lnTo>
                        <a:lnTo>
                          <a:pt x="998" y="797"/>
                        </a:lnTo>
                        <a:lnTo>
                          <a:pt x="1005" y="800"/>
                        </a:lnTo>
                        <a:lnTo>
                          <a:pt x="1010" y="803"/>
                        </a:lnTo>
                        <a:lnTo>
                          <a:pt x="1015" y="807"/>
                        </a:lnTo>
                        <a:lnTo>
                          <a:pt x="1018" y="813"/>
                        </a:lnTo>
                        <a:lnTo>
                          <a:pt x="1020" y="818"/>
                        </a:lnTo>
                        <a:lnTo>
                          <a:pt x="1022" y="825"/>
                        </a:lnTo>
                        <a:lnTo>
                          <a:pt x="1022" y="830"/>
                        </a:lnTo>
                        <a:lnTo>
                          <a:pt x="1023" y="837"/>
                        </a:lnTo>
                        <a:lnTo>
                          <a:pt x="1022" y="843"/>
                        </a:lnTo>
                        <a:lnTo>
                          <a:pt x="1020" y="855"/>
                        </a:lnTo>
                        <a:lnTo>
                          <a:pt x="1018" y="866"/>
                        </a:lnTo>
                        <a:lnTo>
                          <a:pt x="1014" y="879"/>
                        </a:lnTo>
                        <a:lnTo>
                          <a:pt x="1008" y="892"/>
                        </a:lnTo>
                        <a:lnTo>
                          <a:pt x="1006" y="898"/>
                        </a:lnTo>
                        <a:lnTo>
                          <a:pt x="1003" y="904"/>
                        </a:lnTo>
                        <a:lnTo>
                          <a:pt x="998" y="909"/>
                        </a:lnTo>
                        <a:lnTo>
                          <a:pt x="994" y="914"/>
                        </a:lnTo>
                        <a:lnTo>
                          <a:pt x="989" y="919"/>
                        </a:lnTo>
                        <a:lnTo>
                          <a:pt x="983" y="923"/>
                        </a:lnTo>
                        <a:lnTo>
                          <a:pt x="976" y="927"/>
                        </a:lnTo>
                        <a:lnTo>
                          <a:pt x="968" y="930"/>
                        </a:lnTo>
                        <a:lnTo>
                          <a:pt x="958" y="933"/>
                        </a:lnTo>
                        <a:lnTo>
                          <a:pt x="948" y="934"/>
                        </a:lnTo>
                        <a:lnTo>
                          <a:pt x="936" y="935"/>
                        </a:lnTo>
                        <a:lnTo>
                          <a:pt x="923" y="936"/>
                        </a:lnTo>
                        <a:lnTo>
                          <a:pt x="863" y="936"/>
                        </a:lnTo>
                        <a:lnTo>
                          <a:pt x="860" y="936"/>
                        </a:lnTo>
                        <a:lnTo>
                          <a:pt x="857" y="937"/>
                        </a:lnTo>
                        <a:lnTo>
                          <a:pt x="854" y="939"/>
                        </a:lnTo>
                        <a:lnTo>
                          <a:pt x="852" y="941"/>
                        </a:lnTo>
                        <a:lnTo>
                          <a:pt x="849" y="944"/>
                        </a:lnTo>
                        <a:lnTo>
                          <a:pt x="847" y="947"/>
                        </a:lnTo>
                        <a:lnTo>
                          <a:pt x="846" y="950"/>
                        </a:lnTo>
                        <a:lnTo>
                          <a:pt x="846" y="954"/>
                        </a:lnTo>
                        <a:lnTo>
                          <a:pt x="846" y="958"/>
                        </a:lnTo>
                        <a:lnTo>
                          <a:pt x="847" y="961"/>
                        </a:lnTo>
                        <a:lnTo>
                          <a:pt x="849" y="964"/>
                        </a:lnTo>
                        <a:lnTo>
                          <a:pt x="852" y="966"/>
                        </a:lnTo>
                        <a:lnTo>
                          <a:pt x="854" y="968"/>
                        </a:lnTo>
                        <a:lnTo>
                          <a:pt x="857" y="971"/>
                        </a:lnTo>
                        <a:lnTo>
                          <a:pt x="860" y="972"/>
                        </a:lnTo>
                        <a:lnTo>
                          <a:pt x="863" y="972"/>
                        </a:lnTo>
                        <a:lnTo>
                          <a:pt x="921" y="972"/>
                        </a:lnTo>
                        <a:lnTo>
                          <a:pt x="927" y="973"/>
                        </a:lnTo>
                        <a:lnTo>
                          <a:pt x="934" y="974"/>
                        </a:lnTo>
                        <a:lnTo>
                          <a:pt x="939" y="975"/>
                        </a:lnTo>
                        <a:lnTo>
                          <a:pt x="943" y="978"/>
                        </a:lnTo>
                        <a:lnTo>
                          <a:pt x="947" y="981"/>
                        </a:lnTo>
                        <a:lnTo>
                          <a:pt x="950" y="985"/>
                        </a:lnTo>
                        <a:lnTo>
                          <a:pt x="953" y="988"/>
                        </a:lnTo>
                        <a:lnTo>
                          <a:pt x="955" y="992"/>
                        </a:lnTo>
                        <a:lnTo>
                          <a:pt x="957" y="1001"/>
                        </a:lnTo>
                        <a:lnTo>
                          <a:pt x="958" y="1008"/>
                        </a:lnTo>
                        <a:lnTo>
                          <a:pt x="958" y="1016"/>
                        </a:lnTo>
                        <a:lnTo>
                          <a:pt x="957" y="1022"/>
                        </a:lnTo>
                        <a:lnTo>
                          <a:pt x="951" y="1041"/>
                        </a:lnTo>
                        <a:lnTo>
                          <a:pt x="948" y="1048"/>
                        </a:lnTo>
                        <a:lnTo>
                          <a:pt x="943" y="1056"/>
                        </a:lnTo>
                        <a:lnTo>
                          <a:pt x="938" y="1061"/>
                        </a:lnTo>
                        <a:lnTo>
                          <a:pt x="931" y="1067"/>
                        </a:lnTo>
                        <a:lnTo>
                          <a:pt x="924" y="1071"/>
                        </a:lnTo>
                        <a:lnTo>
                          <a:pt x="916" y="1075"/>
                        </a:lnTo>
                        <a:lnTo>
                          <a:pt x="907" y="1077"/>
                        </a:lnTo>
                        <a:lnTo>
                          <a:pt x="895" y="1080"/>
                        </a:lnTo>
                        <a:lnTo>
                          <a:pt x="882" y="1080"/>
                        </a:lnTo>
                        <a:lnTo>
                          <a:pt x="685" y="1080"/>
                        </a:lnTo>
                        <a:lnTo>
                          <a:pt x="649" y="1079"/>
                        </a:lnTo>
                        <a:lnTo>
                          <a:pt x="613" y="1076"/>
                        </a:lnTo>
                        <a:lnTo>
                          <a:pt x="579" y="1073"/>
                        </a:lnTo>
                        <a:lnTo>
                          <a:pt x="549" y="1069"/>
                        </a:lnTo>
                        <a:lnTo>
                          <a:pt x="523" y="1065"/>
                        </a:lnTo>
                        <a:lnTo>
                          <a:pt x="504" y="1060"/>
                        </a:lnTo>
                        <a:lnTo>
                          <a:pt x="491" y="1058"/>
                        </a:lnTo>
                        <a:lnTo>
                          <a:pt x="485" y="1057"/>
                        </a:lnTo>
                        <a:lnTo>
                          <a:pt x="436" y="1045"/>
                        </a:lnTo>
                        <a:lnTo>
                          <a:pt x="398" y="1036"/>
                        </a:lnTo>
                        <a:lnTo>
                          <a:pt x="370" y="1030"/>
                        </a:lnTo>
                        <a:lnTo>
                          <a:pt x="349" y="1025"/>
                        </a:lnTo>
                        <a:lnTo>
                          <a:pt x="336" y="1021"/>
                        </a:lnTo>
                        <a:lnTo>
                          <a:pt x="328" y="1019"/>
                        </a:lnTo>
                        <a:lnTo>
                          <a:pt x="322" y="1018"/>
                        </a:lnTo>
                        <a:lnTo>
                          <a:pt x="319" y="1017"/>
                        </a:lnTo>
                        <a:lnTo>
                          <a:pt x="314" y="1016"/>
                        </a:lnTo>
                        <a:lnTo>
                          <a:pt x="304" y="1012"/>
                        </a:lnTo>
                        <a:lnTo>
                          <a:pt x="297" y="1007"/>
                        </a:lnTo>
                        <a:lnTo>
                          <a:pt x="293" y="1002"/>
                        </a:lnTo>
                        <a:lnTo>
                          <a:pt x="291" y="999"/>
                        </a:lnTo>
                        <a:lnTo>
                          <a:pt x="290" y="994"/>
                        </a:lnTo>
                        <a:lnTo>
                          <a:pt x="289" y="990"/>
                        </a:lnTo>
                        <a:lnTo>
                          <a:pt x="288" y="986"/>
                        </a:lnTo>
                        <a:lnTo>
                          <a:pt x="288" y="488"/>
                        </a:lnTo>
                        <a:lnTo>
                          <a:pt x="289" y="482"/>
                        </a:lnTo>
                        <a:lnTo>
                          <a:pt x="290" y="476"/>
                        </a:lnTo>
                        <a:lnTo>
                          <a:pt x="292" y="471"/>
                        </a:lnTo>
                        <a:lnTo>
                          <a:pt x="295" y="465"/>
                        </a:lnTo>
                        <a:lnTo>
                          <a:pt x="300" y="461"/>
                        </a:lnTo>
                        <a:lnTo>
                          <a:pt x="305" y="456"/>
                        </a:lnTo>
                        <a:lnTo>
                          <a:pt x="310" y="453"/>
                        </a:lnTo>
                        <a:lnTo>
                          <a:pt x="317" y="451"/>
                        </a:lnTo>
                        <a:lnTo>
                          <a:pt x="320" y="449"/>
                        </a:lnTo>
                        <a:lnTo>
                          <a:pt x="325" y="448"/>
                        </a:lnTo>
                        <a:lnTo>
                          <a:pt x="339" y="441"/>
                        </a:lnTo>
                        <a:lnTo>
                          <a:pt x="354" y="434"/>
                        </a:lnTo>
                        <a:lnTo>
                          <a:pt x="368" y="426"/>
                        </a:lnTo>
                        <a:lnTo>
                          <a:pt x="381" y="419"/>
                        </a:lnTo>
                        <a:lnTo>
                          <a:pt x="393" y="410"/>
                        </a:lnTo>
                        <a:lnTo>
                          <a:pt x="404" y="401"/>
                        </a:lnTo>
                        <a:lnTo>
                          <a:pt x="416" y="393"/>
                        </a:lnTo>
                        <a:lnTo>
                          <a:pt x="427" y="383"/>
                        </a:lnTo>
                        <a:lnTo>
                          <a:pt x="437" y="373"/>
                        </a:lnTo>
                        <a:lnTo>
                          <a:pt x="447" y="364"/>
                        </a:lnTo>
                        <a:lnTo>
                          <a:pt x="455" y="353"/>
                        </a:lnTo>
                        <a:lnTo>
                          <a:pt x="464" y="343"/>
                        </a:lnTo>
                        <a:lnTo>
                          <a:pt x="480" y="320"/>
                        </a:lnTo>
                        <a:lnTo>
                          <a:pt x="493" y="299"/>
                        </a:lnTo>
                        <a:lnTo>
                          <a:pt x="505" y="275"/>
                        </a:lnTo>
                        <a:lnTo>
                          <a:pt x="515" y="251"/>
                        </a:lnTo>
                        <a:lnTo>
                          <a:pt x="522" y="228"/>
                        </a:lnTo>
                        <a:lnTo>
                          <a:pt x="529" y="203"/>
                        </a:lnTo>
                        <a:lnTo>
                          <a:pt x="534" y="179"/>
                        </a:lnTo>
                        <a:lnTo>
                          <a:pt x="537" y="155"/>
                        </a:lnTo>
                        <a:lnTo>
                          <a:pt x="539" y="131"/>
                        </a:lnTo>
                        <a:lnTo>
                          <a:pt x="541" y="108"/>
                        </a:lnTo>
                        <a:lnTo>
                          <a:pt x="541" y="101"/>
                        </a:lnTo>
                        <a:lnTo>
                          <a:pt x="543" y="95"/>
                        </a:lnTo>
                        <a:lnTo>
                          <a:pt x="546" y="89"/>
                        </a:lnTo>
                        <a:lnTo>
                          <a:pt x="549" y="84"/>
                        </a:lnTo>
                        <a:lnTo>
                          <a:pt x="555" y="78"/>
                        </a:lnTo>
                        <a:lnTo>
                          <a:pt x="561" y="75"/>
                        </a:lnTo>
                        <a:lnTo>
                          <a:pt x="568" y="73"/>
                        </a:lnTo>
                        <a:lnTo>
                          <a:pt x="576" y="72"/>
                        </a:lnTo>
                        <a:lnTo>
                          <a:pt x="584" y="73"/>
                        </a:lnTo>
                        <a:lnTo>
                          <a:pt x="591" y="75"/>
                        </a:lnTo>
                        <a:lnTo>
                          <a:pt x="600" y="80"/>
                        </a:lnTo>
                        <a:lnTo>
                          <a:pt x="609" y="85"/>
                        </a:lnTo>
                        <a:lnTo>
                          <a:pt x="617" y="93"/>
                        </a:lnTo>
                        <a:lnTo>
                          <a:pt x="626" y="101"/>
                        </a:lnTo>
                        <a:lnTo>
                          <a:pt x="634" y="111"/>
                        </a:lnTo>
                        <a:lnTo>
                          <a:pt x="643" y="122"/>
                        </a:lnTo>
                        <a:lnTo>
                          <a:pt x="651" y="134"/>
                        </a:lnTo>
                        <a:lnTo>
                          <a:pt x="658" y="148"/>
                        </a:lnTo>
                        <a:lnTo>
                          <a:pt x="665" y="162"/>
                        </a:lnTo>
                        <a:lnTo>
                          <a:pt x="670" y="176"/>
                        </a:lnTo>
                        <a:lnTo>
                          <a:pt x="674" y="192"/>
                        </a:lnTo>
                        <a:lnTo>
                          <a:pt x="679" y="208"/>
                        </a:lnTo>
                        <a:lnTo>
                          <a:pt x="681" y="225"/>
                        </a:lnTo>
                        <a:lnTo>
                          <a:pt x="681" y="243"/>
                        </a:lnTo>
                        <a:lnTo>
                          <a:pt x="681" y="272"/>
                        </a:lnTo>
                        <a:lnTo>
                          <a:pt x="680" y="296"/>
                        </a:lnTo>
                        <a:lnTo>
                          <a:pt x="679" y="317"/>
                        </a:lnTo>
                        <a:lnTo>
                          <a:pt x="676" y="336"/>
                        </a:lnTo>
                        <a:lnTo>
                          <a:pt x="671" y="355"/>
                        </a:lnTo>
                        <a:lnTo>
                          <a:pt x="666" y="377"/>
                        </a:lnTo>
                        <a:lnTo>
                          <a:pt x="658" y="401"/>
                        </a:lnTo>
                        <a:lnTo>
                          <a:pt x="649" y="432"/>
                        </a:lnTo>
                        <a:lnTo>
                          <a:pt x="766" y="432"/>
                        </a:lnTo>
                        <a:lnTo>
                          <a:pt x="856" y="433"/>
                        </a:lnTo>
                        <a:lnTo>
                          <a:pt x="921" y="434"/>
                        </a:lnTo>
                        <a:lnTo>
                          <a:pt x="966" y="436"/>
                        </a:lnTo>
                        <a:lnTo>
                          <a:pt x="995" y="437"/>
                        </a:lnTo>
                        <a:lnTo>
                          <a:pt x="1014" y="439"/>
                        </a:lnTo>
                        <a:lnTo>
                          <a:pt x="1027" y="442"/>
                        </a:lnTo>
                        <a:lnTo>
                          <a:pt x="1037" y="446"/>
                        </a:lnTo>
                        <a:lnTo>
                          <a:pt x="1044" y="448"/>
                        </a:lnTo>
                        <a:lnTo>
                          <a:pt x="1050" y="450"/>
                        </a:lnTo>
                        <a:lnTo>
                          <a:pt x="1056" y="453"/>
                        </a:lnTo>
                        <a:lnTo>
                          <a:pt x="1060" y="458"/>
                        </a:lnTo>
                        <a:lnTo>
                          <a:pt x="1068" y="465"/>
                        </a:lnTo>
                        <a:lnTo>
                          <a:pt x="1073" y="473"/>
                        </a:lnTo>
                        <a:lnTo>
                          <a:pt x="1077" y="481"/>
                        </a:lnTo>
                        <a:lnTo>
                          <a:pt x="1078" y="489"/>
                        </a:lnTo>
                        <a:lnTo>
                          <a:pt x="1079" y="495"/>
                        </a:lnTo>
                        <a:lnTo>
                          <a:pt x="1081" y="501"/>
                        </a:lnTo>
                        <a:lnTo>
                          <a:pt x="1079" y="512"/>
                        </a:lnTo>
                        <a:lnTo>
                          <a:pt x="1079" y="523"/>
                        </a:lnTo>
                        <a:close/>
                        <a:moveTo>
                          <a:pt x="252" y="1044"/>
                        </a:moveTo>
                        <a:lnTo>
                          <a:pt x="251" y="1052"/>
                        </a:lnTo>
                        <a:lnTo>
                          <a:pt x="249" y="1058"/>
                        </a:lnTo>
                        <a:lnTo>
                          <a:pt x="246" y="1063"/>
                        </a:lnTo>
                        <a:lnTo>
                          <a:pt x="241" y="1069"/>
                        </a:lnTo>
                        <a:lnTo>
                          <a:pt x="236" y="1073"/>
                        </a:lnTo>
                        <a:lnTo>
                          <a:pt x="231" y="1077"/>
                        </a:lnTo>
                        <a:lnTo>
                          <a:pt x="223" y="1079"/>
                        </a:lnTo>
                        <a:lnTo>
                          <a:pt x="216" y="1080"/>
                        </a:lnTo>
                        <a:lnTo>
                          <a:pt x="108" y="1080"/>
                        </a:lnTo>
                        <a:lnTo>
                          <a:pt x="101" y="1079"/>
                        </a:lnTo>
                        <a:lnTo>
                          <a:pt x="94" y="1077"/>
                        </a:lnTo>
                        <a:lnTo>
                          <a:pt x="88" y="1073"/>
                        </a:lnTo>
                        <a:lnTo>
                          <a:pt x="83" y="1069"/>
                        </a:lnTo>
                        <a:lnTo>
                          <a:pt x="78" y="1063"/>
                        </a:lnTo>
                        <a:lnTo>
                          <a:pt x="75" y="1058"/>
                        </a:lnTo>
                        <a:lnTo>
                          <a:pt x="73" y="1052"/>
                        </a:lnTo>
                        <a:lnTo>
                          <a:pt x="72" y="1044"/>
                        </a:lnTo>
                        <a:lnTo>
                          <a:pt x="72" y="468"/>
                        </a:lnTo>
                        <a:lnTo>
                          <a:pt x="73" y="461"/>
                        </a:lnTo>
                        <a:lnTo>
                          <a:pt x="75" y="454"/>
                        </a:lnTo>
                        <a:lnTo>
                          <a:pt x="78" y="448"/>
                        </a:lnTo>
                        <a:lnTo>
                          <a:pt x="83" y="442"/>
                        </a:lnTo>
                        <a:lnTo>
                          <a:pt x="88" y="438"/>
                        </a:lnTo>
                        <a:lnTo>
                          <a:pt x="94" y="435"/>
                        </a:lnTo>
                        <a:lnTo>
                          <a:pt x="101" y="433"/>
                        </a:lnTo>
                        <a:lnTo>
                          <a:pt x="108" y="432"/>
                        </a:lnTo>
                        <a:lnTo>
                          <a:pt x="216" y="432"/>
                        </a:lnTo>
                        <a:lnTo>
                          <a:pt x="223" y="433"/>
                        </a:lnTo>
                        <a:lnTo>
                          <a:pt x="231" y="435"/>
                        </a:lnTo>
                        <a:lnTo>
                          <a:pt x="236" y="438"/>
                        </a:lnTo>
                        <a:lnTo>
                          <a:pt x="241" y="442"/>
                        </a:lnTo>
                        <a:lnTo>
                          <a:pt x="246" y="448"/>
                        </a:lnTo>
                        <a:lnTo>
                          <a:pt x="249" y="454"/>
                        </a:lnTo>
                        <a:lnTo>
                          <a:pt x="251" y="461"/>
                        </a:lnTo>
                        <a:lnTo>
                          <a:pt x="252" y="468"/>
                        </a:lnTo>
                        <a:lnTo>
                          <a:pt x="252" y="1044"/>
                        </a:lnTo>
                        <a:close/>
                        <a:moveTo>
                          <a:pt x="1050" y="377"/>
                        </a:moveTo>
                        <a:lnTo>
                          <a:pt x="1030" y="373"/>
                        </a:lnTo>
                        <a:lnTo>
                          <a:pt x="1005" y="370"/>
                        </a:lnTo>
                        <a:lnTo>
                          <a:pt x="975" y="368"/>
                        </a:lnTo>
                        <a:lnTo>
                          <a:pt x="938" y="366"/>
                        </a:lnTo>
                        <a:lnTo>
                          <a:pt x="897" y="365"/>
                        </a:lnTo>
                        <a:lnTo>
                          <a:pt x="852" y="364"/>
                        </a:lnTo>
                        <a:lnTo>
                          <a:pt x="800" y="363"/>
                        </a:lnTo>
                        <a:lnTo>
                          <a:pt x="745" y="361"/>
                        </a:lnTo>
                        <a:lnTo>
                          <a:pt x="749" y="336"/>
                        </a:lnTo>
                        <a:lnTo>
                          <a:pt x="751" y="310"/>
                        </a:lnTo>
                        <a:lnTo>
                          <a:pt x="753" y="279"/>
                        </a:lnTo>
                        <a:lnTo>
                          <a:pt x="753" y="243"/>
                        </a:lnTo>
                        <a:lnTo>
                          <a:pt x="752" y="219"/>
                        </a:lnTo>
                        <a:lnTo>
                          <a:pt x="749" y="195"/>
                        </a:lnTo>
                        <a:lnTo>
                          <a:pt x="744" y="172"/>
                        </a:lnTo>
                        <a:lnTo>
                          <a:pt x="737" y="151"/>
                        </a:lnTo>
                        <a:lnTo>
                          <a:pt x="728" y="129"/>
                        </a:lnTo>
                        <a:lnTo>
                          <a:pt x="719" y="109"/>
                        </a:lnTo>
                        <a:lnTo>
                          <a:pt x="708" y="90"/>
                        </a:lnTo>
                        <a:lnTo>
                          <a:pt x="696" y="73"/>
                        </a:lnTo>
                        <a:lnTo>
                          <a:pt x="683" y="57"/>
                        </a:lnTo>
                        <a:lnTo>
                          <a:pt x="669" y="43"/>
                        </a:lnTo>
                        <a:lnTo>
                          <a:pt x="654" y="30"/>
                        </a:lnTo>
                        <a:lnTo>
                          <a:pt x="639" y="20"/>
                        </a:lnTo>
                        <a:lnTo>
                          <a:pt x="624" y="12"/>
                        </a:lnTo>
                        <a:lnTo>
                          <a:pt x="607" y="5"/>
                        </a:lnTo>
                        <a:lnTo>
                          <a:pt x="600" y="3"/>
                        </a:lnTo>
                        <a:lnTo>
                          <a:pt x="591" y="1"/>
                        </a:lnTo>
                        <a:lnTo>
                          <a:pt x="584" y="0"/>
                        </a:lnTo>
                        <a:lnTo>
                          <a:pt x="576" y="0"/>
                        </a:lnTo>
                        <a:lnTo>
                          <a:pt x="565" y="1"/>
                        </a:lnTo>
                        <a:lnTo>
                          <a:pt x="555" y="2"/>
                        </a:lnTo>
                        <a:lnTo>
                          <a:pt x="544" y="5"/>
                        </a:lnTo>
                        <a:lnTo>
                          <a:pt x="534" y="8"/>
                        </a:lnTo>
                        <a:lnTo>
                          <a:pt x="525" y="13"/>
                        </a:lnTo>
                        <a:lnTo>
                          <a:pt x="516" y="18"/>
                        </a:lnTo>
                        <a:lnTo>
                          <a:pt x="508" y="24"/>
                        </a:lnTo>
                        <a:lnTo>
                          <a:pt x="501" y="31"/>
                        </a:lnTo>
                        <a:lnTo>
                          <a:pt x="493" y="39"/>
                        </a:lnTo>
                        <a:lnTo>
                          <a:pt x="487" y="47"/>
                        </a:lnTo>
                        <a:lnTo>
                          <a:pt x="481" y="56"/>
                        </a:lnTo>
                        <a:lnTo>
                          <a:pt x="477" y="66"/>
                        </a:lnTo>
                        <a:lnTo>
                          <a:pt x="474" y="75"/>
                        </a:lnTo>
                        <a:lnTo>
                          <a:pt x="470" y="85"/>
                        </a:lnTo>
                        <a:lnTo>
                          <a:pt x="469" y="96"/>
                        </a:lnTo>
                        <a:lnTo>
                          <a:pt x="468" y="107"/>
                        </a:lnTo>
                        <a:lnTo>
                          <a:pt x="467" y="122"/>
                        </a:lnTo>
                        <a:lnTo>
                          <a:pt x="467" y="137"/>
                        </a:lnTo>
                        <a:lnTo>
                          <a:pt x="465" y="153"/>
                        </a:lnTo>
                        <a:lnTo>
                          <a:pt x="462" y="169"/>
                        </a:lnTo>
                        <a:lnTo>
                          <a:pt x="458" y="186"/>
                        </a:lnTo>
                        <a:lnTo>
                          <a:pt x="454" y="205"/>
                        </a:lnTo>
                        <a:lnTo>
                          <a:pt x="448" y="223"/>
                        </a:lnTo>
                        <a:lnTo>
                          <a:pt x="441" y="240"/>
                        </a:lnTo>
                        <a:lnTo>
                          <a:pt x="433" y="259"/>
                        </a:lnTo>
                        <a:lnTo>
                          <a:pt x="423" y="277"/>
                        </a:lnTo>
                        <a:lnTo>
                          <a:pt x="411" y="294"/>
                        </a:lnTo>
                        <a:lnTo>
                          <a:pt x="397" y="311"/>
                        </a:lnTo>
                        <a:lnTo>
                          <a:pt x="382" y="327"/>
                        </a:lnTo>
                        <a:lnTo>
                          <a:pt x="364" y="342"/>
                        </a:lnTo>
                        <a:lnTo>
                          <a:pt x="356" y="348"/>
                        </a:lnTo>
                        <a:lnTo>
                          <a:pt x="345" y="356"/>
                        </a:lnTo>
                        <a:lnTo>
                          <a:pt x="335" y="363"/>
                        </a:lnTo>
                        <a:lnTo>
                          <a:pt x="325" y="368"/>
                        </a:lnTo>
                        <a:lnTo>
                          <a:pt x="315" y="373"/>
                        </a:lnTo>
                        <a:lnTo>
                          <a:pt x="303" y="379"/>
                        </a:lnTo>
                        <a:lnTo>
                          <a:pt x="292" y="384"/>
                        </a:lnTo>
                        <a:lnTo>
                          <a:pt x="286" y="387"/>
                        </a:lnTo>
                        <a:lnTo>
                          <a:pt x="288" y="388"/>
                        </a:lnTo>
                        <a:lnTo>
                          <a:pt x="280" y="383"/>
                        </a:lnTo>
                        <a:lnTo>
                          <a:pt x="273" y="378"/>
                        </a:lnTo>
                        <a:lnTo>
                          <a:pt x="264" y="372"/>
                        </a:lnTo>
                        <a:lnTo>
                          <a:pt x="255" y="368"/>
                        </a:lnTo>
                        <a:lnTo>
                          <a:pt x="246" y="365"/>
                        </a:lnTo>
                        <a:lnTo>
                          <a:pt x="236" y="363"/>
                        </a:lnTo>
                        <a:lnTo>
                          <a:pt x="226" y="360"/>
                        </a:lnTo>
                        <a:lnTo>
                          <a:pt x="216" y="360"/>
                        </a:lnTo>
                        <a:lnTo>
                          <a:pt x="108" y="360"/>
                        </a:lnTo>
                        <a:lnTo>
                          <a:pt x="97" y="360"/>
                        </a:lnTo>
                        <a:lnTo>
                          <a:pt x="86" y="363"/>
                        </a:lnTo>
                        <a:lnTo>
                          <a:pt x="76" y="365"/>
                        </a:lnTo>
                        <a:lnTo>
                          <a:pt x="66" y="368"/>
                        </a:lnTo>
                        <a:lnTo>
                          <a:pt x="57" y="373"/>
                        </a:lnTo>
                        <a:lnTo>
                          <a:pt x="48" y="379"/>
                        </a:lnTo>
                        <a:lnTo>
                          <a:pt x="39" y="384"/>
                        </a:lnTo>
                        <a:lnTo>
                          <a:pt x="32" y="392"/>
                        </a:lnTo>
                        <a:lnTo>
                          <a:pt x="24" y="399"/>
                        </a:lnTo>
                        <a:lnTo>
                          <a:pt x="19" y="408"/>
                        </a:lnTo>
                        <a:lnTo>
                          <a:pt x="13" y="417"/>
                        </a:lnTo>
                        <a:lnTo>
                          <a:pt x="8" y="426"/>
                        </a:lnTo>
                        <a:lnTo>
                          <a:pt x="5" y="436"/>
                        </a:lnTo>
                        <a:lnTo>
                          <a:pt x="3" y="446"/>
                        </a:lnTo>
                        <a:lnTo>
                          <a:pt x="0" y="456"/>
                        </a:lnTo>
                        <a:lnTo>
                          <a:pt x="0" y="468"/>
                        </a:lnTo>
                        <a:lnTo>
                          <a:pt x="0" y="1044"/>
                        </a:lnTo>
                        <a:lnTo>
                          <a:pt x="0" y="1055"/>
                        </a:lnTo>
                        <a:lnTo>
                          <a:pt x="3" y="1066"/>
                        </a:lnTo>
                        <a:lnTo>
                          <a:pt x="5" y="1076"/>
                        </a:lnTo>
                        <a:lnTo>
                          <a:pt x="8" y="1086"/>
                        </a:lnTo>
                        <a:lnTo>
                          <a:pt x="13" y="1095"/>
                        </a:lnTo>
                        <a:lnTo>
                          <a:pt x="19" y="1104"/>
                        </a:lnTo>
                        <a:lnTo>
                          <a:pt x="24" y="1112"/>
                        </a:lnTo>
                        <a:lnTo>
                          <a:pt x="32" y="1121"/>
                        </a:lnTo>
                        <a:lnTo>
                          <a:pt x="39" y="1127"/>
                        </a:lnTo>
                        <a:lnTo>
                          <a:pt x="48" y="1134"/>
                        </a:lnTo>
                        <a:lnTo>
                          <a:pt x="57" y="1139"/>
                        </a:lnTo>
                        <a:lnTo>
                          <a:pt x="66" y="1143"/>
                        </a:lnTo>
                        <a:lnTo>
                          <a:pt x="76" y="1147"/>
                        </a:lnTo>
                        <a:lnTo>
                          <a:pt x="86" y="1150"/>
                        </a:lnTo>
                        <a:lnTo>
                          <a:pt x="97" y="1151"/>
                        </a:lnTo>
                        <a:lnTo>
                          <a:pt x="108" y="1152"/>
                        </a:lnTo>
                        <a:lnTo>
                          <a:pt x="216" y="1152"/>
                        </a:lnTo>
                        <a:lnTo>
                          <a:pt x="224" y="1152"/>
                        </a:lnTo>
                        <a:lnTo>
                          <a:pt x="232" y="1151"/>
                        </a:lnTo>
                        <a:lnTo>
                          <a:pt x="239" y="1149"/>
                        </a:lnTo>
                        <a:lnTo>
                          <a:pt x="247" y="1148"/>
                        </a:lnTo>
                        <a:lnTo>
                          <a:pt x="254" y="1144"/>
                        </a:lnTo>
                        <a:lnTo>
                          <a:pt x="261" y="1141"/>
                        </a:lnTo>
                        <a:lnTo>
                          <a:pt x="267" y="1138"/>
                        </a:lnTo>
                        <a:lnTo>
                          <a:pt x="274" y="1135"/>
                        </a:lnTo>
                        <a:lnTo>
                          <a:pt x="286" y="1125"/>
                        </a:lnTo>
                        <a:lnTo>
                          <a:pt x="295" y="1114"/>
                        </a:lnTo>
                        <a:lnTo>
                          <a:pt x="305" y="1102"/>
                        </a:lnTo>
                        <a:lnTo>
                          <a:pt x="312" y="1089"/>
                        </a:lnTo>
                        <a:lnTo>
                          <a:pt x="313" y="1089"/>
                        </a:lnTo>
                        <a:lnTo>
                          <a:pt x="314" y="1090"/>
                        </a:lnTo>
                        <a:lnTo>
                          <a:pt x="318" y="1092"/>
                        </a:lnTo>
                        <a:lnTo>
                          <a:pt x="322" y="1093"/>
                        </a:lnTo>
                        <a:lnTo>
                          <a:pt x="323" y="1093"/>
                        </a:lnTo>
                        <a:lnTo>
                          <a:pt x="325" y="1093"/>
                        </a:lnTo>
                        <a:lnTo>
                          <a:pt x="344" y="1098"/>
                        </a:lnTo>
                        <a:lnTo>
                          <a:pt x="373" y="1104"/>
                        </a:lnTo>
                        <a:lnTo>
                          <a:pt x="414" y="1114"/>
                        </a:lnTo>
                        <a:lnTo>
                          <a:pt x="470" y="1127"/>
                        </a:lnTo>
                        <a:lnTo>
                          <a:pt x="480" y="1129"/>
                        </a:lnTo>
                        <a:lnTo>
                          <a:pt x="497" y="1133"/>
                        </a:lnTo>
                        <a:lnTo>
                          <a:pt x="520" y="1137"/>
                        </a:lnTo>
                        <a:lnTo>
                          <a:pt x="547" y="1141"/>
                        </a:lnTo>
                        <a:lnTo>
                          <a:pt x="578" y="1146"/>
                        </a:lnTo>
                        <a:lnTo>
                          <a:pt x="612" y="1149"/>
                        </a:lnTo>
                        <a:lnTo>
                          <a:pt x="647" y="1151"/>
                        </a:lnTo>
                        <a:lnTo>
                          <a:pt x="685" y="1152"/>
                        </a:lnTo>
                        <a:lnTo>
                          <a:pt x="882" y="1152"/>
                        </a:lnTo>
                        <a:lnTo>
                          <a:pt x="893" y="1152"/>
                        </a:lnTo>
                        <a:lnTo>
                          <a:pt x="903" y="1151"/>
                        </a:lnTo>
                        <a:lnTo>
                          <a:pt x="914" y="1150"/>
                        </a:lnTo>
                        <a:lnTo>
                          <a:pt x="924" y="1148"/>
                        </a:lnTo>
                        <a:lnTo>
                          <a:pt x="934" y="1146"/>
                        </a:lnTo>
                        <a:lnTo>
                          <a:pt x="942" y="1142"/>
                        </a:lnTo>
                        <a:lnTo>
                          <a:pt x="951" y="1139"/>
                        </a:lnTo>
                        <a:lnTo>
                          <a:pt x="960" y="1135"/>
                        </a:lnTo>
                        <a:lnTo>
                          <a:pt x="967" y="1130"/>
                        </a:lnTo>
                        <a:lnTo>
                          <a:pt x="975" y="1125"/>
                        </a:lnTo>
                        <a:lnTo>
                          <a:pt x="981" y="1119"/>
                        </a:lnTo>
                        <a:lnTo>
                          <a:pt x="989" y="1113"/>
                        </a:lnTo>
                        <a:lnTo>
                          <a:pt x="994" y="1106"/>
                        </a:lnTo>
                        <a:lnTo>
                          <a:pt x="1001" y="1099"/>
                        </a:lnTo>
                        <a:lnTo>
                          <a:pt x="1006" y="1090"/>
                        </a:lnTo>
                        <a:lnTo>
                          <a:pt x="1010" y="1083"/>
                        </a:lnTo>
                        <a:lnTo>
                          <a:pt x="1012" y="1080"/>
                        </a:lnTo>
                        <a:lnTo>
                          <a:pt x="1016" y="1071"/>
                        </a:lnTo>
                        <a:lnTo>
                          <a:pt x="1021" y="1059"/>
                        </a:lnTo>
                        <a:lnTo>
                          <a:pt x="1027" y="1044"/>
                        </a:lnTo>
                        <a:lnTo>
                          <a:pt x="1030" y="1030"/>
                        </a:lnTo>
                        <a:lnTo>
                          <a:pt x="1031" y="1015"/>
                        </a:lnTo>
                        <a:lnTo>
                          <a:pt x="1031" y="1006"/>
                        </a:lnTo>
                        <a:lnTo>
                          <a:pt x="1030" y="998"/>
                        </a:lnTo>
                        <a:lnTo>
                          <a:pt x="1029" y="989"/>
                        </a:lnTo>
                        <a:lnTo>
                          <a:pt x="1027" y="980"/>
                        </a:lnTo>
                        <a:lnTo>
                          <a:pt x="1034" y="975"/>
                        </a:lnTo>
                        <a:lnTo>
                          <a:pt x="1041" y="969"/>
                        </a:lnTo>
                        <a:lnTo>
                          <a:pt x="1046" y="964"/>
                        </a:lnTo>
                        <a:lnTo>
                          <a:pt x="1051" y="959"/>
                        </a:lnTo>
                        <a:lnTo>
                          <a:pt x="1061" y="946"/>
                        </a:lnTo>
                        <a:lnTo>
                          <a:pt x="1068" y="934"/>
                        </a:lnTo>
                        <a:lnTo>
                          <a:pt x="1074" y="921"/>
                        </a:lnTo>
                        <a:lnTo>
                          <a:pt x="1079" y="909"/>
                        </a:lnTo>
                        <a:lnTo>
                          <a:pt x="1083" y="898"/>
                        </a:lnTo>
                        <a:lnTo>
                          <a:pt x="1086" y="887"/>
                        </a:lnTo>
                        <a:lnTo>
                          <a:pt x="1090" y="872"/>
                        </a:lnTo>
                        <a:lnTo>
                          <a:pt x="1093" y="857"/>
                        </a:lnTo>
                        <a:lnTo>
                          <a:pt x="1095" y="843"/>
                        </a:lnTo>
                        <a:lnTo>
                          <a:pt x="1095" y="831"/>
                        </a:lnTo>
                        <a:lnTo>
                          <a:pt x="1093" y="819"/>
                        </a:lnTo>
                        <a:lnTo>
                          <a:pt x="1092" y="809"/>
                        </a:lnTo>
                        <a:lnTo>
                          <a:pt x="1089" y="799"/>
                        </a:lnTo>
                        <a:lnTo>
                          <a:pt x="1086" y="789"/>
                        </a:lnTo>
                        <a:lnTo>
                          <a:pt x="1095" y="782"/>
                        </a:lnTo>
                        <a:lnTo>
                          <a:pt x="1102" y="772"/>
                        </a:lnTo>
                        <a:lnTo>
                          <a:pt x="1109" y="761"/>
                        </a:lnTo>
                        <a:lnTo>
                          <a:pt x="1115" y="750"/>
                        </a:lnTo>
                        <a:lnTo>
                          <a:pt x="1122" y="737"/>
                        </a:lnTo>
                        <a:lnTo>
                          <a:pt x="1127" y="722"/>
                        </a:lnTo>
                        <a:lnTo>
                          <a:pt x="1131" y="707"/>
                        </a:lnTo>
                        <a:lnTo>
                          <a:pt x="1135" y="690"/>
                        </a:lnTo>
                        <a:lnTo>
                          <a:pt x="1136" y="679"/>
                        </a:lnTo>
                        <a:lnTo>
                          <a:pt x="1137" y="667"/>
                        </a:lnTo>
                        <a:lnTo>
                          <a:pt x="1136" y="656"/>
                        </a:lnTo>
                        <a:lnTo>
                          <a:pt x="1135" y="645"/>
                        </a:lnTo>
                        <a:lnTo>
                          <a:pt x="1132" y="635"/>
                        </a:lnTo>
                        <a:lnTo>
                          <a:pt x="1129" y="624"/>
                        </a:lnTo>
                        <a:lnTo>
                          <a:pt x="1125" y="614"/>
                        </a:lnTo>
                        <a:lnTo>
                          <a:pt x="1120" y="604"/>
                        </a:lnTo>
                        <a:lnTo>
                          <a:pt x="1128" y="596"/>
                        </a:lnTo>
                        <a:lnTo>
                          <a:pt x="1133" y="586"/>
                        </a:lnTo>
                        <a:lnTo>
                          <a:pt x="1139" y="576"/>
                        </a:lnTo>
                        <a:lnTo>
                          <a:pt x="1143" y="567"/>
                        </a:lnTo>
                        <a:lnTo>
                          <a:pt x="1146" y="557"/>
                        </a:lnTo>
                        <a:lnTo>
                          <a:pt x="1149" y="546"/>
                        </a:lnTo>
                        <a:lnTo>
                          <a:pt x="1151" y="536"/>
                        </a:lnTo>
                        <a:lnTo>
                          <a:pt x="1151" y="526"/>
                        </a:lnTo>
                        <a:lnTo>
                          <a:pt x="1152" y="518"/>
                        </a:lnTo>
                        <a:lnTo>
                          <a:pt x="1152" y="512"/>
                        </a:lnTo>
                        <a:lnTo>
                          <a:pt x="1152" y="501"/>
                        </a:lnTo>
                        <a:lnTo>
                          <a:pt x="1152" y="492"/>
                        </a:lnTo>
                        <a:lnTo>
                          <a:pt x="1151" y="482"/>
                        </a:lnTo>
                        <a:lnTo>
                          <a:pt x="1149" y="474"/>
                        </a:lnTo>
                        <a:lnTo>
                          <a:pt x="1146" y="465"/>
                        </a:lnTo>
                        <a:lnTo>
                          <a:pt x="1142" y="455"/>
                        </a:lnTo>
                        <a:lnTo>
                          <a:pt x="1139" y="447"/>
                        </a:lnTo>
                        <a:lnTo>
                          <a:pt x="1133" y="438"/>
                        </a:lnTo>
                        <a:lnTo>
                          <a:pt x="1127" y="429"/>
                        </a:lnTo>
                        <a:lnTo>
                          <a:pt x="1120" y="421"/>
                        </a:lnTo>
                        <a:lnTo>
                          <a:pt x="1113" y="413"/>
                        </a:lnTo>
                        <a:lnTo>
                          <a:pt x="1105" y="406"/>
                        </a:lnTo>
                        <a:lnTo>
                          <a:pt x="1096" y="398"/>
                        </a:lnTo>
                        <a:lnTo>
                          <a:pt x="1086" y="392"/>
                        </a:lnTo>
                        <a:lnTo>
                          <a:pt x="1074" y="386"/>
                        </a:lnTo>
                        <a:lnTo>
                          <a:pt x="1063" y="381"/>
                        </a:lnTo>
                        <a:lnTo>
                          <a:pt x="1050" y="377"/>
                        </a:lnTo>
                        <a:close/>
                      </a:path>
                    </a:pathLst>
                  </a:custGeom>
                  <a:solidFill>
                    <a:srgbClr val="73D3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1" name="Google Shape;701;p29"/>
                  <p:cNvSpPr/>
                  <p:nvPr/>
                </p:nvSpPr>
                <p:spPr>
                  <a:xfrm>
                    <a:off x="8128794" y="2189559"/>
                    <a:ext cx="42863" cy="428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" h="108" extrusionOk="0">
                        <a:moveTo>
                          <a:pt x="54" y="71"/>
                        </a:moveTo>
                        <a:lnTo>
                          <a:pt x="50" y="71"/>
                        </a:lnTo>
                        <a:lnTo>
                          <a:pt x="47" y="70"/>
                        </a:lnTo>
                        <a:lnTo>
                          <a:pt x="44" y="69"/>
                        </a:lnTo>
                        <a:lnTo>
                          <a:pt x="42" y="67"/>
                        </a:lnTo>
                        <a:lnTo>
                          <a:pt x="39" y="64"/>
                        </a:lnTo>
                        <a:lnTo>
                          <a:pt x="37" y="60"/>
                        </a:lnTo>
                        <a:lnTo>
                          <a:pt x="36" y="57"/>
                        </a:lnTo>
                        <a:lnTo>
                          <a:pt x="36" y="54"/>
                        </a:lnTo>
                        <a:lnTo>
                          <a:pt x="36" y="50"/>
                        </a:lnTo>
                        <a:lnTo>
                          <a:pt x="37" y="46"/>
                        </a:lnTo>
                        <a:lnTo>
                          <a:pt x="39" y="44"/>
                        </a:lnTo>
                        <a:lnTo>
                          <a:pt x="42" y="41"/>
                        </a:lnTo>
                        <a:lnTo>
                          <a:pt x="44" y="39"/>
                        </a:lnTo>
                        <a:lnTo>
                          <a:pt x="47" y="37"/>
                        </a:lnTo>
                        <a:lnTo>
                          <a:pt x="50" y="37"/>
                        </a:lnTo>
                        <a:lnTo>
                          <a:pt x="54" y="36"/>
                        </a:lnTo>
                        <a:lnTo>
                          <a:pt x="58" y="37"/>
                        </a:lnTo>
                        <a:lnTo>
                          <a:pt x="61" y="37"/>
                        </a:lnTo>
                        <a:lnTo>
                          <a:pt x="64" y="39"/>
                        </a:lnTo>
                        <a:lnTo>
                          <a:pt x="66" y="41"/>
                        </a:lnTo>
                        <a:lnTo>
                          <a:pt x="69" y="44"/>
                        </a:lnTo>
                        <a:lnTo>
                          <a:pt x="71" y="46"/>
                        </a:lnTo>
                        <a:lnTo>
                          <a:pt x="72" y="50"/>
                        </a:lnTo>
                        <a:lnTo>
                          <a:pt x="72" y="54"/>
                        </a:lnTo>
                        <a:lnTo>
                          <a:pt x="72" y="57"/>
                        </a:lnTo>
                        <a:lnTo>
                          <a:pt x="71" y="60"/>
                        </a:lnTo>
                        <a:lnTo>
                          <a:pt x="69" y="64"/>
                        </a:lnTo>
                        <a:lnTo>
                          <a:pt x="66" y="67"/>
                        </a:lnTo>
                        <a:lnTo>
                          <a:pt x="64" y="69"/>
                        </a:lnTo>
                        <a:lnTo>
                          <a:pt x="61" y="70"/>
                        </a:lnTo>
                        <a:lnTo>
                          <a:pt x="58" y="71"/>
                        </a:lnTo>
                        <a:lnTo>
                          <a:pt x="54" y="71"/>
                        </a:lnTo>
                        <a:lnTo>
                          <a:pt x="54" y="71"/>
                        </a:lnTo>
                        <a:close/>
                        <a:moveTo>
                          <a:pt x="54" y="0"/>
                        </a:moveTo>
                        <a:lnTo>
                          <a:pt x="48" y="0"/>
                        </a:lnTo>
                        <a:lnTo>
                          <a:pt x="43" y="1"/>
                        </a:lnTo>
                        <a:lnTo>
                          <a:pt x="38" y="2"/>
                        </a:lnTo>
                        <a:lnTo>
                          <a:pt x="33" y="4"/>
                        </a:lnTo>
                        <a:lnTo>
                          <a:pt x="24" y="9"/>
                        </a:lnTo>
                        <a:lnTo>
                          <a:pt x="16" y="15"/>
                        </a:lnTo>
                        <a:lnTo>
                          <a:pt x="9" y="24"/>
                        </a:lnTo>
                        <a:lnTo>
                          <a:pt x="4" y="32"/>
                        </a:lnTo>
                        <a:lnTo>
                          <a:pt x="3" y="38"/>
                        </a:lnTo>
                        <a:lnTo>
                          <a:pt x="2" y="43"/>
                        </a:lnTo>
                        <a:lnTo>
                          <a:pt x="0" y="49"/>
                        </a:lnTo>
                        <a:lnTo>
                          <a:pt x="0" y="54"/>
                        </a:lnTo>
                        <a:lnTo>
                          <a:pt x="0" y="59"/>
                        </a:lnTo>
                        <a:lnTo>
                          <a:pt x="2" y="65"/>
                        </a:lnTo>
                        <a:lnTo>
                          <a:pt x="3" y="70"/>
                        </a:lnTo>
                        <a:lnTo>
                          <a:pt x="4" y="75"/>
                        </a:lnTo>
                        <a:lnTo>
                          <a:pt x="9" y="84"/>
                        </a:lnTo>
                        <a:lnTo>
                          <a:pt x="16" y="92"/>
                        </a:lnTo>
                        <a:lnTo>
                          <a:pt x="24" y="98"/>
                        </a:lnTo>
                        <a:lnTo>
                          <a:pt x="33" y="104"/>
                        </a:lnTo>
                        <a:lnTo>
                          <a:pt x="38" y="106"/>
                        </a:lnTo>
                        <a:lnTo>
                          <a:pt x="43" y="107"/>
                        </a:lnTo>
                        <a:lnTo>
                          <a:pt x="48" y="108"/>
                        </a:lnTo>
                        <a:lnTo>
                          <a:pt x="54" y="108"/>
                        </a:lnTo>
                        <a:lnTo>
                          <a:pt x="60" y="108"/>
                        </a:lnTo>
                        <a:lnTo>
                          <a:pt x="65" y="107"/>
                        </a:lnTo>
                        <a:lnTo>
                          <a:pt x="70" y="106"/>
                        </a:lnTo>
                        <a:lnTo>
                          <a:pt x="75" y="104"/>
                        </a:lnTo>
                        <a:lnTo>
                          <a:pt x="84" y="98"/>
                        </a:lnTo>
                        <a:lnTo>
                          <a:pt x="92" y="92"/>
                        </a:lnTo>
                        <a:lnTo>
                          <a:pt x="99" y="84"/>
                        </a:lnTo>
                        <a:lnTo>
                          <a:pt x="104" y="75"/>
                        </a:lnTo>
                        <a:lnTo>
                          <a:pt x="105" y="70"/>
                        </a:lnTo>
                        <a:lnTo>
                          <a:pt x="107" y="65"/>
                        </a:lnTo>
                        <a:lnTo>
                          <a:pt x="107" y="59"/>
                        </a:lnTo>
                        <a:lnTo>
                          <a:pt x="108" y="54"/>
                        </a:lnTo>
                        <a:lnTo>
                          <a:pt x="107" y="49"/>
                        </a:lnTo>
                        <a:lnTo>
                          <a:pt x="107" y="43"/>
                        </a:lnTo>
                        <a:lnTo>
                          <a:pt x="105" y="38"/>
                        </a:lnTo>
                        <a:lnTo>
                          <a:pt x="104" y="32"/>
                        </a:lnTo>
                        <a:lnTo>
                          <a:pt x="99" y="24"/>
                        </a:lnTo>
                        <a:lnTo>
                          <a:pt x="92" y="15"/>
                        </a:lnTo>
                        <a:lnTo>
                          <a:pt x="84" y="9"/>
                        </a:lnTo>
                        <a:lnTo>
                          <a:pt x="75" y="4"/>
                        </a:lnTo>
                        <a:lnTo>
                          <a:pt x="70" y="2"/>
                        </a:lnTo>
                        <a:lnTo>
                          <a:pt x="65" y="1"/>
                        </a:lnTo>
                        <a:lnTo>
                          <a:pt x="60" y="0"/>
                        </a:lnTo>
                        <a:lnTo>
                          <a:pt x="54" y="0"/>
                        </a:ln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02" name="Google Shape;702;p29"/>
                <p:cNvSpPr/>
                <p:nvPr/>
              </p:nvSpPr>
              <p:spPr>
                <a:xfrm>
                  <a:off x="3826402" y="5177836"/>
                  <a:ext cx="382620" cy="251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756" extrusionOk="0">
                      <a:moveTo>
                        <a:pt x="620" y="489"/>
                      </a:moveTo>
                      <a:lnTo>
                        <a:pt x="609" y="496"/>
                      </a:lnTo>
                      <a:lnTo>
                        <a:pt x="599" y="500"/>
                      </a:lnTo>
                      <a:lnTo>
                        <a:pt x="587" y="503"/>
                      </a:lnTo>
                      <a:lnTo>
                        <a:pt x="576" y="504"/>
                      </a:lnTo>
                      <a:lnTo>
                        <a:pt x="565" y="503"/>
                      </a:lnTo>
                      <a:lnTo>
                        <a:pt x="554" y="500"/>
                      </a:lnTo>
                      <a:lnTo>
                        <a:pt x="543" y="496"/>
                      </a:lnTo>
                      <a:lnTo>
                        <a:pt x="533" y="489"/>
                      </a:lnTo>
                      <a:lnTo>
                        <a:pt x="384" y="378"/>
                      </a:lnTo>
                      <a:lnTo>
                        <a:pt x="354" y="355"/>
                      </a:lnTo>
                      <a:lnTo>
                        <a:pt x="72" y="144"/>
                      </a:lnTo>
                      <a:lnTo>
                        <a:pt x="72" y="144"/>
                      </a:lnTo>
                      <a:lnTo>
                        <a:pt x="72" y="136"/>
                      </a:lnTo>
                      <a:lnTo>
                        <a:pt x="73" y="130"/>
                      </a:lnTo>
                      <a:lnTo>
                        <a:pt x="75" y="122"/>
                      </a:lnTo>
                      <a:lnTo>
                        <a:pt x="77" y="116"/>
                      </a:lnTo>
                      <a:lnTo>
                        <a:pt x="81" y="109"/>
                      </a:lnTo>
                      <a:lnTo>
                        <a:pt x="84" y="104"/>
                      </a:lnTo>
                      <a:lnTo>
                        <a:pt x="88" y="98"/>
                      </a:lnTo>
                      <a:lnTo>
                        <a:pt x="93" y="93"/>
                      </a:lnTo>
                      <a:lnTo>
                        <a:pt x="98" y="89"/>
                      </a:lnTo>
                      <a:lnTo>
                        <a:pt x="103" y="84"/>
                      </a:lnTo>
                      <a:lnTo>
                        <a:pt x="110" y="81"/>
                      </a:lnTo>
                      <a:lnTo>
                        <a:pt x="116" y="78"/>
                      </a:lnTo>
                      <a:lnTo>
                        <a:pt x="123" y="76"/>
                      </a:lnTo>
                      <a:lnTo>
                        <a:pt x="129" y="73"/>
                      </a:lnTo>
                      <a:lnTo>
                        <a:pt x="137" y="72"/>
                      </a:lnTo>
                      <a:lnTo>
                        <a:pt x="144" y="72"/>
                      </a:lnTo>
                      <a:lnTo>
                        <a:pt x="1008" y="72"/>
                      </a:lnTo>
                      <a:lnTo>
                        <a:pt x="1015" y="72"/>
                      </a:lnTo>
                      <a:lnTo>
                        <a:pt x="1022" y="73"/>
                      </a:lnTo>
                      <a:lnTo>
                        <a:pt x="1029" y="76"/>
                      </a:lnTo>
                      <a:lnTo>
                        <a:pt x="1035" y="78"/>
                      </a:lnTo>
                      <a:lnTo>
                        <a:pt x="1042" y="81"/>
                      </a:lnTo>
                      <a:lnTo>
                        <a:pt x="1048" y="84"/>
                      </a:lnTo>
                      <a:lnTo>
                        <a:pt x="1054" y="89"/>
                      </a:lnTo>
                      <a:lnTo>
                        <a:pt x="1059" y="93"/>
                      </a:lnTo>
                      <a:lnTo>
                        <a:pt x="1064" y="98"/>
                      </a:lnTo>
                      <a:lnTo>
                        <a:pt x="1068" y="104"/>
                      </a:lnTo>
                      <a:lnTo>
                        <a:pt x="1071" y="109"/>
                      </a:lnTo>
                      <a:lnTo>
                        <a:pt x="1074" y="116"/>
                      </a:lnTo>
                      <a:lnTo>
                        <a:pt x="1076" y="122"/>
                      </a:lnTo>
                      <a:lnTo>
                        <a:pt x="1079" y="130"/>
                      </a:lnTo>
                      <a:lnTo>
                        <a:pt x="1080" y="136"/>
                      </a:lnTo>
                      <a:lnTo>
                        <a:pt x="1080" y="144"/>
                      </a:lnTo>
                      <a:lnTo>
                        <a:pt x="620" y="489"/>
                      </a:lnTo>
                      <a:close/>
                      <a:moveTo>
                        <a:pt x="1080" y="567"/>
                      </a:moveTo>
                      <a:lnTo>
                        <a:pt x="828" y="378"/>
                      </a:lnTo>
                      <a:lnTo>
                        <a:pt x="1080" y="189"/>
                      </a:lnTo>
                      <a:lnTo>
                        <a:pt x="1080" y="567"/>
                      </a:lnTo>
                      <a:close/>
                      <a:moveTo>
                        <a:pt x="1080" y="611"/>
                      </a:moveTo>
                      <a:lnTo>
                        <a:pt x="1080" y="619"/>
                      </a:lnTo>
                      <a:lnTo>
                        <a:pt x="1079" y="626"/>
                      </a:lnTo>
                      <a:lnTo>
                        <a:pt x="1076" y="633"/>
                      </a:lnTo>
                      <a:lnTo>
                        <a:pt x="1074" y="639"/>
                      </a:lnTo>
                      <a:lnTo>
                        <a:pt x="1071" y="646"/>
                      </a:lnTo>
                      <a:lnTo>
                        <a:pt x="1068" y="652"/>
                      </a:lnTo>
                      <a:lnTo>
                        <a:pt x="1064" y="658"/>
                      </a:lnTo>
                      <a:lnTo>
                        <a:pt x="1059" y="663"/>
                      </a:lnTo>
                      <a:lnTo>
                        <a:pt x="1054" y="667"/>
                      </a:lnTo>
                      <a:lnTo>
                        <a:pt x="1048" y="672"/>
                      </a:lnTo>
                      <a:lnTo>
                        <a:pt x="1042" y="675"/>
                      </a:lnTo>
                      <a:lnTo>
                        <a:pt x="1035" y="678"/>
                      </a:lnTo>
                      <a:lnTo>
                        <a:pt x="1029" y="680"/>
                      </a:lnTo>
                      <a:lnTo>
                        <a:pt x="1022" y="683"/>
                      </a:lnTo>
                      <a:lnTo>
                        <a:pt x="1015" y="684"/>
                      </a:lnTo>
                      <a:lnTo>
                        <a:pt x="1008" y="684"/>
                      </a:lnTo>
                      <a:lnTo>
                        <a:pt x="144" y="684"/>
                      </a:lnTo>
                      <a:lnTo>
                        <a:pt x="137" y="684"/>
                      </a:lnTo>
                      <a:lnTo>
                        <a:pt x="129" y="683"/>
                      </a:lnTo>
                      <a:lnTo>
                        <a:pt x="123" y="680"/>
                      </a:lnTo>
                      <a:lnTo>
                        <a:pt x="116" y="678"/>
                      </a:lnTo>
                      <a:lnTo>
                        <a:pt x="110" y="675"/>
                      </a:lnTo>
                      <a:lnTo>
                        <a:pt x="103" y="672"/>
                      </a:lnTo>
                      <a:lnTo>
                        <a:pt x="98" y="667"/>
                      </a:lnTo>
                      <a:lnTo>
                        <a:pt x="93" y="663"/>
                      </a:lnTo>
                      <a:lnTo>
                        <a:pt x="88" y="658"/>
                      </a:lnTo>
                      <a:lnTo>
                        <a:pt x="84" y="652"/>
                      </a:lnTo>
                      <a:lnTo>
                        <a:pt x="81" y="646"/>
                      </a:lnTo>
                      <a:lnTo>
                        <a:pt x="77" y="639"/>
                      </a:lnTo>
                      <a:lnTo>
                        <a:pt x="75" y="633"/>
                      </a:lnTo>
                      <a:lnTo>
                        <a:pt x="73" y="626"/>
                      </a:lnTo>
                      <a:lnTo>
                        <a:pt x="72" y="619"/>
                      </a:lnTo>
                      <a:lnTo>
                        <a:pt x="72" y="611"/>
                      </a:lnTo>
                      <a:lnTo>
                        <a:pt x="354" y="401"/>
                      </a:lnTo>
                      <a:lnTo>
                        <a:pt x="512" y="518"/>
                      </a:lnTo>
                      <a:lnTo>
                        <a:pt x="518" y="524"/>
                      </a:lnTo>
                      <a:lnTo>
                        <a:pt x="526" y="528"/>
                      </a:lnTo>
                      <a:lnTo>
                        <a:pt x="534" y="531"/>
                      </a:lnTo>
                      <a:lnTo>
                        <a:pt x="542" y="535"/>
                      </a:lnTo>
                      <a:lnTo>
                        <a:pt x="551" y="537"/>
                      </a:lnTo>
                      <a:lnTo>
                        <a:pt x="559" y="539"/>
                      </a:lnTo>
                      <a:lnTo>
                        <a:pt x="568" y="540"/>
                      </a:lnTo>
                      <a:lnTo>
                        <a:pt x="576" y="540"/>
                      </a:lnTo>
                      <a:lnTo>
                        <a:pt x="584" y="540"/>
                      </a:lnTo>
                      <a:lnTo>
                        <a:pt x="593" y="539"/>
                      </a:lnTo>
                      <a:lnTo>
                        <a:pt x="601" y="537"/>
                      </a:lnTo>
                      <a:lnTo>
                        <a:pt x="610" y="535"/>
                      </a:lnTo>
                      <a:lnTo>
                        <a:pt x="617" y="531"/>
                      </a:lnTo>
                      <a:lnTo>
                        <a:pt x="626" y="528"/>
                      </a:lnTo>
                      <a:lnTo>
                        <a:pt x="634" y="524"/>
                      </a:lnTo>
                      <a:lnTo>
                        <a:pt x="641" y="518"/>
                      </a:lnTo>
                      <a:lnTo>
                        <a:pt x="798" y="401"/>
                      </a:lnTo>
                      <a:lnTo>
                        <a:pt x="1080" y="611"/>
                      </a:lnTo>
                      <a:close/>
                      <a:moveTo>
                        <a:pt x="72" y="189"/>
                      </a:moveTo>
                      <a:lnTo>
                        <a:pt x="324" y="378"/>
                      </a:lnTo>
                      <a:lnTo>
                        <a:pt x="72" y="567"/>
                      </a:lnTo>
                      <a:lnTo>
                        <a:pt x="72" y="189"/>
                      </a:lnTo>
                      <a:close/>
                      <a:moveTo>
                        <a:pt x="1008" y="0"/>
                      </a:moveTo>
                      <a:lnTo>
                        <a:pt x="144" y="0"/>
                      </a:lnTo>
                      <a:lnTo>
                        <a:pt x="129" y="1"/>
                      </a:lnTo>
                      <a:lnTo>
                        <a:pt x="115" y="3"/>
                      </a:lnTo>
                      <a:lnTo>
                        <a:pt x="101" y="6"/>
                      </a:lnTo>
                      <a:lnTo>
                        <a:pt x="88" y="11"/>
                      </a:lnTo>
                      <a:lnTo>
                        <a:pt x="75" y="17"/>
                      </a:lnTo>
                      <a:lnTo>
                        <a:pt x="63" y="25"/>
                      </a:lnTo>
                      <a:lnTo>
                        <a:pt x="53" y="32"/>
                      </a:lnTo>
                      <a:lnTo>
                        <a:pt x="42" y="42"/>
                      </a:lnTo>
                      <a:lnTo>
                        <a:pt x="33" y="52"/>
                      </a:lnTo>
                      <a:lnTo>
                        <a:pt x="25" y="64"/>
                      </a:lnTo>
                      <a:lnTo>
                        <a:pt x="17" y="76"/>
                      </a:lnTo>
                      <a:lnTo>
                        <a:pt x="12" y="87"/>
                      </a:lnTo>
                      <a:lnTo>
                        <a:pt x="6" y="102"/>
                      </a:lnTo>
                      <a:lnTo>
                        <a:pt x="3" y="114"/>
                      </a:lnTo>
                      <a:lnTo>
                        <a:pt x="1" y="130"/>
                      </a:lnTo>
                      <a:lnTo>
                        <a:pt x="0" y="144"/>
                      </a:lnTo>
                      <a:lnTo>
                        <a:pt x="0" y="611"/>
                      </a:lnTo>
                      <a:lnTo>
                        <a:pt x="1" y="626"/>
                      </a:lnTo>
                      <a:lnTo>
                        <a:pt x="3" y="640"/>
                      </a:lnTo>
                      <a:lnTo>
                        <a:pt x="6" y="654"/>
                      </a:lnTo>
                      <a:lnTo>
                        <a:pt x="12" y="667"/>
                      </a:lnTo>
                      <a:lnTo>
                        <a:pt x="17" y="680"/>
                      </a:lnTo>
                      <a:lnTo>
                        <a:pt x="25" y="692"/>
                      </a:lnTo>
                      <a:lnTo>
                        <a:pt x="33" y="703"/>
                      </a:lnTo>
                      <a:lnTo>
                        <a:pt x="42" y="714"/>
                      </a:lnTo>
                      <a:lnTo>
                        <a:pt x="53" y="723"/>
                      </a:lnTo>
                      <a:lnTo>
                        <a:pt x="63" y="731"/>
                      </a:lnTo>
                      <a:lnTo>
                        <a:pt x="75" y="739"/>
                      </a:lnTo>
                      <a:lnTo>
                        <a:pt x="88" y="744"/>
                      </a:lnTo>
                      <a:lnTo>
                        <a:pt x="101" y="750"/>
                      </a:lnTo>
                      <a:lnTo>
                        <a:pt x="115" y="753"/>
                      </a:lnTo>
                      <a:lnTo>
                        <a:pt x="129" y="755"/>
                      </a:lnTo>
                      <a:lnTo>
                        <a:pt x="144" y="756"/>
                      </a:lnTo>
                      <a:lnTo>
                        <a:pt x="1008" y="756"/>
                      </a:lnTo>
                      <a:lnTo>
                        <a:pt x="1022" y="755"/>
                      </a:lnTo>
                      <a:lnTo>
                        <a:pt x="1037" y="753"/>
                      </a:lnTo>
                      <a:lnTo>
                        <a:pt x="1051" y="750"/>
                      </a:lnTo>
                      <a:lnTo>
                        <a:pt x="1064" y="744"/>
                      </a:lnTo>
                      <a:lnTo>
                        <a:pt x="1076" y="739"/>
                      </a:lnTo>
                      <a:lnTo>
                        <a:pt x="1088" y="731"/>
                      </a:lnTo>
                      <a:lnTo>
                        <a:pt x="1099" y="723"/>
                      </a:lnTo>
                      <a:lnTo>
                        <a:pt x="1110" y="714"/>
                      </a:lnTo>
                      <a:lnTo>
                        <a:pt x="1119" y="703"/>
                      </a:lnTo>
                      <a:lnTo>
                        <a:pt x="1127" y="692"/>
                      </a:lnTo>
                      <a:lnTo>
                        <a:pt x="1135" y="680"/>
                      </a:lnTo>
                      <a:lnTo>
                        <a:pt x="1140" y="667"/>
                      </a:lnTo>
                      <a:lnTo>
                        <a:pt x="1146" y="654"/>
                      </a:lnTo>
                      <a:lnTo>
                        <a:pt x="1149" y="640"/>
                      </a:lnTo>
                      <a:lnTo>
                        <a:pt x="1151" y="626"/>
                      </a:lnTo>
                      <a:lnTo>
                        <a:pt x="1152" y="611"/>
                      </a:lnTo>
                      <a:lnTo>
                        <a:pt x="1152" y="144"/>
                      </a:lnTo>
                      <a:lnTo>
                        <a:pt x="1151" y="130"/>
                      </a:lnTo>
                      <a:lnTo>
                        <a:pt x="1149" y="114"/>
                      </a:lnTo>
                      <a:lnTo>
                        <a:pt x="1146" y="102"/>
                      </a:lnTo>
                      <a:lnTo>
                        <a:pt x="1140" y="87"/>
                      </a:lnTo>
                      <a:lnTo>
                        <a:pt x="1135" y="76"/>
                      </a:lnTo>
                      <a:lnTo>
                        <a:pt x="1127" y="64"/>
                      </a:lnTo>
                      <a:lnTo>
                        <a:pt x="1119" y="52"/>
                      </a:lnTo>
                      <a:lnTo>
                        <a:pt x="1110" y="42"/>
                      </a:lnTo>
                      <a:lnTo>
                        <a:pt x="1099" y="32"/>
                      </a:lnTo>
                      <a:lnTo>
                        <a:pt x="1088" y="25"/>
                      </a:lnTo>
                      <a:lnTo>
                        <a:pt x="1076" y="17"/>
                      </a:lnTo>
                      <a:lnTo>
                        <a:pt x="1064" y="11"/>
                      </a:lnTo>
                      <a:lnTo>
                        <a:pt x="1051" y="6"/>
                      </a:lnTo>
                      <a:lnTo>
                        <a:pt x="1037" y="3"/>
                      </a:lnTo>
                      <a:lnTo>
                        <a:pt x="1022" y="1"/>
                      </a:lnTo>
                      <a:lnTo>
                        <a:pt x="1008" y="0"/>
                      </a:lnTo>
                      <a:close/>
                    </a:path>
                  </a:pathLst>
                </a:custGeom>
                <a:solidFill>
                  <a:srgbClr val="73D3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03" name="Google Shape;703;p29"/>
                <p:cNvGrpSpPr/>
                <p:nvPr/>
              </p:nvGrpSpPr>
              <p:grpSpPr>
                <a:xfrm>
                  <a:off x="3263427" y="3049937"/>
                  <a:ext cx="496303" cy="496302"/>
                  <a:chOff x="4563268" y="2753915"/>
                  <a:chExt cx="457200" cy="457200"/>
                </a:xfrm>
              </p:grpSpPr>
              <p:sp>
                <p:nvSpPr>
                  <p:cNvPr id="704" name="Google Shape;704;p29"/>
                  <p:cNvSpPr/>
                  <p:nvPr/>
                </p:nvSpPr>
                <p:spPr>
                  <a:xfrm>
                    <a:off x="4563268" y="2753915"/>
                    <a:ext cx="457200" cy="457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2" h="1152" extrusionOk="0">
                        <a:moveTo>
                          <a:pt x="970" y="647"/>
                        </a:moveTo>
                        <a:lnTo>
                          <a:pt x="960" y="650"/>
                        </a:lnTo>
                        <a:lnTo>
                          <a:pt x="951" y="653"/>
                        </a:lnTo>
                        <a:lnTo>
                          <a:pt x="944" y="657"/>
                        </a:lnTo>
                        <a:lnTo>
                          <a:pt x="936" y="664"/>
                        </a:lnTo>
                        <a:lnTo>
                          <a:pt x="930" y="670"/>
                        </a:lnTo>
                        <a:lnTo>
                          <a:pt x="924" y="677"/>
                        </a:lnTo>
                        <a:lnTo>
                          <a:pt x="919" y="685"/>
                        </a:lnTo>
                        <a:lnTo>
                          <a:pt x="916" y="694"/>
                        </a:lnTo>
                        <a:lnTo>
                          <a:pt x="913" y="704"/>
                        </a:lnTo>
                        <a:lnTo>
                          <a:pt x="908" y="714"/>
                        </a:lnTo>
                        <a:lnTo>
                          <a:pt x="904" y="723"/>
                        </a:lnTo>
                        <a:lnTo>
                          <a:pt x="900" y="733"/>
                        </a:lnTo>
                        <a:lnTo>
                          <a:pt x="896" y="742"/>
                        </a:lnTo>
                        <a:lnTo>
                          <a:pt x="894" y="750"/>
                        </a:lnTo>
                        <a:lnTo>
                          <a:pt x="893" y="760"/>
                        </a:lnTo>
                        <a:lnTo>
                          <a:pt x="893" y="769"/>
                        </a:lnTo>
                        <a:lnTo>
                          <a:pt x="894" y="778"/>
                        </a:lnTo>
                        <a:lnTo>
                          <a:pt x="896" y="787"/>
                        </a:lnTo>
                        <a:lnTo>
                          <a:pt x="900" y="796"/>
                        </a:lnTo>
                        <a:lnTo>
                          <a:pt x="905" y="804"/>
                        </a:lnTo>
                        <a:lnTo>
                          <a:pt x="967" y="898"/>
                        </a:lnTo>
                        <a:lnTo>
                          <a:pt x="897" y="967"/>
                        </a:lnTo>
                        <a:lnTo>
                          <a:pt x="805" y="905"/>
                        </a:lnTo>
                        <a:lnTo>
                          <a:pt x="795" y="899"/>
                        </a:lnTo>
                        <a:lnTo>
                          <a:pt x="785" y="895"/>
                        </a:lnTo>
                        <a:lnTo>
                          <a:pt x="774" y="893"/>
                        </a:lnTo>
                        <a:lnTo>
                          <a:pt x="765" y="893"/>
                        </a:lnTo>
                        <a:lnTo>
                          <a:pt x="756" y="893"/>
                        </a:lnTo>
                        <a:lnTo>
                          <a:pt x="748" y="894"/>
                        </a:lnTo>
                        <a:lnTo>
                          <a:pt x="741" y="896"/>
                        </a:lnTo>
                        <a:lnTo>
                          <a:pt x="733" y="899"/>
                        </a:lnTo>
                        <a:lnTo>
                          <a:pt x="724" y="904"/>
                        </a:lnTo>
                        <a:lnTo>
                          <a:pt x="714" y="908"/>
                        </a:lnTo>
                        <a:lnTo>
                          <a:pt x="704" y="912"/>
                        </a:lnTo>
                        <a:lnTo>
                          <a:pt x="694" y="915"/>
                        </a:lnTo>
                        <a:lnTo>
                          <a:pt x="686" y="920"/>
                        </a:lnTo>
                        <a:lnTo>
                          <a:pt x="677" y="924"/>
                        </a:lnTo>
                        <a:lnTo>
                          <a:pt x="670" y="930"/>
                        </a:lnTo>
                        <a:lnTo>
                          <a:pt x="663" y="936"/>
                        </a:lnTo>
                        <a:lnTo>
                          <a:pt x="658" y="944"/>
                        </a:lnTo>
                        <a:lnTo>
                          <a:pt x="653" y="952"/>
                        </a:lnTo>
                        <a:lnTo>
                          <a:pt x="650" y="961"/>
                        </a:lnTo>
                        <a:lnTo>
                          <a:pt x="647" y="969"/>
                        </a:lnTo>
                        <a:lnTo>
                          <a:pt x="625" y="1080"/>
                        </a:lnTo>
                        <a:lnTo>
                          <a:pt x="527" y="1080"/>
                        </a:lnTo>
                        <a:lnTo>
                          <a:pt x="505" y="969"/>
                        </a:lnTo>
                        <a:lnTo>
                          <a:pt x="502" y="961"/>
                        </a:lnTo>
                        <a:lnTo>
                          <a:pt x="499" y="952"/>
                        </a:lnTo>
                        <a:lnTo>
                          <a:pt x="495" y="944"/>
                        </a:lnTo>
                        <a:lnTo>
                          <a:pt x="489" y="936"/>
                        </a:lnTo>
                        <a:lnTo>
                          <a:pt x="483" y="930"/>
                        </a:lnTo>
                        <a:lnTo>
                          <a:pt x="475" y="924"/>
                        </a:lnTo>
                        <a:lnTo>
                          <a:pt x="466" y="920"/>
                        </a:lnTo>
                        <a:lnTo>
                          <a:pt x="458" y="915"/>
                        </a:lnTo>
                        <a:lnTo>
                          <a:pt x="448" y="912"/>
                        </a:lnTo>
                        <a:lnTo>
                          <a:pt x="438" y="908"/>
                        </a:lnTo>
                        <a:lnTo>
                          <a:pt x="429" y="904"/>
                        </a:lnTo>
                        <a:lnTo>
                          <a:pt x="419" y="899"/>
                        </a:lnTo>
                        <a:lnTo>
                          <a:pt x="411" y="896"/>
                        </a:lnTo>
                        <a:lnTo>
                          <a:pt x="404" y="894"/>
                        </a:lnTo>
                        <a:lnTo>
                          <a:pt x="396" y="893"/>
                        </a:lnTo>
                        <a:lnTo>
                          <a:pt x="388" y="893"/>
                        </a:lnTo>
                        <a:lnTo>
                          <a:pt x="378" y="893"/>
                        </a:lnTo>
                        <a:lnTo>
                          <a:pt x="367" y="895"/>
                        </a:lnTo>
                        <a:lnTo>
                          <a:pt x="357" y="899"/>
                        </a:lnTo>
                        <a:lnTo>
                          <a:pt x="348" y="905"/>
                        </a:lnTo>
                        <a:lnTo>
                          <a:pt x="255" y="967"/>
                        </a:lnTo>
                        <a:lnTo>
                          <a:pt x="185" y="898"/>
                        </a:lnTo>
                        <a:lnTo>
                          <a:pt x="247" y="804"/>
                        </a:lnTo>
                        <a:lnTo>
                          <a:pt x="253" y="796"/>
                        </a:lnTo>
                        <a:lnTo>
                          <a:pt x="256" y="787"/>
                        </a:lnTo>
                        <a:lnTo>
                          <a:pt x="258" y="778"/>
                        </a:lnTo>
                        <a:lnTo>
                          <a:pt x="259" y="769"/>
                        </a:lnTo>
                        <a:lnTo>
                          <a:pt x="259" y="760"/>
                        </a:lnTo>
                        <a:lnTo>
                          <a:pt x="258" y="750"/>
                        </a:lnTo>
                        <a:lnTo>
                          <a:pt x="256" y="742"/>
                        </a:lnTo>
                        <a:lnTo>
                          <a:pt x="253" y="733"/>
                        </a:lnTo>
                        <a:lnTo>
                          <a:pt x="248" y="723"/>
                        </a:lnTo>
                        <a:lnTo>
                          <a:pt x="244" y="714"/>
                        </a:lnTo>
                        <a:lnTo>
                          <a:pt x="240" y="704"/>
                        </a:lnTo>
                        <a:lnTo>
                          <a:pt x="236" y="694"/>
                        </a:lnTo>
                        <a:lnTo>
                          <a:pt x="232" y="685"/>
                        </a:lnTo>
                        <a:lnTo>
                          <a:pt x="228" y="677"/>
                        </a:lnTo>
                        <a:lnTo>
                          <a:pt x="222" y="670"/>
                        </a:lnTo>
                        <a:lnTo>
                          <a:pt x="216" y="664"/>
                        </a:lnTo>
                        <a:lnTo>
                          <a:pt x="208" y="657"/>
                        </a:lnTo>
                        <a:lnTo>
                          <a:pt x="200" y="653"/>
                        </a:lnTo>
                        <a:lnTo>
                          <a:pt x="191" y="650"/>
                        </a:lnTo>
                        <a:lnTo>
                          <a:pt x="182" y="647"/>
                        </a:lnTo>
                        <a:lnTo>
                          <a:pt x="72" y="625"/>
                        </a:lnTo>
                        <a:lnTo>
                          <a:pt x="72" y="527"/>
                        </a:lnTo>
                        <a:lnTo>
                          <a:pt x="182" y="505"/>
                        </a:lnTo>
                        <a:lnTo>
                          <a:pt x="191" y="503"/>
                        </a:lnTo>
                        <a:lnTo>
                          <a:pt x="200" y="499"/>
                        </a:lnTo>
                        <a:lnTo>
                          <a:pt x="208" y="494"/>
                        </a:lnTo>
                        <a:lnTo>
                          <a:pt x="216" y="489"/>
                        </a:lnTo>
                        <a:lnTo>
                          <a:pt x="222" y="482"/>
                        </a:lnTo>
                        <a:lnTo>
                          <a:pt x="228" y="475"/>
                        </a:lnTo>
                        <a:lnTo>
                          <a:pt x="232" y="466"/>
                        </a:lnTo>
                        <a:lnTo>
                          <a:pt x="236" y="458"/>
                        </a:lnTo>
                        <a:lnTo>
                          <a:pt x="240" y="448"/>
                        </a:lnTo>
                        <a:lnTo>
                          <a:pt x="244" y="438"/>
                        </a:lnTo>
                        <a:lnTo>
                          <a:pt x="248" y="428"/>
                        </a:lnTo>
                        <a:lnTo>
                          <a:pt x="253" y="420"/>
                        </a:lnTo>
                        <a:lnTo>
                          <a:pt x="256" y="410"/>
                        </a:lnTo>
                        <a:lnTo>
                          <a:pt x="258" y="401"/>
                        </a:lnTo>
                        <a:lnTo>
                          <a:pt x="259" y="392"/>
                        </a:lnTo>
                        <a:lnTo>
                          <a:pt x="259" y="383"/>
                        </a:lnTo>
                        <a:lnTo>
                          <a:pt x="258" y="373"/>
                        </a:lnTo>
                        <a:lnTo>
                          <a:pt x="256" y="365"/>
                        </a:lnTo>
                        <a:lnTo>
                          <a:pt x="253" y="356"/>
                        </a:lnTo>
                        <a:lnTo>
                          <a:pt x="247" y="347"/>
                        </a:lnTo>
                        <a:lnTo>
                          <a:pt x="185" y="255"/>
                        </a:lnTo>
                        <a:lnTo>
                          <a:pt x="255" y="185"/>
                        </a:lnTo>
                        <a:lnTo>
                          <a:pt x="348" y="247"/>
                        </a:lnTo>
                        <a:lnTo>
                          <a:pt x="357" y="252"/>
                        </a:lnTo>
                        <a:lnTo>
                          <a:pt x="367" y="257"/>
                        </a:lnTo>
                        <a:lnTo>
                          <a:pt x="378" y="259"/>
                        </a:lnTo>
                        <a:lnTo>
                          <a:pt x="388" y="260"/>
                        </a:lnTo>
                        <a:lnTo>
                          <a:pt x="396" y="259"/>
                        </a:lnTo>
                        <a:lnTo>
                          <a:pt x="404" y="258"/>
                        </a:lnTo>
                        <a:lnTo>
                          <a:pt x="411" y="256"/>
                        </a:lnTo>
                        <a:lnTo>
                          <a:pt x="419" y="252"/>
                        </a:lnTo>
                        <a:lnTo>
                          <a:pt x="429" y="248"/>
                        </a:lnTo>
                        <a:lnTo>
                          <a:pt x="438" y="244"/>
                        </a:lnTo>
                        <a:lnTo>
                          <a:pt x="448" y="239"/>
                        </a:lnTo>
                        <a:lnTo>
                          <a:pt x="458" y="236"/>
                        </a:lnTo>
                        <a:lnTo>
                          <a:pt x="466" y="233"/>
                        </a:lnTo>
                        <a:lnTo>
                          <a:pt x="475" y="228"/>
                        </a:lnTo>
                        <a:lnTo>
                          <a:pt x="482" y="222"/>
                        </a:lnTo>
                        <a:lnTo>
                          <a:pt x="489" y="216"/>
                        </a:lnTo>
                        <a:lnTo>
                          <a:pt x="495" y="208"/>
                        </a:lnTo>
                        <a:lnTo>
                          <a:pt x="499" y="201"/>
                        </a:lnTo>
                        <a:lnTo>
                          <a:pt x="502" y="192"/>
                        </a:lnTo>
                        <a:lnTo>
                          <a:pt x="505" y="182"/>
                        </a:lnTo>
                        <a:lnTo>
                          <a:pt x="527" y="72"/>
                        </a:lnTo>
                        <a:lnTo>
                          <a:pt x="625" y="72"/>
                        </a:lnTo>
                        <a:lnTo>
                          <a:pt x="647" y="182"/>
                        </a:lnTo>
                        <a:lnTo>
                          <a:pt x="649" y="192"/>
                        </a:lnTo>
                        <a:lnTo>
                          <a:pt x="653" y="201"/>
                        </a:lnTo>
                        <a:lnTo>
                          <a:pt x="658" y="208"/>
                        </a:lnTo>
                        <a:lnTo>
                          <a:pt x="663" y="216"/>
                        </a:lnTo>
                        <a:lnTo>
                          <a:pt x="670" y="222"/>
                        </a:lnTo>
                        <a:lnTo>
                          <a:pt x="677" y="228"/>
                        </a:lnTo>
                        <a:lnTo>
                          <a:pt x="686" y="233"/>
                        </a:lnTo>
                        <a:lnTo>
                          <a:pt x="694" y="236"/>
                        </a:lnTo>
                        <a:lnTo>
                          <a:pt x="704" y="239"/>
                        </a:lnTo>
                        <a:lnTo>
                          <a:pt x="714" y="244"/>
                        </a:lnTo>
                        <a:lnTo>
                          <a:pt x="724" y="248"/>
                        </a:lnTo>
                        <a:lnTo>
                          <a:pt x="732" y="252"/>
                        </a:lnTo>
                        <a:lnTo>
                          <a:pt x="741" y="256"/>
                        </a:lnTo>
                        <a:lnTo>
                          <a:pt x="748" y="258"/>
                        </a:lnTo>
                        <a:lnTo>
                          <a:pt x="756" y="259"/>
                        </a:lnTo>
                        <a:lnTo>
                          <a:pt x="765" y="260"/>
                        </a:lnTo>
                        <a:lnTo>
                          <a:pt x="774" y="259"/>
                        </a:lnTo>
                        <a:lnTo>
                          <a:pt x="785" y="257"/>
                        </a:lnTo>
                        <a:lnTo>
                          <a:pt x="795" y="252"/>
                        </a:lnTo>
                        <a:lnTo>
                          <a:pt x="805" y="247"/>
                        </a:lnTo>
                        <a:lnTo>
                          <a:pt x="897" y="185"/>
                        </a:lnTo>
                        <a:lnTo>
                          <a:pt x="967" y="255"/>
                        </a:lnTo>
                        <a:lnTo>
                          <a:pt x="905" y="347"/>
                        </a:lnTo>
                        <a:lnTo>
                          <a:pt x="900" y="356"/>
                        </a:lnTo>
                        <a:lnTo>
                          <a:pt x="896" y="365"/>
                        </a:lnTo>
                        <a:lnTo>
                          <a:pt x="894" y="373"/>
                        </a:lnTo>
                        <a:lnTo>
                          <a:pt x="893" y="383"/>
                        </a:lnTo>
                        <a:lnTo>
                          <a:pt x="893" y="392"/>
                        </a:lnTo>
                        <a:lnTo>
                          <a:pt x="894" y="401"/>
                        </a:lnTo>
                        <a:lnTo>
                          <a:pt x="896" y="410"/>
                        </a:lnTo>
                        <a:lnTo>
                          <a:pt x="900" y="419"/>
                        </a:lnTo>
                        <a:lnTo>
                          <a:pt x="904" y="428"/>
                        </a:lnTo>
                        <a:lnTo>
                          <a:pt x="908" y="438"/>
                        </a:lnTo>
                        <a:lnTo>
                          <a:pt x="913" y="448"/>
                        </a:lnTo>
                        <a:lnTo>
                          <a:pt x="916" y="458"/>
                        </a:lnTo>
                        <a:lnTo>
                          <a:pt x="919" y="466"/>
                        </a:lnTo>
                        <a:lnTo>
                          <a:pt x="924" y="475"/>
                        </a:lnTo>
                        <a:lnTo>
                          <a:pt x="930" y="482"/>
                        </a:lnTo>
                        <a:lnTo>
                          <a:pt x="936" y="489"/>
                        </a:lnTo>
                        <a:lnTo>
                          <a:pt x="944" y="494"/>
                        </a:lnTo>
                        <a:lnTo>
                          <a:pt x="951" y="499"/>
                        </a:lnTo>
                        <a:lnTo>
                          <a:pt x="960" y="503"/>
                        </a:lnTo>
                        <a:lnTo>
                          <a:pt x="970" y="505"/>
                        </a:lnTo>
                        <a:lnTo>
                          <a:pt x="1080" y="527"/>
                        </a:lnTo>
                        <a:lnTo>
                          <a:pt x="1080" y="625"/>
                        </a:lnTo>
                        <a:lnTo>
                          <a:pt x="970" y="647"/>
                        </a:lnTo>
                        <a:close/>
                        <a:moveTo>
                          <a:pt x="1094" y="456"/>
                        </a:moveTo>
                        <a:lnTo>
                          <a:pt x="984" y="434"/>
                        </a:lnTo>
                        <a:lnTo>
                          <a:pt x="979" y="422"/>
                        </a:lnTo>
                        <a:lnTo>
                          <a:pt x="975" y="411"/>
                        </a:lnTo>
                        <a:lnTo>
                          <a:pt x="970" y="399"/>
                        </a:lnTo>
                        <a:lnTo>
                          <a:pt x="964" y="387"/>
                        </a:lnTo>
                        <a:lnTo>
                          <a:pt x="1027" y="294"/>
                        </a:lnTo>
                        <a:lnTo>
                          <a:pt x="1030" y="289"/>
                        </a:lnTo>
                        <a:lnTo>
                          <a:pt x="1033" y="283"/>
                        </a:lnTo>
                        <a:lnTo>
                          <a:pt x="1036" y="277"/>
                        </a:lnTo>
                        <a:lnTo>
                          <a:pt x="1037" y="272"/>
                        </a:lnTo>
                        <a:lnTo>
                          <a:pt x="1039" y="259"/>
                        </a:lnTo>
                        <a:lnTo>
                          <a:pt x="1039" y="247"/>
                        </a:lnTo>
                        <a:lnTo>
                          <a:pt x="1037" y="235"/>
                        </a:lnTo>
                        <a:lnTo>
                          <a:pt x="1032" y="223"/>
                        </a:lnTo>
                        <a:lnTo>
                          <a:pt x="1029" y="218"/>
                        </a:lnTo>
                        <a:lnTo>
                          <a:pt x="1026" y="213"/>
                        </a:lnTo>
                        <a:lnTo>
                          <a:pt x="1023" y="208"/>
                        </a:lnTo>
                        <a:lnTo>
                          <a:pt x="1018" y="204"/>
                        </a:lnTo>
                        <a:lnTo>
                          <a:pt x="948" y="134"/>
                        </a:lnTo>
                        <a:lnTo>
                          <a:pt x="943" y="129"/>
                        </a:lnTo>
                        <a:lnTo>
                          <a:pt x="937" y="125"/>
                        </a:lnTo>
                        <a:lnTo>
                          <a:pt x="931" y="122"/>
                        </a:lnTo>
                        <a:lnTo>
                          <a:pt x="925" y="118"/>
                        </a:lnTo>
                        <a:lnTo>
                          <a:pt x="918" y="116"/>
                        </a:lnTo>
                        <a:lnTo>
                          <a:pt x="911" y="114"/>
                        </a:lnTo>
                        <a:lnTo>
                          <a:pt x="905" y="113"/>
                        </a:lnTo>
                        <a:lnTo>
                          <a:pt x="897" y="113"/>
                        </a:lnTo>
                        <a:lnTo>
                          <a:pt x="888" y="114"/>
                        </a:lnTo>
                        <a:lnTo>
                          <a:pt x="877" y="116"/>
                        </a:lnTo>
                        <a:lnTo>
                          <a:pt x="867" y="120"/>
                        </a:lnTo>
                        <a:lnTo>
                          <a:pt x="857" y="125"/>
                        </a:lnTo>
                        <a:lnTo>
                          <a:pt x="765" y="188"/>
                        </a:lnTo>
                        <a:lnTo>
                          <a:pt x="753" y="182"/>
                        </a:lnTo>
                        <a:lnTo>
                          <a:pt x="741" y="177"/>
                        </a:lnTo>
                        <a:lnTo>
                          <a:pt x="730" y="172"/>
                        </a:lnTo>
                        <a:lnTo>
                          <a:pt x="718" y="168"/>
                        </a:lnTo>
                        <a:lnTo>
                          <a:pt x="695" y="58"/>
                        </a:lnTo>
                        <a:lnTo>
                          <a:pt x="694" y="51"/>
                        </a:lnTo>
                        <a:lnTo>
                          <a:pt x="692" y="46"/>
                        </a:lnTo>
                        <a:lnTo>
                          <a:pt x="689" y="40"/>
                        </a:lnTo>
                        <a:lnTo>
                          <a:pt x="687" y="34"/>
                        </a:lnTo>
                        <a:lnTo>
                          <a:pt x="679" y="24"/>
                        </a:lnTo>
                        <a:lnTo>
                          <a:pt x="671" y="16"/>
                        </a:lnTo>
                        <a:lnTo>
                          <a:pt x="661" y="9"/>
                        </a:lnTo>
                        <a:lnTo>
                          <a:pt x="649" y="4"/>
                        </a:lnTo>
                        <a:lnTo>
                          <a:pt x="644" y="3"/>
                        </a:lnTo>
                        <a:lnTo>
                          <a:pt x="637" y="1"/>
                        </a:lnTo>
                        <a:lnTo>
                          <a:pt x="632" y="1"/>
                        </a:lnTo>
                        <a:lnTo>
                          <a:pt x="625" y="0"/>
                        </a:lnTo>
                        <a:lnTo>
                          <a:pt x="527" y="0"/>
                        </a:lnTo>
                        <a:lnTo>
                          <a:pt x="520" y="1"/>
                        </a:lnTo>
                        <a:lnTo>
                          <a:pt x="514" y="1"/>
                        </a:lnTo>
                        <a:lnTo>
                          <a:pt x="509" y="3"/>
                        </a:lnTo>
                        <a:lnTo>
                          <a:pt x="502" y="4"/>
                        </a:lnTo>
                        <a:lnTo>
                          <a:pt x="491" y="9"/>
                        </a:lnTo>
                        <a:lnTo>
                          <a:pt x="482" y="16"/>
                        </a:lnTo>
                        <a:lnTo>
                          <a:pt x="473" y="24"/>
                        </a:lnTo>
                        <a:lnTo>
                          <a:pt x="465" y="34"/>
                        </a:lnTo>
                        <a:lnTo>
                          <a:pt x="462" y="40"/>
                        </a:lnTo>
                        <a:lnTo>
                          <a:pt x="460" y="46"/>
                        </a:lnTo>
                        <a:lnTo>
                          <a:pt x="458" y="51"/>
                        </a:lnTo>
                        <a:lnTo>
                          <a:pt x="457" y="58"/>
                        </a:lnTo>
                        <a:lnTo>
                          <a:pt x="434" y="168"/>
                        </a:lnTo>
                        <a:lnTo>
                          <a:pt x="422" y="172"/>
                        </a:lnTo>
                        <a:lnTo>
                          <a:pt x="410" y="177"/>
                        </a:lnTo>
                        <a:lnTo>
                          <a:pt x="400" y="182"/>
                        </a:lnTo>
                        <a:lnTo>
                          <a:pt x="388" y="188"/>
                        </a:lnTo>
                        <a:lnTo>
                          <a:pt x="295" y="125"/>
                        </a:lnTo>
                        <a:lnTo>
                          <a:pt x="285" y="120"/>
                        </a:lnTo>
                        <a:lnTo>
                          <a:pt x="275" y="116"/>
                        </a:lnTo>
                        <a:lnTo>
                          <a:pt x="265" y="114"/>
                        </a:lnTo>
                        <a:lnTo>
                          <a:pt x="255" y="113"/>
                        </a:lnTo>
                        <a:lnTo>
                          <a:pt x="247" y="113"/>
                        </a:lnTo>
                        <a:lnTo>
                          <a:pt x="241" y="114"/>
                        </a:lnTo>
                        <a:lnTo>
                          <a:pt x="233" y="116"/>
                        </a:lnTo>
                        <a:lnTo>
                          <a:pt x="227" y="118"/>
                        </a:lnTo>
                        <a:lnTo>
                          <a:pt x="220" y="122"/>
                        </a:lnTo>
                        <a:lnTo>
                          <a:pt x="215" y="125"/>
                        </a:lnTo>
                        <a:lnTo>
                          <a:pt x="208" y="129"/>
                        </a:lnTo>
                        <a:lnTo>
                          <a:pt x="203" y="134"/>
                        </a:lnTo>
                        <a:lnTo>
                          <a:pt x="134" y="204"/>
                        </a:lnTo>
                        <a:lnTo>
                          <a:pt x="130" y="208"/>
                        </a:lnTo>
                        <a:lnTo>
                          <a:pt x="126" y="213"/>
                        </a:lnTo>
                        <a:lnTo>
                          <a:pt x="123" y="218"/>
                        </a:lnTo>
                        <a:lnTo>
                          <a:pt x="120" y="223"/>
                        </a:lnTo>
                        <a:lnTo>
                          <a:pt x="115" y="235"/>
                        </a:lnTo>
                        <a:lnTo>
                          <a:pt x="113" y="247"/>
                        </a:lnTo>
                        <a:lnTo>
                          <a:pt x="113" y="259"/>
                        </a:lnTo>
                        <a:lnTo>
                          <a:pt x="115" y="272"/>
                        </a:lnTo>
                        <a:lnTo>
                          <a:pt x="117" y="277"/>
                        </a:lnTo>
                        <a:lnTo>
                          <a:pt x="119" y="283"/>
                        </a:lnTo>
                        <a:lnTo>
                          <a:pt x="122" y="289"/>
                        </a:lnTo>
                        <a:lnTo>
                          <a:pt x="125" y="294"/>
                        </a:lnTo>
                        <a:lnTo>
                          <a:pt x="188" y="387"/>
                        </a:lnTo>
                        <a:lnTo>
                          <a:pt x="182" y="399"/>
                        </a:lnTo>
                        <a:lnTo>
                          <a:pt x="177" y="411"/>
                        </a:lnTo>
                        <a:lnTo>
                          <a:pt x="173" y="422"/>
                        </a:lnTo>
                        <a:lnTo>
                          <a:pt x="168" y="434"/>
                        </a:lnTo>
                        <a:lnTo>
                          <a:pt x="58" y="456"/>
                        </a:lnTo>
                        <a:lnTo>
                          <a:pt x="52" y="458"/>
                        </a:lnTo>
                        <a:lnTo>
                          <a:pt x="45" y="460"/>
                        </a:lnTo>
                        <a:lnTo>
                          <a:pt x="40" y="463"/>
                        </a:lnTo>
                        <a:lnTo>
                          <a:pt x="34" y="465"/>
                        </a:lnTo>
                        <a:lnTo>
                          <a:pt x="25" y="473"/>
                        </a:lnTo>
                        <a:lnTo>
                          <a:pt x="16" y="481"/>
                        </a:lnTo>
                        <a:lnTo>
                          <a:pt x="10" y="491"/>
                        </a:lnTo>
                        <a:lnTo>
                          <a:pt x="4" y="503"/>
                        </a:lnTo>
                        <a:lnTo>
                          <a:pt x="2" y="508"/>
                        </a:lnTo>
                        <a:lnTo>
                          <a:pt x="1" y="515"/>
                        </a:lnTo>
                        <a:lnTo>
                          <a:pt x="0" y="520"/>
                        </a:lnTo>
                        <a:lnTo>
                          <a:pt x="0" y="527"/>
                        </a:lnTo>
                        <a:lnTo>
                          <a:pt x="0" y="625"/>
                        </a:lnTo>
                        <a:lnTo>
                          <a:pt x="0" y="631"/>
                        </a:lnTo>
                        <a:lnTo>
                          <a:pt x="1" y="638"/>
                        </a:lnTo>
                        <a:lnTo>
                          <a:pt x="2" y="643"/>
                        </a:lnTo>
                        <a:lnTo>
                          <a:pt x="4" y="650"/>
                        </a:lnTo>
                        <a:lnTo>
                          <a:pt x="10" y="661"/>
                        </a:lnTo>
                        <a:lnTo>
                          <a:pt x="16" y="670"/>
                        </a:lnTo>
                        <a:lnTo>
                          <a:pt x="25" y="679"/>
                        </a:lnTo>
                        <a:lnTo>
                          <a:pt x="34" y="687"/>
                        </a:lnTo>
                        <a:lnTo>
                          <a:pt x="40" y="690"/>
                        </a:lnTo>
                        <a:lnTo>
                          <a:pt x="45" y="692"/>
                        </a:lnTo>
                        <a:lnTo>
                          <a:pt x="52" y="694"/>
                        </a:lnTo>
                        <a:lnTo>
                          <a:pt x="58" y="695"/>
                        </a:lnTo>
                        <a:lnTo>
                          <a:pt x="168" y="718"/>
                        </a:lnTo>
                        <a:lnTo>
                          <a:pt x="173" y="730"/>
                        </a:lnTo>
                        <a:lnTo>
                          <a:pt x="177" y="742"/>
                        </a:lnTo>
                        <a:lnTo>
                          <a:pt x="182" y="752"/>
                        </a:lnTo>
                        <a:lnTo>
                          <a:pt x="188" y="764"/>
                        </a:lnTo>
                        <a:lnTo>
                          <a:pt x="125" y="858"/>
                        </a:lnTo>
                        <a:lnTo>
                          <a:pt x="122" y="864"/>
                        </a:lnTo>
                        <a:lnTo>
                          <a:pt x="119" y="869"/>
                        </a:lnTo>
                        <a:lnTo>
                          <a:pt x="117" y="874"/>
                        </a:lnTo>
                        <a:lnTo>
                          <a:pt x="115" y="881"/>
                        </a:lnTo>
                        <a:lnTo>
                          <a:pt x="113" y="893"/>
                        </a:lnTo>
                        <a:lnTo>
                          <a:pt x="113" y="905"/>
                        </a:lnTo>
                        <a:lnTo>
                          <a:pt x="115" y="917"/>
                        </a:lnTo>
                        <a:lnTo>
                          <a:pt x="120" y="928"/>
                        </a:lnTo>
                        <a:lnTo>
                          <a:pt x="123" y="934"/>
                        </a:lnTo>
                        <a:lnTo>
                          <a:pt x="126" y="939"/>
                        </a:lnTo>
                        <a:lnTo>
                          <a:pt x="130" y="944"/>
                        </a:lnTo>
                        <a:lnTo>
                          <a:pt x="134" y="949"/>
                        </a:lnTo>
                        <a:lnTo>
                          <a:pt x="203" y="1018"/>
                        </a:lnTo>
                        <a:lnTo>
                          <a:pt x="208" y="1022"/>
                        </a:lnTo>
                        <a:lnTo>
                          <a:pt x="215" y="1027"/>
                        </a:lnTo>
                        <a:lnTo>
                          <a:pt x="220" y="1031"/>
                        </a:lnTo>
                        <a:lnTo>
                          <a:pt x="227" y="1033"/>
                        </a:lnTo>
                        <a:lnTo>
                          <a:pt x="233" y="1036"/>
                        </a:lnTo>
                        <a:lnTo>
                          <a:pt x="241" y="1038"/>
                        </a:lnTo>
                        <a:lnTo>
                          <a:pt x="247" y="1039"/>
                        </a:lnTo>
                        <a:lnTo>
                          <a:pt x="255" y="1039"/>
                        </a:lnTo>
                        <a:lnTo>
                          <a:pt x="265" y="1039"/>
                        </a:lnTo>
                        <a:lnTo>
                          <a:pt x="275" y="1036"/>
                        </a:lnTo>
                        <a:lnTo>
                          <a:pt x="285" y="1032"/>
                        </a:lnTo>
                        <a:lnTo>
                          <a:pt x="295" y="1027"/>
                        </a:lnTo>
                        <a:lnTo>
                          <a:pt x="388" y="964"/>
                        </a:lnTo>
                        <a:lnTo>
                          <a:pt x="400" y="969"/>
                        </a:lnTo>
                        <a:lnTo>
                          <a:pt x="410" y="975"/>
                        </a:lnTo>
                        <a:lnTo>
                          <a:pt x="422" y="979"/>
                        </a:lnTo>
                        <a:lnTo>
                          <a:pt x="434" y="984"/>
                        </a:lnTo>
                        <a:lnTo>
                          <a:pt x="457" y="1094"/>
                        </a:lnTo>
                        <a:lnTo>
                          <a:pt x="458" y="1100"/>
                        </a:lnTo>
                        <a:lnTo>
                          <a:pt x="460" y="1107"/>
                        </a:lnTo>
                        <a:lnTo>
                          <a:pt x="462" y="1112"/>
                        </a:lnTo>
                        <a:lnTo>
                          <a:pt x="465" y="1117"/>
                        </a:lnTo>
                        <a:lnTo>
                          <a:pt x="473" y="1127"/>
                        </a:lnTo>
                        <a:lnTo>
                          <a:pt x="482" y="1136"/>
                        </a:lnTo>
                        <a:lnTo>
                          <a:pt x="491" y="1142"/>
                        </a:lnTo>
                        <a:lnTo>
                          <a:pt x="502" y="1148"/>
                        </a:lnTo>
                        <a:lnTo>
                          <a:pt x="509" y="1150"/>
                        </a:lnTo>
                        <a:lnTo>
                          <a:pt x="514" y="1151"/>
                        </a:lnTo>
                        <a:lnTo>
                          <a:pt x="520" y="1152"/>
                        </a:lnTo>
                        <a:lnTo>
                          <a:pt x="527" y="1152"/>
                        </a:lnTo>
                        <a:lnTo>
                          <a:pt x="625" y="1152"/>
                        </a:lnTo>
                        <a:lnTo>
                          <a:pt x="632" y="1152"/>
                        </a:lnTo>
                        <a:lnTo>
                          <a:pt x="637" y="1151"/>
                        </a:lnTo>
                        <a:lnTo>
                          <a:pt x="644" y="1150"/>
                        </a:lnTo>
                        <a:lnTo>
                          <a:pt x="649" y="1148"/>
                        </a:lnTo>
                        <a:lnTo>
                          <a:pt x="661" y="1142"/>
                        </a:lnTo>
                        <a:lnTo>
                          <a:pt x="671" y="1136"/>
                        </a:lnTo>
                        <a:lnTo>
                          <a:pt x="679" y="1127"/>
                        </a:lnTo>
                        <a:lnTo>
                          <a:pt x="687" y="1117"/>
                        </a:lnTo>
                        <a:lnTo>
                          <a:pt x="689" y="1112"/>
                        </a:lnTo>
                        <a:lnTo>
                          <a:pt x="692" y="1107"/>
                        </a:lnTo>
                        <a:lnTo>
                          <a:pt x="694" y="1100"/>
                        </a:lnTo>
                        <a:lnTo>
                          <a:pt x="695" y="1094"/>
                        </a:lnTo>
                        <a:lnTo>
                          <a:pt x="718" y="984"/>
                        </a:lnTo>
                        <a:lnTo>
                          <a:pt x="730" y="979"/>
                        </a:lnTo>
                        <a:lnTo>
                          <a:pt x="741" y="975"/>
                        </a:lnTo>
                        <a:lnTo>
                          <a:pt x="753" y="969"/>
                        </a:lnTo>
                        <a:lnTo>
                          <a:pt x="765" y="964"/>
                        </a:lnTo>
                        <a:lnTo>
                          <a:pt x="857" y="1027"/>
                        </a:lnTo>
                        <a:lnTo>
                          <a:pt x="867" y="1032"/>
                        </a:lnTo>
                        <a:lnTo>
                          <a:pt x="877" y="1036"/>
                        </a:lnTo>
                        <a:lnTo>
                          <a:pt x="888" y="1039"/>
                        </a:lnTo>
                        <a:lnTo>
                          <a:pt x="897" y="1039"/>
                        </a:lnTo>
                        <a:lnTo>
                          <a:pt x="905" y="1039"/>
                        </a:lnTo>
                        <a:lnTo>
                          <a:pt x="911" y="1038"/>
                        </a:lnTo>
                        <a:lnTo>
                          <a:pt x="918" y="1036"/>
                        </a:lnTo>
                        <a:lnTo>
                          <a:pt x="925" y="1033"/>
                        </a:lnTo>
                        <a:lnTo>
                          <a:pt x="931" y="1031"/>
                        </a:lnTo>
                        <a:lnTo>
                          <a:pt x="937" y="1027"/>
                        </a:lnTo>
                        <a:lnTo>
                          <a:pt x="943" y="1022"/>
                        </a:lnTo>
                        <a:lnTo>
                          <a:pt x="948" y="1018"/>
                        </a:lnTo>
                        <a:lnTo>
                          <a:pt x="1018" y="949"/>
                        </a:lnTo>
                        <a:lnTo>
                          <a:pt x="1023" y="944"/>
                        </a:lnTo>
                        <a:lnTo>
                          <a:pt x="1026" y="939"/>
                        </a:lnTo>
                        <a:lnTo>
                          <a:pt x="1029" y="934"/>
                        </a:lnTo>
                        <a:lnTo>
                          <a:pt x="1032" y="928"/>
                        </a:lnTo>
                        <a:lnTo>
                          <a:pt x="1037" y="917"/>
                        </a:lnTo>
                        <a:lnTo>
                          <a:pt x="1039" y="905"/>
                        </a:lnTo>
                        <a:lnTo>
                          <a:pt x="1039" y="893"/>
                        </a:lnTo>
                        <a:lnTo>
                          <a:pt x="1037" y="881"/>
                        </a:lnTo>
                        <a:lnTo>
                          <a:pt x="1036" y="874"/>
                        </a:lnTo>
                        <a:lnTo>
                          <a:pt x="1033" y="869"/>
                        </a:lnTo>
                        <a:lnTo>
                          <a:pt x="1030" y="864"/>
                        </a:lnTo>
                        <a:lnTo>
                          <a:pt x="1027" y="858"/>
                        </a:lnTo>
                        <a:lnTo>
                          <a:pt x="964" y="764"/>
                        </a:lnTo>
                        <a:lnTo>
                          <a:pt x="970" y="752"/>
                        </a:lnTo>
                        <a:lnTo>
                          <a:pt x="975" y="742"/>
                        </a:lnTo>
                        <a:lnTo>
                          <a:pt x="979" y="730"/>
                        </a:lnTo>
                        <a:lnTo>
                          <a:pt x="984" y="718"/>
                        </a:lnTo>
                        <a:lnTo>
                          <a:pt x="1094" y="695"/>
                        </a:lnTo>
                        <a:lnTo>
                          <a:pt x="1100" y="694"/>
                        </a:lnTo>
                        <a:lnTo>
                          <a:pt x="1106" y="692"/>
                        </a:lnTo>
                        <a:lnTo>
                          <a:pt x="1112" y="690"/>
                        </a:lnTo>
                        <a:lnTo>
                          <a:pt x="1118" y="687"/>
                        </a:lnTo>
                        <a:lnTo>
                          <a:pt x="1127" y="679"/>
                        </a:lnTo>
                        <a:lnTo>
                          <a:pt x="1136" y="670"/>
                        </a:lnTo>
                        <a:lnTo>
                          <a:pt x="1143" y="661"/>
                        </a:lnTo>
                        <a:lnTo>
                          <a:pt x="1148" y="650"/>
                        </a:lnTo>
                        <a:lnTo>
                          <a:pt x="1149" y="643"/>
                        </a:lnTo>
                        <a:lnTo>
                          <a:pt x="1151" y="638"/>
                        </a:lnTo>
                        <a:lnTo>
                          <a:pt x="1151" y="631"/>
                        </a:lnTo>
                        <a:lnTo>
                          <a:pt x="1152" y="625"/>
                        </a:lnTo>
                        <a:lnTo>
                          <a:pt x="1152" y="527"/>
                        </a:lnTo>
                        <a:lnTo>
                          <a:pt x="1151" y="520"/>
                        </a:lnTo>
                        <a:lnTo>
                          <a:pt x="1151" y="515"/>
                        </a:lnTo>
                        <a:lnTo>
                          <a:pt x="1149" y="508"/>
                        </a:lnTo>
                        <a:lnTo>
                          <a:pt x="1148" y="503"/>
                        </a:lnTo>
                        <a:lnTo>
                          <a:pt x="1143" y="491"/>
                        </a:lnTo>
                        <a:lnTo>
                          <a:pt x="1136" y="481"/>
                        </a:lnTo>
                        <a:lnTo>
                          <a:pt x="1127" y="473"/>
                        </a:lnTo>
                        <a:lnTo>
                          <a:pt x="1118" y="465"/>
                        </a:lnTo>
                        <a:lnTo>
                          <a:pt x="1112" y="463"/>
                        </a:lnTo>
                        <a:lnTo>
                          <a:pt x="1106" y="460"/>
                        </a:lnTo>
                        <a:lnTo>
                          <a:pt x="1100" y="458"/>
                        </a:lnTo>
                        <a:lnTo>
                          <a:pt x="1094" y="456"/>
                        </a:lnTo>
                        <a:close/>
                      </a:path>
                    </a:pathLst>
                  </a:custGeom>
                  <a:solidFill>
                    <a:srgbClr val="00587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5" name="Google Shape;705;p29"/>
                  <p:cNvSpPr/>
                  <p:nvPr/>
                </p:nvSpPr>
                <p:spPr>
                  <a:xfrm>
                    <a:off x="4691856" y="2882503"/>
                    <a:ext cx="200025" cy="20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" h="504" extrusionOk="0">
                        <a:moveTo>
                          <a:pt x="252" y="473"/>
                        </a:moveTo>
                        <a:lnTo>
                          <a:pt x="241" y="473"/>
                        </a:lnTo>
                        <a:lnTo>
                          <a:pt x="230" y="472"/>
                        </a:lnTo>
                        <a:lnTo>
                          <a:pt x="218" y="469"/>
                        </a:lnTo>
                        <a:lnTo>
                          <a:pt x="207" y="468"/>
                        </a:lnTo>
                        <a:lnTo>
                          <a:pt x="187" y="463"/>
                        </a:lnTo>
                        <a:lnTo>
                          <a:pt x="166" y="455"/>
                        </a:lnTo>
                        <a:lnTo>
                          <a:pt x="147" y="446"/>
                        </a:lnTo>
                        <a:lnTo>
                          <a:pt x="128" y="435"/>
                        </a:lnTo>
                        <a:lnTo>
                          <a:pt x="112" y="422"/>
                        </a:lnTo>
                        <a:lnTo>
                          <a:pt x="96" y="408"/>
                        </a:lnTo>
                        <a:lnTo>
                          <a:pt x="82" y="392"/>
                        </a:lnTo>
                        <a:lnTo>
                          <a:pt x="69" y="375"/>
                        </a:lnTo>
                        <a:lnTo>
                          <a:pt x="58" y="357"/>
                        </a:lnTo>
                        <a:lnTo>
                          <a:pt x="49" y="338"/>
                        </a:lnTo>
                        <a:lnTo>
                          <a:pt x="41" y="317"/>
                        </a:lnTo>
                        <a:lnTo>
                          <a:pt x="36" y="297"/>
                        </a:lnTo>
                        <a:lnTo>
                          <a:pt x="34" y="286"/>
                        </a:lnTo>
                        <a:lnTo>
                          <a:pt x="32" y="274"/>
                        </a:lnTo>
                        <a:lnTo>
                          <a:pt x="32" y="263"/>
                        </a:lnTo>
                        <a:lnTo>
                          <a:pt x="31" y="252"/>
                        </a:lnTo>
                        <a:lnTo>
                          <a:pt x="32" y="240"/>
                        </a:lnTo>
                        <a:lnTo>
                          <a:pt x="32" y="230"/>
                        </a:lnTo>
                        <a:lnTo>
                          <a:pt x="34" y="219"/>
                        </a:lnTo>
                        <a:lnTo>
                          <a:pt x="36" y="207"/>
                        </a:lnTo>
                        <a:lnTo>
                          <a:pt x="41" y="186"/>
                        </a:lnTo>
                        <a:lnTo>
                          <a:pt x="49" y="166"/>
                        </a:lnTo>
                        <a:lnTo>
                          <a:pt x="58" y="147"/>
                        </a:lnTo>
                        <a:lnTo>
                          <a:pt x="69" y="128"/>
                        </a:lnTo>
                        <a:lnTo>
                          <a:pt x="82" y="112"/>
                        </a:lnTo>
                        <a:lnTo>
                          <a:pt x="96" y="96"/>
                        </a:lnTo>
                        <a:lnTo>
                          <a:pt x="112" y="82"/>
                        </a:lnTo>
                        <a:lnTo>
                          <a:pt x="128" y="69"/>
                        </a:lnTo>
                        <a:lnTo>
                          <a:pt x="147" y="58"/>
                        </a:lnTo>
                        <a:lnTo>
                          <a:pt x="166" y="49"/>
                        </a:lnTo>
                        <a:lnTo>
                          <a:pt x="187" y="42"/>
                        </a:lnTo>
                        <a:lnTo>
                          <a:pt x="207" y="36"/>
                        </a:lnTo>
                        <a:lnTo>
                          <a:pt x="218" y="34"/>
                        </a:lnTo>
                        <a:lnTo>
                          <a:pt x="230" y="33"/>
                        </a:lnTo>
                        <a:lnTo>
                          <a:pt x="241" y="32"/>
                        </a:lnTo>
                        <a:lnTo>
                          <a:pt x="252" y="31"/>
                        </a:lnTo>
                        <a:lnTo>
                          <a:pt x="263" y="32"/>
                        </a:lnTo>
                        <a:lnTo>
                          <a:pt x="274" y="33"/>
                        </a:lnTo>
                        <a:lnTo>
                          <a:pt x="286" y="34"/>
                        </a:lnTo>
                        <a:lnTo>
                          <a:pt x="297" y="36"/>
                        </a:lnTo>
                        <a:lnTo>
                          <a:pt x="317" y="42"/>
                        </a:lnTo>
                        <a:lnTo>
                          <a:pt x="338" y="49"/>
                        </a:lnTo>
                        <a:lnTo>
                          <a:pt x="357" y="58"/>
                        </a:lnTo>
                        <a:lnTo>
                          <a:pt x="376" y="69"/>
                        </a:lnTo>
                        <a:lnTo>
                          <a:pt x="392" y="82"/>
                        </a:lnTo>
                        <a:lnTo>
                          <a:pt x="408" y="96"/>
                        </a:lnTo>
                        <a:lnTo>
                          <a:pt x="422" y="112"/>
                        </a:lnTo>
                        <a:lnTo>
                          <a:pt x="435" y="128"/>
                        </a:lnTo>
                        <a:lnTo>
                          <a:pt x="446" y="147"/>
                        </a:lnTo>
                        <a:lnTo>
                          <a:pt x="456" y="166"/>
                        </a:lnTo>
                        <a:lnTo>
                          <a:pt x="462" y="186"/>
                        </a:lnTo>
                        <a:lnTo>
                          <a:pt x="468" y="207"/>
                        </a:lnTo>
                        <a:lnTo>
                          <a:pt x="470" y="219"/>
                        </a:lnTo>
                        <a:lnTo>
                          <a:pt x="472" y="230"/>
                        </a:lnTo>
                        <a:lnTo>
                          <a:pt x="472" y="240"/>
                        </a:lnTo>
                        <a:lnTo>
                          <a:pt x="473" y="252"/>
                        </a:lnTo>
                        <a:lnTo>
                          <a:pt x="472" y="263"/>
                        </a:lnTo>
                        <a:lnTo>
                          <a:pt x="472" y="274"/>
                        </a:lnTo>
                        <a:lnTo>
                          <a:pt x="470" y="286"/>
                        </a:lnTo>
                        <a:lnTo>
                          <a:pt x="468" y="297"/>
                        </a:lnTo>
                        <a:lnTo>
                          <a:pt x="462" y="317"/>
                        </a:lnTo>
                        <a:lnTo>
                          <a:pt x="456" y="338"/>
                        </a:lnTo>
                        <a:lnTo>
                          <a:pt x="446" y="357"/>
                        </a:lnTo>
                        <a:lnTo>
                          <a:pt x="435" y="375"/>
                        </a:lnTo>
                        <a:lnTo>
                          <a:pt x="422" y="392"/>
                        </a:lnTo>
                        <a:lnTo>
                          <a:pt x="408" y="408"/>
                        </a:lnTo>
                        <a:lnTo>
                          <a:pt x="392" y="422"/>
                        </a:lnTo>
                        <a:lnTo>
                          <a:pt x="376" y="435"/>
                        </a:lnTo>
                        <a:lnTo>
                          <a:pt x="357" y="446"/>
                        </a:lnTo>
                        <a:lnTo>
                          <a:pt x="338" y="455"/>
                        </a:lnTo>
                        <a:lnTo>
                          <a:pt x="317" y="463"/>
                        </a:lnTo>
                        <a:lnTo>
                          <a:pt x="297" y="468"/>
                        </a:lnTo>
                        <a:lnTo>
                          <a:pt x="286" y="469"/>
                        </a:lnTo>
                        <a:lnTo>
                          <a:pt x="274" y="472"/>
                        </a:lnTo>
                        <a:lnTo>
                          <a:pt x="263" y="473"/>
                        </a:lnTo>
                        <a:lnTo>
                          <a:pt x="252" y="473"/>
                        </a:lnTo>
                        <a:lnTo>
                          <a:pt x="252" y="473"/>
                        </a:lnTo>
                        <a:close/>
                        <a:moveTo>
                          <a:pt x="252" y="0"/>
                        </a:moveTo>
                        <a:lnTo>
                          <a:pt x="239" y="1"/>
                        </a:lnTo>
                        <a:lnTo>
                          <a:pt x="227" y="1"/>
                        </a:lnTo>
                        <a:lnTo>
                          <a:pt x="214" y="3"/>
                        </a:lnTo>
                        <a:lnTo>
                          <a:pt x="201" y="5"/>
                        </a:lnTo>
                        <a:lnTo>
                          <a:pt x="189" y="8"/>
                        </a:lnTo>
                        <a:lnTo>
                          <a:pt x="177" y="12"/>
                        </a:lnTo>
                        <a:lnTo>
                          <a:pt x="165" y="15"/>
                        </a:lnTo>
                        <a:lnTo>
                          <a:pt x="154" y="20"/>
                        </a:lnTo>
                        <a:lnTo>
                          <a:pt x="142" y="24"/>
                        </a:lnTo>
                        <a:lnTo>
                          <a:pt x="132" y="30"/>
                        </a:lnTo>
                        <a:lnTo>
                          <a:pt x="121" y="36"/>
                        </a:lnTo>
                        <a:lnTo>
                          <a:pt x="111" y="43"/>
                        </a:lnTo>
                        <a:lnTo>
                          <a:pt x="101" y="50"/>
                        </a:lnTo>
                        <a:lnTo>
                          <a:pt x="92" y="58"/>
                        </a:lnTo>
                        <a:lnTo>
                          <a:pt x="83" y="66"/>
                        </a:lnTo>
                        <a:lnTo>
                          <a:pt x="73" y="74"/>
                        </a:lnTo>
                        <a:lnTo>
                          <a:pt x="66" y="83"/>
                        </a:lnTo>
                        <a:lnTo>
                          <a:pt x="57" y="91"/>
                        </a:lnTo>
                        <a:lnTo>
                          <a:pt x="50" y="101"/>
                        </a:lnTo>
                        <a:lnTo>
                          <a:pt x="43" y="111"/>
                        </a:lnTo>
                        <a:lnTo>
                          <a:pt x="37" y="122"/>
                        </a:lnTo>
                        <a:lnTo>
                          <a:pt x="30" y="131"/>
                        </a:lnTo>
                        <a:lnTo>
                          <a:pt x="25" y="142"/>
                        </a:lnTo>
                        <a:lnTo>
                          <a:pt x="19" y="154"/>
                        </a:lnTo>
                        <a:lnTo>
                          <a:pt x="15" y="165"/>
                        </a:lnTo>
                        <a:lnTo>
                          <a:pt x="12" y="177"/>
                        </a:lnTo>
                        <a:lnTo>
                          <a:pt x="7" y="189"/>
                        </a:lnTo>
                        <a:lnTo>
                          <a:pt x="5" y="202"/>
                        </a:lnTo>
                        <a:lnTo>
                          <a:pt x="3" y="213"/>
                        </a:lnTo>
                        <a:lnTo>
                          <a:pt x="1" y="226"/>
                        </a:lnTo>
                        <a:lnTo>
                          <a:pt x="0" y="239"/>
                        </a:lnTo>
                        <a:lnTo>
                          <a:pt x="0" y="252"/>
                        </a:lnTo>
                        <a:lnTo>
                          <a:pt x="0" y="265"/>
                        </a:lnTo>
                        <a:lnTo>
                          <a:pt x="1" y="277"/>
                        </a:lnTo>
                        <a:lnTo>
                          <a:pt x="3" y="290"/>
                        </a:lnTo>
                        <a:lnTo>
                          <a:pt x="5" y="303"/>
                        </a:lnTo>
                        <a:lnTo>
                          <a:pt x="7" y="315"/>
                        </a:lnTo>
                        <a:lnTo>
                          <a:pt x="12" y="327"/>
                        </a:lnTo>
                        <a:lnTo>
                          <a:pt x="15" y="339"/>
                        </a:lnTo>
                        <a:lnTo>
                          <a:pt x="19" y="350"/>
                        </a:lnTo>
                        <a:lnTo>
                          <a:pt x="25" y="361"/>
                        </a:lnTo>
                        <a:lnTo>
                          <a:pt x="30" y="372"/>
                        </a:lnTo>
                        <a:lnTo>
                          <a:pt x="37" y="383"/>
                        </a:lnTo>
                        <a:lnTo>
                          <a:pt x="43" y="393"/>
                        </a:lnTo>
                        <a:lnTo>
                          <a:pt x="50" y="402"/>
                        </a:lnTo>
                        <a:lnTo>
                          <a:pt x="57" y="412"/>
                        </a:lnTo>
                        <a:lnTo>
                          <a:pt x="66" y="421"/>
                        </a:lnTo>
                        <a:lnTo>
                          <a:pt x="73" y="431"/>
                        </a:lnTo>
                        <a:lnTo>
                          <a:pt x="83" y="438"/>
                        </a:lnTo>
                        <a:lnTo>
                          <a:pt x="92" y="447"/>
                        </a:lnTo>
                        <a:lnTo>
                          <a:pt x="101" y="454"/>
                        </a:lnTo>
                        <a:lnTo>
                          <a:pt x="111" y="461"/>
                        </a:lnTo>
                        <a:lnTo>
                          <a:pt x="121" y="467"/>
                        </a:lnTo>
                        <a:lnTo>
                          <a:pt x="132" y="474"/>
                        </a:lnTo>
                        <a:lnTo>
                          <a:pt x="142" y="479"/>
                        </a:lnTo>
                        <a:lnTo>
                          <a:pt x="154" y="485"/>
                        </a:lnTo>
                        <a:lnTo>
                          <a:pt x="165" y="489"/>
                        </a:lnTo>
                        <a:lnTo>
                          <a:pt x="177" y="492"/>
                        </a:lnTo>
                        <a:lnTo>
                          <a:pt x="189" y="496"/>
                        </a:lnTo>
                        <a:lnTo>
                          <a:pt x="201" y="499"/>
                        </a:lnTo>
                        <a:lnTo>
                          <a:pt x="214" y="501"/>
                        </a:lnTo>
                        <a:lnTo>
                          <a:pt x="227" y="503"/>
                        </a:lnTo>
                        <a:lnTo>
                          <a:pt x="239" y="504"/>
                        </a:lnTo>
                        <a:lnTo>
                          <a:pt x="252" y="504"/>
                        </a:lnTo>
                        <a:lnTo>
                          <a:pt x="265" y="504"/>
                        </a:lnTo>
                        <a:lnTo>
                          <a:pt x="277" y="503"/>
                        </a:lnTo>
                        <a:lnTo>
                          <a:pt x="290" y="501"/>
                        </a:lnTo>
                        <a:lnTo>
                          <a:pt x="302" y="499"/>
                        </a:lnTo>
                        <a:lnTo>
                          <a:pt x="315" y="496"/>
                        </a:lnTo>
                        <a:lnTo>
                          <a:pt x="327" y="492"/>
                        </a:lnTo>
                        <a:lnTo>
                          <a:pt x="339" y="489"/>
                        </a:lnTo>
                        <a:lnTo>
                          <a:pt x="350" y="485"/>
                        </a:lnTo>
                        <a:lnTo>
                          <a:pt x="362" y="479"/>
                        </a:lnTo>
                        <a:lnTo>
                          <a:pt x="373" y="474"/>
                        </a:lnTo>
                        <a:lnTo>
                          <a:pt x="382" y="467"/>
                        </a:lnTo>
                        <a:lnTo>
                          <a:pt x="393" y="461"/>
                        </a:lnTo>
                        <a:lnTo>
                          <a:pt x="403" y="454"/>
                        </a:lnTo>
                        <a:lnTo>
                          <a:pt x="412" y="447"/>
                        </a:lnTo>
                        <a:lnTo>
                          <a:pt x="421" y="438"/>
                        </a:lnTo>
                        <a:lnTo>
                          <a:pt x="430" y="431"/>
                        </a:lnTo>
                        <a:lnTo>
                          <a:pt x="438" y="421"/>
                        </a:lnTo>
                        <a:lnTo>
                          <a:pt x="446" y="412"/>
                        </a:lnTo>
                        <a:lnTo>
                          <a:pt x="454" y="402"/>
                        </a:lnTo>
                        <a:lnTo>
                          <a:pt x="461" y="393"/>
                        </a:lnTo>
                        <a:lnTo>
                          <a:pt x="468" y="383"/>
                        </a:lnTo>
                        <a:lnTo>
                          <a:pt x="474" y="372"/>
                        </a:lnTo>
                        <a:lnTo>
                          <a:pt x="479" y="361"/>
                        </a:lnTo>
                        <a:lnTo>
                          <a:pt x="484" y="350"/>
                        </a:lnTo>
                        <a:lnTo>
                          <a:pt x="489" y="339"/>
                        </a:lnTo>
                        <a:lnTo>
                          <a:pt x="492" y="327"/>
                        </a:lnTo>
                        <a:lnTo>
                          <a:pt x="496" y="315"/>
                        </a:lnTo>
                        <a:lnTo>
                          <a:pt x="499" y="303"/>
                        </a:lnTo>
                        <a:lnTo>
                          <a:pt x="501" y="290"/>
                        </a:lnTo>
                        <a:lnTo>
                          <a:pt x="503" y="277"/>
                        </a:lnTo>
                        <a:lnTo>
                          <a:pt x="503" y="265"/>
                        </a:lnTo>
                        <a:lnTo>
                          <a:pt x="504" y="252"/>
                        </a:lnTo>
                        <a:lnTo>
                          <a:pt x="503" y="239"/>
                        </a:lnTo>
                        <a:lnTo>
                          <a:pt x="503" y="226"/>
                        </a:lnTo>
                        <a:lnTo>
                          <a:pt x="501" y="213"/>
                        </a:lnTo>
                        <a:lnTo>
                          <a:pt x="499" y="202"/>
                        </a:lnTo>
                        <a:lnTo>
                          <a:pt x="496" y="189"/>
                        </a:lnTo>
                        <a:lnTo>
                          <a:pt x="492" y="177"/>
                        </a:lnTo>
                        <a:lnTo>
                          <a:pt x="489" y="165"/>
                        </a:lnTo>
                        <a:lnTo>
                          <a:pt x="484" y="154"/>
                        </a:lnTo>
                        <a:lnTo>
                          <a:pt x="479" y="142"/>
                        </a:lnTo>
                        <a:lnTo>
                          <a:pt x="474" y="131"/>
                        </a:lnTo>
                        <a:lnTo>
                          <a:pt x="468" y="122"/>
                        </a:lnTo>
                        <a:lnTo>
                          <a:pt x="461" y="111"/>
                        </a:lnTo>
                        <a:lnTo>
                          <a:pt x="454" y="101"/>
                        </a:lnTo>
                        <a:lnTo>
                          <a:pt x="446" y="91"/>
                        </a:lnTo>
                        <a:lnTo>
                          <a:pt x="438" y="83"/>
                        </a:lnTo>
                        <a:lnTo>
                          <a:pt x="430" y="74"/>
                        </a:lnTo>
                        <a:lnTo>
                          <a:pt x="421" y="66"/>
                        </a:lnTo>
                        <a:lnTo>
                          <a:pt x="412" y="58"/>
                        </a:lnTo>
                        <a:lnTo>
                          <a:pt x="403" y="50"/>
                        </a:lnTo>
                        <a:lnTo>
                          <a:pt x="393" y="43"/>
                        </a:lnTo>
                        <a:lnTo>
                          <a:pt x="382" y="36"/>
                        </a:lnTo>
                        <a:lnTo>
                          <a:pt x="373" y="30"/>
                        </a:lnTo>
                        <a:lnTo>
                          <a:pt x="362" y="24"/>
                        </a:lnTo>
                        <a:lnTo>
                          <a:pt x="350" y="20"/>
                        </a:lnTo>
                        <a:lnTo>
                          <a:pt x="339" y="15"/>
                        </a:lnTo>
                        <a:lnTo>
                          <a:pt x="327" y="12"/>
                        </a:lnTo>
                        <a:lnTo>
                          <a:pt x="315" y="8"/>
                        </a:lnTo>
                        <a:lnTo>
                          <a:pt x="302" y="5"/>
                        </a:lnTo>
                        <a:lnTo>
                          <a:pt x="290" y="3"/>
                        </a:lnTo>
                        <a:lnTo>
                          <a:pt x="277" y="1"/>
                        </a:lnTo>
                        <a:lnTo>
                          <a:pt x="265" y="1"/>
                        </a:lnTo>
                        <a:lnTo>
                          <a:pt x="252" y="0"/>
                        </a:ln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6" name="Google Shape;706;p29"/>
                  <p:cNvSpPr/>
                  <p:nvPr/>
                </p:nvSpPr>
                <p:spPr>
                  <a:xfrm>
                    <a:off x="4734718" y="2925365"/>
                    <a:ext cx="114300" cy="114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" h="288" extrusionOk="0">
                        <a:moveTo>
                          <a:pt x="144" y="252"/>
                        </a:moveTo>
                        <a:lnTo>
                          <a:pt x="133" y="251"/>
                        </a:lnTo>
                        <a:lnTo>
                          <a:pt x="122" y="250"/>
                        </a:lnTo>
                        <a:lnTo>
                          <a:pt x="112" y="247"/>
                        </a:lnTo>
                        <a:lnTo>
                          <a:pt x="103" y="244"/>
                        </a:lnTo>
                        <a:lnTo>
                          <a:pt x="93" y="239"/>
                        </a:lnTo>
                        <a:lnTo>
                          <a:pt x="84" y="234"/>
                        </a:lnTo>
                        <a:lnTo>
                          <a:pt x="76" y="228"/>
                        </a:lnTo>
                        <a:lnTo>
                          <a:pt x="68" y="220"/>
                        </a:lnTo>
                        <a:lnTo>
                          <a:pt x="60" y="212"/>
                        </a:lnTo>
                        <a:lnTo>
                          <a:pt x="55" y="205"/>
                        </a:lnTo>
                        <a:lnTo>
                          <a:pt x="50" y="195"/>
                        </a:lnTo>
                        <a:lnTo>
                          <a:pt x="44" y="186"/>
                        </a:lnTo>
                        <a:lnTo>
                          <a:pt x="41" y="176"/>
                        </a:lnTo>
                        <a:lnTo>
                          <a:pt x="38" y="166"/>
                        </a:lnTo>
                        <a:lnTo>
                          <a:pt x="37" y="155"/>
                        </a:lnTo>
                        <a:lnTo>
                          <a:pt x="36" y="144"/>
                        </a:lnTo>
                        <a:lnTo>
                          <a:pt x="37" y="132"/>
                        </a:lnTo>
                        <a:lnTo>
                          <a:pt x="38" y="122"/>
                        </a:lnTo>
                        <a:lnTo>
                          <a:pt x="41" y="112"/>
                        </a:lnTo>
                        <a:lnTo>
                          <a:pt x="44" y="102"/>
                        </a:lnTo>
                        <a:lnTo>
                          <a:pt x="50" y="93"/>
                        </a:lnTo>
                        <a:lnTo>
                          <a:pt x="55" y="84"/>
                        </a:lnTo>
                        <a:lnTo>
                          <a:pt x="60" y="75"/>
                        </a:lnTo>
                        <a:lnTo>
                          <a:pt x="68" y="68"/>
                        </a:lnTo>
                        <a:lnTo>
                          <a:pt x="76" y="60"/>
                        </a:lnTo>
                        <a:lnTo>
                          <a:pt x="84" y="55"/>
                        </a:lnTo>
                        <a:lnTo>
                          <a:pt x="93" y="49"/>
                        </a:lnTo>
                        <a:lnTo>
                          <a:pt x="103" y="44"/>
                        </a:lnTo>
                        <a:lnTo>
                          <a:pt x="112" y="41"/>
                        </a:lnTo>
                        <a:lnTo>
                          <a:pt x="122" y="39"/>
                        </a:lnTo>
                        <a:lnTo>
                          <a:pt x="133" y="36"/>
                        </a:lnTo>
                        <a:lnTo>
                          <a:pt x="144" y="36"/>
                        </a:lnTo>
                        <a:lnTo>
                          <a:pt x="155" y="36"/>
                        </a:lnTo>
                        <a:lnTo>
                          <a:pt x="166" y="39"/>
                        </a:lnTo>
                        <a:lnTo>
                          <a:pt x="176" y="41"/>
                        </a:lnTo>
                        <a:lnTo>
                          <a:pt x="186" y="44"/>
                        </a:lnTo>
                        <a:lnTo>
                          <a:pt x="195" y="49"/>
                        </a:lnTo>
                        <a:lnTo>
                          <a:pt x="204" y="55"/>
                        </a:lnTo>
                        <a:lnTo>
                          <a:pt x="213" y="60"/>
                        </a:lnTo>
                        <a:lnTo>
                          <a:pt x="220" y="68"/>
                        </a:lnTo>
                        <a:lnTo>
                          <a:pt x="228" y="75"/>
                        </a:lnTo>
                        <a:lnTo>
                          <a:pt x="233" y="84"/>
                        </a:lnTo>
                        <a:lnTo>
                          <a:pt x="239" y="93"/>
                        </a:lnTo>
                        <a:lnTo>
                          <a:pt x="244" y="102"/>
                        </a:lnTo>
                        <a:lnTo>
                          <a:pt x="247" y="112"/>
                        </a:lnTo>
                        <a:lnTo>
                          <a:pt x="249" y="122"/>
                        </a:lnTo>
                        <a:lnTo>
                          <a:pt x="252" y="132"/>
                        </a:lnTo>
                        <a:lnTo>
                          <a:pt x="252" y="144"/>
                        </a:lnTo>
                        <a:lnTo>
                          <a:pt x="252" y="155"/>
                        </a:lnTo>
                        <a:lnTo>
                          <a:pt x="249" y="166"/>
                        </a:lnTo>
                        <a:lnTo>
                          <a:pt x="247" y="176"/>
                        </a:lnTo>
                        <a:lnTo>
                          <a:pt x="244" y="186"/>
                        </a:lnTo>
                        <a:lnTo>
                          <a:pt x="239" y="195"/>
                        </a:lnTo>
                        <a:lnTo>
                          <a:pt x="233" y="205"/>
                        </a:lnTo>
                        <a:lnTo>
                          <a:pt x="228" y="212"/>
                        </a:lnTo>
                        <a:lnTo>
                          <a:pt x="220" y="220"/>
                        </a:lnTo>
                        <a:lnTo>
                          <a:pt x="213" y="228"/>
                        </a:lnTo>
                        <a:lnTo>
                          <a:pt x="204" y="234"/>
                        </a:lnTo>
                        <a:lnTo>
                          <a:pt x="195" y="239"/>
                        </a:lnTo>
                        <a:lnTo>
                          <a:pt x="186" y="244"/>
                        </a:lnTo>
                        <a:lnTo>
                          <a:pt x="176" y="247"/>
                        </a:lnTo>
                        <a:lnTo>
                          <a:pt x="166" y="250"/>
                        </a:lnTo>
                        <a:lnTo>
                          <a:pt x="155" y="251"/>
                        </a:lnTo>
                        <a:lnTo>
                          <a:pt x="144" y="252"/>
                        </a:lnTo>
                        <a:lnTo>
                          <a:pt x="144" y="252"/>
                        </a:lnTo>
                        <a:close/>
                        <a:moveTo>
                          <a:pt x="144" y="0"/>
                        </a:moveTo>
                        <a:lnTo>
                          <a:pt x="130" y="1"/>
                        </a:lnTo>
                        <a:lnTo>
                          <a:pt x="115" y="3"/>
                        </a:lnTo>
                        <a:lnTo>
                          <a:pt x="101" y="6"/>
                        </a:lnTo>
                        <a:lnTo>
                          <a:pt x="88" y="12"/>
                        </a:lnTo>
                        <a:lnTo>
                          <a:pt x="76" y="17"/>
                        </a:lnTo>
                        <a:lnTo>
                          <a:pt x="64" y="24"/>
                        </a:lnTo>
                        <a:lnTo>
                          <a:pt x="53" y="33"/>
                        </a:lnTo>
                        <a:lnTo>
                          <a:pt x="42" y="42"/>
                        </a:lnTo>
                        <a:lnTo>
                          <a:pt x="33" y="53"/>
                        </a:lnTo>
                        <a:lnTo>
                          <a:pt x="25" y="63"/>
                        </a:lnTo>
                        <a:lnTo>
                          <a:pt x="17" y="75"/>
                        </a:lnTo>
                        <a:lnTo>
                          <a:pt x="12" y="88"/>
                        </a:lnTo>
                        <a:lnTo>
                          <a:pt x="6" y="101"/>
                        </a:lnTo>
                        <a:lnTo>
                          <a:pt x="3" y="115"/>
                        </a:lnTo>
                        <a:lnTo>
                          <a:pt x="1" y="129"/>
                        </a:lnTo>
                        <a:lnTo>
                          <a:pt x="0" y="144"/>
                        </a:lnTo>
                        <a:lnTo>
                          <a:pt x="1" y="158"/>
                        </a:lnTo>
                        <a:lnTo>
                          <a:pt x="3" y="174"/>
                        </a:lnTo>
                        <a:lnTo>
                          <a:pt x="6" y="186"/>
                        </a:lnTo>
                        <a:lnTo>
                          <a:pt x="12" y="201"/>
                        </a:lnTo>
                        <a:lnTo>
                          <a:pt x="17" y="212"/>
                        </a:lnTo>
                        <a:lnTo>
                          <a:pt x="25" y="224"/>
                        </a:lnTo>
                        <a:lnTo>
                          <a:pt x="33" y="235"/>
                        </a:lnTo>
                        <a:lnTo>
                          <a:pt x="42" y="246"/>
                        </a:lnTo>
                        <a:lnTo>
                          <a:pt x="53" y="256"/>
                        </a:lnTo>
                        <a:lnTo>
                          <a:pt x="64" y="263"/>
                        </a:lnTo>
                        <a:lnTo>
                          <a:pt x="76" y="271"/>
                        </a:lnTo>
                        <a:lnTo>
                          <a:pt x="88" y="276"/>
                        </a:lnTo>
                        <a:lnTo>
                          <a:pt x="101" y="282"/>
                        </a:lnTo>
                        <a:lnTo>
                          <a:pt x="115" y="285"/>
                        </a:lnTo>
                        <a:lnTo>
                          <a:pt x="130" y="287"/>
                        </a:lnTo>
                        <a:lnTo>
                          <a:pt x="144" y="288"/>
                        </a:lnTo>
                        <a:lnTo>
                          <a:pt x="159" y="287"/>
                        </a:lnTo>
                        <a:lnTo>
                          <a:pt x="173" y="285"/>
                        </a:lnTo>
                        <a:lnTo>
                          <a:pt x="187" y="282"/>
                        </a:lnTo>
                        <a:lnTo>
                          <a:pt x="200" y="276"/>
                        </a:lnTo>
                        <a:lnTo>
                          <a:pt x="213" y="271"/>
                        </a:lnTo>
                        <a:lnTo>
                          <a:pt x="225" y="263"/>
                        </a:lnTo>
                        <a:lnTo>
                          <a:pt x="235" y="256"/>
                        </a:lnTo>
                        <a:lnTo>
                          <a:pt x="246" y="246"/>
                        </a:lnTo>
                        <a:lnTo>
                          <a:pt x="255" y="235"/>
                        </a:lnTo>
                        <a:lnTo>
                          <a:pt x="263" y="224"/>
                        </a:lnTo>
                        <a:lnTo>
                          <a:pt x="271" y="212"/>
                        </a:lnTo>
                        <a:lnTo>
                          <a:pt x="276" y="201"/>
                        </a:lnTo>
                        <a:lnTo>
                          <a:pt x="282" y="186"/>
                        </a:lnTo>
                        <a:lnTo>
                          <a:pt x="285" y="174"/>
                        </a:lnTo>
                        <a:lnTo>
                          <a:pt x="287" y="158"/>
                        </a:lnTo>
                        <a:lnTo>
                          <a:pt x="288" y="144"/>
                        </a:lnTo>
                        <a:lnTo>
                          <a:pt x="287" y="129"/>
                        </a:lnTo>
                        <a:lnTo>
                          <a:pt x="285" y="115"/>
                        </a:lnTo>
                        <a:lnTo>
                          <a:pt x="282" y="101"/>
                        </a:lnTo>
                        <a:lnTo>
                          <a:pt x="276" y="88"/>
                        </a:lnTo>
                        <a:lnTo>
                          <a:pt x="271" y="75"/>
                        </a:lnTo>
                        <a:lnTo>
                          <a:pt x="263" y="63"/>
                        </a:lnTo>
                        <a:lnTo>
                          <a:pt x="255" y="53"/>
                        </a:lnTo>
                        <a:lnTo>
                          <a:pt x="246" y="42"/>
                        </a:lnTo>
                        <a:lnTo>
                          <a:pt x="235" y="33"/>
                        </a:lnTo>
                        <a:lnTo>
                          <a:pt x="225" y="24"/>
                        </a:lnTo>
                        <a:lnTo>
                          <a:pt x="213" y="17"/>
                        </a:lnTo>
                        <a:lnTo>
                          <a:pt x="200" y="12"/>
                        </a:lnTo>
                        <a:lnTo>
                          <a:pt x="187" y="6"/>
                        </a:lnTo>
                        <a:lnTo>
                          <a:pt x="173" y="3"/>
                        </a:lnTo>
                        <a:lnTo>
                          <a:pt x="159" y="1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07" name="Google Shape;707;p29"/>
                <p:cNvGrpSpPr/>
                <p:nvPr/>
              </p:nvGrpSpPr>
              <p:grpSpPr>
                <a:xfrm>
                  <a:off x="3499901" y="4532780"/>
                  <a:ext cx="397158" cy="347512"/>
                  <a:chOff x="1820068" y="1868090"/>
                  <a:chExt cx="457200" cy="400050"/>
                </a:xfrm>
              </p:grpSpPr>
              <p:sp>
                <p:nvSpPr>
                  <p:cNvPr id="708" name="Google Shape;708;p29"/>
                  <p:cNvSpPr/>
                  <p:nvPr/>
                </p:nvSpPr>
                <p:spPr>
                  <a:xfrm>
                    <a:off x="1820068" y="1868090"/>
                    <a:ext cx="457200" cy="40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2" h="1008" extrusionOk="0">
                        <a:moveTo>
                          <a:pt x="1000" y="532"/>
                        </a:moveTo>
                        <a:lnTo>
                          <a:pt x="601" y="926"/>
                        </a:lnTo>
                        <a:lnTo>
                          <a:pt x="596" y="930"/>
                        </a:lnTo>
                        <a:lnTo>
                          <a:pt x="589" y="933"/>
                        </a:lnTo>
                        <a:lnTo>
                          <a:pt x="583" y="936"/>
                        </a:lnTo>
                        <a:lnTo>
                          <a:pt x="576" y="936"/>
                        </a:lnTo>
                        <a:lnTo>
                          <a:pt x="569" y="936"/>
                        </a:lnTo>
                        <a:lnTo>
                          <a:pt x="562" y="933"/>
                        </a:lnTo>
                        <a:lnTo>
                          <a:pt x="556" y="930"/>
                        </a:lnTo>
                        <a:lnTo>
                          <a:pt x="551" y="926"/>
                        </a:lnTo>
                        <a:lnTo>
                          <a:pt x="152" y="532"/>
                        </a:lnTo>
                        <a:lnTo>
                          <a:pt x="142" y="522"/>
                        </a:lnTo>
                        <a:lnTo>
                          <a:pt x="134" y="511"/>
                        </a:lnTo>
                        <a:lnTo>
                          <a:pt x="125" y="500"/>
                        </a:lnTo>
                        <a:lnTo>
                          <a:pt x="117" y="490"/>
                        </a:lnTo>
                        <a:lnTo>
                          <a:pt x="110" y="478"/>
                        </a:lnTo>
                        <a:lnTo>
                          <a:pt x="103" y="466"/>
                        </a:lnTo>
                        <a:lnTo>
                          <a:pt x="98" y="454"/>
                        </a:lnTo>
                        <a:lnTo>
                          <a:pt x="93" y="442"/>
                        </a:lnTo>
                        <a:lnTo>
                          <a:pt x="88" y="430"/>
                        </a:lnTo>
                        <a:lnTo>
                          <a:pt x="84" y="417"/>
                        </a:lnTo>
                        <a:lnTo>
                          <a:pt x="81" y="405"/>
                        </a:lnTo>
                        <a:lnTo>
                          <a:pt x="77" y="392"/>
                        </a:lnTo>
                        <a:lnTo>
                          <a:pt x="75" y="379"/>
                        </a:lnTo>
                        <a:lnTo>
                          <a:pt x="74" y="366"/>
                        </a:lnTo>
                        <a:lnTo>
                          <a:pt x="73" y="354"/>
                        </a:lnTo>
                        <a:lnTo>
                          <a:pt x="73" y="341"/>
                        </a:lnTo>
                        <a:lnTo>
                          <a:pt x="73" y="328"/>
                        </a:lnTo>
                        <a:lnTo>
                          <a:pt x="74" y="315"/>
                        </a:lnTo>
                        <a:lnTo>
                          <a:pt x="75" y="302"/>
                        </a:lnTo>
                        <a:lnTo>
                          <a:pt x="77" y="290"/>
                        </a:lnTo>
                        <a:lnTo>
                          <a:pt x="81" y="277"/>
                        </a:lnTo>
                        <a:lnTo>
                          <a:pt x="84" y="264"/>
                        </a:lnTo>
                        <a:lnTo>
                          <a:pt x="88" y="252"/>
                        </a:lnTo>
                        <a:lnTo>
                          <a:pt x="93" y="239"/>
                        </a:lnTo>
                        <a:lnTo>
                          <a:pt x="98" y="227"/>
                        </a:lnTo>
                        <a:lnTo>
                          <a:pt x="103" y="215"/>
                        </a:lnTo>
                        <a:lnTo>
                          <a:pt x="110" y="203"/>
                        </a:lnTo>
                        <a:lnTo>
                          <a:pt x="117" y="193"/>
                        </a:lnTo>
                        <a:lnTo>
                          <a:pt x="125" y="182"/>
                        </a:lnTo>
                        <a:lnTo>
                          <a:pt x="134" y="171"/>
                        </a:lnTo>
                        <a:lnTo>
                          <a:pt x="142" y="160"/>
                        </a:lnTo>
                        <a:lnTo>
                          <a:pt x="152" y="150"/>
                        </a:lnTo>
                        <a:lnTo>
                          <a:pt x="162" y="141"/>
                        </a:lnTo>
                        <a:lnTo>
                          <a:pt x="173" y="132"/>
                        </a:lnTo>
                        <a:lnTo>
                          <a:pt x="182" y="125"/>
                        </a:lnTo>
                        <a:lnTo>
                          <a:pt x="193" y="117"/>
                        </a:lnTo>
                        <a:lnTo>
                          <a:pt x="205" y="109"/>
                        </a:lnTo>
                        <a:lnTo>
                          <a:pt x="216" y="104"/>
                        </a:lnTo>
                        <a:lnTo>
                          <a:pt x="228" y="98"/>
                        </a:lnTo>
                        <a:lnTo>
                          <a:pt x="239" y="92"/>
                        </a:lnTo>
                        <a:lnTo>
                          <a:pt x="251" y="88"/>
                        </a:lnTo>
                        <a:lnTo>
                          <a:pt x="263" y="84"/>
                        </a:lnTo>
                        <a:lnTo>
                          <a:pt x="275" y="80"/>
                        </a:lnTo>
                        <a:lnTo>
                          <a:pt x="287" y="78"/>
                        </a:lnTo>
                        <a:lnTo>
                          <a:pt x="300" y="75"/>
                        </a:lnTo>
                        <a:lnTo>
                          <a:pt x="313" y="74"/>
                        </a:lnTo>
                        <a:lnTo>
                          <a:pt x="325" y="73"/>
                        </a:lnTo>
                        <a:lnTo>
                          <a:pt x="338" y="72"/>
                        </a:lnTo>
                        <a:lnTo>
                          <a:pt x="351" y="72"/>
                        </a:lnTo>
                        <a:lnTo>
                          <a:pt x="363" y="73"/>
                        </a:lnTo>
                        <a:lnTo>
                          <a:pt x="376" y="74"/>
                        </a:lnTo>
                        <a:lnTo>
                          <a:pt x="389" y="76"/>
                        </a:lnTo>
                        <a:lnTo>
                          <a:pt x="400" y="78"/>
                        </a:lnTo>
                        <a:lnTo>
                          <a:pt x="413" y="80"/>
                        </a:lnTo>
                        <a:lnTo>
                          <a:pt x="425" y="85"/>
                        </a:lnTo>
                        <a:lnTo>
                          <a:pt x="437" y="89"/>
                        </a:lnTo>
                        <a:lnTo>
                          <a:pt x="449" y="93"/>
                        </a:lnTo>
                        <a:lnTo>
                          <a:pt x="461" y="99"/>
                        </a:lnTo>
                        <a:lnTo>
                          <a:pt x="473" y="104"/>
                        </a:lnTo>
                        <a:lnTo>
                          <a:pt x="485" y="111"/>
                        </a:lnTo>
                        <a:lnTo>
                          <a:pt x="495" y="118"/>
                        </a:lnTo>
                        <a:lnTo>
                          <a:pt x="506" y="126"/>
                        </a:lnTo>
                        <a:lnTo>
                          <a:pt x="517" y="133"/>
                        </a:lnTo>
                        <a:lnTo>
                          <a:pt x="527" y="142"/>
                        </a:lnTo>
                        <a:lnTo>
                          <a:pt x="575" y="186"/>
                        </a:lnTo>
                        <a:lnTo>
                          <a:pt x="625" y="142"/>
                        </a:lnTo>
                        <a:lnTo>
                          <a:pt x="635" y="133"/>
                        </a:lnTo>
                        <a:lnTo>
                          <a:pt x="646" y="126"/>
                        </a:lnTo>
                        <a:lnTo>
                          <a:pt x="656" y="118"/>
                        </a:lnTo>
                        <a:lnTo>
                          <a:pt x="667" y="111"/>
                        </a:lnTo>
                        <a:lnTo>
                          <a:pt x="679" y="104"/>
                        </a:lnTo>
                        <a:lnTo>
                          <a:pt x="691" y="99"/>
                        </a:lnTo>
                        <a:lnTo>
                          <a:pt x="703" y="93"/>
                        </a:lnTo>
                        <a:lnTo>
                          <a:pt x="715" y="89"/>
                        </a:lnTo>
                        <a:lnTo>
                          <a:pt x="727" y="85"/>
                        </a:lnTo>
                        <a:lnTo>
                          <a:pt x="738" y="80"/>
                        </a:lnTo>
                        <a:lnTo>
                          <a:pt x="751" y="78"/>
                        </a:lnTo>
                        <a:lnTo>
                          <a:pt x="763" y="76"/>
                        </a:lnTo>
                        <a:lnTo>
                          <a:pt x="776" y="74"/>
                        </a:lnTo>
                        <a:lnTo>
                          <a:pt x="789" y="73"/>
                        </a:lnTo>
                        <a:lnTo>
                          <a:pt x="801" y="72"/>
                        </a:lnTo>
                        <a:lnTo>
                          <a:pt x="814" y="72"/>
                        </a:lnTo>
                        <a:lnTo>
                          <a:pt x="827" y="73"/>
                        </a:lnTo>
                        <a:lnTo>
                          <a:pt x="839" y="74"/>
                        </a:lnTo>
                        <a:lnTo>
                          <a:pt x="852" y="75"/>
                        </a:lnTo>
                        <a:lnTo>
                          <a:pt x="865" y="78"/>
                        </a:lnTo>
                        <a:lnTo>
                          <a:pt x="877" y="80"/>
                        </a:lnTo>
                        <a:lnTo>
                          <a:pt x="889" y="84"/>
                        </a:lnTo>
                        <a:lnTo>
                          <a:pt x="900" y="88"/>
                        </a:lnTo>
                        <a:lnTo>
                          <a:pt x="913" y="92"/>
                        </a:lnTo>
                        <a:lnTo>
                          <a:pt x="924" y="98"/>
                        </a:lnTo>
                        <a:lnTo>
                          <a:pt x="936" y="104"/>
                        </a:lnTo>
                        <a:lnTo>
                          <a:pt x="947" y="109"/>
                        </a:lnTo>
                        <a:lnTo>
                          <a:pt x="959" y="117"/>
                        </a:lnTo>
                        <a:lnTo>
                          <a:pt x="970" y="125"/>
                        </a:lnTo>
                        <a:lnTo>
                          <a:pt x="979" y="132"/>
                        </a:lnTo>
                        <a:lnTo>
                          <a:pt x="990" y="141"/>
                        </a:lnTo>
                        <a:lnTo>
                          <a:pt x="1000" y="150"/>
                        </a:lnTo>
                        <a:lnTo>
                          <a:pt x="1010" y="160"/>
                        </a:lnTo>
                        <a:lnTo>
                          <a:pt x="1018" y="171"/>
                        </a:lnTo>
                        <a:lnTo>
                          <a:pt x="1027" y="182"/>
                        </a:lnTo>
                        <a:lnTo>
                          <a:pt x="1034" y="193"/>
                        </a:lnTo>
                        <a:lnTo>
                          <a:pt x="1042" y="203"/>
                        </a:lnTo>
                        <a:lnTo>
                          <a:pt x="1048" y="215"/>
                        </a:lnTo>
                        <a:lnTo>
                          <a:pt x="1054" y="227"/>
                        </a:lnTo>
                        <a:lnTo>
                          <a:pt x="1059" y="239"/>
                        </a:lnTo>
                        <a:lnTo>
                          <a:pt x="1064" y="252"/>
                        </a:lnTo>
                        <a:lnTo>
                          <a:pt x="1068" y="264"/>
                        </a:lnTo>
                        <a:lnTo>
                          <a:pt x="1071" y="277"/>
                        </a:lnTo>
                        <a:lnTo>
                          <a:pt x="1074" y="290"/>
                        </a:lnTo>
                        <a:lnTo>
                          <a:pt x="1076" y="302"/>
                        </a:lnTo>
                        <a:lnTo>
                          <a:pt x="1078" y="315"/>
                        </a:lnTo>
                        <a:lnTo>
                          <a:pt x="1079" y="328"/>
                        </a:lnTo>
                        <a:lnTo>
                          <a:pt x="1079" y="341"/>
                        </a:lnTo>
                        <a:lnTo>
                          <a:pt x="1079" y="354"/>
                        </a:lnTo>
                        <a:lnTo>
                          <a:pt x="1078" y="366"/>
                        </a:lnTo>
                        <a:lnTo>
                          <a:pt x="1076" y="379"/>
                        </a:lnTo>
                        <a:lnTo>
                          <a:pt x="1074" y="392"/>
                        </a:lnTo>
                        <a:lnTo>
                          <a:pt x="1071" y="405"/>
                        </a:lnTo>
                        <a:lnTo>
                          <a:pt x="1068" y="417"/>
                        </a:lnTo>
                        <a:lnTo>
                          <a:pt x="1064" y="430"/>
                        </a:lnTo>
                        <a:lnTo>
                          <a:pt x="1059" y="442"/>
                        </a:lnTo>
                        <a:lnTo>
                          <a:pt x="1054" y="454"/>
                        </a:lnTo>
                        <a:lnTo>
                          <a:pt x="1048" y="466"/>
                        </a:lnTo>
                        <a:lnTo>
                          <a:pt x="1042" y="478"/>
                        </a:lnTo>
                        <a:lnTo>
                          <a:pt x="1034" y="490"/>
                        </a:lnTo>
                        <a:lnTo>
                          <a:pt x="1027" y="500"/>
                        </a:lnTo>
                        <a:lnTo>
                          <a:pt x="1018" y="511"/>
                        </a:lnTo>
                        <a:lnTo>
                          <a:pt x="1010" y="522"/>
                        </a:lnTo>
                        <a:lnTo>
                          <a:pt x="1000" y="532"/>
                        </a:lnTo>
                        <a:lnTo>
                          <a:pt x="1000" y="532"/>
                        </a:lnTo>
                        <a:close/>
                        <a:moveTo>
                          <a:pt x="1051" y="100"/>
                        </a:moveTo>
                        <a:lnTo>
                          <a:pt x="1039" y="88"/>
                        </a:lnTo>
                        <a:lnTo>
                          <a:pt x="1026" y="77"/>
                        </a:lnTo>
                        <a:lnTo>
                          <a:pt x="1012" y="66"/>
                        </a:lnTo>
                        <a:lnTo>
                          <a:pt x="999" y="57"/>
                        </a:lnTo>
                        <a:lnTo>
                          <a:pt x="985" y="48"/>
                        </a:lnTo>
                        <a:lnTo>
                          <a:pt x="970" y="40"/>
                        </a:lnTo>
                        <a:lnTo>
                          <a:pt x="956" y="33"/>
                        </a:lnTo>
                        <a:lnTo>
                          <a:pt x="940" y="26"/>
                        </a:lnTo>
                        <a:lnTo>
                          <a:pt x="925" y="20"/>
                        </a:lnTo>
                        <a:lnTo>
                          <a:pt x="910" y="15"/>
                        </a:lnTo>
                        <a:lnTo>
                          <a:pt x="894" y="11"/>
                        </a:lnTo>
                        <a:lnTo>
                          <a:pt x="879" y="7"/>
                        </a:lnTo>
                        <a:lnTo>
                          <a:pt x="863" y="5"/>
                        </a:lnTo>
                        <a:lnTo>
                          <a:pt x="848" y="3"/>
                        </a:lnTo>
                        <a:lnTo>
                          <a:pt x="831" y="0"/>
                        </a:lnTo>
                        <a:lnTo>
                          <a:pt x="815" y="0"/>
                        </a:lnTo>
                        <a:lnTo>
                          <a:pt x="799" y="0"/>
                        </a:lnTo>
                        <a:lnTo>
                          <a:pt x="783" y="1"/>
                        </a:lnTo>
                        <a:lnTo>
                          <a:pt x="768" y="3"/>
                        </a:lnTo>
                        <a:lnTo>
                          <a:pt x="751" y="5"/>
                        </a:lnTo>
                        <a:lnTo>
                          <a:pt x="735" y="8"/>
                        </a:lnTo>
                        <a:lnTo>
                          <a:pt x="720" y="11"/>
                        </a:lnTo>
                        <a:lnTo>
                          <a:pt x="704" y="15"/>
                        </a:lnTo>
                        <a:lnTo>
                          <a:pt x="689" y="21"/>
                        </a:lnTo>
                        <a:lnTo>
                          <a:pt x="674" y="27"/>
                        </a:lnTo>
                        <a:lnTo>
                          <a:pt x="659" y="34"/>
                        </a:lnTo>
                        <a:lnTo>
                          <a:pt x="644" y="41"/>
                        </a:lnTo>
                        <a:lnTo>
                          <a:pt x="629" y="49"/>
                        </a:lnTo>
                        <a:lnTo>
                          <a:pt x="615" y="58"/>
                        </a:lnTo>
                        <a:lnTo>
                          <a:pt x="602" y="67"/>
                        </a:lnTo>
                        <a:lnTo>
                          <a:pt x="588" y="78"/>
                        </a:lnTo>
                        <a:lnTo>
                          <a:pt x="575" y="89"/>
                        </a:lnTo>
                        <a:lnTo>
                          <a:pt x="563" y="78"/>
                        </a:lnTo>
                        <a:lnTo>
                          <a:pt x="549" y="67"/>
                        </a:lnTo>
                        <a:lnTo>
                          <a:pt x="536" y="58"/>
                        </a:lnTo>
                        <a:lnTo>
                          <a:pt x="522" y="49"/>
                        </a:lnTo>
                        <a:lnTo>
                          <a:pt x="507" y="41"/>
                        </a:lnTo>
                        <a:lnTo>
                          <a:pt x="493" y="34"/>
                        </a:lnTo>
                        <a:lnTo>
                          <a:pt x="478" y="27"/>
                        </a:lnTo>
                        <a:lnTo>
                          <a:pt x="463" y="21"/>
                        </a:lnTo>
                        <a:lnTo>
                          <a:pt x="448" y="15"/>
                        </a:lnTo>
                        <a:lnTo>
                          <a:pt x="432" y="11"/>
                        </a:lnTo>
                        <a:lnTo>
                          <a:pt x="417" y="8"/>
                        </a:lnTo>
                        <a:lnTo>
                          <a:pt x="400" y="5"/>
                        </a:lnTo>
                        <a:lnTo>
                          <a:pt x="384" y="3"/>
                        </a:lnTo>
                        <a:lnTo>
                          <a:pt x="369" y="1"/>
                        </a:lnTo>
                        <a:lnTo>
                          <a:pt x="353" y="0"/>
                        </a:lnTo>
                        <a:lnTo>
                          <a:pt x="337" y="0"/>
                        </a:lnTo>
                        <a:lnTo>
                          <a:pt x="320" y="0"/>
                        </a:lnTo>
                        <a:lnTo>
                          <a:pt x="304" y="3"/>
                        </a:lnTo>
                        <a:lnTo>
                          <a:pt x="289" y="5"/>
                        </a:lnTo>
                        <a:lnTo>
                          <a:pt x="273" y="7"/>
                        </a:lnTo>
                        <a:lnTo>
                          <a:pt x="258" y="11"/>
                        </a:lnTo>
                        <a:lnTo>
                          <a:pt x="242" y="15"/>
                        </a:lnTo>
                        <a:lnTo>
                          <a:pt x="227" y="20"/>
                        </a:lnTo>
                        <a:lnTo>
                          <a:pt x="211" y="26"/>
                        </a:lnTo>
                        <a:lnTo>
                          <a:pt x="196" y="33"/>
                        </a:lnTo>
                        <a:lnTo>
                          <a:pt x="182" y="40"/>
                        </a:lnTo>
                        <a:lnTo>
                          <a:pt x="167" y="48"/>
                        </a:lnTo>
                        <a:lnTo>
                          <a:pt x="153" y="57"/>
                        </a:lnTo>
                        <a:lnTo>
                          <a:pt x="140" y="66"/>
                        </a:lnTo>
                        <a:lnTo>
                          <a:pt x="126" y="77"/>
                        </a:lnTo>
                        <a:lnTo>
                          <a:pt x="113" y="88"/>
                        </a:lnTo>
                        <a:lnTo>
                          <a:pt x="101" y="100"/>
                        </a:lnTo>
                        <a:lnTo>
                          <a:pt x="88" y="113"/>
                        </a:lnTo>
                        <a:lnTo>
                          <a:pt x="77" y="126"/>
                        </a:lnTo>
                        <a:lnTo>
                          <a:pt x="67" y="139"/>
                        </a:lnTo>
                        <a:lnTo>
                          <a:pt x="57" y="153"/>
                        </a:lnTo>
                        <a:lnTo>
                          <a:pt x="47" y="168"/>
                        </a:lnTo>
                        <a:lnTo>
                          <a:pt x="40" y="182"/>
                        </a:lnTo>
                        <a:lnTo>
                          <a:pt x="32" y="197"/>
                        </a:lnTo>
                        <a:lnTo>
                          <a:pt x="26" y="212"/>
                        </a:lnTo>
                        <a:lnTo>
                          <a:pt x="19" y="228"/>
                        </a:lnTo>
                        <a:lnTo>
                          <a:pt x="14" y="243"/>
                        </a:lnTo>
                        <a:lnTo>
                          <a:pt x="9" y="260"/>
                        </a:lnTo>
                        <a:lnTo>
                          <a:pt x="6" y="276"/>
                        </a:lnTo>
                        <a:lnTo>
                          <a:pt x="4" y="292"/>
                        </a:lnTo>
                        <a:lnTo>
                          <a:pt x="2" y="308"/>
                        </a:lnTo>
                        <a:lnTo>
                          <a:pt x="1" y="324"/>
                        </a:lnTo>
                        <a:lnTo>
                          <a:pt x="0" y="341"/>
                        </a:lnTo>
                        <a:lnTo>
                          <a:pt x="1" y="357"/>
                        </a:lnTo>
                        <a:lnTo>
                          <a:pt x="2" y="374"/>
                        </a:lnTo>
                        <a:lnTo>
                          <a:pt x="4" y="390"/>
                        </a:lnTo>
                        <a:lnTo>
                          <a:pt x="6" y="406"/>
                        </a:lnTo>
                        <a:lnTo>
                          <a:pt x="9" y="423"/>
                        </a:lnTo>
                        <a:lnTo>
                          <a:pt x="14" y="438"/>
                        </a:lnTo>
                        <a:lnTo>
                          <a:pt x="19" y="454"/>
                        </a:lnTo>
                        <a:lnTo>
                          <a:pt x="26" y="469"/>
                        </a:lnTo>
                        <a:lnTo>
                          <a:pt x="32" y="484"/>
                        </a:lnTo>
                        <a:lnTo>
                          <a:pt x="40" y="499"/>
                        </a:lnTo>
                        <a:lnTo>
                          <a:pt x="47" y="514"/>
                        </a:lnTo>
                        <a:lnTo>
                          <a:pt x="57" y="528"/>
                        </a:lnTo>
                        <a:lnTo>
                          <a:pt x="67" y="543"/>
                        </a:lnTo>
                        <a:lnTo>
                          <a:pt x="77" y="557"/>
                        </a:lnTo>
                        <a:lnTo>
                          <a:pt x="88" y="570"/>
                        </a:lnTo>
                        <a:lnTo>
                          <a:pt x="101" y="582"/>
                        </a:lnTo>
                        <a:lnTo>
                          <a:pt x="129" y="611"/>
                        </a:lnTo>
                        <a:lnTo>
                          <a:pt x="179" y="660"/>
                        </a:lnTo>
                        <a:lnTo>
                          <a:pt x="244" y="724"/>
                        </a:lnTo>
                        <a:lnTo>
                          <a:pt x="314" y="793"/>
                        </a:lnTo>
                        <a:lnTo>
                          <a:pt x="383" y="862"/>
                        </a:lnTo>
                        <a:lnTo>
                          <a:pt x="443" y="921"/>
                        </a:lnTo>
                        <a:lnTo>
                          <a:pt x="484" y="960"/>
                        </a:lnTo>
                        <a:lnTo>
                          <a:pt x="499" y="977"/>
                        </a:lnTo>
                        <a:lnTo>
                          <a:pt x="507" y="983"/>
                        </a:lnTo>
                        <a:lnTo>
                          <a:pt x="516" y="990"/>
                        </a:lnTo>
                        <a:lnTo>
                          <a:pt x="526" y="995"/>
                        </a:lnTo>
                        <a:lnTo>
                          <a:pt x="535" y="1000"/>
                        </a:lnTo>
                        <a:lnTo>
                          <a:pt x="545" y="1004"/>
                        </a:lnTo>
                        <a:lnTo>
                          <a:pt x="555" y="1006"/>
                        </a:lnTo>
                        <a:lnTo>
                          <a:pt x="566" y="1007"/>
                        </a:lnTo>
                        <a:lnTo>
                          <a:pt x="576" y="1008"/>
                        </a:lnTo>
                        <a:lnTo>
                          <a:pt x="586" y="1007"/>
                        </a:lnTo>
                        <a:lnTo>
                          <a:pt x="597" y="1006"/>
                        </a:lnTo>
                        <a:lnTo>
                          <a:pt x="607" y="1004"/>
                        </a:lnTo>
                        <a:lnTo>
                          <a:pt x="616" y="1000"/>
                        </a:lnTo>
                        <a:lnTo>
                          <a:pt x="626" y="995"/>
                        </a:lnTo>
                        <a:lnTo>
                          <a:pt x="636" y="990"/>
                        </a:lnTo>
                        <a:lnTo>
                          <a:pt x="644" y="983"/>
                        </a:lnTo>
                        <a:lnTo>
                          <a:pt x="653" y="977"/>
                        </a:lnTo>
                        <a:lnTo>
                          <a:pt x="669" y="959"/>
                        </a:lnTo>
                        <a:lnTo>
                          <a:pt x="715" y="915"/>
                        </a:lnTo>
                        <a:lnTo>
                          <a:pt x="777" y="852"/>
                        </a:lnTo>
                        <a:lnTo>
                          <a:pt x="851" y="781"/>
                        </a:lnTo>
                        <a:lnTo>
                          <a:pt x="923" y="709"/>
                        </a:lnTo>
                        <a:lnTo>
                          <a:pt x="987" y="646"/>
                        </a:lnTo>
                        <a:lnTo>
                          <a:pt x="1032" y="601"/>
                        </a:lnTo>
                        <a:lnTo>
                          <a:pt x="1051" y="582"/>
                        </a:lnTo>
                        <a:lnTo>
                          <a:pt x="1064" y="570"/>
                        </a:lnTo>
                        <a:lnTo>
                          <a:pt x="1074" y="557"/>
                        </a:lnTo>
                        <a:lnTo>
                          <a:pt x="1085" y="543"/>
                        </a:lnTo>
                        <a:lnTo>
                          <a:pt x="1095" y="528"/>
                        </a:lnTo>
                        <a:lnTo>
                          <a:pt x="1105" y="514"/>
                        </a:lnTo>
                        <a:lnTo>
                          <a:pt x="1112" y="499"/>
                        </a:lnTo>
                        <a:lnTo>
                          <a:pt x="1120" y="484"/>
                        </a:lnTo>
                        <a:lnTo>
                          <a:pt x="1126" y="469"/>
                        </a:lnTo>
                        <a:lnTo>
                          <a:pt x="1133" y="454"/>
                        </a:lnTo>
                        <a:lnTo>
                          <a:pt x="1138" y="438"/>
                        </a:lnTo>
                        <a:lnTo>
                          <a:pt x="1142" y="423"/>
                        </a:lnTo>
                        <a:lnTo>
                          <a:pt x="1146" y="406"/>
                        </a:lnTo>
                        <a:lnTo>
                          <a:pt x="1148" y="390"/>
                        </a:lnTo>
                        <a:lnTo>
                          <a:pt x="1150" y="374"/>
                        </a:lnTo>
                        <a:lnTo>
                          <a:pt x="1151" y="357"/>
                        </a:lnTo>
                        <a:lnTo>
                          <a:pt x="1152" y="341"/>
                        </a:lnTo>
                        <a:lnTo>
                          <a:pt x="1151" y="324"/>
                        </a:lnTo>
                        <a:lnTo>
                          <a:pt x="1150" y="308"/>
                        </a:lnTo>
                        <a:lnTo>
                          <a:pt x="1148" y="292"/>
                        </a:lnTo>
                        <a:lnTo>
                          <a:pt x="1146" y="276"/>
                        </a:lnTo>
                        <a:lnTo>
                          <a:pt x="1142" y="260"/>
                        </a:lnTo>
                        <a:lnTo>
                          <a:pt x="1138" y="243"/>
                        </a:lnTo>
                        <a:lnTo>
                          <a:pt x="1133" y="228"/>
                        </a:lnTo>
                        <a:lnTo>
                          <a:pt x="1126" y="212"/>
                        </a:lnTo>
                        <a:lnTo>
                          <a:pt x="1120" y="197"/>
                        </a:lnTo>
                        <a:lnTo>
                          <a:pt x="1112" y="182"/>
                        </a:lnTo>
                        <a:lnTo>
                          <a:pt x="1105" y="168"/>
                        </a:lnTo>
                        <a:lnTo>
                          <a:pt x="1095" y="153"/>
                        </a:lnTo>
                        <a:lnTo>
                          <a:pt x="1085" y="139"/>
                        </a:lnTo>
                        <a:lnTo>
                          <a:pt x="1074" y="126"/>
                        </a:lnTo>
                        <a:lnTo>
                          <a:pt x="1064" y="113"/>
                        </a:lnTo>
                        <a:lnTo>
                          <a:pt x="1051" y="100"/>
                        </a:lnTo>
                        <a:close/>
                      </a:path>
                    </a:pathLst>
                  </a:custGeom>
                  <a:solidFill>
                    <a:srgbClr val="FF21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9" name="Google Shape;709;p29"/>
                  <p:cNvSpPr/>
                  <p:nvPr/>
                </p:nvSpPr>
                <p:spPr>
                  <a:xfrm>
                    <a:off x="1891506" y="1939528"/>
                    <a:ext cx="68263" cy="682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" h="171" extrusionOk="0">
                        <a:moveTo>
                          <a:pt x="153" y="0"/>
                        </a:moveTo>
                        <a:lnTo>
                          <a:pt x="152" y="0"/>
                        </a:lnTo>
                        <a:lnTo>
                          <a:pt x="152" y="0"/>
                        </a:lnTo>
                        <a:lnTo>
                          <a:pt x="137" y="1"/>
                        </a:lnTo>
                        <a:lnTo>
                          <a:pt x="122" y="3"/>
                        </a:lnTo>
                        <a:lnTo>
                          <a:pt x="107" y="7"/>
                        </a:lnTo>
                        <a:lnTo>
                          <a:pt x="93" y="12"/>
                        </a:lnTo>
                        <a:lnTo>
                          <a:pt x="80" y="18"/>
                        </a:lnTo>
                        <a:lnTo>
                          <a:pt x="67" y="27"/>
                        </a:lnTo>
                        <a:lnTo>
                          <a:pt x="55" y="35"/>
                        </a:lnTo>
                        <a:lnTo>
                          <a:pt x="44" y="45"/>
                        </a:lnTo>
                        <a:lnTo>
                          <a:pt x="35" y="56"/>
                        </a:lnTo>
                        <a:lnTo>
                          <a:pt x="26" y="68"/>
                        </a:lnTo>
                        <a:lnTo>
                          <a:pt x="18" y="80"/>
                        </a:lnTo>
                        <a:lnTo>
                          <a:pt x="12" y="94"/>
                        </a:lnTo>
                        <a:lnTo>
                          <a:pt x="7" y="108"/>
                        </a:lnTo>
                        <a:lnTo>
                          <a:pt x="3" y="122"/>
                        </a:lnTo>
                        <a:lnTo>
                          <a:pt x="1" y="137"/>
                        </a:lnTo>
                        <a:lnTo>
                          <a:pt x="0" y="153"/>
                        </a:lnTo>
                        <a:lnTo>
                          <a:pt x="0" y="156"/>
                        </a:lnTo>
                        <a:lnTo>
                          <a:pt x="1" y="159"/>
                        </a:lnTo>
                        <a:lnTo>
                          <a:pt x="3" y="163"/>
                        </a:lnTo>
                        <a:lnTo>
                          <a:pt x="5" y="166"/>
                        </a:lnTo>
                        <a:lnTo>
                          <a:pt x="8" y="168"/>
                        </a:lnTo>
                        <a:lnTo>
                          <a:pt x="11" y="169"/>
                        </a:lnTo>
                        <a:lnTo>
                          <a:pt x="14" y="170"/>
                        </a:lnTo>
                        <a:lnTo>
                          <a:pt x="18" y="171"/>
                        </a:lnTo>
                        <a:lnTo>
                          <a:pt x="22" y="170"/>
                        </a:lnTo>
                        <a:lnTo>
                          <a:pt x="25" y="169"/>
                        </a:lnTo>
                        <a:lnTo>
                          <a:pt x="28" y="168"/>
                        </a:lnTo>
                        <a:lnTo>
                          <a:pt x="30" y="166"/>
                        </a:lnTo>
                        <a:lnTo>
                          <a:pt x="32" y="163"/>
                        </a:lnTo>
                        <a:lnTo>
                          <a:pt x="35" y="159"/>
                        </a:lnTo>
                        <a:lnTo>
                          <a:pt x="36" y="156"/>
                        </a:lnTo>
                        <a:lnTo>
                          <a:pt x="36" y="153"/>
                        </a:lnTo>
                        <a:lnTo>
                          <a:pt x="36" y="153"/>
                        </a:lnTo>
                        <a:lnTo>
                          <a:pt x="37" y="141"/>
                        </a:lnTo>
                        <a:lnTo>
                          <a:pt x="38" y="129"/>
                        </a:lnTo>
                        <a:lnTo>
                          <a:pt x="41" y="118"/>
                        </a:lnTo>
                        <a:lnTo>
                          <a:pt x="45" y="108"/>
                        </a:lnTo>
                        <a:lnTo>
                          <a:pt x="50" y="97"/>
                        </a:lnTo>
                        <a:lnTo>
                          <a:pt x="56" y="87"/>
                        </a:lnTo>
                        <a:lnTo>
                          <a:pt x="63" y="78"/>
                        </a:lnTo>
                        <a:lnTo>
                          <a:pt x="70" y="70"/>
                        </a:lnTo>
                        <a:lnTo>
                          <a:pt x="79" y="62"/>
                        </a:lnTo>
                        <a:lnTo>
                          <a:pt x="88" y="56"/>
                        </a:lnTo>
                        <a:lnTo>
                          <a:pt x="97" y="50"/>
                        </a:lnTo>
                        <a:lnTo>
                          <a:pt x="107" y="45"/>
                        </a:lnTo>
                        <a:lnTo>
                          <a:pt x="118" y="41"/>
                        </a:lnTo>
                        <a:lnTo>
                          <a:pt x="130" y="39"/>
                        </a:lnTo>
                        <a:lnTo>
                          <a:pt x="140" y="36"/>
                        </a:lnTo>
                        <a:lnTo>
                          <a:pt x="153" y="36"/>
                        </a:lnTo>
                        <a:lnTo>
                          <a:pt x="153" y="36"/>
                        </a:lnTo>
                        <a:lnTo>
                          <a:pt x="157" y="35"/>
                        </a:lnTo>
                        <a:lnTo>
                          <a:pt x="160" y="34"/>
                        </a:lnTo>
                        <a:lnTo>
                          <a:pt x="163" y="33"/>
                        </a:lnTo>
                        <a:lnTo>
                          <a:pt x="165" y="31"/>
                        </a:lnTo>
                        <a:lnTo>
                          <a:pt x="167" y="28"/>
                        </a:lnTo>
                        <a:lnTo>
                          <a:pt x="170" y="24"/>
                        </a:lnTo>
                        <a:lnTo>
                          <a:pt x="171" y="21"/>
                        </a:lnTo>
                        <a:lnTo>
                          <a:pt x="171" y="18"/>
                        </a:lnTo>
                        <a:lnTo>
                          <a:pt x="171" y="15"/>
                        </a:lnTo>
                        <a:lnTo>
                          <a:pt x="170" y="10"/>
                        </a:lnTo>
                        <a:lnTo>
                          <a:pt x="167" y="8"/>
                        </a:lnTo>
                        <a:lnTo>
                          <a:pt x="165" y="5"/>
                        </a:lnTo>
                        <a:lnTo>
                          <a:pt x="163" y="3"/>
                        </a:lnTo>
                        <a:lnTo>
                          <a:pt x="160" y="2"/>
                        </a:lnTo>
                        <a:lnTo>
                          <a:pt x="157" y="1"/>
                        </a:lnTo>
                        <a:lnTo>
                          <a:pt x="153" y="0"/>
                        </a:ln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10" name="Google Shape;710;p29"/>
                <p:cNvSpPr/>
                <p:nvPr/>
              </p:nvSpPr>
              <p:spPr>
                <a:xfrm>
                  <a:off x="2598096" y="1820313"/>
                  <a:ext cx="496303" cy="356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28" extrusionOk="0">
                      <a:moveTo>
                        <a:pt x="882" y="756"/>
                      </a:moveTo>
                      <a:lnTo>
                        <a:pt x="882" y="756"/>
                      </a:lnTo>
                      <a:lnTo>
                        <a:pt x="234" y="756"/>
                      </a:lnTo>
                      <a:lnTo>
                        <a:pt x="217" y="756"/>
                      </a:lnTo>
                      <a:lnTo>
                        <a:pt x="201" y="752"/>
                      </a:lnTo>
                      <a:lnTo>
                        <a:pt x="186" y="749"/>
                      </a:lnTo>
                      <a:lnTo>
                        <a:pt x="171" y="743"/>
                      </a:lnTo>
                      <a:lnTo>
                        <a:pt x="157" y="736"/>
                      </a:lnTo>
                      <a:lnTo>
                        <a:pt x="144" y="729"/>
                      </a:lnTo>
                      <a:lnTo>
                        <a:pt x="131" y="719"/>
                      </a:lnTo>
                      <a:lnTo>
                        <a:pt x="120" y="708"/>
                      </a:lnTo>
                      <a:lnTo>
                        <a:pt x="109" y="697"/>
                      </a:lnTo>
                      <a:lnTo>
                        <a:pt x="99" y="684"/>
                      </a:lnTo>
                      <a:lnTo>
                        <a:pt x="92" y="671"/>
                      </a:lnTo>
                      <a:lnTo>
                        <a:pt x="84" y="657"/>
                      </a:lnTo>
                      <a:lnTo>
                        <a:pt x="79" y="642"/>
                      </a:lnTo>
                      <a:lnTo>
                        <a:pt x="76" y="626"/>
                      </a:lnTo>
                      <a:lnTo>
                        <a:pt x="72" y="611"/>
                      </a:lnTo>
                      <a:lnTo>
                        <a:pt x="72" y="594"/>
                      </a:lnTo>
                      <a:lnTo>
                        <a:pt x="72" y="583"/>
                      </a:lnTo>
                      <a:lnTo>
                        <a:pt x="73" y="573"/>
                      </a:lnTo>
                      <a:lnTo>
                        <a:pt x="76" y="562"/>
                      </a:lnTo>
                      <a:lnTo>
                        <a:pt x="78" y="553"/>
                      </a:lnTo>
                      <a:lnTo>
                        <a:pt x="81" y="542"/>
                      </a:lnTo>
                      <a:lnTo>
                        <a:pt x="84" y="532"/>
                      </a:lnTo>
                      <a:lnTo>
                        <a:pt x="89" y="523"/>
                      </a:lnTo>
                      <a:lnTo>
                        <a:pt x="94" y="514"/>
                      </a:lnTo>
                      <a:lnTo>
                        <a:pt x="99" y="505"/>
                      </a:lnTo>
                      <a:lnTo>
                        <a:pt x="105" y="496"/>
                      </a:lnTo>
                      <a:lnTo>
                        <a:pt x="112" y="489"/>
                      </a:lnTo>
                      <a:lnTo>
                        <a:pt x="119" y="481"/>
                      </a:lnTo>
                      <a:lnTo>
                        <a:pt x="126" y="474"/>
                      </a:lnTo>
                      <a:lnTo>
                        <a:pt x="135" y="467"/>
                      </a:lnTo>
                      <a:lnTo>
                        <a:pt x="144" y="461"/>
                      </a:lnTo>
                      <a:lnTo>
                        <a:pt x="153" y="454"/>
                      </a:lnTo>
                      <a:lnTo>
                        <a:pt x="170" y="445"/>
                      </a:lnTo>
                      <a:lnTo>
                        <a:pt x="181" y="437"/>
                      </a:lnTo>
                      <a:lnTo>
                        <a:pt x="187" y="433"/>
                      </a:lnTo>
                      <a:lnTo>
                        <a:pt x="190" y="428"/>
                      </a:lnTo>
                      <a:lnTo>
                        <a:pt x="193" y="425"/>
                      </a:lnTo>
                      <a:lnTo>
                        <a:pt x="195" y="421"/>
                      </a:lnTo>
                      <a:lnTo>
                        <a:pt x="197" y="417"/>
                      </a:lnTo>
                      <a:lnTo>
                        <a:pt x="198" y="411"/>
                      </a:lnTo>
                      <a:lnTo>
                        <a:pt x="197" y="407"/>
                      </a:lnTo>
                      <a:lnTo>
                        <a:pt x="195" y="400"/>
                      </a:lnTo>
                      <a:lnTo>
                        <a:pt x="192" y="387"/>
                      </a:lnTo>
                      <a:lnTo>
                        <a:pt x="185" y="370"/>
                      </a:lnTo>
                      <a:lnTo>
                        <a:pt x="183" y="363"/>
                      </a:lnTo>
                      <a:lnTo>
                        <a:pt x="181" y="355"/>
                      </a:lnTo>
                      <a:lnTo>
                        <a:pt x="180" y="348"/>
                      </a:lnTo>
                      <a:lnTo>
                        <a:pt x="180" y="342"/>
                      </a:lnTo>
                      <a:lnTo>
                        <a:pt x="180" y="332"/>
                      </a:lnTo>
                      <a:lnTo>
                        <a:pt x="181" y="324"/>
                      </a:lnTo>
                      <a:lnTo>
                        <a:pt x="184" y="315"/>
                      </a:lnTo>
                      <a:lnTo>
                        <a:pt x="187" y="307"/>
                      </a:lnTo>
                      <a:lnTo>
                        <a:pt x="191" y="299"/>
                      </a:lnTo>
                      <a:lnTo>
                        <a:pt x="195" y="291"/>
                      </a:lnTo>
                      <a:lnTo>
                        <a:pt x="201" y="285"/>
                      </a:lnTo>
                      <a:lnTo>
                        <a:pt x="206" y="278"/>
                      </a:lnTo>
                      <a:lnTo>
                        <a:pt x="213" y="273"/>
                      </a:lnTo>
                      <a:lnTo>
                        <a:pt x="219" y="267"/>
                      </a:lnTo>
                      <a:lnTo>
                        <a:pt x="227" y="263"/>
                      </a:lnTo>
                      <a:lnTo>
                        <a:pt x="235" y="259"/>
                      </a:lnTo>
                      <a:lnTo>
                        <a:pt x="243" y="256"/>
                      </a:lnTo>
                      <a:lnTo>
                        <a:pt x="252" y="253"/>
                      </a:lnTo>
                      <a:lnTo>
                        <a:pt x="260" y="252"/>
                      </a:lnTo>
                      <a:lnTo>
                        <a:pt x="270" y="252"/>
                      </a:lnTo>
                      <a:lnTo>
                        <a:pt x="274" y="252"/>
                      </a:lnTo>
                      <a:lnTo>
                        <a:pt x="285" y="252"/>
                      </a:lnTo>
                      <a:lnTo>
                        <a:pt x="293" y="253"/>
                      </a:lnTo>
                      <a:lnTo>
                        <a:pt x="300" y="255"/>
                      </a:lnTo>
                      <a:lnTo>
                        <a:pt x="309" y="257"/>
                      </a:lnTo>
                      <a:lnTo>
                        <a:pt x="319" y="260"/>
                      </a:lnTo>
                      <a:lnTo>
                        <a:pt x="333" y="265"/>
                      </a:lnTo>
                      <a:lnTo>
                        <a:pt x="343" y="266"/>
                      </a:lnTo>
                      <a:lnTo>
                        <a:pt x="348" y="266"/>
                      </a:lnTo>
                      <a:lnTo>
                        <a:pt x="352" y="265"/>
                      </a:lnTo>
                      <a:lnTo>
                        <a:pt x="356" y="264"/>
                      </a:lnTo>
                      <a:lnTo>
                        <a:pt x="360" y="261"/>
                      </a:lnTo>
                      <a:lnTo>
                        <a:pt x="366" y="255"/>
                      </a:lnTo>
                      <a:lnTo>
                        <a:pt x="372" y="245"/>
                      </a:lnTo>
                      <a:lnTo>
                        <a:pt x="377" y="233"/>
                      </a:lnTo>
                      <a:lnTo>
                        <a:pt x="384" y="219"/>
                      </a:lnTo>
                      <a:lnTo>
                        <a:pt x="392" y="203"/>
                      </a:lnTo>
                      <a:lnTo>
                        <a:pt x="402" y="186"/>
                      </a:lnTo>
                      <a:lnTo>
                        <a:pt x="413" y="172"/>
                      </a:lnTo>
                      <a:lnTo>
                        <a:pt x="423" y="158"/>
                      </a:lnTo>
                      <a:lnTo>
                        <a:pt x="435" y="145"/>
                      </a:lnTo>
                      <a:lnTo>
                        <a:pt x="448" y="134"/>
                      </a:lnTo>
                      <a:lnTo>
                        <a:pt x="462" y="122"/>
                      </a:lnTo>
                      <a:lnTo>
                        <a:pt x="477" y="112"/>
                      </a:lnTo>
                      <a:lnTo>
                        <a:pt x="492" y="103"/>
                      </a:lnTo>
                      <a:lnTo>
                        <a:pt x="508" y="95"/>
                      </a:lnTo>
                      <a:lnTo>
                        <a:pt x="524" y="88"/>
                      </a:lnTo>
                      <a:lnTo>
                        <a:pt x="541" y="83"/>
                      </a:lnTo>
                      <a:lnTo>
                        <a:pt x="558" y="77"/>
                      </a:lnTo>
                      <a:lnTo>
                        <a:pt x="576" y="74"/>
                      </a:lnTo>
                      <a:lnTo>
                        <a:pt x="594" y="73"/>
                      </a:lnTo>
                      <a:lnTo>
                        <a:pt x="612" y="72"/>
                      </a:lnTo>
                      <a:lnTo>
                        <a:pt x="624" y="72"/>
                      </a:lnTo>
                      <a:lnTo>
                        <a:pt x="636" y="73"/>
                      </a:lnTo>
                      <a:lnTo>
                        <a:pt x="648" y="74"/>
                      </a:lnTo>
                      <a:lnTo>
                        <a:pt x="660" y="76"/>
                      </a:lnTo>
                      <a:lnTo>
                        <a:pt x="671" y="78"/>
                      </a:lnTo>
                      <a:lnTo>
                        <a:pt x="681" y="82"/>
                      </a:lnTo>
                      <a:lnTo>
                        <a:pt x="693" y="85"/>
                      </a:lnTo>
                      <a:lnTo>
                        <a:pt x="704" y="89"/>
                      </a:lnTo>
                      <a:lnTo>
                        <a:pt x="725" y="99"/>
                      </a:lnTo>
                      <a:lnTo>
                        <a:pt x="744" y="110"/>
                      </a:lnTo>
                      <a:lnTo>
                        <a:pt x="764" y="123"/>
                      </a:lnTo>
                      <a:lnTo>
                        <a:pt x="781" y="137"/>
                      </a:lnTo>
                      <a:lnTo>
                        <a:pt x="796" y="153"/>
                      </a:lnTo>
                      <a:lnTo>
                        <a:pt x="811" y="170"/>
                      </a:lnTo>
                      <a:lnTo>
                        <a:pt x="824" y="190"/>
                      </a:lnTo>
                      <a:lnTo>
                        <a:pt x="835" y="209"/>
                      </a:lnTo>
                      <a:lnTo>
                        <a:pt x="845" y="231"/>
                      </a:lnTo>
                      <a:lnTo>
                        <a:pt x="852" y="252"/>
                      </a:lnTo>
                      <a:lnTo>
                        <a:pt x="855" y="264"/>
                      </a:lnTo>
                      <a:lnTo>
                        <a:pt x="858" y="276"/>
                      </a:lnTo>
                      <a:lnTo>
                        <a:pt x="860" y="288"/>
                      </a:lnTo>
                      <a:lnTo>
                        <a:pt x="861" y="300"/>
                      </a:lnTo>
                      <a:lnTo>
                        <a:pt x="863" y="317"/>
                      </a:lnTo>
                      <a:lnTo>
                        <a:pt x="865" y="330"/>
                      </a:lnTo>
                      <a:lnTo>
                        <a:pt x="866" y="336"/>
                      </a:lnTo>
                      <a:lnTo>
                        <a:pt x="867" y="340"/>
                      </a:lnTo>
                      <a:lnTo>
                        <a:pt x="869" y="343"/>
                      </a:lnTo>
                      <a:lnTo>
                        <a:pt x="872" y="346"/>
                      </a:lnTo>
                      <a:lnTo>
                        <a:pt x="875" y="350"/>
                      </a:lnTo>
                      <a:lnTo>
                        <a:pt x="878" y="352"/>
                      </a:lnTo>
                      <a:lnTo>
                        <a:pt x="883" y="354"/>
                      </a:lnTo>
                      <a:lnTo>
                        <a:pt x="888" y="356"/>
                      </a:lnTo>
                      <a:lnTo>
                        <a:pt x="902" y="359"/>
                      </a:lnTo>
                      <a:lnTo>
                        <a:pt x="919" y="364"/>
                      </a:lnTo>
                      <a:lnTo>
                        <a:pt x="936" y="368"/>
                      </a:lnTo>
                      <a:lnTo>
                        <a:pt x="953" y="373"/>
                      </a:lnTo>
                      <a:lnTo>
                        <a:pt x="969" y="380"/>
                      </a:lnTo>
                      <a:lnTo>
                        <a:pt x="984" y="388"/>
                      </a:lnTo>
                      <a:lnTo>
                        <a:pt x="998" y="398"/>
                      </a:lnTo>
                      <a:lnTo>
                        <a:pt x="1011" y="408"/>
                      </a:lnTo>
                      <a:lnTo>
                        <a:pt x="1024" y="420"/>
                      </a:lnTo>
                      <a:lnTo>
                        <a:pt x="1035" y="432"/>
                      </a:lnTo>
                      <a:lnTo>
                        <a:pt x="1044" y="446"/>
                      </a:lnTo>
                      <a:lnTo>
                        <a:pt x="1054" y="460"/>
                      </a:lnTo>
                      <a:lnTo>
                        <a:pt x="1062" y="475"/>
                      </a:lnTo>
                      <a:lnTo>
                        <a:pt x="1068" y="490"/>
                      </a:lnTo>
                      <a:lnTo>
                        <a:pt x="1074" y="506"/>
                      </a:lnTo>
                      <a:lnTo>
                        <a:pt x="1077" y="523"/>
                      </a:lnTo>
                      <a:lnTo>
                        <a:pt x="1079" y="541"/>
                      </a:lnTo>
                      <a:lnTo>
                        <a:pt x="1080" y="558"/>
                      </a:lnTo>
                      <a:lnTo>
                        <a:pt x="1079" y="579"/>
                      </a:lnTo>
                      <a:lnTo>
                        <a:pt x="1076" y="598"/>
                      </a:lnTo>
                      <a:lnTo>
                        <a:pt x="1071" y="616"/>
                      </a:lnTo>
                      <a:lnTo>
                        <a:pt x="1065" y="635"/>
                      </a:lnTo>
                      <a:lnTo>
                        <a:pt x="1056" y="652"/>
                      </a:lnTo>
                      <a:lnTo>
                        <a:pt x="1047" y="668"/>
                      </a:lnTo>
                      <a:lnTo>
                        <a:pt x="1035" y="684"/>
                      </a:lnTo>
                      <a:lnTo>
                        <a:pt x="1022" y="698"/>
                      </a:lnTo>
                      <a:lnTo>
                        <a:pt x="1008" y="710"/>
                      </a:lnTo>
                      <a:lnTo>
                        <a:pt x="993" y="722"/>
                      </a:lnTo>
                      <a:lnTo>
                        <a:pt x="976" y="732"/>
                      </a:lnTo>
                      <a:lnTo>
                        <a:pt x="959" y="741"/>
                      </a:lnTo>
                      <a:lnTo>
                        <a:pt x="941" y="747"/>
                      </a:lnTo>
                      <a:lnTo>
                        <a:pt x="922" y="752"/>
                      </a:lnTo>
                      <a:lnTo>
                        <a:pt x="902" y="755"/>
                      </a:lnTo>
                      <a:lnTo>
                        <a:pt x="882" y="756"/>
                      </a:lnTo>
                      <a:close/>
                      <a:moveTo>
                        <a:pt x="933" y="293"/>
                      </a:moveTo>
                      <a:lnTo>
                        <a:pt x="931" y="278"/>
                      </a:lnTo>
                      <a:lnTo>
                        <a:pt x="929" y="263"/>
                      </a:lnTo>
                      <a:lnTo>
                        <a:pt x="926" y="248"/>
                      </a:lnTo>
                      <a:lnTo>
                        <a:pt x="921" y="233"/>
                      </a:lnTo>
                      <a:lnTo>
                        <a:pt x="917" y="219"/>
                      </a:lnTo>
                      <a:lnTo>
                        <a:pt x="912" y="205"/>
                      </a:lnTo>
                      <a:lnTo>
                        <a:pt x="906" y="192"/>
                      </a:lnTo>
                      <a:lnTo>
                        <a:pt x="900" y="178"/>
                      </a:lnTo>
                      <a:lnTo>
                        <a:pt x="893" y="165"/>
                      </a:lnTo>
                      <a:lnTo>
                        <a:pt x="886" y="152"/>
                      </a:lnTo>
                      <a:lnTo>
                        <a:pt x="877" y="140"/>
                      </a:lnTo>
                      <a:lnTo>
                        <a:pt x="868" y="128"/>
                      </a:lnTo>
                      <a:lnTo>
                        <a:pt x="860" y="116"/>
                      </a:lnTo>
                      <a:lnTo>
                        <a:pt x="850" y="105"/>
                      </a:lnTo>
                      <a:lnTo>
                        <a:pt x="840" y="95"/>
                      </a:lnTo>
                      <a:lnTo>
                        <a:pt x="829" y="85"/>
                      </a:lnTo>
                      <a:lnTo>
                        <a:pt x="819" y="75"/>
                      </a:lnTo>
                      <a:lnTo>
                        <a:pt x="807" y="67"/>
                      </a:lnTo>
                      <a:lnTo>
                        <a:pt x="796" y="58"/>
                      </a:lnTo>
                      <a:lnTo>
                        <a:pt x="783" y="49"/>
                      </a:lnTo>
                      <a:lnTo>
                        <a:pt x="771" y="42"/>
                      </a:lnTo>
                      <a:lnTo>
                        <a:pt x="758" y="35"/>
                      </a:lnTo>
                      <a:lnTo>
                        <a:pt x="744" y="29"/>
                      </a:lnTo>
                      <a:lnTo>
                        <a:pt x="731" y="22"/>
                      </a:lnTo>
                      <a:lnTo>
                        <a:pt x="717" y="18"/>
                      </a:lnTo>
                      <a:lnTo>
                        <a:pt x="703" y="13"/>
                      </a:lnTo>
                      <a:lnTo>
                        <a:pt x="688" y="9"/>
                      </a:lnTo>
                      <a:lnTo>
                        <a:pt x="674" y="6"/>
                      </a:lnTo>
                      <a:lnTo>
                        <a:pt x="659" y="3"/>
                      </a:lnTo>
                      <a:lnTo>
                        <a:pt x="643" y="2"/>
                      </a:lnTo>
                      <a:lnTo>
                        <a:pt x="627" y="1"/>
                      </a:lnTo>
                      <a:lnTo>
                        <a:pt x="612" y="0"/>
                      </a:lnTo>
                      <a:lnTo>
                        <a:pt x="588" y="1"/>
                      </a:lnTo>
                      <a:lnTo>
                        <a:pt x="564" y="4"/>
                      </a:lnTo>
                      <a:lnTo>
                        <a:pt x="541" y="8"/>
                      </a:lnTo>
                      <a:lnTo>
                        <a:pt x="518" y="14"/>
                      </a:lnTo>
                      <a:lnTo>
                        <a:pt x="497" y="21"/>
                      </a:lnTo>
                      <a:lnTo>
                        <a:pt x="475" y="30"/>
                      </a:lnTo>
                      <a:lnTo>
                        <a:pt x="455" y="41"/>
                      </a:lnTo>
                      <a:lnTo>
                        <a:pt x="435" y="53"/>
                      </a:lnTo>
                      <a:lnTo>
                        <a:pt x="417" y="66"/>
                      </a:lnTo>
                      <a:lnTo>
                        <a:pt x="400" y="80"/>
                      </a:lnTo>
                      <a:lnTo>
                        <a:pt x="383" y="96"/>
                      </a:lnTo>
                      <a:lnTo>
                        <a:pt x="368" y="112"/>
                      </a:lnTo>
                      <a:lnTo>
                        <a:pt x="353" y="129"/>
                      </a:lnTo>
                      <a:lnTo>
                        <a:pt x="340" y="149"/>
                      </a:lnTo>
                      <a:lnTo>
                        <a:pt x="329" y="168"/>
                      </a:lnTo>
                      <a:lnTo>
                        <a:pt x="319" y="189"/>
                      </a:lnTo>
                      <a:lnTo>
                        <a:pt x="307" y="185"/>
                      </a:lnTo>
                      <a:lnTo>
                        <a:pt x="295" y="182"/>
                      </a:lnTo>
                      <a:lnTo>
                        <a:pt x="283" y="181"/>
                      </a:lnTo>
                      <a:lnTo>
                        <a:pt x="270" y="180"/>
                      </a:lnTo>
                      <a:lnTo>
                        <a:pt x="254" y="181"/>
                      </a:lnTo>
                      <a:lnTo>
                        <a:pt x="238" y="183"/>
                      </a:lnTo>
                      <a:lnTo>
                        <a:pt x="221" y="188"/>
                      </a:lnTo>
                      <a:lnTo>
                        <a:pt x="207" y="193"/>
                      </a:lnTo>
                      <a:lnTo>
                        <a:pt x="192" y="199"/>
                      </a:lnTo>
                      <a:lnTo>
                        <a:pt x="179" y="208"/>
                      </a:lnTo>
                      <a:lnTo>
                        <a:pt x="167" y="217"/>
                      </a:lnTo>
                      <a:lnTo>
                        <a:pt x="156" y="228"/>
                      </a:lnTo>
                      <a:lnTo>
                        <a:pt x="145" y="239"/>
                      </a:lnTo>
                      <a:lnTo>
                        <a:pt x="136" y="251"/>
                      </a:lnTo>
                      <a:lnTo>
                        <a:pt x="127" y="265"/>
                      </a:lnTo>
                      <a:lnTo>
                        <a:pt x="121" y="279"/>
                      </a:lnTo>
                      <a:lnTo>
                        <a:pt x="116" y="293"/>
                      </a:lnTo>
                      <a:lnTo>
                        <a:pt x="111" y="310"/>
                      </a:lnTo>
                      <a:lnTo>
                        <a:pt x="109" y="326"/>
                      </a:lnTo>
                      <a:lnTo>
                        <a:pt x="108" y="342"/>
                      </a:lnTo>
                      <a:lnTo>
                        <a:pt x="109" y="355"/>
                      </a:lnTo>
                      <a:lnTo>
                        <a:pt x="110" y="368"/>
                      </a:lnTo>
                      <a:lnTo>
                        <a:pt x="113" y="381"/>
                      </a:lnTo>
                      <a:lnTo>
                        <a:pt x="117" y="393"/>
                      </a:lnTo>
                      <a:lnTo>
                        <a:pt x="104" y="400"/>
                      </a:lnTo>
                      <a:lnTo>
                        <a:pt x="92" y="409"/>
                      </a:lnTo>
                      <a:lnTo>
                        <a:pt x="80" y="419"/>
                      </a:lnTo>
                      <a:lnTo>
                        <a:pt x="69" y="429"/>
                      </a:lnTo>
                      <a:lnTo>
                        <a:pt x="59" y="440"/>
                      </a:lnTo>
                      <a:lnTo>
                        <a:pt x="50" y="451"/>
                      </a:lnTo>
                      <a:lnTo>
                        <a:pt x="40" y="463"/>
                      </a:lnTo>
                      <a:lnTo>
                        <a:pt x="32" y="476"/>
                      </a:lnTo>
                      <a:lnTo>
                        <a:pt x="25" y="489"/>
                      </a:lnTo>
                      <a:lnTo>
                        <a:pt x="18" y="503"/>
                      </a:lnTo>
                      <a:lnTo>
                        <a:pt x="13" y="517"/>
                      </a:lnTo>
                      <a:lnTo>
                        <a:pt x="9" y="532"/>
                      </a:lnTo>
                      <a:lnTo>
                        <a:pt x="4" y="547"/>
                      </a:lnTo>
                      <a:lnTo>
                        <a:pt x="2" y="562"/>
                      </a:lnTo>
                      <a:lnTo>
                        <a:pt x="1" y="577"/>
                      </a:lnTo>
                      <a:lnTo>
                        <a:pt x="0" y="594"/>
                      </a:lnTo>
                      <a:lnTo>
                        <a:pt x="0" y="606"/>
                      </a:lnTo>
                      <a:lnTo>
                        <a:pt x="1" y="617"/>
                      </a:lnTo>
                      <a:lnTo>
                        <a:pt x="2" y="629"/>
                      </a:lnTo>
                      <a:lnTo>
                        <a:pt x="4" y="641"/>
                      </a:lnTo>
                      <a:lnTo>
                        <a:pt x="8" y="652"/>
                      </a:lnTo>
                      <a:lnTo>
                        <a:pt x="11" y="664"/>
                      </a:lnTo>
                      <a:lnTo>
                        <a:pt x="14" y="675"/>
                      </a:lnTo>
                      <a:lnTo>
                        <a:pt x="18" y="685"/>
                      </a:lnTo>
                      <a:lnTo>
                        <a:pt x="23" y="695"/>
                      </a:lnTo>
                      <a:lnTo>
                        <a:pt x="28" y="706"/>
                      </a:lnTo>
                      <a:lnTo>
                        <a:pt x="33" y="716"/>
                      </a:lnTo>
                      <a:lnTo>
                        <a:pt x="40" y="724"/>
                      </a:lnTo>
                      <a:lnTo>
                        <a:pt x="53" y="743"/>
                      </a:lnTo>
                      <a:lnTo>
                        <a:pt x="68" y="759"/>
                      </a:lnTo>
                      <a:lnTo>
                        <a:pt x="85" y="774"/>
                      </a:lnTo>
                      <a:lnTo>
                        <a:pt x="104" y="788"/>
                      </a:lnTo>
                      <a:lnTo>
                        <a:pt x="112" y="795"/>
                      </a:lnTo>
                      <a:lnTo>
                        <a:pt x="122" y="800"/>
                      </a:lnTo>
                      <a:lnTo>
                        <a:pt x="133" y="805"/>
                      </a:lnTo>
                      <a:lnTo>
                        <a:pt x="143" y="810"/>
                      </a:lnTo>
                      <a:lnTo>
                        <a:pt x="153" y="814"/>
                      </a:lnTo>
                      <a:lnTo>
                        <a:pt x="164" y="817"/>
                      </a:lnTo>
                      <a:lnTo>
                        <a:pt x="176" y="820"/>
                      </a:lnTo>
                      <a:lnTo>
                        <a:pt x="187" y="824"/>
                      </a:lnTo>
                      <a:lnTo>
                        <a:pt x="199" y="825"/>
                      </a:lnTo>
                      <a:lnTo>
                        <a:pt x="211" y="827"/>
                      </a:lnTo>
                      <a:lnTo>
                        <a:pt x="222" y="828"/>
                      </a:lnTo>
                      <a:lnTo>
                        <a:pt x="234" y="828"/>
                      </a:lnTo>
                      <a:lnTo>
                        <a:pt x="234" y="828"/>
                      </a:lnTo>
                      <a:lnTo>
                        <a:pt x="882" y="828"/>
                      </a:lnTo>
                      <a:lnTo>
                        <a:pt x="882" y="828"/>
                      </a:lnTo>
                      <a:lnTo>
                        <a:pt x="895" y="828"/>
                      </a:lnTo>
                      <a:lnTo>
                        <a:pt x="909" y="827"/>
                      </a:lnTo>
                      <a:lnTo>
                        <a:pt x="923" y="825"/>
                      </a:lnTo>
                      <a:lnTo>
                        <a:pt x="936" y="823"/>
                      </a:lnTo>
                      <a:lnTo>
                        <a:pt x="949" y="819"/>
                      </a:lnTo>
                      <a:lnTo>
                        <a:pt x="962" y="816"/>
                      </a:lnTo>
                      <a:lnTo>
                        <a:pt x="975" y="812"/>
                      </a:lnTo>
                      <a:lnTo>
                        <a:pt x="987" y="806"/>
                      </a:lnTo>
                      <a:lnTo>
                        <a:pt x="999" y="801"/>
                      </a:lnTo>
                      <a:lnTo>
                        <a:pt x="1011" y="796"/>
                      </a:lnTo>
                      <a:lnTo>
                        <a:pt x="1022" y="789"/>
                      </a:lnTo>
                      <a:lnTo>
                        <a:pt x="1033" y="782"/>
                      </a:lnTo>
                      <a:lnTo>
                        <a:pt x="1043" y="774"/>
                      </a:lnTo>
                      <a:lnTo>
                        <a:pt x="1054" y="766"/>
                      </a:lnTo>
                      <a:lnTo>
                        <a:pt x="1064" y="758"/>
                      </a:lnTo>
                      <a:lnTo>
                        <a:pt x="1072" y="749"/>
                      </a:lnTo>
                      <a:lnTo>
                        <a:pt x="1082" y="739"/>
                      </a:lnTo>
                      <a:lnTo>
                        <a:pt x="1091" y="730"/>
                      </a:lnTo>
                      <a:lnTo>
                        <a:pt x="1098" y="720"/>
                      </a:lnTo>
                      <a:lnTo>
                        <a:pt x="1106" y="709"/>
                      </a:lnTo>
                      <a:lnTo>
                        <a:pt x="1112" y="698"/>
                      </a:lnTo>
                      <a:lnTo>
                        <a:pt x="1119" y="687"/>
                      </a:lnTo>
                      <a:lnTo>
                        <a:pt x="1125" y="675"/>
                      </a:lnTo>
                      <a:lnTo>
                        <a:pt x="1131" y="663"/>
                      </a:lnTo>
                      <a:lnTo>
                        <a:pt x="1135" y="651"/>
                      </a:lnTo>
                      <a:lnTo>
                        <a:pt x="1139" y="638"/>
                      </a:lnTo>
                      <a:lnTo>
                        <a:pt x="1144" y="625"/>
                      </a:lnTo>
                      <a:lnTo>
                        <a:pt x="1146" y="612"/>
                      </a:lnTo>
                      <a:lnTo>
                        <a:pt x="1149" y="599"/>
                      </a:lnTo>
                      <a:lnTo>
                        <a:pt x="1150" y="586"/>
                      </a:lnTo>
                      <a:lnTo>
                        <a:pt x="1151" y="572"/>
                      </a:lnTo>
                      <a:lnTo>
                        <a:pt x="1152" y="558"/>
                      </a:lnTo>
                      <a:lnTo>
                        <a:pt x="1151" y="546"/>
                      </a:lnTo>
                      <a:lnTo>
                        <a:pt x="1151" y="533"/>
                      </a:lnTo>
                      <a:lnTo>
                        <a:pt x="1149" y="521"/>
                      </a:lnTo>
                      <a:lnTo>
                        <a:pt x="1148" y="509"/>
                      </a:lnTo>
                      <a:lnTo>
                        <a:pt x="1143" y="487"/>
                      </a:lnTo>
                      <a:lnTo>
                        <a:pt x="1135" y="464"/>
                      </a:lnTo>
                      <a:lnTo>
                        <a:pt x="1126" y="444"/>
                      </a:lnTo>
                      <a:lnTo>
                        <a:pt x="1116" y="423"/>
                      </a:lnTo>
                      <a:lnTo>
                        <a:pt x="1103" y="404"/>
                      </a:lnTo>
                      <a:lnTo>
                        <a:pt x="1089" y="385"/>
                      </a:lnTo>
                      <a:lnTo>
                        <a:pt x="1074" y="368"/>
                      </a:lnTo>
                      <a:lnTo>
                        <a:pt x="1057" y="353"/>
                      </a:lnTo>
                      <a:lnTo>
                        <a:pt x="1039" y="339"/>
                      </a:lnTo>
                      <a:lnTo>
                        <a:pt x="1020" y="326"/>
                      </a:lnTo>
                      <a:lnTo>
                        <a:pt x="999" y="315"/>
                      </a:lnTo>
                      <a:lnTo>
                        <a:pt x="979" y="306"/>
                      </a:lnTo>
                      <a:lnTo>
                        <a:pt x="956" y="299"/>
                      </a:lnTo>
                      <a:lnTo>
                        <a:pt x="933" y="293"/>
                      </a:lnTo>
                      <a:close/>
                    </a:path>
                  </a:pathLst>
                </a:custGeom>
                <a:solidFill>
                  <a:srgbClr val="D4633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aphicFrame>
        <p:nvGraphicFramePr>
          <p:cNvPr id="711" name="Google Shape;711;p29"/>
          <p:cNvGraphicFramePr/>
          <p:nvPr>
            <p:extLst>
              <p:ext uri="{D42A27DB-BD31-4B8C-83A1-F6EECF244321}">
                <p14:modId xmlns:p14="http://schemas.microsoft.com/office/powerpoint/2010/main" val="2161687118"/>
              </p:ext>
            </p:extLst>
          </p:nvPr>
        </p:nvGraphicFramePr>
        <p:xfrm>
          <a:off x="4876600" y="1919545"/>
          <a:ext cx="6356950" cy="931245"/>
        </p:xfrm>
        <a:graphic>
          <a:graphicData uri="http://schemas.openxmlformats.org/drawingml/2006/table">
            <a:tbl>
              <a:tblPr>
                <a:noFill/>
                <a:tableStyleId>{1B9A079D-685E-4BCA-81CD-9A74930DF06E}</a:tableStyleId>
              </a:tblPr>
              <a:tblGrid>
                <a:gridCol w="317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Processor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6080A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Intel CORE i5 8</a:t>
                      </a:r>
                      <a:r>
                        <a:rPr lang="en-US" sz="1400" baseline="30000" dirty="0">
                          <a:solidFill>
                            <a:srgbClr val="06080A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TH</a:t>
                      </a:r>
                      <a:r>
                        <a:rPr lang="en-US" sz="1400" baseline="0" dirty="0">
                          <a:solidFill>
                            <a:srgbClr val="06080A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Generation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RAM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8</a:t>
                      </a:r>
                      <a:r>
                        <a:rPr lang="en-US" sz="1400" baseline="0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GB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Hard disk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 TB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2" name="Google Shape;712;p29"/>
          <p:cNvSpPr/>
          <p:nvPr/>
        </p:nvSpPr>
        <p:spPr>
          <a:xfrm>
            <a:off x="4876142" y="1417373"/>
            <a:ext cx="18301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6080A"/>
                </a:solidFill>
                <a:latin typeface="Arial Black"/>
                <a:ea typeface="Arial Black"/>
                <a:cs typeface="Arial Black"/>
                <a:sym typeface="Arial Black"/>
              </a:rPr>
              <a:t>HARDWARE :</a:t>
            </a:r>
            <a:endParaRPr sz="1800" dirty="0">
              <a:solidFill>
                <a:srgbClr val="06080A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aphicFrame>
        <p:nvGraphicFramePr>
          <p:cNvPr id="713" name="Google Shape;713;p29"/>
          <p:cNvGraphicFramePr/>
          <p:nvPr>
            <p:extLst>
              <p:ext uri="{D42A27DB-BD31-4B8C-83A1-F6EECF244321}">
                <p14:modId xmlns:p14="http://schemas.microsoft.com/office/powerpoint/2010/main" val="290579097"/>
              </p:ext>
            </p:extLst>
          </p:nvPr>
        </p:nvGraphicFramePr>
        <p:xfrm>
          <a:off x="4876142" y="3710430"/>
          <a:ext cx="7200900" cy="2133670"/>
        </p:xfrm>
        <a:graphic>
          <a:graphicData uri="http://schemas.openxmlformats.org/drawingml/2006/table">
            <a:tbl>
              <a:tblPr>
                <a:noFill/>
                <a:tableStyleId>{1B9A079D-685E-4BCA-81CD-9A74930DF06E}</a:tableStyleId>
              </a:tblPr>
              <a:tblGrid>
                <a:gridCol w="36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Operating System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6080A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Windows 11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 Designing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HTML, CSS, JavaScript, Django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Front End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dirty="0">
                          <a:solidFill>
                            <a:srgbClr val="06080A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HTML,CSS</a:t>
                      </a:r>
                      <a:endParaRPr sz="1400" dirty="0">
                        <a:solidFill>
                          <a:srgbClr val="06080A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Back End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6080A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Django,SQLLite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Server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6080A"/>
                          </a:solidFill>
                          <a:latin typeface="Arial Narrow"/>
                          <a:sym typeface="Arial Narrow"/>
                        </a:rPr>
                        <a:t>Local</a:t>
                      </a:r>
                      <a:r>
                        <a:rPr lang="en-US" sz="1400" baseline="0" dirty="0">
                          <a:solidFill>
                            <a:srgbClr val="06080A"/>
                          </a:solidFill>
                          <a:latin typeface="Arial Narrow"/>
                          <a:sym typeface="Arial Narrow"/>
                        </a:rPr>
                        <a:t> Host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Diagram Tool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dirty="0">
                          <a:solidFill>
                            <a:srgbClr val="06080A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Visual paradigm(16.2)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Presentation Tool 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PowerPoint 2017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14" name="Google Shape;714;p29"/>
          <p:cNvSpPr/>
          <p:nvPr/>
        </p:nvSpPr>
        <p:spPr>
          <a:xfrm>
            <a:off x="4876142" y="1794454"/>
            <a:ext cx="1830116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6080A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6080A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6080A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6080A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6080A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6080A"/>
                </a:solidFill>
                <a:latin typeface="Arial Black"/>
                <a:ea typeface="Arial Black"/>
                <a:cs typeface="Arial Black"/>
                <a:sym typeface="Arial Black"/>
              </a:rPr>
              <a:t>SOFTWARE 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         </a:t>
            </a:r>
            <a:endParaRPr sz="18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9" name="Google Shape;1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1862" y="0"/>
            <a:ext cx="1100138" cy="83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3"/>
          <p:cNvSpPr/>
          <p:nvPr/>
        </p:nvSpPr>
        <p:spPr>
          <a:xfrm>
            <a:off x="325662" y="148710"/>
            <a:ext cx="7542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Comic Sans MS" pitchFamily="66" charset="0"/>
                <a:ea typeface="Calibri"/>
                <a:cs typeface="Calibri"/>
                <a:sym typeface="Calibri"/>
              </a:rPr>
              <a:t>USE CASE DIAGRAM</a:t>
            </a:r>
            <a:endParaRPr sz="3200" dirty="0">
              <a:solidFill>
                <a:srgbClr val="595959"/>
              </a:solidFill>
              <a:latin typeface="Comic Sans MS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33"/>
          <p:cNvSpPr/>
          <p:nvPr/>
        </p:nvSpPr>
        <p:spPr>
          <a:xfrm>
            <a:off x="412750" y="0"/>
            <a:ext cx="727200" cy="11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733410"/>
            <a:ext cx="6700837" cy="556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Google Shape;13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91862" y="0"/>
            <a:ext cx="1100138" cy="83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841</Words>
  <Application>Microsoft Office PowerPoint</Application>
  <PresentationFormat>Widescreen</PresentationFormat>
  <Paragraphs>375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 Black</vt:lpstr>
      <vt:lpstr>Arial</vt:lpstr>
      <vt:lpstr>Montserrat Light</vt:lpstr>
      <vt:lpstr>Calisto MT</vt:lpstr>
      <vt:lpstr>Arial Narrow</vt:lpstr>
      <vt:lpstr>Tw Cen MT</vt:lpstr>
      <vt:lpstr>Wingdings</vt:lpstr>
      <vt:lpstr>Comic Sans MS</vt:lpstr>
      <vt:lpstr>Twentieth Century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25</cp:revision>
  <dcterms:modified xsi:type="dcterms:W3CDTF">2023-03-18T15:45:22Z</dcterms:modified>
</cp:coreProperties>
</file>