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24"/>
  </p:notesMasterIdLst>
  <p:sldIdLst>
    <p:sldId id="256" r:id="rId3"/>
    <p:sldId id="257" r:id="rId4"/>
    <p:sldId id="261" r:id="rId5"/>
    <p:sldId id="274" r:id="rId6"/>
    <p:sldId id="258" r:id="rId7"/>
    <p:sldId id="259" r:id="rId8"/>
    <p:sldId id="260" r:id="rId9"/>
    <p:sldId id="262" r:id="rId10"/>
    <p:sldId id="275" r:id="rId11"/>
    <p:sldId id="276" r:id="rId12"/>
    <p:sldId id="277"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DA532A-C512-417B-95C3-FEC31E4BB93A}" type="datetimeFigureOut">
              <a:rPr lang="en-US" smtClean="0"/>
              <a:t>9/12/2017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7C523D-6A6F-4071-AA91-76BA3031370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E57D48-7344-4A3A-94FD-19714879186D}" type="slidenum">
              <a:rPr lang="en-US"/>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05D3F1-DE0F-47D3-A584-2FBF09DED3E9}" type="slidenum">
              <a:rPr lang="en-US"/>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1928FB-5A6A-49F1-8B24-299C374A4C15}" type="slidenum">
              <a:rPr lang="en-US"/>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3D1E77-25D9-469A-8614-A45EAA4BF54B}" type="slidenum">
              <a:rPr lang="en-US"/>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E94735-8BDE-44BA-8CDE-8EB87E3D13A7}" type="slidenum">
              <a:rPr lang="en-US"/>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3C6208-B411-4CE7-A2A7-BECB25582662}" type="slidenum">
              <a:rPr lang="en-US"/>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51C60C-69CA-4C39-829F-D46778852861}" type="slidenum">
              <a:rPr lang="en-US"/>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5872B6A-268E-4D23-8EF9-E85358DA1CD1}"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7F601-6069-4D1A-82BC-E3993A6C8ECF}" type="slidenum">
              <a:rPr lang="en-GB"/>
              <a:pPr/>
              <a:t>4</a:t>
            </a:fld>
            <a:endParaRPr lang="en-GB"/>
          </a:p>
        </p:txBody>
      </p:sp>
      <p:sp>
        <p:nvSpPr>
          <p:cNvPr id="196610" name="Rectangle 2"/>
          <p:cNvSpPr>
            <a:spLocks noRot="1" noChangeArrowheads="1" noTextEdit="1"/>
          </p:cNvSpPr>
          <p:nvPr>
            <p:ph type="sldImg"/>
          </p:nvPr>
        </p:nvSpPr>
        <p:spPr>
          <a:xfrm>
            <a:off x="1143000" y="685800"/>
            <a:ext cx="4572000" cy="3429000"/>
          </a:xfrm>
          <a:ln/>
        </p:spPr>
      </p:sp>
      <p:sp>
        <p:nvSpPr>
          <p:cNvPr id="196611" name="Rectangle 3"/>
          <p:cNvSpPr>
            <a:spLocks noGrp="1" noChangeArrowheads="1"/>
          </p:cNvSpPr>
          <p:nvPr>
            <p:ph type="body" idx="1"/>
          </p:nvPr>
        </p:nvSpPr>
        <p:spPr/>
        <p:txBody>
          <a:bodyPr/>
          <a:lstStyle/>
          <a:p>
            <a:r>
              <a:rPr lang="en-IE"/>
              <a:t>Boring </a:t>
            </a:r>
            <a:r>
              <a:rPr lang="en-GB"/>
              <a:t>less you present in person, hit the highlights, and beware the bullets </a:t>
            </a:r>
          </a:p>
          <a:p>
            <a:r>
              <a:rPr lang="en-IE"/>
              <a:t>Opportunity for doodling and daydreaming</a:t>
            </a:r>
          </a:p>
          <a:p>
            <a:r>
              <a:rPr lang="en-IE"/>
              <a:t>More distractions than ever before</a:t>
            </a:r>
            <a:endParaRPr lang="en-GB"/>
          </a:p>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A231794-057F-420A-BB75-E2AEDA25C159}" type="slidenum">
              <a:rPr lang="en-US"/>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4901DF-2510-4BE8-8015-41D1E6332906}" type="slidenum">
              <a:rPr lang="en-US"/>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51134B-260F-44AC-88AD-2582CE0F8219}" type="slidenum">
              <a:rPr lang="en-GB"/>
              <a:pPr/>
              <a:t>9</a:t>
            </a:fld>
            <a:endParaRPr lang="en-GB"/>
          </a:p>
        </p:txBody>
      </p:sp>
      <p:sp>
        <p:nvSpPr>
          <p:cNvPr id="229378" name="Rectangle 2"/>
          <p:cNvSpPr>
            <a:spLocks noRot="1" noChangeArrowheads="1" noTextEdit="1"/>
          </p:cNvSpPr>
          <p:nvPr>
            <p:ph type="sldImg"/>
          </p:nvPr>
        </p:nvSpPr>
        <p:spPr>
          <a:xfrm>
            <a:off x="925719" y="685838"/>
            <a:ext cx="5006564" cy="3429182"/>
          </a:xfrm>
          <a:ln/>
        </p:spPr>
      </p:sp>
      <p:sp>
        <p:nvSpPr>
          <p:cNvPr id="229379" name="Rectangle 3"/>
          <p:cNvSpPr>
            <a:spLocks noGrp="1" noChangeArrowheads="1"/>
          </p:cNvSpPr>
          <p:nvPr>
            <p:ph type="body" idx="1"/>
          </p:nvPr>
        </p:nvSpPr>
        <p:spPr/>
        <p:txBody>
          <a:bodyPr/>
          <a:lstStyle/>
          <a:p>
            <a:r>
              <a:rPr lang="en-IE"/>
              <a:t>Importance of a process (4 steps)</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E976A8-25B2-482D-8749-6F3C5E0AA3E4}" type="slidenum">
              <a:rPr lang="en-GB"/>
              <a:pPr/>
              <a:t>10</a:t>
            </a:fld>
            <a:endParaRPr lang="en-GB"/>
          </a:p>
        </p:txBody>
      </p:sp>
      <p:sp>
        <p:nvSpPr>
          <p:cNvPr id="230402" name="Rectangle 2"/>
          <p:cNvSpPr>
            <a:spLocks noRot="1" noChangeArrowheads="1" noTextEdit="1"/>
          </p:cNvSpPr>
          <p:nvPr>
            <p:ph type="sldImg"/>
          </p:nvPr>
        </p:nvSpPr>
        <p:spPr>
          <a:xfrm>
            <a:off x="925719" y="685838"/>
            <a:ext cx="5006564" cy="3429182"/>
          </a:xfrm>
          <a:ln/>
        </p:spPr>
      </p:sp>
      <p:sp>
        <p:nvSpPr>
          <p:cNvPr id="2304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9891D4-DA8B-4053-9532-7247DE1C405A}" type="slidenum">
              <a:rPr lang="en-GB"/>
              <a:pPr/>
              <a:t>11</a:t>
            </a:fld>
            <a:endParaRPr lang="en-GB"/>
          </a:p>
        </p:txBody>
      </p:sp>
      <p:sp>
        <p:nvSpPr>
          <p:cNvPr id="104450" name="Rectangle 2"/>
          <p:cNvSpPr>
            <a:spLocks noRot="1" noChangeArrowheads="1" noTextEdit="1"/>
          </p:cNvSpPr>
          <p:nvPr>
            <p:ph type="sldImg"/>
          </p:nvPr>
        </p:nvSpPr>
        <p:spPr>
          <a:xfrm>
            <a:off x="925719" y="685838"/>
            <a:ext cx="5006564" cy="3429182"/>
          </a:xfrm>
          <a:ln/>
        </p:spPr>
      </p:sp>
      <p:sp>
        <p:nvSpPr>
          <p:cNvPr id="104451" name="Rectangle 3"/>
          <p:cNvSpPr>
            <a:spLocks noGrp="1" noChangeArrowheads="1"/>
          </p:cNvSpPr>
          <p:nvPr>
            <p:ph type="body" idx="1"/>
          </p:nvPr>
        </p:nvSpPr>
        <p:spPr/>
        <p:txBody>
          <a:bodyPr/>
          <a:lstStyle/>
          <a:p>
            <a:r>
              <a:rPr lang="en-GB" b="1"/>
              <a:t>Before you even open up PowerPoint</a:t>
            </a:r>
            <a:r>
              <a:rPr lang="en-GB"/>
              <a:t>, sit down and really think about the day of your presentation. What is the real purpose of your talk? Why is it that you were ask to speak? What does the audience expect? In your opinion, what are the most important parts of your topic for the audience to take away from your, say, 50-minute presentation? Remember, even if you've been asked to share information, rarely is the mere transfer of information a satisfactory objective from the point of view of the audience. After all, the audience could always just read your book (or article, handout, etc.) if information transfer were the only purpose of the meeting, seminar, or formal presentation. </a:t>
            </a:r>
          </a:p>
          <a:p>
            <a:endParaRPr lang="en-IE"/>
          </a:p>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959A09-8378-4BB5-988C-ED4E789BDC63}" type="slidenum">
              <a:rPr lang="en-US"/>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61AAB7-06D4-453D-AD4F-B5E0BBE74125}"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1B98C8-2FC3-48D0-B881-5F293AE5B56C}" type="datetimeFigureOut">
              <a:rPr lang="en-US" smtClean="0"/>
              <a:t>9/12/2017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D314F0E-D1F2-425E-96A7-344BC47900A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1B98C8-2FC3-48D0-B881-5F293AE5B56C}"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14F0E-D1F2-425E-96A7-344BC47900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1B98C8-2FC3-48D0-B881-5F293AE5B56C}"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14F0E-D1F2-425E-96A7-344BC47900A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83B8F1D-ADF3-4E30-AB9C-51151E14D0FF}" type="slidenum">
              <a:rPr lang="en-US"/>
              <a:pPr>
                <a:defRPr/>
              </a:pPr>
              <a:t>‹#›</a:t>
            </a:fld>
            <a:endParaRPr lang="en-US"/>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6674" name="Rectangle 2"/>
          <p:cNvSpPr>
            <a:spLocks noGrp="1" noChangeArrowheads="1"/>
          </p:cNvSpPr>
          <p:nvPr>
            <p:ph type="ctrTitle"/>
          </p:nvPr>
        </p:nvSpPr>
        <p:spPr>
          <a:xfrm>
            <a:off x="685800" y="2130425"/>
            <a:ext cx="7772400" cy="1470025"/>
          </a:xfrm>
        </p:spPr>
        <p:txBody>
          <a:bodyPr/>
          <a:lstStyle>
            <a:lvl1pPr>
              <a:defRPr/>
            </a:lvl1pPr>
          </a:lstStyle>
          <a:p>
            <a:r>
              <a:rPr lang="en-GB"/>
              <a:t>Click to edit Master title style</a:t>
            </a:r>
          </a:p>
        </p:txBody>
      </p:sp>
      <p:sp>
        <p:nvSpPr>
          <p:cNvPr id="1566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GB"/>
              <a:t>Click to edit Master subtitle style</a:t>
            </a:r>
          </a:p>
        </p:txBody>
      </p:sp>
      <p:sp>
        <p:nvSpPr>
          <p:cNvPr id="156676" name="Rectangle 4"/>
          <p:cNvSpPr>
            <a:spLocks noGrp="1" noChangeArrowheads="1"/>
          </p:cNvSpPr>
          <p:nvPr>
            <p:ph type="dt" sz="half" idx="2"/>
          </p:nvPr>
        </p:nvSpPr>
        <p:spPr/>
        <p:txBody>
          <a:bodyPr/>
          <a:lstStyle>
            <a:lvl1pPr>
              <a:defRPr/>
            </a:lvl1pPr>
          </a:lstStyle>
          <a:p>
            <a:endParaRPr lang="en-GB"/>
          </a:p>
        </p:txBody>
      </p:sp>
      <p:sp>
        <p:nvSpPr>
          <p:cNvPr id="156677" name="Rectangle 5"/>
          <p:cNvSpPr>
            <a:spLocks noGrp="1" noChangeArrowheads="1"/>
          </p:cNvSpPr>
          <p:nvPr>
            <p:ph type="ftr" sz="quarter" idx="3"/>
          </p:nvPr>
        </p:nvSpPr>
        <p:spPr/>
        <p:txBody>
          <a:bodyPr/>
          <a:lstStyle>
            <a:lvl1pPr>
              <a:defRPr/>
            </a:lvl1pPr>
          </a:lstStyle>
          <a:p>
            <a:endParaRPr lang="en-GB"/>
          </a:p>
        </p:txBody>
      </p:sp>
      <p:sp>
        <p:nvSpPr>
          <p:cNvPr id="156678" name="Rectangle 6"/>
          <p:cNvSpPr>
            <a:spLocks noGrp="1" noChangeArrowheads="1"/>
          </p:cNvSpPr>
          <p:nvPr>
            <p:ph type="sldNum" sz="quarter" idx="4"/>
          </p:nvPr>
        </p:nvSpPr>
        <p:spPr/>
        <p:txBody>
          <a:bodyPr/>
          <a:lstStyle>
            <a:lvl1pPr>
              <a:defRPr/>
            </a:lvl1pPr>
          </a:lstStyle>
          <a:p>
            <a:fld id="{FF797B74-B0CA-4E68-98A5-0AD93E11D1D5}" type="slidenum">
              <a:rPr lang="en-GB"/>
              <a:pPr/>
              <a:t>‹#›</a:t>
            </a:fld>
            <a:endParaRPr lang="en-GB"/>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527AFD9-A0CC-42D6-9AAE-05B11E55FBCB}" type="slidenum">
              <a:rPr lang="en-GB"/>
              <a:pPr/>
              <a:t>‹#›</a:t>
            </a:fld>
            <a:endParaRPr lang="en-GB"/>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1236378-9A83-433E-8471-265E34CC231B}" type="slidenum">
              <a:rPr lang="en-GB"/>
              <a:pPr/>
              <a:t>‹#›</a:t>
            </a:fld>
            <a:endParaRPr lang="en-GB"/>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6A661363-BE4D-4927-A7C0-563F394EDE81}" type="slidenum">
              <a:rPr lang="en-GB"/>
              <a:pPr/>
              <a:t>‹#›</a:t>
            </a:fld>
            <a:endParaRPr lang="en-GB"/>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F5F621B-D26A-4AA1-B5D1-74DD15249A00}" type="slidenum">
              <a:rPr lang="en-GB"/>
              <a:pPr/>
              <a:t>‹#›</a:t>
            </a:fld>
            <a:endParaRPr lang="en-GB"/>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7CFFB9A8-BC14-4824-800D-36480D74451A}" type="slidenum">
              <a:rPr lang="en-GB"/>
              <a:pPr/>
              <a:t>‹#›</a:t>
            </a:fld>
            <a:endParaRPr lang="en-GB"/>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E3A4978-3238-400E-BD59-B30721F8EB9A}" type="slidenum">
              <a:rPr lang="en-GB"/>
              <a:pPr/>
              <a:t>‹#›</a:t>
            </a:fld>
            <a:endParaRPr lang="en-GB"/>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1B98C8-2FC3-48D0-B881-5F293AE5B56C}"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14F0E-D1F2-425E-96A7-344BC47900A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D8F2509-9124-486D-8084-64D01491B6E8}" type="slidenum">
              <a:rPr lang="en-GB"/>
              <a:pPr/>
              <a:t>‹#›</a:t>
            </a:fld>
            <a:endParaRPr lang="en-GB"/>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5A62E09-A3E3-4264-B0BC-6249353CEC0F}" type="slidenum">
              <a:rPr lang="en-GB"/>
              <a:pPr/>
              <a:t>‹#›</a:t>
            </a:fld>
            <a:endParaRPr lang="en-GB"/>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AC1348B-698A-4B7C-A638-76A12E3BDEDE}" type="slidenum">
              <a:rPr lang="en-GB"/>
              <a:pPr/>
              <a:t>‹#›</a:t>
            </a:fld>
            <a:endParaRPr lang="en-GB"/>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533400"/>
            <a:ext cx="213360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533400"/>
            <a:ext cx="624840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CE9FB5E-80BB-4D11-A348-8B18FFF6A6E8}" type="slidenum">
              <a:rPr lang="en-GB"/>
              <a:pPr/>
              <a:t>‹#›</a:t>
            </a:fld>
            <a:endParaRPr lang="en-GB"/>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533400"/>
            <a:ext cx="8534400" cy="5592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GB"/>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GB"/>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38D8A403-B253-46B8-B10F-59B711AFBF29}" type="slidenum">
              <a:rPr lang="en-GB"/>
              <a:pPr/>
              <a:t>‹#›</a:t>
            </a:fld>
            <a:endParaRPr lang="en-GB"/>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1B98C8-2FC3-48D0-B881-5F293AE5B56C}"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14F0E-D1F2-425E-96A7-344BC47900A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1B98C8-2FC3-48D0-B881-5F293AE5B56C}"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14F0E-D1F2-425E-96A7-344BC47900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1B98C8-2FC3-48D0-B881-5F293AE5B56C}" type="datetimeFigureOut">
              <a:rPr lang="en-US" smtClean="0"/>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14F0E-D1F2-425E-96A7-344BC47900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1B98C8-2FC3-48D0-B881-5F293AE5B56C}" type="datetimeFigureOut">
              <a:rPr lang="en-US" smtClean="0"/>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14F0E-D1F2-425E-96A7-344BC47900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B98C8-2FC3-48D0-B881-5F293AE5B56C}" type="datetimeFigureOut">
              <a:rPr lang="en-US" smtClean="0"/>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314F0E-D1F2-425E-96A7-344BC47900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1B98C8-2FC3-48D0-B881-5F293AE5B56C}"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14F0E-D1F2-425E-96A7-344BC47900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1B98C8-2FC3-48D0-B881-5F293AE5B56C}"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D314F0E-D1F2-425E-96A7-344BC47900A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1B98C8-2FC3-48D0-B881-5F293AE5B56C}" type="datetimeFigureOut">
              <a:rPr lang="en-US" smtClean="0"/>
              <a:t>9/12/2017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D314F0E-D1F2-425E-96A7-344BC47900A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bwMode="auto">
          <a:xfrm>
            <a:off x="152400" y="5334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556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55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GB"/>
          </a:p>
        </p:txBody>
      </p:sp>
      <p:sp>
        <p:nvSpPr>
          <p:cNvPr id="155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GB"/>
          </a:p>
        </p:txBody>
      </p:sp>
      <p:sp>
        <p:nvSpPr>
          <p:cNvPr id="155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F8FDA741-5B1C-4168-8681-086E3A81B931}"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fade/>
  </p:transition>
  <p:txStyles>
    <p:titleStyle>
      <a:lvl1pPr algn="l" rtl="0" fontAlgn="base">
        <a:spcBef>
          <a:spcPct val="0"/>
        </a:spcBef>
        <a:spcAft>
          <a:spcPct val="0"/>
        </a:spcAft>
        <a:defRPr sz="2800">
          <a:solidFill>
            <a:srgbClr val="629F33"/>
          </a:solidFill>
          <a:latin typeface="+mj-lt"/>
          <a:ea typeface="+mj-ea"/>
          <a:cs typeface="+mj-cs"/>
        </a:defRPr>
      </a:lvl1pPr>
      <a:lvl2pPr algn="l" rtl="0" fontAlgn="base">
        <a:spcBef>
          <a:spcPct val="0"/>
        </a:spcBef>
        <a:spcAft>
          <a:spcPct val="0"/>
        </a:spcAft>
        <a:defRPr sz="2800">
          <a:solidFill>
            <a:srgbClr val="629F33"/>
          </a:solidFill>
          <a:latin typeface="Helvetica" pitchFamily="34" charset="0"/>
        </a:defRPr>
      </a:lvl2pPr>
      <a:lvl3pPr algn="l" rtl="0" fontAlgn="base">
        <a:spcBef>
          <a:spcPct val="0"/>
        </a:spcBef>
        <a:spcAft>
          <a:spcPct val="0"/>
        </a:spcAft>
        <a:defRPr sz="2800">
          <a:solidFill>
            <a:srgbClr val="629F33"/>
          </a:solidFill>
          <a:latin typeface="Helvetica" pitchFamily="34" charset="0"/>
        </a:defRPr>
      </a:lvl3pPr>
      <a:lvl4pPr algn="l" rtl="0" fontAlgn="base">
        <a:spcBef>
          <a:spcPct val="0"/>
        </a:spcBef>
        <a:spcAft>
          <a:spcPct val="0"/>
        </a:spcAft>
        <a:defRPr sz="2800">
          <a:solidFill>
            <a:srgbClr val="629F33"/>
          </a:solidFill>
          <a:latin typeface="Helvetica" pitchFamily="34" charset="0"/>
        </a:defRPr>
      </a:lvl4pPr>
      <a:lvl5pPr algn="l" rtl="0" fontAlgn="base">
        <a:spcBef>
          <a:spcPct val="0"/>
        </a:spcBef>
        <a:spcAft>
          <a:spcPct val="0"/>
        </a:spcAft>
        <a:defRPr sz="2800">
          <a:solidFill>
            <a:srgbClr val="629F33"/>
          </a:solidFill>
          <a:latin typeface="Helvetica" pitchFamily="34" charset="0"/>
        </a:defRPr>
      </a:lvl5pPr>
      <a:lvl6pPr marL="457200" algn="l" rtl="0" fontAlgn="base">
        <a:spcBef>
          <a:spcPct val="0"/>
        </a:spcBef>
        <a:spcAft>
          <a:spcPct val="0"/>
        </a:spcAft>
        <a:defRPr sz="2800">
          <a:solidFill>
            <a:srgbClr val="629F33"/>
          </a:solidFill>
          <a:latin typeface="Helvetica" pitchFamily="34" charset="0"/>
        </a:defRPr>
      </a:lvl6pPr>
      <a:lvl7pPr marL="914400" algn="l" rtl="0" fontAlgn="base">
        <a:spcBef>
          <a:spcPct val="0"/>
        </a:spcBef>
        <a:spcAft>
          <a:spcPct val="0"/>
        </a:spcAft>
        <a:defRPr sz="2800">
          <a:solidFill>
            <a:srgbClr val="629F33"/>
          </a:solidFill>
          <a:latin typeface="Helvetica" pitchFamily="34" charset="0"/>
        </a:defRPr>
      </a:lvl7pPr>
      <a:lvl8pPr marL="1371600" algn="l" rtl="0" fontAlgn="base">
        <a:spcBef>
          <a:spcPct val="0"/>
        </a:spcBef>
        <a:spcAft>
          <a:spcPct val="0"/>
        </a:spcAft>
        <a:defRPr sz="2800">
          <a:solidFill>
            <a:srgbClr val="629F33"/>
          </a:solidFill>
          <a:latin typeface="Helvetica" pitchFamily="34" charset="0"/>
        </a:defRPr>
      </a:lvl8pPr>
      <a:lvl9pPr marL="1828800" algn="l" rtl="0" fontAlgn="base">
        <a:spcBef>
          <a:spcPct val="0"/>
        </a:spcBef>
        <a:spcAft>
          <a:spcPct val="0"/>
        </a:spcAft>
        <a:defRPr sz="2800">
          <a:solidFill>
            <a:srgbClr val="629F33"/>
          </a:solidFill>
          <a:latin typeface="Helvetic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2667000"/>
            <a:ext cx="7772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Effective Presentations Skills</a:t>
            </a:r>
          </a:p>
        </p:txBody>
      </p:sp>
      <p:pic>
        <p:nvPicPr>
          <p:cNvPr id="5" name="Picture 4" descr="j0285277"/>
          <p:cNvPicPr>
            <a:picLocks noChangeAspect="1" noChangeArrowheads="1" noCrop="1"/>
          </p:cNvPicPr>
          <p:nvPr/>
        </p:nvPicPr>
        <p:blipFill>
          <a:blip r:embed="rId2"/>
          <a:srcRect/>
          <a:stretch>
            <a:fillRect/>
          </a:stretch>
        </p:blipFill>
        <p:spPr bwMode="auto">
          <a:xfrm>
            <a:off x="3657600" y="685800"/>
            <a:ext cx="1600200" cy="125412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xfrm>
            <a:off x="0" y="5876925"/>
            <a:ext cx="8229600" cy="4525963"/>
          </a:xfrm>
        </p:spPr>
        <p:txBody>
          <a:bodyPr/>
          <a:lstStyle/>
          <a:p>
            <a:pPr>
              <a:buFontTx/>
              <a:buNone/>
            </a:pPr>
            <a:r>
              <a:rPr lang="en-IE" sz="6000">
                <a:solidFill>
                  <a:srgbClr val="CC0000"/>
                </a:solidFill>
              </a:rPr>
              <a:t>1. Planning</a:t>
            </a:r>
            <a:endParaRPr lang="en-GB" sz="6000">
              <a:solidFill>
                <a:srgbClr val="CC0000"/>
              </a:solidFill>
            </a:endParaRPr>
          </a:p>
        </p:txBody>
      </p:sp>
      <p:pic>
        <p:nvPicPr>
          <p:cNvPr id="182275" name="Picture 3" descr="Planning"/>
          <p:cNvPicPr>
            <a:picLocks noChangeAspect="1" noChangeArrowheads="1"/>
          </p:cNvPicPr>
          <p:nvPr/>
        </p:nvPicPr>
        <p:blipFill>
          <a:blip r:embed="rId3"/>
          <a:srcRect/>
          <a:stretch>
            <a:fillRect/>
          </a:stretch>
        </p:blipFill>
        <p:spPr bwMode="auto">
          <a:xfrm>
            <a:off x="0" y="-581025"/>
            <a:ext cx="9144000" cy="6530975"/>
          </a:xfrm>
          <a:prstGeom prst="rect">
            <a:avLst/>
          </a:prstGeom>
          <a:noFill/>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lstStyle/>
          <a:p>
            <a:r>
              <a:rPr lang="en-GB" sz="3600">
                <a:solidFill>
                  <a:srgbClr val="CC0000"/>
                </a:solidFill>
              </a:rPr>
              <a:t>Who</a:t>
            </a:r>
            <a:r>
              <a:rPr lang="en-GB" sz="3600">
                <a:solidFill>
                  <a:schemeClr val="tx2"/>
                </a:solidFill>
              </a:rPr>
              <a:t> is your audience?</a:t>
            </a:r>
          </a:p>
          <a:p>
            <a:r>
              <a:rPr lang="en-GB" sz="3600">
                <a:solidFill>
                  <a:srgbClr val="CC0000"/>
                </a:solidFill>
              </a:rPr>
              <a:t>Why</a:t>
            </a:r>
            <a:r>
              <a:rPr lang="en-GB" sz="3600">
                <a:solidFill>
                  <a:schemeClr val="tx2"/>
                </a:solidFill>
              </a:rPr>
              <a:t> are they there?</a:t>
            </a:r>
          </a:p>
          <a:p>
            <a:r>
              <a:rPr lang="en-IE" sz="3600">
                <a:solidFill>
                  <a:schemeClr val="tx2"/>
                </a:solidFill>
              </a:rPr>
              <a:t>What is your </a:t>
            </a:r>
            <a:r>
              <a:rPr lang="en-IE" sz="3600">
                <a:solidFill>
                  <a:srgbClr val="CC0000"/>
                </a:solidFill>
              </a:rPr>
              <a:t>goal</a:t>
            </a:r>
            <a:r>
              <a:rPr lang="en-IE" sz="3600">
                <a:solidFill>
                  <a:schemeClr val="tx2"/>
                </a:solidFill>
              </a:rPr>
              <a:t>?</a:t>
            </a:r>
            <a:endParaRPr lang="en-GB" sz="3600">
              <a:solidFill>
                <a:schemeClr val="tx2"/>
              </a:solidFill>
            </a:endParaRPr>
          </a:p>
          <a:p>
            <a:r>
              <a:rPr lang="en-GB" sz="3600">
                <a:solidFill>
                  <a:schemeClr val="tx2"/>
                </a:solidFill>
              </a:rPr>
              <a:t>How </a:t>
            </a:r>
            <a:r>
              <a:rPr lang="en-GB" sz="3600">
                <a:solidFill>
                  <a:srgbClr val="CC0000"/>
                </a:solidFill>
              </a:rPr>
              <a:t>long</a:t>
            </a:r>
            <a:r>
              <a:rPr lang="en-GB" sz="3600">
                <a:solidFill>
                  <a:schemeClr val="tx2"/>
                </a:solidFill>
              </a:rPr>
              <a:t> will it be?</a:t>
            </a:r>
          </a:p>
          <a:p>
            <a:r>
              <a:rPr lang="en-IE" sz="3600">
                <a:solidFill>
                  <a:srgbClr val="CC0000"/>
                </a:solidFill>
              </a:rPr>
              <a:t>Where</a:t>
            </a:r>
            <a:r>
              <a:rPr lang="en-IE" sz="3600">
                <a:solidFill>
                  <a:schemeClr val="tx2"/>
                </a:solidFill>
              </a:rPr>
              <a:t> will it take place?</a:t>
            </a:r>
            <a:endParaRPr lang="en-GB" sz="3600">
              <a:solidFill>
                <a:schemeClr val="tx2"/>
              </a:solidFill>
            </a:endParaRPr>
          </a:p>
        </p:txBody>
      </p:sp>
      <p:sp>
        <p:nvSpPr>
          <p:cNvPr id="30725" name="Rectangle 5"/>
          <p:cNvSpPr>
            <a:spLocks noGrp="1" noChangeArrowheads="1"/>
          </p:cNvSpPr>
          <p:nvPr>
            <p:ph type="title"/>
          </p:nvPr>
        </p:nvSpPr>
        <p:spPr/>
        <p:txBody>
          <a:bodyPr/>
          <a:lstStyle/>
          <a:p>
            <a:r>
              <a:rPr lang="en-GB">
                <a:solidFill>
                  <a:srgbClr val="669900"/>
                </a:solidFill>
              </a:rPr>
              <a:t>Questions?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20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20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20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20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Planning A Presentation</a:t>
            </a:r>
          </a:p>
        </p:txBody>
      </p:sp>
      <p:sp>
        <p:nvSpPr>
          <p:cNvPr id="26627" name="Rectangle 3"/>
          <p:cNvSpPr>
            <a:spLocks noGrp="1" noChangeArrowheads="1"/>
          </p:cNvSpPr>
          <p:nvPr>
            <p:ph type="body" sz="half" idx="1"/>
          </p:nvPr>
        </p:nvSpPr>
        <p:spPr>
          <a:xfrm>
            <a:off x="685800" y="2093913"/>
            <a:ext cx="7848600" cy="4764087"/>
          </a:xfrm>
        </p:spPr>
        <p:txBody>
          <a:bodyPr/>
          <a:lstStyle/>
          <a:p>
            <a:pPr marL="609600" indent="-609600" eaLnBrk="1" hangingPunct="1">
              <a:buSzPct val="90000"/>
              <a:buFont typeface="Wingdings" pitchFamily="2" charset="2"/>
              <a:buAutoNum type="arabicPeriod" startAt="3"/>
            </a:pPr>
            <a:r>
              <a:rPr lang="en-US" smtClean="0"/>
              <a:t>Plan Space</a:t>
            </a:r>
          </a:p>
          <a:p>
            <a:pPr marL="990600" lvl="1" indent="-533400" eaLnBrk="1" hangingPunct="1"/>
            <a:r>
              <a:rPr lang="en-US" smtClean="0"/>
              <a:t>Number of Seats</a:t>
            </a:r>
          </a:p>
          <a:p>
            <a:pPr marL="990600" lvl="1" indent="-533400" eaLnBrk="1" hangingPunct="1"/>
            <a:r>
              <a:rPr lang="en-US" smtClean="0"/>
              <a:t>Seating Arrangement</a:t>
            </a:r>
          </a:p>
          <a:p>
            <a:pPr marL="990600" lvl="1" indent="-533400" eaLnBrk="1" hangingPunct="1"/>
            <a:r>
              <a:rPr lang="en-US" smtClean="0"/>
              <a:t>Audio/Visual Equipment</a:t>
            </a:r>
          </a:p>
          <a:p>
            <a:pPr marL="990600" lvl="1" indent="-533400" eaLnBrk="1" hangingPunct="1"/>
            <a:r>
              <a:rPr lang="en-US" smtClean="0"/>
              <a:t>Distracters</a:t>
            </a:r>
          </a:p>
          <a:p>
            <a:pPr marL="609600" indent="-609600" eaLnBrk="1" hangingPunct="1">
              <a:buSzPct val="90000"/>
              <a:buFont typeface="Wingdings" pitchFamily="2" charset="2"/>
              <a:buAutoNum type="arabicPeriod" startAt="4"/>
            </a:pPr>
            <a:r>
              <a:rPr lang="en-US" smtClean="0"/>
              <a:t>What Day and Time?</a:t>
            </a:r>
          </a:p>
          <a:p>
            <a:pPr marL="990600" lvl="1" indent="-533400" eaLnBrk="1" hangingPunct="1"/>
            <a:r>
              <a:rPr lang="en-US" smtClean="0"/>
              <a:t>Any Day!</a:t>
            </a:r>
          </a:p>
          <a:p>
            <a:pPr marL="990600" lvl="1" indent="-533400" eaLnBrk="1" hangingPunct="1"/>
            <a:r>
              <a:rPr lang="en-US" smtClean="0"/>
              <a:t>Morning</a:t>
            </a:r>
          </a:p>
          <a:p>
            <a:pPr marL="609600" indent="-609600" eaLnBrk="1" hangingPunct="1"/>
            <a:endParaRPr lang="en-US" sz="2800" smtClean="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arn(outVertical)">
                                      <p:cBhvr>
                                        <p:cTn id="7" dur="500"/>
                                        <p:tgtEl>
                                          <p:spTgt spid="26627">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barn(outVertical)">
                                      <p:cBhvr>
                                        <p:cTn id="10" dur="500"/>
                                        <p:tgtEl>
                                          <p:spTgt spid="26627">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barn(outVertical)">
                                      <p:cBhvr>
                                        <p:cTn id="13" dur="500"/>
                                        <p:tgtEl>
                                          <p:spTgt spid="26627">
                                            <p:txEl>
                                              <p:pRg st="2" end="2"/>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barn(outVertical)">
                                      <p:cBhvr>
                                        <p:cTn id="16" dur="500"/>
                                        <p:tgtEl>
                                          <p:spTgt spid="26627">
                                            <p:txEl>
                                              <p:pRg st="3" end="3"/>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Effect transition="in" filter="barn(outVertical)">
                                      <p:cBhvr>
                                        <p:cTn id="19" dur="500"/>
                                        <p:tgtEl>
                                          <p:spTgt spid="2662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barn(outVertical)">
                                      <p:cBhvr>
                                        <p:cTn id="24" dur="500"/>
                                        <p:tgtEl>
                                          <p:spTgt spid="26627">
                                            <p:txEl>
                                              <p:pRg st="5" end="5"/>
                                            </p:txEl>
                                          </p:spTgt>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barn(outVertical)">
                                      <p:cBhvr>
                                        <p:cTn id="27" dur="500"/>
                                        <p:tgtEl>
                                          <p:spTgt spid="26627">
                                            <p:txEl>
                                              <p:pRg st="6" end="6"/>
                                            </p:txEl>
                                          </p:spTgt>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barn(outVertical)">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50938" y="617538"/>
            <a:ext cx="7993062" cy="1143000"/>
          </a:xfrm>
        </p:spPr>
        <p:txBody>
          <a:bodyPr/>
          <a:lstStyle/>
          <a:p>
            <a:pPr eaLnBrk="1" hangingPunct="1"/>
            <a:r>
              <a:rPr lang="en-US" smtClean="0"/>
              <a:t>#2: Opening Your Presentation </a:t>
            </a:r>
          </a:p>
        </p:txBody>
      </p:sp>
      <p:sp>
        <p:nvSpPr>
          <p:cNvPr id="30723" name="Rectangle 3"/>
          <p:cNvSpPr>
            <a:spLocks noGrp="1" noChangeArrowheads="1"/>
          </p:cNvSpPr>
          <p:nvPr>
            <p:ph idx="1"/>
          </p:nvPr>
        </p:nvSpPr>
        <p:spPr>
          <a:xfrm>
            <a:off x="457200" y="1981200"/>
            <a:ext cx="8421688" cy="4724400"/>
          </a:xfrm>
        </p:spPr>
        <p:txBody>
          <a:bodyPr/>
          <a:lstStyle/>
          <a:p>
            <a:pPr eaLnBrk="1" hangingPunct="1">
              <a:lnSpc>
                <a:spcPct val="90000"/>
              </a:lnSpc>
            </a:pPr>
            <a:r>
              <a:rPr lang="en-US" smtClean="0"/>
              <a:t>Introduce Yourself – Why Should They Listen</a:t>
            </a:r>
          </a:p>
          <a:p>
            <a:pPr eaLnBrk="1" hangingPunct="1">
              <a:lnSpc>
                <a:spcPct val="90000"/>
              </a:lnSpc>
            </a:pPr>
            <a:r>
              <a:rPr lang="en-US" smtClean="0"/>
              <a:t>Get Attention, Build More Rapport, Introduce Topic</a:t>
            </a:r>
          </a:p>
          <a:p>
            <a:pPr lvl="1" eaLnBrk="1" hangingPunct="1">
              <a:lnSpc>
                <a:spcPct val="90000"/>
              </a:lnSpc>
            </a:pPr>
            <a:r>
              <a:rPr lang="en-US" smtClean="0"/>
              <a:t>Humor</a:t>
            </a:r>
          </a:p>
          <a:p>
            <a:pPr lvl="1" eaLnBrk="1" hangingPunct="1">
              <a:lnSpc>
                <a:spcPct val="90000"/>
              </a:lnSpc>
            </a:pPr>
            <a:r>
              <a:rPr lang="en-US" smtClean="0"/>
              <a:t>Short Story</a:t>
            </a:r>
          </a:p>
          <a:p>
            <a:pPr lvl="1" eaLnBrk="1" hangingPunct="1">
              <a:lnSpc>
                <a:spcPct val="90000"/>
              </a:lnSpc>
            </a:pPr>
            <a:r>
              <a:rPr lang="en-US" smtClean="0"/>
              <a:t>Starling Statistic</a:t>
            </a:r>
          </a:p>
          <a:p>
            <a:pPr lvl="1" eaLnBrk="1" hangingPunct="1">
              <a:lnSpc>
                <a:spcPct val="90000"/>
              </a:lnSpc>
            </a:pPr>
            <a:r>
              <a:rPr lang="en-US" smtClean="0"/>
              <a:t>Make Audience Think</a:t>
            </a:r>
          </a:p>
          <a:p>
            <a:pPr lvl="1" eaLnBrk="1" hangingPunct="1">
              <a:lnSpc>
                <a:spcPct val="90000"/>
              </a:lnSpc>
            </a:pPr>
            <a:r>
              <a:rPr lang="en-US" smtClean="0"/>
              <a:t>Invite Participation</a:t>
            </a:r>
          </a:p>
          <a:p>
            <a:pPr eaLnBrk="1" hangingPunct="1">
              <a:lnSpc>
                <a:spcPct val="90000"/>
              </a:lnSpc>
            </a:pPr>
            <a:r>
              <a:rPr lang="en-US" smtClean="0"/>
              <a:t>Get Audience Response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07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072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pPr eaLnBrk="1" hangingPunct="1"/>
            <a:r>
              <a:rPr lang="en-US" smtClean="0"/>
              <a:t>#2…Completing the Opening </a:t>
            </a:r>
          </a:p>
        </p:txBody>
      </p:sp>
      <p:sp>
        <p:nvSpPr>
          <p:cNvPr id="31747" name="Rectangle 1027"/>
          <p:cNvSpPr>
            <a:spLocks noGrp="1" noChangeArrowheads="1"/>
          </p:cNvSpPr>
          <p:nvPr>
            <p:ph idx="1"/>
          </p:nvPr>
        </p:nvSpPr>
        <p:spPr>
          <a:xfrm>
            <a:off x="914400" y="2133600"/>
            <a:ext cx="7924800" cy="4343400"/>
          </a:xfrm>
        </p:spPr>
        <p:txBody>
          <a:bodyPr/>
          <a:lstStyle/>
          <a:p>
            <a:pPr eaLnBrk="1" hangingPunct="1">
              <a:lnSpc>
                <a:spcPct val="90000"/>
              </a:lnSpc>
            </a:pPr>
            <a:r>
              <a:rPr lang="en-US" smtClean="0"/>
              <a:t>Clearly Defining Topic</a:t>
            </a:r>
          </a:p>
          <a:p>
            <a:pPr eaLnBrk="1" hangingPunct="1">
              <a:lnSpc>
                <a:spcPct val="90000"/>
              </a:lnSpc>
            </a:pPr>
            <a:r>
              <a:rPr lang="en-US" smtClean="0"/>
              <a:t>If Informative…</a:t>
            </a:r>
          </a:p>
          <a:p>
            <a:pPr lvl="1" eaLnBrk="1" hangingPunct="1">
              <a:lnSpc>
                <a:spcPct val="90000"/>
              </a:lnSpc>
            </a:pPr>
            <a:r>
              <a:rPr lang="en-US" smtClean="0"/>
              <a:t>Clear parameters for content within time</a:t>
            </a:r>
          </a:p>
          <a:p>
            <a:pPr eaLnBrk="1" hangingPunct="1">
              <a:lnSpc>
                <a:spcPct val="90000"/>
              </a:lnSpc>
            </a:pPr>
            <a:r>
              <a:rPr lang="en-US" smtClean="0"/>
              <a:t>If Persuasive…</a:t>
            </a:r>
          </a:p>
          <a:p>
            <a:pPr lvl="1" eaLnBrk="1" hangingPunct="1">
              <a:lnSpc>
                <a:spcPct val="90000"/>
              </a:lnSpc>
            </a:pPr>
            <a:r>
              <a:rPr lang="en-US" smtClean="0"/>
              <a:t>What’s the problem</a:t>
            </a:r>
          </a:p>
          <a:p>
            <a:pPr lvl="1" eaLnBrk="1" hangingPunct="1">
              <a:lnSpc>
                <a:spcPct val="90000"/>
              </a:lnSpc>
            </a:pPr>
            <a:r>
              <a:rPr lang="en-US" smtClean="0"/>
              <a:t>Who cares</a:t>
            </a:r>
          </a:p>
          <a:p>
            <a:pPr lvl="1" eaLnBrk="1" hangingPunct="1">
              <a:lnSpc>
                <a:spcPct val="90000"/>
              </a:lnSpc>
            </a:pPr>
            <a:r>
              <a:rPr lang="en-US" smtClean="0"/>
              <a:t>What’s the solution</a:t>
            </a:r>
          </a:p>
          <a:p>
            <a:pPr eaLnBrk="1" hangingPunct="1">
              <a:lnSpc>
                <a:spcPct val="90000"/>
              </a:lnSpc>
            </a:pPr>
            <a:r>
              <a:rPr lang="en-US" smtClean="0"/>
              <a:t>Overview </a:t>
            </a:r>
          </a:p>
        </p:txBody>
      </p:sp>
      <p:pic>
        <p:nvPicPr>
          <p:cNvPr id="20484" name="Picture 1028" descr="PE07015_"/>
          <p:cNvPicPr>
            <a:picLocks noChangeAspect="1" noChangeArrowheads="1"/>
          </p:cNvPicPr>
          <p:nvPr/>
        </p:nvPicPr>
        <p:blipFill>
          <a:blip r:embed="rId3"/>
          <a:srcRect/>
          <a:stretch>
            <a:fillRect/>
          </a:stretch>
        </p:blipFill>
        <p:spPr bwMode="auto">
          <a:xfrm>
            <a:off x="6324600" y="4114800"/>
            <a:ext cx="1633538" cy="18192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17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17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algn="ctr" eaLnBrk="1" hangingPunct="1"/>
            <a:r>
              <a:rPr lang="en-US" smtClean="0"/>
              <a:t>#4:  Concluding Your Presentation </a:t>
            </a:r>
          </a:p>
        </p:txBody>
      </p:sp>
      <p:sp>
        <p:nvSpPr>
          <p:cNvPr id="34819" name="Rectangle 3"/>
          <p:cNvSpPr>
            <a:spLocks noGrp="1" noChangeArrowheads="1"/>
          </p:cNvSpPr>
          <p:nvPr>
            <p:ph idx="1"/>
          </p:nvPr>
        </p:nvSpPr>
        <p:spPr>
          <a:xfrm>
            <a:off x="457200" y="1905000"/>
            <a:ext cx="8229600" cy="4114800"/>
          </a:xfrm>
        </p:spPr>
        <p:txBody>
          <a:bodyPr/>
          <a:lstStyle/>
          <a:p>
            <a:pPr eaLnBrk="1" hangingPunct="1">
              <a:buFont typeface="Wingdings" pitchFamily="2" charset="2"/>
              <a:buNone/>
            </a:pPr>
            <a:r>
              <a:rPr lang="en-US" u="sng" smtClean="0"/>
              <a:t>Goal</a:t>
            </a:r>
          </a:p>
          <a:p>
            <a:pPr eaLnBrk="1" hangingPunct="1"/>
            <a:r>
              <a:rPr lang="en-US" smtClean="0"/>
              <a:t>Inform audience that you’re about to close</a:t>
            </a:r>
          </a:p>
          <a:p>
            <a:pPr eaLnBrk="1" hangingPunct="1"/>
            <a:r>
              <a:rPr lang="en-US" smtClean="0"/>
              <a:t>Summarize main points</a:t>
            </a:r>
          </a:p>
          <a:p>
            <a:pPr eaLnBrk="1" hangingPunct="1"/>
            <a:r>
              <a:rPr lang="en-US" smtClean="0"/>
              <a:t>Something to remember or call-to-action</a:t>
            </a:r>
          </a:p>
          <a:p>
            <a:pPr eaLnBrk="1" hangingPunct="1"/>
            <a:r>
              <a:rPr lang="en-US" smtClean="0"/>
              <a:t>Answer questions</a:t>
            </a:r>
          </a:p>
          <a:p>
            <a:pPr eaLnBrk="1" hangingPunct="1">
              <a:buFont typeface="Wingdings" pitchFamily="2" charset="2"/>
              <a:buNone/>
            </a:pPr>
            <a:r>
              <a:rPr lang="en-US" smtClean="0"/>
              <a:t>	</a:t>
            </a:r>
          </a:p>
        </p:txBody>
      </p:sp>
      <p:sp>
        <p:nvSpPr>
          <p:cNvPr id="22532" name="Text Box 4"/>
          <p:cNvSpPr txBox="1">
            <a:spLocks noChangeArrowheads="1"/>
          </p:cNvSpPr>
          <p:nvPr/>
        </p:nvSpPr>
        <p:spPr bwMode="auto">
          <a:xfrm>
            <a:off x="1676400" y="5715000"/>
            <a:ext cx="5595938" cy="579438"/>
          </a:xfrm>
          <a:prstGeom prst="rect">
            <a:avLst/>
          </a:prstGeom>
          <a:noFill/>
          <a:ln w="9525">
            <a:noFill/>
            <a:miter lim="800000"/>
            <a:headEnd/>
            <a:tailEnd/>
          </a:ln>
        </p:spPr>
        <p:txBody>
          <a:bodyPr wrap="none">
            <a:spAutoFit/>
          </a:bodyPr>
          <a:lstStyle/>
          <a:p>
            <a:r>
              <a:rPr lang="en-US" sz="3200">
                <a:solidFill>
                  <a:schemeClr val="tx2"/>
                </a:solidFill>
              </a:rPr>
              <a:t>“Tell ’em What You Told ‘em.”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Presentation Style</a:t>
            </a:r>
          </a:p>
        </p:txBody>
      </p:sp>
      <p:sp>
        <p:nvSpPr>
          <p:cNvPr id="36867" name="Rectangle 3"/>
          <p:cNvSpPr>
            <a:spLocks noGrp="1" noChangeArrowheads="1"/>
          </p:cNvSpPr>
          <p:nvPr>
            <p:ph idx="1"/>
          </p:nvPr>
        </p:nvSpPr>
        <p:spPr>
          <a:xfrm>
            <a:off x="838200" y="2017713"/>
            <a:ext cx="8116888" cy="4114800"/>
          </a:xfrm>
        </p:spPr>
        <p:txBody>
          <a:bodyPr/>
          <a:lstStyle/>
          <a:p>
            <a:pPr marL="609600" indent="-609600" eaLnBrk="1" hangingPunct="1">
              <a:buFont typeface="Wingdings" pitchFamily="2" charset="2"/>
              <a:buNone/>
            </a:pPr>
            <a:r>
              <a:rPr lang="en-US" u="sng" smtClean="0"/>
              <a:t>3 Elements</a:t>
            </a:r>
          </a:p>
          <a:p>
            <a:pPr marL="609600" indent="-609600" eaLnBrk="1" hangingPunct="1">
              <a:buSzPct val="90000"/>
              <a:buFont typeface="Wingdings" pitchFamily="2" charset="2"/>
              <a:buAutoNum type="arabicPeriod"/>
            </a:pPr>
            <a:r>
              <a:rPr lang="en-US" smtClean="0"/>
              <a:t>Vocal Techniques</a:t>
            </a:r>
          </a:p>
          <a:p>
            <a:pPr marL="990600" lvl="1" indent="-533400" eaLnBrk="1" hangingPunct="1">
              <a:buSzPct val="90000"/>
            </a:pPr>
            <a:r>
              <a:rPr lang="en-US" smtClean="0"/>
              <a:t>Loudness</a:t>
            </a:r>
          </a:p>
          <a:p>
            <a:pPr marL="990600" lvl="1" indent="-533400" eaLnBrk="1" hangingPunct="1">
              <a:buSzPct val="90000"/>
            </a:pPr>
            <a:r>
              <a:rPr lang="en-US" smtClean="0"/>
              <a:t>Pitch</a:t>
            </a:r>
          </a:p>
          <a:p>
            <a:pPr marL="990600" lvl="1" indent="-533400" eaLnBrk="1" hangingPunct="1">
              <a:buSzPct val="90000"/>
            </a:pPr>
            <a:r>
              <a:rPr lang="en-US" smtClean="0"/>
              <a:t>Rate</a:t>
            </a:r>
          </a:p>
          <a:p>
            <a:pPr marL="990600" lvl="1" indent="-533400" eaLnBrk="1" hangingPunct="1">
              <a:buSzPct val="90000"/>
            </a:pPr>
            <a:r>
              <a:rPr lang="en-US" smtClean="0"/>
              <a:t>Pause</a:t>
            </a:r>
          </a:p>
          <a:p>
            <a:pPr marL="609600" indent="-609600" eaLnBrk="1" hangingPunct="1">
              <a:buSzPct val="90000"/>
            </a:pPr>
            <a:r>
              <a:rPr lang="en-US" smtClean="0"/>
              <a:t>Deviations From the Norm for Emphasis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arn(outVertical)">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arn(outVertical)">
                                      <p:cBhvr>
                                        <p:cTn id="12" dur="500"/>
                                        <p:tgtEl>
                                          <p:spTgt spid="36867">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barn(outVertical)">
                                      <p:cBhvr>
                                        <p:cTn id="15" dur="500"/>
                                        <p:tgtEl>
                                          <p:spTgt spid="36867">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36867">
                                            <p:txEl>
                                              <p:pRg st="3" end="3"/>
                                            </p:txEl>
                                          </p:spTgt>
                                        </p:tgtEl>
                                        <p:attrNameLst>
                                          <p:attrName>style.visibility</p:attrName>
                                        </p:attrNameLst>
                                      </p:cBhvr>
                                      <p:to>
                                        <p:strVal val="visible"/>
                                      </p:to>
                                    </p:set>
                                    <p:animEffect transition="in" filter="barn(outVertical)">
                                      <p:cBhvr>
                                        <p:cTn id="18" dur="500"/>
                                        <p:tgtEl>
                                          <p:spTgt spid="36867">
                                            <p:txEl>
                                              <p:pRg st="3" end="3"/>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36867">
                                            <p:txEl>
                                              <p:pRg st="4" end="4"/>
                                            </p:txEl>
                                          </p:spTgt>
                                        </p:tgtEl>
                                        <p:attrNameLst>
                                          <p:attrName>style.visibility</p:attrName>
                                        </p:attrNameLst>
                                      </p:cBhvr>
                                      <p:to>
                                        <p:strVal val="visible"/>
                                      </p:to>
                                    </p:set>
                                    <p:animEffect transition="in" filter="barn(outVertical)">
                                      <p:cBhvr>
                                        <p:cTn id="21" dur="500"/>
                                        <p:tgtEl>
                                          <p:spTgt spid="36867">
                                            <p:txEl>
                                              <p:pRg st="4" end="4"/>
                                            </p:txEl>
                                          </p:spTgt>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36867">
                                            <p:txEl>
                                              <p:pRg st="5" end="5"/>
                                            </p:txEl>
                                          </p:spTgt>
                                        </p:tgtEl>
                                        <p:attrNameLst>
                                          <p:attrName>style.visibility</p:attrName>
                                        </p:attrNameLst>
                                      </p:cBhvr>
                                      <p:to>
                                        <p:strVal val="visible"/>
                                      </p:to>
                                    </p:set>
                                    <p:animEffect transition="in" filter="barn(outVertical)">
                                      <p:cBhvr>
                                        <p:cTn id="24" dur="500"/>
                                        <p:tgtEl>
                                          <p:spTgt spid="3686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6867">
                                            <p:txEl>
                                              <p:pRg st="6" end="6"/>
                                            </p:txEl>
                                          </p:spTgt>
                                        </p:tgtEl>
                                        <p:attrNameLst>
                                          <p:attrName>style.visibility</p:attrName>
                                        </p:attrNameLst>
                                      </p:cBhvr>
                                      <p:to>
                                        <p:strVal val="visible"/>
                                      </p:to>
                                    </p:set>
                                    <p:animEffect transition="in" filter="barn(outVertical)">
                                      <p:cBhvr>
                                        <p:cTn id="29"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150938" y="617538"/>
            <a:ext cx="7793037" cy="1143000"/>
          </a:xfrm>
          <a:prstGeom prst="rect">
            <a:avLst/>
          </a:prstGeom>
          <a:noFill/>
          <a:ln w="9525">
            <a:noFill/>
            <a:miter lim="800000"/>
            <a:headEnd/>
            <a:tailEnd/>
          </a:ln>
        </p:spPr>
        <p:txBody>
          <a:bodyPr anchor="b"/>
          <a:lstStyle/>
          <a:p>
            <a:r>
              <a:rPr lang="en-US" sz="4400">
                <a:solidFill>
                  <a:schemeClr val="tx2"/>
                </a:solidFill>
              </a:rPr>
              <a:t>Presentation Style (con’t)</a:t>
            </a:r>
          </a:p>
        </p:txBody>
      </p:sp>
      <p:sp>
        <p:nvSpPr>
          <p:cNvPr id="37891" name="Rectangle 3"/>
          <p:cNvSpPr>
            <a:spLocks noChangeArrowheads="1"/>
          </p:cNvSpPr>
          <p:nvPr/>
        </p:nvSpPr>
        <p:spPr bwMode="auto">
          <a:xfrm>
            <a:off x="838200" y="2017713"/>
            <a:ext cx="8116888" cy="4114800"/>
          </a:xfrm>
          <a:prstGeom prst="rect">
            <a:avLst/>
          </a:prstGeom>
          <a:noFill/>
          <a:ln w="9525">
            <a:noFill/>
            <a:miter lim="800000"/>
            <a:headEnd/>
            <a:tailEnd/>
          </a:ln>
        </p:spPr>
        <p:txBody>
          <a:bodyPr/>
          <a:lstStyle/>
          <a:p>
            <a:pPr marL="609600" indent="-609600">
              <a:spcBef>
                <a:spcPct val="20000"/>
              </a:spcBef>
              <a:buClr>
                <a:schemeClr val="folHlink"/>
              </a:buClr>
              <a:buSzPct val="60000"/>
              <a:buFont typeface="Wingdings" pitchFamily="2" charset="2"/>
              <a:buNone/>
            </a:pPr>
            <a:r>
              <a:rPr lang="en-US" sz="3200" u="sng"/>
              <a:t>3 Elements</a:t>
            </a:r>
          </a:p>
          <a:p>
            <a:pPr marL="609600" indent="-609600">
              <a:spcBef>
                <a:spcPct val="20000"/>
              </a:spcBef>
              <a:buClr>
                <a:schemeClr val="folHlink"/>
              </a:buClr>
              <a:buSzPct val="90000"/>
              <a:buFont typeface="Wingdings" pitchFamily="2" charset="2"/>
              <a:buAutoNum type="arabicPeriod" startAt="2"/>
            </a:pPr>
            <a:r>
              <a:rPr lang="en-US" sz="3200"/>
              <a:t>Body Language </a:t>
            </a:r>
          </a:p>
          <a:p>
            <a:pPr marL="990600" lvl="1" indent="-533400">
              <a:spcBef>
                <a:spcPct val="20000"/>
              </a:spcBef>
              <a:buClr>
                <a:schemeClr val="hlink"/>
              </a:buClr>
              <a:buSzPct val="90000"/>
              <a:buFont typeface="Wingdings" pitchFamily="2" charset="2"/>
              <a:buChar char="n"/>
            </a:pPr>
            <a:r>
              <a:rPr lang="en-US" sz="2800"/>
              <a:t>Eye Contact, Gestures, Posture</a:t>
            </a:r>
          </a:p>
          <a:p>
            <a:pPr marL="990600" lvl="1" indent="-533400">
              <a:spcBef>
                <a:spcPct val="20000"/>
              </a:spcBef>
              <a:buClr>
                <a:schemeClr val="hlink"/>
              </a:buClr>
              <a:buSzPct val="90000"/>
              <a:buFont typeface="Wingdings" pitchFamily="2" charset="2"/>
              <a:buChar char="n"/>
            </a:pPr>
            <a:endParaRPr lang="en-US" sz="2800"/>
          </a:p>
          <a:p>
            <a:pPr marL="609600" indent="-609600">
              <a:spcBef>
                <a:spcPct val="20000"/>
              </a:spcBef>
              <a:buClr>
                <a:schemeClr val="tx2"/>
              </a:buClr>
              <a:buSzPct val="90000"/>
              <a:buFont typeface="Wingdings" pitchFamily="2" charset="2"/>
              <a:buAutoNum type="arabicPeriod" startAt="3"/>
            </a:pPr>
            <a:r>
              <a:rPr lang="en-US" sz="3200"/>
              <a:t>Use of Space</a:t>
            </a:r>
          </a:p>
          <a:p>
            <a:pPr marL="990600" lvl="1" indent="-533400">
              <a:spcBef>
                <a:spcPct val="20000"/>
              </a:spcBef>
              <a:buClr>
                <a:schemeClr val="tx2"/>
              </a:buClr>
              <a:buSzPct val="125000"/>
              <a:buFont typeface="Wingdings" pitchFamily="2" charset="2"/>
              <a:buChar char="§"/>
            </a:pPr>
            <a:r>
              <a:rPr lang="en-US" sz="2800"/>
              <a:t>Can Everyone See You?</a:t>
            </a:r>
          </a:p>
          <a:p>
            <a:pPr marL="990600" lvl="1" indent="-533400">
              <a:spcBef>
                <a:spcPct val="20000"/>
              </a:spcBef>
              <a:buClr>
                <a:schemeClr val="tx2"/>
              </a:buClr>
              <a:buSzPct val="125000"/>
              <a:buFont typeface="Wingdings" pitchFamily="2" charset="2"/>
              <a:buChar char="§"/>
            </a:pPr>
            <a:r>
              <a:rPr lang="en-US" sz="2800"/>
              <a:t>Movement</a:t>
            </a:r>
          </a:p>
          <a:p>
            <a:pPr marL="990600" lvl="1" indent="-533400">
              <a:spcBef>
                <a:spcPct val="20000"/>
              </a:spcBef>
              <a:buClr>
                <a:schemeClr val="tx2"/>
              </a:buClr>
              <a:buSzPct val="90000"/>
              <a:buFontTx/>
              <a:buChar char="•"/>
            </a:pPr>
            <a:endParaRPr lang="en-US" sz="2800"/>
          </a:p>
          <a:p>
            <a:pPr marL="609600" indent="-609600">
              <a:spcBef>
                <a:spcPct val="20000"/>
              </a:spcBef>
              <a:buClr>
                <a:schemeClr val="folHlink"/>
              </a:buClr>
              <a:buSzPct val="90000"/>
              <a:buFont typeface="Wingdings" pitchFamily="2" charset="2"/>
              <a:buNone/>
            </a:pPr>
            <a:endParaRPr 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arn(outVertic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arn(outVertical)">
                                      <p:cBhvr>
                                        <p:cTn id="12" dur="500"/>
                                        <p:tgtEl>
                                          <p:spTgt spid="37891">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animEffect transition="in" filter="barn(outVertical)">
                                      <p:cBhvr>
                                        <p:cTn id="15" dur="500"/>
                                        <p:tgtEl>
                                          <p:spTgt spid="378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7891">
                                            <p:txEl>
                                              <p:pRg st="4" end="4"/>
                                            </p:txEl>
                                          </p:spTgt>
                                        </p:tgtEl>
                                        <p:attrNameLst>
                                          <p:attrName>style.visibility</p:attrName>
                                        </p:attrNameLst>
                                      </p:cBhvr>
                                      <p:to>
                                        <p:strVal val="visible"/>
                                      </p:to>
                                    </p:set>
                                    <p:animEffect transition="in" filter="barn(outVertical)">
                                      <p:cBhvr>
                                        <p:cTn id="20" dur="500"/>
                                        <p:tgtEl>
                                          <p:spTgt spid="37891">
                                            <p:txEl>
                                              <p:pRg st="4" end="4"/>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animEffect transition="in" filter="barn(outVertical)">
                                      <p:cBhvr>
                                        <p:cTn id="23" dur="500"/>
                                        <p:tgtEl>
                                          <p:spTgt spid="37891">
                                            <p:txEl>
                                              <p:pRg st="5" end="5"/>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37891">
                                            <p:txEl>
                                              <p:pRg st="6" end="6"/>
                                            </p:txEl>
                                          </p:spTgt>
                                        </p:tgtEl>
                                        <p:attrNameLst>
                                          <p:attrName>style.visibility</p:attrName>
                                        </p:attrNameLst>
                                      </p:cBhvr>
                                      <p:to>
                                        <p:strVal val="visible"/>
                                      </p:to>
                                    </p:set>
                                    <p:animEffect transition="in" filter="barn(outVertical)">
                                      <p:cBhvr>
                                        <p:cTn id="26" dur="500"/>
                                        <p:tgtEl>
                                          <p:spTgt spid="37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Common Problems</a:t>
            </a:r>
          </a:p>
        </p:txBody>
      </p:sp>
      <p:sp>
        <p:nvSpPr>
          <p:cNvPr id="35843" name="Rectangle 3"/>
          <p:cNvSpPr>
            <a:spLocks noGrp="1" noChangeArrowheads="1"/>
          </p:cNvSpPr>
          <p:nvPr>
            <p:ph idx="1"/>
          </p:nvPr>
        </p:nvSpPr>
        <p:spPr>
          <a:xfrm>
            <a:off x="533400" y="2017713"/>
            <a:ext cx="8421688" cy="4535487"/>
          </a:xfrm>
        </p:spPr>
        <p:txBody>
          <a:bodyPr/>
          <a:lstStyle/>
          <a:p>
            <a:pPr eaLnBrk="1" hangingPunct="1"/>
            <a:r>
              <a:rPr lang="en-US" smtClean="0"/>
              <a:t>Verbal fillers</a:t>
            </a:r>
          </a:p>
          <a:p>
            <a:pPr lvl="1" eaLnBrk="1" hangingPunct="1"/>
            <a:r>
              <a:rPr lang="en-US" smtClean="0"/>
              <a:t>“Um”, “uh”, “like”</a:t>
            </a:r>
          </a:p>
          <a:p>
            <a:pPr lvl="1" eaLnBrk="1" hangingPunct="1"/>
            <a:r>
              <a:rPr lang="en-US" smtClean="0"/>
              <a:t>Any unrelated word or phrase</a:t>
            </a:r>
          </a:p>
          <a:p>
            <a:pPr eaLnBrk="1" hangingPunct="1"/>
            <a:r>
              <a:rPr lang="en-US" smtClean="0"/>
              <a:t>Swaying, rocking, and pacing</a:t>
            </a:r>
          </a:p>
          <a:p>
            <a:pPr eaLnBrk="1" hangingPunct="1"/>
            <a:r>
              <a:rPr lang="en-US" smtClean="0"/>
              <a:t>Hands in pockets</a:t>
            </a:r>
          </a:p>
          <a:p>
            <a:pPr eaLnBrk="1" hangingPunct="1"/>
            <a:r>
              <a:rPr lang="en-US" smtClean="0"/>
              <a:t>Lip smacking</a:t>
            </a:r>
          </a:p>
          <a:p>
            <a:pPr eaLnBrk="1" hangingPunct="1"/>
            <a:r>
              <a:rPr lang="en-US" smtClean="0"/>
              <a:t>Fidgeting</a:t>
            </a:r>
          </a:p>
          <a:p>
            <a:pPr eaLnBrk="1" hangingPunct="1"/>
            <a:r>
              <a:rPr lang="en-US" smtClean="0"/>
              <a:t>Failure to be audience-centered</a:t>
            </a:r>
          </a:p>
          <a:p>
            <a:pPr eaLnBrk="1" hangingPunct="1">
              <a:buFont typeface="Wingdings" pitchFamily="2" charset="2"/>
              <a:buNone/>
            </a:pP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arn(outVertical)">
                                      <p:cBhvr>
                                        <p:cTn id="7" dur="500"/>
                                        <p:tgtEl>
                                          <p:spTgt spid="35843">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5843">
                                            <p:txEl>
                                              <p:pRg st="1" end="1"/>
                                            </p:txEl>
                                          </p:spTgt>
                                        </p:tgtEl>
                                        <p:attrNameLst>
                                          <p:attrName>style.visibility</p:attrName>
                                        </p:attrNameLst>
                                      </p:cBhvr>
                                      <p:to>
                                        <p:strVal val="visible"/>
                                      </p:to>
                                    </p:set>
                                    <p:animEffect transition="in" filter="barn(outVertical)">
                                      <p:cBhvr>
                                        <p:cTn id="10" dur="500"/>
                                        <p:tgtEl>
                                          <p:spTgt spid="35843">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Effect transition="in" filter="barn(outVertical)">
                                      <p:cBhvr>
                                        <p:cTn id="13" dur="500"/>
                                        <p:tgtEl>
                                          <p:spTgt spid="358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35843">
                                            <p:txEl>
                                              <p:pRg st="3" end="3"/>
                                            </p:txEl>
                                          </p:spTgt>
                                        </p:tgtEl>
                                        <p:attrNameLst>
                                          <p:attrName>style.visibility</p:attrName>
                                        </p:attrNameLst>
                                      </p:cBhvr>
                                      <p:to>
                                        <p:strVal val="visible"/>
                                      </p:to>
                                    </p:set>
                                    <p:animEffect transition="in" filter="barn(outVertical)">
                                      <p:cBhvr>
                                        <p:cTn id="18" dur="500"/>
                                        <p:tgtEl>
                                          <p:spTgt spid="358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animEffect transition="in" filter="barn(outVertical)">
                                      <p:cBhvr>
                                        <p:cTn id="23" dur="500"/>
                                        <p:tgtEl>
                                          <p:spTgt spid="3584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35843">
                                            <p:txEl>
                                              <p:pRg st="5" end="5"/>
                                            </p:txEl>
                                          </p:spTgt>
                                        </p:tgtEl>
                                        <p:attrNameLst>
                                          <p:attrName>style.visibility</p:attrName>
                                        </p:attrNameLst>
                                      </p:cBhvr>
                                      <p:to>
                                        <p:strVal val="visible"/>
                                      </p:to>
                                    </p:set>
                                    <p:animEffect transition="in" filter="barn(outVertical)">
                                      <p:cBhvr>
                                        <p:cTn id="28" dur="500"/>
                                        <p:tgtEl>
                                          <p:spTgt spid="3584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35843">
                                            <p:txEl>
                                              <p:pRg st="6" end="6"/>
                                            </p:txEl>
                                          </p:spTgt>
                                        </p:tgtEl>
                                        <p:attrNameLst>
                                          <p:attrName>style.visibility</p:attrName>
                                        </p:attrNameLst>
                                      </p:cBhvr>
                                      <p:to>
                                        <p:strVal val="visible"/>
                                      </p:to>
                                    </p:set>
                                    <p:animEffect transition="in" filter="barn(outVertical)">
                                      <p:cBhvr>
                                        <p:cTn id="33" dur="500"/>
                                        <p:tgtEl>
                                          <p:spTgt spid="3584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35843">
                                            <p:txEl>
                                              <p:pRg st="7" end="7"/>
                                            </p:txEl>
                                          </p:spTgt>
                                        </p:tgtEl>
                                        <p:attrNameLst>
                                          <p:attrName>style.visibility</p:attrName>
                                        </p:attrNameLst>
                                      </p:cBhvr>
                                      <p:to>
                                        <p:strVal val="visible"/>
                                      </p:to>
                                    </p:set>
                                    <p:animEffect transition="in" filter="barn(outVertical)">
                                      <p:cBhvr>
                                        <p:cTn id="38" dur="500"/>
                                        <p:tgtEl>
                                          <p:spTgt spid="358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5 Presentation Tips</a:t>
            </a:r>
          </a:p>
        </p:txBody>
      </p:sp>
      <p:sp>
        <p:nvSpPr>
          <p:cNvPr id="38915" name="Rectangle 3"/>
          <p:cNvSpPr>
            <a:spLocks noGrp="1" noChangeArrowheads="1"/>
          </p:cNvSpPr>
          <p:nvPr>
            <p:ph idx="1"/>
          </p:nvPr>
        </p:nvSpPr>
        <p:spPr>
          <a:xfrm>
            <a:off x="1066800" y="2209800"/>
            <a:ext cx="7772400" cy="4114800"/>
          </a:xfrm>
        </p:spPr>
        <p:txBody>
          <a:bodyPr/>
          <a:lstStyle/>
          <a:p>
            <a:pPr marL="609600" indent="-609600" eaLnBrk="1" hangingPunct="1">
              <a:buSzPct val="90000"/>
              <a:buFont typeface="Wingdings" pitchFamily="2" charset="2"/>
              <a:buAutoNum type="arabicPeriod"/>
            </a:pPr>
            <a:r>
              <a:rPr lang="en-US" smtClean="0"/>
              <a:t>Smile</a:t>
            </a:r>
          </a:p>
          <a:p>
            <a:pPr marL="609600" indent="-609600" eaLnBrk="1" hangingPunct="1">
              <a:buSzPct val="90000"/>
              <a:buFont typeface="Wingdings" pitchFamily="2" charset="2"/>
              <a:buAutoNum type="arabicPeriod"/>
            </a:pPr>
            <a:r>
              <a:rPr lang="en-US" smtClean="0"/>
              <a:t>Breathe</a:t>
            </a:r>
          </a:p>
          <a:p>
            <a:pPr marL="609600" indent="-609600" eaLnBrk="1" hangingPunct="1">
              <a:buSzPct val="90000"/>
              <a:buFont typeface="Wingdings" pitchFamily="2" charset="2"/>
              <a:buAutoNum type="arabicPeriod"/>
            </a:pPr>
            <a:r>
              <a:rPr lang="en-US" smtClean="0"/>
              <a:t>Water</a:t>
            </a:r>
          </a:p>
          <a:p>
            <a:pPr marL="609600" indent="-609600" eaLnBrk="1" hangingPunct="1">
              <a:buSzPct val="90000"/>
              <a:buFont typeface="Wingdings" pitchFamily="2" charset="2"/>
              <a:buAutoNum type="arabicPeriod"/>
            </a:pPr>
            <a:r>
              <a:rPr lang="en-US" smtClean="0"/>
              <a:t>Notes</a:t>
            </a:r>
          </a:p>
          <a:p>
            <a:pPr marL="609600" indent="-609600" eaLnBrk="1" hangingPunct="1">
              <a:buSzPct val="90000"/>
              <a:buFont typeface="Wingdings" pitchFamily="2" charset="2"/>
              <a:buAutoNum type="arabicPeriod"/>
            </a:pPr>
            <a:r>
              <a:rPr lang="en-US" smtClean="0"/>
              <a:t>Finish On Or Under 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4" name="Rectangle 1027"/>
          <p:cNvSpPr txBox="1">
            <a:spLocks noChangeArrowheads="1"/>
          </p:cNvSpPr>
          <p:nvPr/>
        </p:nvSpPr>
        <p:spPr>
          <a:xfrm>
            <a:off x="838200" y="1981200"/>
            <a:ext cx="77724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Introduction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Planning Your Presentation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The Presentation Sequence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Creating Effective Visual Aids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resentation Techniques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Practice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150938" y="617538"/>
            <a:ext cx="7793037" cy="1143000"/>
          </a:xfrm>
          <a:prstGeom prst="rect">
            <a:avLst/>
          </a:prstGeom>
          <a:noFill/>
          <a:ln w="9525">
            <a:noFill/>
            <a:miter lim="800000"/>
            <a:headEnd/>
            <a:tailEnd/>
          </a:ln>
        </p:spPr>
        <p:txBody>
          <a:bodyPr anchor="b"/>
          <a:lstStyle/>
          <a:p>
            <a:r>
              <a:rPr lang="en-US" sz="4400">
                <a:solidFill>
                  <a:schemeClr val="tx2"/>
                </a:solidFill>
              </a:rPr>
              <a:t>Visual Aids - Examples</a:t>
            </a:r>
          </a:p>
        </p:txBody>
      </p:sp>
      <p:sp>
        <p:nvSpPr>
          <p:cNvPr id="43011" name="Rectangle 3"/>
          <p:cNvSpPr>
            <a:spLocks noChangeArrowheads="1"/>
          </p:cNvSpPr>
          <p:nvPr/>
        </p:nvSpPr>
        <p:spPr bwMode="auto">
          <a:xfrm>
            <a:off x="722313" y="2209800"/>
            <a:ext cx="8421687" cy="4114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3200"/>
              <a:t>PowerPoint Slides</a:t>
            </a:r>
          </a:p>
          <a:p>
            <a:pPr marL="342900" indent="-342900">
              <a:spcBef>
                <a:spcPct val="20000"/>
              </a:spcBef>
              <a:buClr>
                <a:schemeClr val="folHlink"/>
              </a:buClr>
              <a:buSzPct val="60000"/>
              <a:buFont typeface="Wingdings" pitchFamily="2" charset="2"/>
              <a:buChar char="n"/>
            </a:pPr>
            <a:r>
              <a:rPr lang="en-US" sz="3200"/>
              <a:t>Overhead Trans</a:t>
            </a:r>
          </a:p>
          <a:p>
            <a:pPr marL="342900" indent="-342900">
              <a:spcBef>
                <a:spcPct val="20000"/>
              </a:spcBef>
              <a:buClr>
                <a:schemeClr val="folHlink"/>
              </a:buClr>
              <a:buSzPct val="60000"/>
              <a:buFont typeface="Wingdings" pitchFamily="2" charset="2"/>
              <a:buChar char="n"/>
            </a:pPr>
            <a:r>
              <a:rPr lang="en-US" sz="3200"/>
              <a:t>Graphs/Charts</a:t>
            </a:r>
          </a:p>
          <a:p>
            <a:pPr marL="342900" indent="-342900">
              <a:spcBef>
                <a:spcPct val="20000"/>
              </a:spcBef>
              <a:buClr>
                <a:schemeClr val="folHlink"/>
              </a:buClr>
              <a:buSzPct val="60000"/>
              <a:buFont typeface="Wingdings" pitchFamily="2" charset="2"/>
              <a:buChar char="n"/>
            </a:pPr>
            <a:r>
              <a:rPr lang="en-US" sz="3200"/>
              <a:t>Pictures</a:t>
            </a:r>
          </a:p>
          <a:p>
            <a:pPr marL="342900" indent="-342900">
              <a:spcBef>
                <a:spcPct val="20000"/>
              </a:spcBef>
              <a:buClr>
                <a:schemeClr val="folHlink"/>
              </a:buClr>
              <a:buSzPct val="60000"/>
              <a:buFont typeface="Wingdings" pitchFamily="2" charset="2"/>
              <a:buChar char="n"/>
            </a:pPr>
            <a:r>
              <a:rPr lang="en-US" sz="3200"/>
              <a:t>Films/Video</a:t>
            </a:r>
          </a:p>
          <a:p>
            <a:pPr marL="342900" indent="-342900">
              <a:spcBef>
                <a:spcPct val="20000"/>
              </a:spcBef>
              <a:buClr>
                <a:schemeClr val="folHlink"/>
              </a:buClr>
              <a:buSzPct val="60000"/>
              <a:buFont typeface="Wingdings" pitchFamily="2" charset="2"/>
              <a:buChar char="n"/>
            </a:pPr>
            <a:r>
              <a:rPr lang="en-US" sz="3200"/>
              <a:t>Flip Charts</a:t>
            </a:r>
          </a:p>
          <a:p>
            <a:pPr marL="342900" indent="-342900">
              <a:spcBef>
                <a:spcPct val="20000"/>
              </a:spcBef>
              <a:buClr>
                <a:schemeClr val="folHlink"/>
              </a:buClr>
              <a:buSzPct val="60000"/>
              <a:buFont typeface="Wingdings" pitchFamily="2" charset="2"/>
              <a:buChar char="n"/>
            </a:pPr>
            <a:r>
              <a:rPr lang="en-US" sz="3200"/>
              <a:t>Sketches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967335"/>
            <a:ext cx="6095999" cy="923330"/>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 </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Why Give A Presentation?</a:t>
            </a:r>
          </a:p>
        </p:txBody>
      </p:sp>
      <p:sp>
        <p:nvSpPr>
          <p:cNvPr id="24579" name="Rectangle 3"/>
          <p:cNvSpPr>
            <a:spLocks noGrp="1" noChangeArrowheads="1"/>
          </p:cNvSpPr>
          <p:nvPr>
            <p:ph idx="1"/>
          </p:nvPr>
        </p:nvSpPr>
        <p:spPr>
          <a:xfrm>
            <a:off x="1066800" y="2438400"/>
            <a:ext cx="7772400" cy="4114800"/>
          </a:xfrm>
        </p:spPr>
        <p:txBody>
          <a:bodyPr/>
          <a:lstStyle/>
          <a:p>
            <a:pPr marL="609600" indent="-609600" eaLnBrk="1" hangingPunct="1">
              <a:buFont typeface="Wingdings" pitchFamily="2" charset="2"/>
              <a:buNone/>
            </a:pPr>
            <a:r>
              <a:rPr lang="en-US" smtClean="0"/>
              <a:t>Two Main Purposes</a:t>
            </a:r>
          </a:p>
          <a:p>
            <a:pPr marL="609600" indent="-609600" eaLnBrk="1" hangingPunct="1">
              <a:buSzPct val="95000"/>
              <a:buFont typeface="Wingdings" pitchFamily="2" charset="2"/>
              <a:buAutoNum type="arabicPeriod"/>
            </a:pPr>
            <a:r>
              <a:rPr lang="en-US" smtClean="0"/>
              <a:t>Inform</a:t>
            </a:r>
          </a:p>
          <a:p>
            <a:pPr marL="609600" indent="-609600" eaLnBrk="1" hangingPunct="1">
              <a:buSzPct val="95000"/>
              <a:buFont typeface="Wingdings" pitchFamily="2" charset="2"/>
              <a:buAutoNum type="arabicPeriod"/>
            </a:pPr>
            <a:r>
              <a:rPr lang="en-US" smtClean="0"/>
              <a:t>Persuade</a:t>
            </a:r>
          </a:p>
          <a:p>
            <a:pPr marL="609600" indent="-609600" eaLnBrk="1" hangingPunct="1">
              <a:buSzPct val="95000"/>
              <a:buFont typeface="Wingdings" pitchFamily="2" charset="2"/>
              <a:buAutoNum type="arabicPeriod"/>
            </a:pPr>
            <a:r>
              <a:rPr lang="en-US" smtClean="0"/>
              <a:t>Educate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dissolv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dissolv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dissolve">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dissolve">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a:xfrm>
            <a:off x="0" y="5486399"/>
            <a:ext cx="9144000" cy="1371601"/>
          </a:xfrm>
        </p:spPr>
        <p:txBody>
          <a:bodyPr>
            <a:normAutofit fontScale="62500" lnSpcReduction="20000"/>
          </a:bodyPr>
          <a:lstStyle/>
          <a:p>
            <a:pPr>
              <a:buFontTx/>
              <a:buNone/>
            </a:pPr>
            <a:endParaRPr lang="en-US" b="1" i="1" dirty="0"/>
          </a:p>
          <a:p>
            <a:pPr>
              <a:buFontTx/>
              <a:buNone/>
            </a:pPr>
            <a:r>
              <a:rPr lang="en-US" dirty="0" smtClean="0"/>
              <a:t>“</a:t>
            </a:r>
            <a:r>
              <a:rPr lang="en-US" sz="3200" kern="0" dirty="0" smtClean="0">
                <a:latin typeface="Times New Roman" pitchFamily="18" charset="0"/>
                <a:cs typeface="Times New Roman" pitchFamily="18" charset="0"/>
              </a:rPr>
              <a:t>Presentation </a:t>
            </a:r>
            <a:r>
              <a:rPr lang="en-US" sz="3200" kern="0" dirty="0" smtClean="0">
                <a:latin typeface="Times New Roman" pitchFamily="18" charset="0"/>
                <a:cs typeface="Times New Roman" pitchFamily="18" charset="0"/>
              </a:rPr>
              <a:t>is the ‘Killer Skill’ we take into the real world. It’s almost an unfair advantage.”</a:t>
            </a:r>
            <a:r>
              <a:rPr lang="en-US" sz="3600" kern="0" dirty="0" smtClean="0">
                <a:latin typeface="Times New Roman" pitchFamily="18" charset="0"/>
                <a:cs typeface="Times New Roman" pitchFamily="18" charset="0"/>
              </a:rPr>
              <a:t> </a:t>
            </a:r>
            <a:r>
              <a:rPr lang="en-US" sz="3200" kern="0" dirty="0" smtClean="0">
                <a:latin typeface="Times New Roman" pitchFamily="18" charset="0"/>
                <a:cs typeface="Times New Roman" pitchFamily="18" charset="0"/>
              </a:rPr>
              <a:t>	</a:t>
            </a:r>
          </a:p>
          <a:p>
            <a:pPr marL="342900" lvl="0" indent="-342900" fontAlgn="base">
              <a:spcAft>
                <a:spcPct val="0"/>
              </a:spcAft>
              <a:buClrTx/>
              <a:buSzTx/>
              <a:buNone/>
            </a:pPr>
            <a:r>
              <a:rPr lang="en-GB" sz="2800" kern="0" dirty="0" smtClean="0">
                <a:latin typeface="Times New Roman" pitchFamily="18" charset="0"/>
                <a:cs typeface="Times New Roman" pitchFamily="18" charset="0"/>
              </a:rPr>
              <a:t>			</a:t>
            </a:r>
            <a:r>
              <a:rPr lang="en-GB" sz="2400" kern="0" dirty="0" smtClean="0">
                <a:latin typeface="Times New Roman" pitchFamily="18" charset="0"/>
                <a:cs typeface="Times New Roman" pitchFamily="18" charset="0"/>
              </a:rPr>
              <a:t>Ethan </a:t>
            </a:r>
            <a:r>
              <a:rPr lang="en-GB" sz="2400" kern="0" dirty="0" err="1" smtClean="0">
                <a:latin typeface="Times New Roman" pitchFamily="18" charset="0"/>
                <a:cs typeface="Times New Roman" pitchFamily="18" charset="0"/>
              </a:rPr>
              <a:t>Rasiel</a:t>
            </a:r>
            <a:r>
              <a:rPr lang="en-GB" sz="2400" kern="0" dirty="0" smtClean="0">
                <a:latin typeface="Times New Roman" pitchFamily="18" charset="0"/>
                <a:cs typeface="Times New Roman" pitchFamily="18" charset="0"/>
              </a:rPr>
              <a:t>  &amp; Paul N. </a:t>
            </a:r>
            <a:r>
              <a:rPr lang="en-GB" sz="2400" kern="0" dirty="0" err="1" smtClean="0">
                <a:latin typeface="Times New Roman" pitchFamily="18" charset="0"/>
                <a:cs typeface="Times New Roman" pitchFamily="18" charset="0"/>
              </a:rPr>
              <a:t>Friga</a:t>
            </a:r>
            <a:r>
              <a:rPr lang="en-GB" sz="2400" kern="0" dirty="0" smtClean="0">
                <a:latin typeface="Times New Roman" pitchFamily="18" charset="0"/>
                <a:cs typeface="Times New Roman" pitchFamily="18" charset="0"/>
              </a:rPr>
              <a:t>, ‘</a:t>
            </a:r>
            <a:r>
              <a:rPr lang="en-US" sz="2400" kern="0" dirty="0" smtClean="0">
                <a:latin typeface="Times New Roman" pitchFamily="18" charset="0"/>
                <a:cs typeface="Times New Roman" pitchFamily="18" charset="0"/>
              </a:rPr>
              <a:t>The McKinsey Mind’ </a:t>
            </a:r>
            <a:r>
              <a:rPr lang="en-GB" sz="2400" dirty="0" smtClean="0">
                <a:latin typeface="Times New Roman" pitchFamily="18" charset="0"/>
                <a:cs typeface="Times New Roman" pitchFamily="18" charset="0"/>
              </a:rPr>
              <a:t>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Friga</a:t>
            </a:r>
            <a:r>
              <a:rPr lang="en-GB" sz="2400" dirty="0">
                <a:latin typeface="Times New Roman" pitchFamily="18" charset="0"/>
                <a:cs typeface="Times New Roman" pitchFamily="18" charset="0"/>
              </a:rPr>
              <a:t>, ‘</a:t>
            </a:r>
            <a:r>
              <a:rPr lang="en-US" sz="2400" dirty="0">
                <a:latin typeface="Times New Roman" pitchFamily="18" charset="0"/>
                <a:cs typeface="Times New Roman" pitchFamily="18" charset="0"/>
              </a:rPr>
              <a:t>The McKinsey Mind’</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171013" name="Picture 5" descr="steve-jobs-ipods"/>
          <p:cNvPicPr>
            <a:picLocks noChangeAspect="1" noChangeArrowheads="1"/>
          </p:cNvPicPr>
          <p:nvPr/>
        </p:nvPicPr>
        <p:blipFill>
          <a:blip r:embed="rId3" cstate="print"/>
          <a:srcRect/>
          <a:stretch>
            <a:fillRect/>
          </a:stretch>
        </p:blipFill>
        <p:spPr bwMode="auto">
          <a:xfrm>
            <a:off x="0" y="152400"/>
            <a:ext cx="9144000" cy="5335588"/>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2133600"/>
            <a:ext cx="77724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smtClean="0">
                <a:ln>
                  <a:noFill/>
                </a:ln>
                <a:solidFill>
                  <a:schemeClr val="tx1"/>
                </a:solidFill>
                <a:effectLst/>
                <a:uLnTx/>
                <a:uFillTx/>
                <a:latin typeface="+mj-lt"/>
                <a:ea typeface="+mj-ea"/>
                <a:cs typeface="+mj-cs"/>
              </a:rPr>
              <a:t>“Great speakers aren’t born, they are trained.”</a:t>
            </a:r>
            <a:endParaRPr kumimoji="0" lang="en-US" sz="4400" b="0" i="1"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Fear of the Unknown OR Loss of Control</a:t>
            </a:r>
          </a:p>
          <a:p>
            <a:r>
              <a:rPr lang="en-US" dirty="0" smtClean="0"/>
              <a:t>Feared More Than Death!</a:t>
            </a:r>
          </a:p>
          <a:p>
            <a:r>
              <a:rPr lang="en-US" dirty="0" smtClean="0"/>
              <a:t>No Backup Plan</a:t>
            </a:r>
          </a:p>
          <a:p>
            <a:r>
              <a:rPr lang="en-US" dirty="0" smtClean="0"/>
              <a:t>No Enthusiasm For Subject</a:t>
            </a:r>
          </a:p>
          <a:p>
            <a:r>
              <a:rPr lang="en-US" dirty="0" smtClean="0"/>
              <a:t>Focus of Attention</a:t>
            </a:r>
          </a:p>
          <a:p>
            <a:endParaRPr lang="en-US" dirty="0"/>
          </a:p>
        </p:txBody>
      </p:sp>
      <p:sp>
        <p:nvSpPr>
          <p:cNvPr id="4" name="Rectangle 3"/>
          <p:cNvSpPr/>
          <p:nvPr/>
        </p:nvSpPr>
        <p:spPr>
          <a:xfrm>
            <a:off x="762000" y="457200"/>
            <a:ext cx="2170787" cy="769441"/>
          </a:xfrm>
          <a:prstGeom prst="rect">
            <a:avLst/>
          </a:prstGeom>
        </p:spPr>
        <p:txBody>
          <a:bodyPr wrap="none">
            <a:spAutoFit/>
          </a:bodyPr>
          <a:lstStyle/>
          <a:p>
            <a:r>
              <a:rPr kumimoji="0" lang="en-US" sz="4400" b="0" i="0" u="none" strike="noStrike" kern="0" cap="none" spc="0" normalizeH="0" baseline="0" noProof="0" dirty="0" smtClean="0">
                <a:ln>
                  <a:noFill/>
                </a:ln>
                <a:solidFill>
                  <a:srgbClr val="333399"/>
                </a:solidFill>
                <a:effectLst/>
                <a:uLnTx/>
                <a:uFillTx/>
                <a:latin typeface="Tahoma"/>
                <a:ea typeface="+mj-ea"/>
                <a:cs typeface="+mj-cs"/>
              </a:rPr>
              <a:t>#1 Fear</a:t>
            </a:r>
            <a:endParaRPr lang="en-US" dirty="0"/>
          </a:p>
        </p:txBody>
      </p:sp>
      <p:pic>
        <p:nvPicPr>
          <p:cNvPr id="5" name="Picture 5" descr="j0121345"/>
          <p:cNvPicPr>
            <a:picLocks noChangeAspect="1" noChangeArrowheads="1"/>
          </p:cNvPicPr>
          <p:nvPr/>
        </p:nvPicPr>
        <p:blipFill>
          <a:blip r:embed="rId2"/>
          <a:srcRect/>
          <a:stretch>
            <a:fillRect/>
          </a:stretch>
        </p:blipFill>
        <p:spPr bwMode="auto">
          <a:xfrm>
            <a:off x="6400800" y="152400"/>
            <a:ext cx="1497013" cy="1524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Effective Presentations</a:t>
            </a:r>
          </a:p>
        </p:txBody>
      </p:sp>
      <p:sp>
        <p:nvSpPr>
          <p:cNvPr id="33795" name="Rectangle 3"/>
          <p:cNvSpPr>
            <a:spLocks noGrp="1" noChangeArrowheads="1"/>
          </p:cNvSpPr>
          <p:nvPr>
            <p:ph idx="1"/>
          </p:nvPr>
        </p:nvSpPr>
        <p:spPr>
          <a:xfrm>
            <a:off x="990600" y="2133600"/>
            <a:ext cx="7772400" cy="4114800"/>
          </a:xfrm>
        </p:spPr>
        <p:txBody>
          <a:bodyPr/>
          <a:lstStyle/>
          <a:p>
            <a:pPr eaLnBrk="1" hangingPunct="1"/>
            <a:r>
              <a:rPr lang="en-US" smtClean="0"/>
              <a:t>Control Anxiety – Don’t Fight It</a:t>
            </a:r>
          </a:p>
          <a:p>
            <a:pPr eaLnBrk="1" hangingPunct="1"/>
            <a:r>
              <a:rPr lang="en-US" smtClean="0"/>
              <a:t>Audience Centered</a:t>
            </a:r>
          </a:p>
          <a:p>
            <a:pPr eaLnBrk="1" hangingPunct="1"/>
            <a:r>
              <a:rPr lang="en-US" smtClean="0"/>
              <a:t>Accomplishes Objective</a:t>
            </a:r>
          </a:p>
          <a:p>
            <a:pPr eaLnBrk="1" hangingPunct="1"/>
            <a:r>
              <a:rPr lang="en-US" smtClean="0"/>
              <a:t>Fun For Audience</a:t>
            </a:r>
          </a:p>
          <a:p>
            <a:pPr eaLnBrk="1" hangingPunct="1"/>
            <a:r>
              <a:rPr lang="en-US" smtClean="0"/>
              <a:t>Fun For You</a:t>
            </a:r>
          </a:p>
          <a:p>
            <a:pPr eaLnBrk="1" hangingPunct="1"/>
            <a:r>
              <a:rPr lang="en-US" smtClean="0"/>
              <a:t>Conducted Within Time Frame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normAutofit fontScale="90000"/>
          </a:bodyPr>
          <a:lstStyle/>
          <a:p>
            <a:pPr algn="ctr" eaLnBrk="1" hangingPunct="1"/>
            <a:r>
              <a:rPr lang="en-US" dirty="0" smtClean="0"/>
              <a:t/>
            </a:r>
            <a:br>
              <a:rPr lang="en-US" dirty="0" smtClean="0"/>
            </a:br>
            <a:r>
              <a:rPr lang="en-US" dirty="0" smtClean="0"/>
              <a:t>Planning Your Presentation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563938" y="981075"/>
            <a:ext cx="8229600" cy="4525963"/>
          </a:xfrm>
        </p:spPr>
        <p:txBody>
          <a:bodyPr/>
          <a:lstStyle/>
          <a:p>
            <a:pPr marL="609600" indent="-609600">
              <a:buFontTx/>
              <a:buAutoNum type="arabicPeriod"/>
            </a:pPr>
            <a:r>
              <a:rPr lang="en-IE" sz="4400">
                <a:solidFill>
                  <a:schemeClr val="bg1"/>
                </a:solidFill>
              </a:rPr>
              <a:t>Plan</a:t>
            </a:r>
          </a:p>
          <a:p>
            <a:pPr marL="990600" lvl="1" indent="-533400">
              <a:buFontTx/>
              <a:buNone/>
            </a:pPr>
            <a:r>
              <a:rPr lang="en-IE" sz="4000">
                <a:solidFill>
                  <a:schemeClr val="bg1"/>
                </a:solidFill>
              </a:rPr>
              <a:t>    2. Prepare</a:t>
            </a:r>
          </a:p>
          <a:p>
            <a:pPr marL="990600" lvl="1" indent="-533400">
              <a:buFontTx/>
              <a:buNone/>
            </a:pPr>
            <a:r>
              <a:rPr lang="en-IE" sz="4000">
                <a:solidFill>
                  <a:schemeClr val="bg1"/>
                </a:solidFill>
              </a:rPr>
              <a:t>           3. Practice</a:t>
            </a:r>
          </a:p>
          <a:p>
            <a:pPr marL="990600" lvl="1" indent="-533400">
              <a:buFontTx/>
              <a:buNone/>
            </a:pPr>
            <a:r>
              <a:rPr lang="en-IE" sz="4000">
                <a:solidFill>
                  <a:schemeClr val="bg1"/>
                </a:solidFill>
              </a:rPr>
              <a:t>                  4. Present</a:t>
            </a:r>
          </a:p>
          <a:p>
            <a:pPr marL="990600" lvl="1" indent="-533400">
              <a:buFontTx/>
              <a:buNone/>
            </a:pPr>
            <a:r>
              <a:rPr lang="en-IE" sz="4000"/>
              <a:t>                </a:t>
            </a:r>
          </a:p>
          <a:p>
            <a:pPr marL="990600" lvl="1" indent="-533400">
              <a:buFontTx/>
              <a:buNone/>
            </a:pPr>
            <a:r>
              <a:rPr lang="en-IE" sz="4000"/>
              <a:t>      </a:t>
            </a:r>
            <a:endParaRPr lang="en-GB" sz="4000"/>
          </a:p>
          <a:p>
            <a:pPr marL="609600" indent="-609600">
              <a:buFontTx/>
              <a:buNone/>
            </a:pPr>
            <a:endParaRPr lang="en-GB" sz="4400"/>
          </a:p>
        </p:txBody>
      </p:sp>
      <p:sp>
        <p:nvSpPr>
          <p:cNvPr id="24580" name="Rectangle 4"/>
          <p:cNvSpPr>
            <a:spLocks noGrp="1" noChangeArrowheads="1"/>
          </p:cNvSpPr>
          <p:nvPr>
            <p:ph type="title"/>
          </p:nvPr>
        </p:nvSpPr>
        <p:spPr>
          <a:xfrm>
            <a:off x="1835150" y="0"/>
            <a:ext cx="8229600" cy="1143000"/>
          </a:xfrm>
        </p:spPr>
        <p:txBody>
          <a:bodyPr/>
          <a:lstStyle/>
          <a:p>
            <a:r>
              <a:rPr lang="en-GB" sz="3600">
                <a:solidFill>
                  <a:schemeClr val="bg1"/>
                </a:solidFill>
              </a:rPr>
              <a:t>Steps in Giving Presentation</a:t>
            </a:r>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SLD_template">
  <a:themeElements>
    <a:clrScheme name="SLD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D_templat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SLD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D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D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D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D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D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D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D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D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D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D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D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TotalTime>
  <Words>565</Words>
  <Application>Microsoft Office PowerPoint</Application>
  <PresentationFormat>On-screen Show (4:3)</PresentationFormat>
  <Paragraphs>141</Paragraphs>
  <Slides>21</Slides>
  <Notes>16</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Flow</vt:lpstr>
      <vt:lpstr>SLD_template</vt:lpstr>
      <vt:lpstr>Slide 1</vt:lpstr>
      <vt:lpstr>Agenda </vt:lpstr>
      <vt:lpstr>Why Give A Presentation?</vt:lpstr>
      <vt:lpstr>Slide 4</vt:lpstr>
      <vt:lpstr>Slide 5</vt:lpstr>
      <vt:lpstr>Slide 6</vt:lpstr>
      <vt:lpstr>Effective Presentations</vt:lpstr>
      <vt:lpstr> Planning Your Presentation</vt:lpstr>
      <vt:lpstr>Steps in Giving Presentation</vt:lpstr>
      <vt:lpstr>Slide 10</vt:lpstr>
      <vt:lpstr>Questions?</vt:lpstr>
      <vt:lpstr>Planning A Presentation</vt:lpstr>
      <vt:lpstr>#2: Opening Your Presentation </vt:lpstr>
      <vt:lpstr>#2…Completing the Opening </vt:lpstr>
      <vt:lpstr>#4:  Concluding Your Presentation </vt:lpstr>
      <vt:lpstr>Presentation Style</vt:lpstr>
      <vt:lpstr>Slide 17</vt:lpstr>
      <vt:lpstr>Common Problems</vt:lpstr>
      <vt:lpstr>5 Presentation Tips</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NEW_COMP_SLII_04</dc:creator>
  <cp:lastModifiedBy>NEW_COMP_SLII_04</cp:lastModifiedBy>
  <cp:revision>6</cp:revision>
  <dcterms:created xsi:type="dcterms:W3CDTF">2017-09-12T03:40:54Z</dcterms:created>
  <dcterms:modified xsi:type="dcterms:W3CDTF">2017-09-12T03:57:14Z</dcterms:modified>
</cp:coreProperties>
</file>