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Lst>
  <p:notesMasterIdLst>
    <p:notesMasterId r:id="rId14"/>
  </p:notesMasterIdLst>
  <p:sldIdLst>
    <p:sldId id="256" r:id="rId2"/>
    <p:sldId id="257" r:id="rId3"/>
    <p:sldId id="258" r:id="rId4"/>
    <p:sldId id="259" r:id="rId5"/>
    <p:sldId id="262" r:id="rId6"/>
    <p:sldId id="315" r:id="rId7"/>
    <p:sldId id="263" r:id="rId8"/>
    <p:sldId id="267" r:id="rId9"/>
    <p:sldId id="316" r:id="rId10"/>
    <p:sldId id="317" r:id="rId11"/>
    <p:sldId id="271" r:id="rId12"/>
    <p:sldId id="314" r:id="rId13"/>
  </p:sldIdLst>
  <p:sldSz cx="12192000" cy="6858000"/>
  <p:notesSz cx="6858000" cy="9144000"/>
  <p:embeddedFontLst>
    <p:embeddedFont>
      <p:font typeface="Anton" pitchFamily="2" charset="0"/>
      <p:regular r:id="rId15"/>
    </p:embeddedFont>
    <p:embeddedFont>
      <p:font typeface="Architects Daughter" panose="020B0604020202020204" charset="0"/>
      <p:regular r:id="rId16"/>
    </p:embeddedFont>
    <p:embeddedFont>
      <p:font typeface="Barlow Condensed" panose="00000506000000000000" pitchFamily="2" charset="0"/>
      <p:regular r:id="rId17"/>
      <p:bold r:id="rId18"/>
      <p:italic r:id="rId19"/>
      <p:boldItalic r:id="rId20"/>
    </p:embeddedFont>
    <p:embeddedFont>
      <p:font typeface="Barlow Semi Condensed" panose="000005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Barlow Semi Condensed SemiBold" panose="00000706000000000000" pitchFamily="2"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C3F"/>
    <a:srgbClr val="EAD1DC"/>
    <a:srgbClr val="CDC6DC"/>
    <a:srgbClr val="C9DAF8"/>
    <a:srgbClr val="D9EAD3"/>
    <a:srgbClr val="BEC8BB"/>
    <a:srgbClr val="FCE5CD"/>
    <a:srgbClr val="DDC9B4"/>
    <a:srgbClr val="E3BB98"/>
    <a:srgbClr val="EDC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7"/>
        <p:cNvGrpSpPr/>
        <p:nvPr/>
      </p:nvGrpSpPr>
      <p:grpSpPr>
        <a:xfrm>
          <a:off x="0" y="0"/>
          <a:ext cx="0" cy="0"/>
          <a:chOff x="0" y="0"/>
          <a:chExt cx="0" cy="0"/>
        </a:xfrm>
      </p:grpSpPr>
      <p:sp>
        <p:nvSpPr>
          <p:cNvPr id="3178" name="Google Shape;31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9" name="Google Shape;317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6"/>
        <p:cNvGrpSpPr/>
        <p:nvPr/>
      </p:nvGrpSpPr>
      <p:grpSpPr>
        <a:xfrm>
          <a:off x="0" y="0"/>
          <a:ext cx="0" cy="0"/>
          <a:chOff x="0" y="0"/>
          <a:chExt cx="0" cy="0"/>
        </a:xfrm>
      </p:grpSpPr>
      <p:sp>
        <p:nvSpPr>
          <p:cNvPr id="3407" name="Google Shape;34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8" name="Google Shape;34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5650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6" name="Google Shape;34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9"/>
        <p:cNvGrpSpPr/>
        <p:nvPr/>
      </p:nvGrpSpPr>
      <p:grpSpPr>
        <a:xfrm>
          <a:off x="0" y="0"/>
          <a:ext cx="0" cy="0"/>
          <a:chOff x="0" y="0"/>
          <a:chExt cx="0" cy="0"/>
        </a:xfrm>
      </p:grpSpPr>
      <p:sp>
        <p:nvSpPr>
          <p:cNvPr id="4480" name="Google Shape;4480;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81" name="Google Shape;4481;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7" name="Google Shape;31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1"/>
        <p:cNvGrpSpPr/>
        <p:nvPr/>
      </p:nvGrpSpPr>
      <p:grpSpPr>
        <a:xfrm>
          <a:off x="0" y="0"/>
          <a:ext cx="0" cy="0"/>
          <a:chOff x="0" y="0"/>
          <a:chExt cx="0" cy="0"/>
        </a:xfrm>
      </p:grpSpPr>
      <p:sp>
        <p:nvSpPr>
          <p:cNvPr id="3212" name="Google Shape;32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3" name="Google Shape;32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2"/>
        <p:cNvGrpSpPr/>
        <p:nvPr/>
      </p:nvGrpSpPr>
      <p:grpSpPr>
        <a:xfrm>
          <a:off x="0" y="0"/>
          <a:ext cx="0" cy="0"/>
          <a:chOff x="0" y="0"/>
          <a:chExt cx="0" cy="0"/>
        </a:xfrm>
      </p:grpSpPr>
      <p:sp>
        <p:nvSpPr>
          <p:cNvPr id="3243" name="Google Shape;32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4" name="Google Shape;324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2" name="Google Shape;32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2" name="Google Shape;32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6243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2"/>
        <p:cNvGrpSpPr/>
        <p:nvPr/>
      </p:nvGrpSpPr>
      <p:grpSpPr>
        <a:xfrm>
          <a:off x="0" y="0"/>
          <a:ext cx="0" cy="0"/>
          <a:chOff x="0" y="0"/>
          <a:chExt cx="0" cy="0"/>
        </a:xfrm>
      </p:grpSpPr>
      <p:sp>
        <p:nvSpPr>
          <p:cNvPr id="3323" name="Google Shape;33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4" name="Google Shape;33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6"/>
        <p:cNvGrpSpPr/>
        <p:nvPr/>
      </p:nvGrpSpPr>
      <p:grpSpPr>
        <a:xfrm>
          <a:off x="0" y="0"/>
          <a:ext cx="0" cy="0"/>
          <a:chOff x="0" y="0"/>
          <a:chExt cx="0" cy="0"/>
        </a:xfrm>
      </p:grpSpPr>
      <p:sp>
        <p:nvSpPr>
          <p:cNvPr id="3407" name="Google Shape;34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8" name="Google Shape;34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6"/>
        <p:cNvGrpSpPr/>
        <p:nvPr/>
      </p:nvGrpSpPr>
      <p:grpSpPr>
        <a:xfrm>
          <a:off x="0" y="0"/>
          <a:ext cx="0" cy="0"/>
          <a:chOff x="0" y="0"/>
          <a:chExt cx="0" cy="0"/>
        </a:xfrm>
      </p:grpSpPr>
      <p:sp>
        <p:nvSpPr>
          <p:cNvPr id="3407" name="Google Shape;340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8" name="Google Shape;340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8921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4.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5.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5.xml"/><Relationship Id="rId1" Type="http://schemas.openxmlformats.org/officeDocument/2006/relationships/slideMaster" Target="../slideMasters/slideMaster1.xml"/><Relationship Id="rId4" Type="http://schemas.openxmlformats.org/officeDocument/2006/relationships/slide" Target="../slides/slide3.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8.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3.xml"/><Relationship Id="rId1" Type="http://schemas.openxmlformats.org/officeDocument/2006/relationships/slideMaster" Target="../slideMasters/slideMaster1.xml"/><Relationship Id="rId4" Type="http://schemas.openxmlformats.org/officeDocument/2006/relationships/slide" Target="../slides/slide1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1 Cover">
  <p:cSld name="001">
    <p:spTree>
      <p:nvGrpSpPr>
        <p:cNvPr id="1" name="Shape 10"/>
        <p:cNvGrpSpPr/>
        <p:nvPr/>
      </p:nvGrpSpPr>
      <p:grpSpPr>
        <a:xfrm>
          <a:off x="0" y="0"/>
          <a:ext cx="0" cy="0"/>
          <a:chOff x="0" y="0"/>
          <a:chExt cx="0" cy="0"/>
        </a:xfrm>
      </p:grpSpPr>
      <p:grpSp>
        <p:nvGrpSpPr>
          <p:cNvPr id="11" name="Google Shape;11;p2"/>
          <p:cNvGrpSpPr/>
          <p:nvPr/>
        </p:nvGrpSpPr>
        <p:grpSpPr>
          <a:xfrm rot="348161">
            <a:off x="10904952" y="603871"/>
            <a:ext cx="382316" cy="6033568"/>
            <a:chOff x="11748685" y="230165"/>
            <a:chExt cx="431880" cy="6719623"/>
          </a:xfrm>
        </p:grpSpPr>
        <p:sp>
          <p:nvSpPr>
            <p:cNvPr id="12" name="Google Shape;12;p2"/>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3" name="Google Shape;13;p2"/>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4" name="Google Shape;14;p2"/>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5" name="Google Shape;15;p2"/>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 name="Google Shape;16;p2"/>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 name="Google Shape;17;p2"/>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8" name="Google Shape;18;p2"/>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19" name="Google Shape;19;p2"/>
          <p:cNvSpPr/>
          <p:nvPr/>
        </p:nvSpPr>
        <p:spPr>
          <a:xfrm rot="-398920">
            <a:off x="970370" y="418635"/>
            <a:ext cx="4153533" cy="5782068"/>
          </a:xfrm>
          <a:prstGeom prst="rect">
            <a:avLst/>
          </a:prstGeom>
          <a:solidFill>
            <a:srgbClr val="FFFFFF"/>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rot="-398920">
            <a:off x="1122770" y="571035"/>
            <a:ext cx="4153533" cy="5782068"/>
          </a:xfrm>
          <a:prstGeom prst="rect">
            <a:avLst/>
          </a:prstGeom>
          <a:solidFill>
            <a:srgbClr val="FFFFFF"/>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rot="-579047">
            <a:off x="853829" y="570991"/>
            <a:ext cx="4153481" cy="5782175"/>
          </a:xfrm>
          <a:prstGeom prst="rect">
            <a:avLst/>
          </a:prstGeom>
          <a:solidFill>
            <a:srgbClr val="FFFFFF"/>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
          <p:cNvSpPr/>
          <p:nvPr/>
        </p:nvSpPr>
        <p:spPr>
          <a:xfrm>
            <a:off x="853820" y="481441"/>
            <a:ext cx="4153500" cy="5782200"/>
          </a:xfrm>
          <a:prstGeom prst="rect">
            <a:avLst/>
          </a:prstGeom>
          <a:solidFill>
            <a:srgbClr val="FFFFFF"/>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 name="Google Shape;23;p2"/>
          <p:cNvGrpSpPr/>
          <p:nvPr/>
        </p:nvGrpSpPr>
        <p:grpSpPr>
          <a:xfrm rot="614478">
            <a:off x="855319" y="467705"/>
            <a:ext cx="310144" cy="6223998"/>
            <a:chOff x="1056034" y="849356"/>
            <a:chExt cx="310134" cy="6223794"/>
          </a:xfrm>
        </p:grpSpPr>
        <p:grpSp>
          <p:nvGrpSpPr>
            <p:cNvPr id="24" name="Google Shape;24;p2"/>
            <p:cNvGrpSpPr/>
            <p:nvPr/>
          </p:nvGrpSpPr>
          <p:grpSpPr>
            <a:xfrm>
              <a:off x="1056034" y="849356"/>
              <a:ext cx="310134" cy="5874640"/>
              <a:chOff x="1056034" y="849356"/>
              <a:chExt cx="310134" cy="5874640"/>
            </a:xfrm>
          </p:grpSpPr>
          <p:sp>
            <p:nvSpPr>
              <p:cNvPr id="25" name="Google Shape;25;p2"/>
              <p:cNvSpPr/>
              <p:nvPr/>
            </p:nvSpPr>
            <p:spPr>
              <a:xfrm rot="-17275">
                <a:off x="1057889" y="850101"/>
                <a:ext cx="298504" cy="738902"/>
              </a:xfrm>
              <a:prstGeom prst="triangle">
                <a:avLst>
                  <a:gd name="adj" fmla="val 50000"/>
                </a:avLst>
              </a:prstGeom>
              <a:solidFill>
                <a:srgbClr val="FCECD8"/>
              </a:soli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6" name="Google Shape;26;p2"/>
              <p:cNvSpPr/>
              <p:nvPr/>
            </p:nvSpPr>
            <p:spPr>
              <a:xfrm rot="-17539">
                <a:off x="1132204" y="850036"/>
                <a:ext cx="149354" cy="369455"/>
              </a:xfrm>
              <a:custGeom>
                <a:avLst/>
                <a:gdLst/>
                <a:ahLst/>
                <a:cxnLst/>
                <a:rect l="l" t="t" r="r" b="b"/>
                <a:pathLst>
                  <a:path w="304800" h="369454" extrusionOk="0">
                    <a:moveTo>
                      <a:pt x="0" y="369454"/>
                    </a:moveTo>
                    <a:lnTo>
                      <a:pt x="152400" y="0"/>
                    </a:lnTo>
                    <a:lnTo>
                      <a:pt x="304800" y="369454"/>
                    </a:lnTo>
                    <a:close/>
                  </a:path>
                </a:pathLst>
              </a:custGeom>
              <a:solidFill>
                <a:srgbClr val="0C0D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 name="Google Shape;27;p2"/>
              <p:cNvSpPr/>
              <p:nvPr/>
            </p:nvSpPr>
            <p:spPr>
              <a:xfrm rot="-5406226">
                <a:off x="-1355137" y="4007073"/>
                <a:ext cx="5134808" cy="298504"/>
              </a:xfrm>
              <a:prstGeom prst="rect">
                <a:avLst/>
              </a:prstGeom>
              <a:gradFill>
                <a:gsLst>
                  <a:gs pos="0">
                    <a:srgbClr val="FFCB25"/>
                  </a:gs>
                  <a:gs pos="47000">
                    <a:srgbClr val="FFCB25"/>
                  </a:gs>
                  <a:gs pos="76000">
                    <a:srgbClr val="FFE599"/>
                  </a:gs>
                  <a:gs pos="100000">
                    <a:srgbClr val="FFE599"/>
                  </a:gs>
                </a:gsLst>
                <a:lin ang="5400012" scaled="0"/>
              </a:gradFill>
              <a:ln>
                <a:noFill/>
              </a:ln>
              <a:effectLst>
                <a:outerShdw blurRad="57150" dist="19050" dir="5400000" algn="bl" rotWithShape="0">
                  <a:srgbClr val="0000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28" name="Google Shape;28;p2"/>
              <p:cNvCxnSpPr/>
              <p:nvPr/>
            </p:nvCxnSpPr>
            <p:spPr>
              <a:xfrm rot="10800000">
                <a:off x="1149000" y="1587443"/>
                <a:ext cx="0" cy="5136005"/>
              </a:xfrm>
              <a:prstGeom prst="straightConnector1">
                <a:avLst/>
              </a:prstGeom>
              <a:noFill/>
              <a:ln w="9525" cap="flat" cmpd="sng">
                <a:solidFill>
                  <a:srgbClr val="000000"/>
                </a:solidFill>
                <a:prstDash val="solid"/>
                <a:round/>
                <a:headEnd type="none" w="sm" len="sm"/>
                <a:tailEnd type="none" w="sm" len="sm"/>
              </a:ln>
            </p:spPr>
          </p:cxnSp>
          <p:cxnSp>
            <p:nvCxnSpPr>
              <p:cNvPr id="29" name="Google Shape;29;p2"/>
              <p:cNvCxnSpPr/>
              <p:nvPr/>
            </p:nvCxnSpPr>
            <p:spPr>
              <a:xfrm rot="-10729852">
                <a:off x="1260248" y="1588873"/>
                <a:ext cx="14703" cy="5134805"/>
              </a:xfrm>
              <a:prstGeom prst="straightConnector1">
                <a:avLst/>
              </a:prstGeom>
              <a:noFill/>
              <a:ln w="9525" cap="flat" cmpd="sng">
                <a:solidFill>
                  <a:srgbClr val="000000"/>
                </a:solidFill>
                <a:prstDash val="solid"/>
                <a:round/>
                <a:headEnd type="none" w="sm" len="sm"/>
                <a:tailEnd type="none" w="sm" len="sm"/>
              </a:ln>
            </p:spPr>
          </p:cxnSp>
        </p:grpSp>
        <p:sp>
          <p:nvSpPr>
            <p:cNvPr id="30" name="Google Shape;30;p2"/>
            <p:cNvSpPr/>
            <p:nvPr/>
          </p:nvSpPr>
          <p:spPr>
            <a:xfrm>
              <a:off x="1060625" y="6798950"/>
              <a:ext cx="301800" cy="274200"/>
            </a:xfrm>
            <a:prstGeom prst="roundRect">
              <a:avLst>
                <a:gd name="adj" fmla="val 16667"/>
              </a:avLst>
            </a:prstGeom>
            <a:solidFill>
              <a:srgbClr val="F4CCCC"/>
            </a:solidFill>
            <a:ln>
              <a:noFill/>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
            <p:cNvSpPr/>
            <p:nvPr/>
          </p:nvSpPr>
          <p:spPr>
            <a:xfrm>
              <a:off x="1061368" y="6713150"/>
              <a:ext cx="301800" cy="137100"/>
            </a:xfrm>
            <a:prstGeom prst="rect">
              <a:avLst/>
            </a:prstGeom>
            <a:gradFill>
              <a:gsLst>
                <a:gs pos="0">
                  <a:srgbClr val="CCCCCC"/>
                </a:gs>
                <a:gs pos="13000">
                  <a:srgbClr val="F3F3F3"/>
                </a:gs>
                <a:gs pos="25000">
                  <a:srgbClr val="666666"/>
                </a:gs>
                <a:gs pos="76000">
                  <a:srgbClr val="B7B7B7"/>
                </a:gs>
                <a:gs pos="100000">
                  <a:srgbClr val="F3F3F3"/>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2"/>
          <p:cNvSpPr txBox="1">
            <a:spLocks noGrp="1"/>
          </p:cNvSpPr>
          <p:nvPr>
            <p:ph type="subTitle" idx="1"/>
          </p:nvPr>
        </p:nvSpPr>
        <p:spPr>
          <a:xfrm>
            <a:off x="1338700" y="1025150"/>
            <a:ext cx="3350100" cy="4802100"/>
          </a:xfrm>
          <a:prstGeom prst="rect">
            <a:avLst/>
          </a:prstGeom>
          <a:noFill/>
          <a:ln>
            <a:noFill/>
          </a:ln>
        </p:spPr>
        <p:txBody>
          <a:bodyPr spcFirstLastPara="1" wrap="square" lIns="121900" tIns="121900" rIns="121900" bIns="121900" anchor="ctr" anchorCtr="0">
            <a:noAutofit/>
          </a:bodyPr>
          <a:lstStyle>
            <a:lvl1pPr lvl="0" algn="l">
              <a:lnSpc>
                <a:spcPct val="115000"/>
              </a:lnSpc>
              <a:spcBef>
                <a:spcPts val="0"/>
              </a:spcBef>
              <a:spcAft>
                <a:spcPts val="0"/>
              </a:spcAft>
              <a:buSzPts val="2700"/>
              <a:buFont typeface="Architects Daughter"/>
              <a:buNone/>
              <a:defRPr sz="2700">
                <a:latin typeface="Architects Daughter"/>
                <a:ea typeface="Architects Daughter"/>
                <a:cs typeface="Architects Daughter"/>
                <a:sym typeface="Architects Daughter"/>
              </a:defRPr>
            </a:lvl1pPr>
            <a:lvl2pPr lvl="1" algn="l">
              <a:lnSpc>
                <a:spcPct val="115000"/>
              </a:lnSpc>
              <a:spcBef>
                <a:spcPts val="2100"/>
              </a:spcBef>
              <a:spcAft>
                <a:spcPts val="0"/>
              </a:spcAft>
              <a:buSzPts val="1800"/>
              <a:buNone/>
              <a:defRPr/>
            </a:lvl2pPr>
            <a:lvl3pPr lvl="2" algn="l">
              <a:lnSpc>
                <a:spcPct val="115000"/>
              </a:lnSpc>
              <a:spcBef>
                <a:spcPts val="2100"/>
              </a:spcBef>
              <a:spcAft>
                <a:spcPts val="0"/>
              </a:spcAft>
              <a:buSzPts val="1800"/>
              <a:buNone/>
              <a:defRPr/>
            </a:lvl3pPr>
            <a:lvl4pPr lvl="3" algn="l">
              <a:lnSpc>
                <a:spcPct val="115000"/>
              </a:lnSpc>
              <a:spcBef>
                <a:spcPts val="2100"/>
              </a:spcBef>
              <a:spcAft>
                <a:spcPts val="0"/>
              </a:spcAft>
              <a:buSzPts val="1800"/>
              <a:buNone/>
              <a:defRPr/>
            </a:lvl4pPr>
            <a:lvl5pPr lvl="4" algn="l">
              <a:lnSpc>
                <a:spcPct val="115000"/>
              </a:lnSpc>
              <a:spcBef>
                <a:spcPts val="2100"/>
              </a:spcBef>
              <a:spcAft>
                <a:spcPts val="0"/>
              </a:spcAft>
              <a:buSzPts val="1800"/>
              <a:buNone/>
              <a:defRPr/>
            </a:lvl5pPr>
            <a:lvl6pPr lvl="5" algn="l">
              <a:lnSpc>
                <a:spcPct val="115000"/>
              </a:lnSpc>
              <a:spcBef>
                <a:spcPts val="2100"/>
              </a:spcBef>
              <a:spcAft>
                <a:spcPts val="0"/>
              </a:spcAft>
              <a:buSzPts val="1800"/>
              <a:buNone/>
              <a:defRPr/>
            </a:lvl6pPr>
            <a:lvl7pPr lvl="6" algn="l">
              <a:lnSpc>
                <a:spcPct val="115000"/>
              </a:lnSpc>
              <a:spcBef>
                <a:spcPts val="2100"/>
              </a:spcBef>
              <a:spcAft>
                <a:spcPts val="0"/>
              </a:spcAft>
              <a:buSzPts val="1800"/>
              <a:buNone/>
              <a:defRPr/>
            </a:lvl7pPr>
            <a:lvl8pPr lvl="7" algn="l">
              <a:lnSpc>
                <a:spcPct val="115000"/>
              </a:lnSpc>
              <a:spcBef>
                <a:spcPts val="2100"/>
              </a:spcBef>
              <a:spcAft>
                <a:spcPts val="0"/>
              </a:spcAft>
              <a:buSzPts val="1800"/>
              <a:buNone/>
              <a:defRPr/>
            </a:lvl8pPr>
            <a:lvl9pPr lvl="8" algn="l">
              <a:lnSpc>
                <a:spcPct val="115000"/>
              </a:lnSpc>
              <a:spcBef>
                <a:spcPts val="2100"/>
              </a:spcBef>
              <a:spcAft>
                <a:spcPts val="2100"/>
              </a:spcAft>
              <a:buSzPts val="1800"/>
              <a:buNone/>
              <a:defRPr/>
            </a:lvl9pPr>
          </a:lstStyle>
          <a:p>
            <a:endParaRPr/>
          </a:p>
        </p:txBody>
      </p:sp>
      <p:sp>
        <p:nvSpPr>
          <p:cNvPr id="33" name="Google Shape;33;p2"/>
          <p:cNvSpPr/>
          <p:nvPr/>
        </p:nvSpPr>
        <p:spPr>
          <a:xfrm rot="5740847">
            <a:off x="10344395" y="6007483"/>
            <a:ext cx="860727" cy="346094"/>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4" name="Google Shape;34;p2"/>
          <p:cNvSpPr/>
          <p:nvPr/>
        </p:nvSpPr>
        <p:spPr>
          <a:xfrm rot="327331" flipH="1">
            <a:off x="5926074" y="325980"/>
            <a:ext cx="4942652" cy="6057823"/>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Barlow Semi Condensed"/>
              <a:ea typeface="Barlow Semi Condensed"/>
              <a:cs typeface="Barlow Semi Condensed"/>
              <a:sym typeface="Barlow Semi Condensed"/>
            </a:endParaRPr>
          </a:p>
        </p:txBody>
      </p:sp>
      <p:sp>
        <p:nvSpPr>
          <p:cNvPr id="35" name="Google Shape;35;p2"/>
          <p:cNvSpPr/>
          <p:nvPr/>
        </p:nvSpPr>
        <p:spPr>
          <a:xfrm rot="5740847">
            <a:off x="10430208" y="5150653"/>
            <a:ext cx="860727" cy="346094"/>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6" name="Google Shape;36;p2"/>
          <p:cNvSpPr/>
          <p:nvPr/>
        </p:nvSpPr>
        <p:spPr>
          <a:xfrm rot="5740847">
            <a:off x="10516021" y="4293822"/>
            <a:ext cx="860727" cy="346094"/>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 name="Google Shape;37;p2"/>
          <p:cNvSpPr/>
          <p:nvPr/>
        </p:nvSpPr>
        <p:spPr>
          <a:xfrm rot="5740847">
            <a:off x="10601834" y="3436992"/>
            <a:ext cx="860727" cy="346094"/>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8" name="Google Shape;38;p2"/>
          <p:cNvSpPr/>
          <p:nvPr/>
        </p:nvSpPr>
        <p:spPr>
          <a:xfrm rot="5740847">
            <a:off x="10687646" y="2580162"/>
            <a:ext cx="860727" cy="346094"/>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9" name="Google Shape;39;p2"/>
          <p:cNvSpPr/>
          <p:nvPr/>
        </p:nvSpPr>
        <p:spPr>
          <a:xfrm rot="5740847">
            <a:off x="10773459" y="1723332"/>
            <a:ext cx="860727" cy="346094"/>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0" name="Google Shape;40;p2"/>
          <p:cNvSpPr/>
          <p:nvPr/>
        </p:nvSpPr>
        <p:spPr>
          <a:xfrm rot="5740847">
            <a:off x="10859272" y="866502"/>
            <a:ext cx="860727" cy="346094"/>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1" name="Google Shape;41;p2"/>
          <p:cNvSpPr/>
          <p:nvPr/>
        </p:nvSpPr>
        <p:spPr>
          <a:xfrm rot="328263">
            <a:off x="6016428" y="154872"/>
            <a:ext cx="371291" cy="6025977"/>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2" name="Google Shape;42;p2"/>
          <p:cNvSpPr/>
          <p:nvPr/>
        </p:nvSpPr>
        <p:spPr>
          <a:xfrm rot="326420" flipH="1">
            <a:off x="5945576" y="344520"/>
            <a:ext cx="4956411" cy="6074547"/>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Barlow Semi Condensed"/>
              <a:ea typeface="Barlow Semi Condensed"/>
              <a:cs typeface="Barlow Semi Condensed"/>
              <a:sym typeface="Barlow Semi Condensed"/>
            </a:endParaRPr>
          </a:p>
        </p:txBody>
      </p:sp>
      <p:grpSp>
        <p:nvGrpSpPr>
          <p:cNvPr id="43" name="Google Shape;43;p2"/>
          <p:cNvGrpSpPr/>
          <p:nvPr/>
        </p:nvGrpSpPr>
        <p:grpSpPr>
          <a:xfrm rot="309000">
            <a:off x="5859857" y="216804"/>
            <a:ext cx="282502" cy="5850686"/>
            <a:chOff x="5869732" y="192255"/>
            <a:chExt cx="432000" cy="6472908"/>
          </a:xfrm>
        </p:grpSpPr>
        <p:grpSp>
          <p:nvGrpSpPr>
            <p:cNvPr id="44" name="Google Shape;44;p2"/>
            <p:cNvGrpSpPr/>
            <p:nvPr/>
          </p:nvGrpSpPr>
          <p:grpSpPr>
            <a:xfrm>
              <a:off x="5869732" y="192255"/>
              <a:ext cx="432000" cy="101655"/>
              <a:chOff x="5815912" y="201588"/>
              <a:chExt cx="540000" cy="104994"/>
            </a:xfrm>
          </p:grpSpPr>
          <p:sp>
            <p:nvSpPr>
              <p:cNvPr id="45" name="Google Shape;45;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7" name="Google Shape;47;p2"/>
            <p:cNvGrpSpPr/>
            <p:nvPr/>
          </p:nvGrpSpPr>
          <p:grpSpPr>
            <a:xfrm>
              <a:off x="5869732" y="6563508"/>
              <a:ext cx="432000" cy="101655"/>
              <a:chOff x="5815912" y="201588"/>
              <a:chExt cx="540000" cy="104994"/>
            </a:xfrm>
          </p:grpSpPr>
          <p:sp>
            <p:nvSpPr>
              <p:cNvPr id="48" name="Google Shape;48;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0" name="Google Shape;50;p2"/>
            <p:cNvGrpSpPr/>
            <p:nvPr/>
          </p:nvGrpSpPr>
          <p:grpSpPr>
            <a:xfrm>
              <a:off x="5869732" y="723193"/>
              <a:ext cx="432000" cy="101655"/>
              <a:chOff x="5815912" y="201588"/>
              <a:chExt cx="540000" cy="104994"/>
            </a:xfrm>
          </p:grpSpPr>
          <p:sp>
            <p:nvSpPr>
              <p:cNvPr id="51" name="Google Shape;51;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2" name="Google Shape;52;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3" name="Google Shape;53;p2"/>
            <p:cNvGrpSpPr/>
            <p:nvPr/>
          </p:nvGrpSpPr>
          <p:grpSpPr>
            <a:xfrm>
              <a:off x="5869732" y="1254131"/>
              <a:ext cx="432000" cy="101655"/>
              <a:chOff x="5815912" y="201588"/>
              <a:chExt cx="540000" cy="104994"/>
            </a:xfrm>
          </p:grpSpPr>
          <p:sp>
            <p:nvSpPr>
              <p:cNvPr id="54" name="Google Shape;54;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869732" y="1785069"/>
              <a:ext cx="432000" cy="101655"/>
              <a:chOff x="5815912" y="201588"/>
              <a:chExt cx="540000" cy="104994"/>
            </a:xfrm>
          </p:grpSpPr>
          <p:sp>
            <p:nvSpPr>
              <p:cNvPr id="57" name="Google Shape;57;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59" name="Google Shape;59;p2"/>
            <p:cNvGrpSpPr/>
            <p:nvPr/>
          </p:nvGrpSpPr>
          <p:grpSpPr>
            <a:xfrm>
              <a:off x="5869732" y="2316007"/>
              <a:ext cx="432000" cy="101655"/>
              <a:chOff x="5815912" y="201588"/>
              <a:chExt cx="540000" cy="104994"/>
            </a:xfrm>
          </p:grpSpPr>
          <p:sp>
            <p:nvSpPr>
              <p:cNvPr id="60" name="Google Shape;60;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2" name="Google Shape;62;p2"/>
            <p:cNvGrpSpPr/>
            <p:nvPr/>
          </p:nvGrpSpPr>
          <p:grpSpPr>
            <a:xfrm>
              <a:off x="5869732" y="2846944"/>
              <a:ext cx="432000" cy="101655"/>
              <a:chOff x="5815912" y="201588"/>
              <a:chExt cx="540000" cy="104994"/>
            </a:xfrm>
          </p:grpSpPr>
          <p:sp>
            <p:nvSpPr>
              <p:cNvPr id="63" name="Google Shape;63;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4" name="Google Shape;64;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5" name="Google Shape;65;p2"/>
            <p:cNvGrpSpPr/>
            <p:nvPr/>
          </p:nvGrpSpPr>
          <p:grpSpPr>
            <a:xfrm>
              <a:off x="5869732" y="3377883"/>
              <a:ext cx="432000" cy="101655"/>
              <a:chOff x="5815912" y="201588"/>
              <a:chExt cx="540000" cy="104994"/>
            </a:xfrm>
          </p:grpSpPr>
          <p:sp>
            <p:nvSpPr>
              <p:cNvPr id="66" name="Google Shape;66;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7" name="Google Shape;67;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8" name="Google Shape;68;p2"/>
            <p:cNvGrpSpPr/>
            <p:nvPr/>
          </p:nvGrpSpPr>
          <p:grpSpPr>
            <a:xfrm>
              <a:off x="5869732" y="3908820"/>
              <a:ext cx="432000" cy="101655"/>
              <a:chOff x="5815912" y="201588"/>
              <a:chExt cx="540000" cy="104994"/>
            </a:xfrm>
          </p:grpSpPr>
          <p:sp>
            <p:nvSpPr>
              <p:cNvPr id="69" name="Google Shape;69;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 name="Google Shape;70;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1" name="Google Shape;71;p2"/>
            <p:cNvGrpSpPr/>
            <p:nvPr/>
          </p:nvGrpSpPr>
          <p:grpSpPr>
            <a:xfrm>
              <a:off x="5869732" y="4439758"/>
              <a:ext cx="432000" cy="101655"/>
              <a:chOff x="5815912" y="201588"/>
              <a:chExt cx="540000" cy="104994"/>
            </a:xfrm>
          </p:grpSpPr>
          <p:sp>
            <p:nvSpPr>
              <p:cNvPr id="72" name="Google Shape;72;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3" name="Google Shape;73;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4" name="Google Shape;74;p2"/>
            <p:cNvGrpSpPr/>
            <p:nvPr/>
          </p:nvGrpSpPr>
          <p:grpSpPr>
            <a:xfrm>
              <a:off x="5869732" y="4970697"/>
              <a:ext cx="432000" cy="101655"/>
              <a:chOff x="5815912" y="201588"/>
              <a:chExt cx="540000" cy="104994"/>
            </a:xfrm>
          </p:grpSpPr>
          <p:sp>
            <p:nvSpPr>
              <p:cNvPr id="75" name="Google Shape;75;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6" name="Google Shape;76;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7" name="Google Shape;77;p2"/>
            <p:cNvGrpSpPr/>
            <p:nvPr/>
          </p:nvGrpSpPr>
          <p:grpSpPr>
            <a:xfrm>
              <a:off x="5869732" y="5501635"/>
              <a:ext cx="432000" cy="101655"/>
              <a:chOff x="5815912" y="201588"/>
              <a:chExt cx="540000" cy="104994"/>
            </a:xfrm>
          </p:grpSpPr>
          <p:sp>
            <p:nvSpPr>
              <p:cNvPr id="78" name="Google Shape;78;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9" name="Google Shape;79;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0" name="Google Shape;80;p2"/>
            <p:cNvGrpSpPr/>
            <p:nvPr/>
          </p:nvGrpSpPr>
          <p:grpSpPr>
            <a:xfrm>
              <a:off x="5869732" y="6032572"/>
              <a:ext cx="432000" cy="101655"/>
              <a:chOff x="5815912" y="201588"/>
              <a:chExt cx="540000" cy="104994"/>
            </a:xfrm>
          </p:grpSpPr>
          <p:sp>
            <p:nvSpPr>
              <p:cNvPr id="81" name="Google Shape;81;p2"/>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2" name="Google Shape;82;p2"/>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83" name="Google Shape;83;p2"/>
          <p:cNvSpPr txBox="1">
            <a:spLocks noGrp="1"/>
          </p:cNvSpPr>
          <p:nvPr>
            <p:ph type="title"/>
          </p:nvPr>
        </p:nvSpPr>
        <p:spPr>
          <a:xfrm rot="343062">
            <a:off x="6564317" y="1639994"/>
            <a:ext cx="4089245" cy="1683872"/>
          </a:xfrm>
          <a:prstGeom prst="rect">
            <a:avLst/>
          </a:prstGeom>
          <a:noFill/>
          <a:ln>
            <a:noFill/>
          </a:ln>
        </p:spPr>
        <p:txBody>
          <a:bodyPr spcFirstLastPara="1" wrap="square" lIns="121900" tIns="121900" rIns="121900" bIns="121900" anchor="t" anchorCtr="0">
            <a:noAutofit/>
          </a:bodyPr>
          <a:lstStyle>
            <a:lvl1pPr marR="0" lvl="0" algn="ctr">
              <a:lnSpc>
                <a:spcPct val="100000"/>
              </a:lnSpc>
              <a:spcBef>
                <a:spcPts val="0"/>
              </a:spcBef>
              <a:spcAft>
                <a:spcPts val="0"/>
              </a:spcAft>
              <a:buClr>
                <a:srgbClr val="FFFFFF"/>
              </a:buClr>
              <a:buSzPts val="3700"/>
              <a:buFont typeface="Barlow Semi Condensed Medium"/>
              <a:buNone/>
              <a:defRPr>
                <a:solidFill>
                  <a:srgbClr val="FFFFFF"/>
                </a:solidFill>
              </a:defRPr>
            </a:lvl1pPr>
            <a:lvl2pPr lvl="1"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2pPr>
            <a:lvl3pPr lvl="2"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3pPr>
            <a:lvl4pPr lvl="3"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4pPr>
            <a:lvl5pPr lvl="4"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5pPr>
            <a:lvl6pPr lvl="5"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6pPr>
            <a:lvl7pPr lvl="6"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7pPr>
            <a:lvl8pPr lvl="7"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8pPr>
            <a:lvl9pPr lvl="8" algn="ctr">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9pPr>
          </a:lstStyle>
          <a:p>
            <a:endParaRPr/>
          </a:p>
        </p:txBody>
      </p:sp>
      <p:sp>
        <p:nvSpPr>
          <p:cNvPr id="84" name="Google Shape;84;p2"/>
          <p:cNvSpPr txBox="1">
            <a:spLocks noGrp="1"/>
          </p:cNvSpPr>
          <p:nvPr>
            <p:ph type="subTitle" idx="2"/>
          </p:nvPr>
        </p:nvSpPr>
        <p:spPr>
          <a:xfrm rot="343120">
            <a:off x="6429340" y="3499888"/>
            <a:ext cx="4022318" cy="1327509"/>
          </a:xfrm>
          <a:prstGeom prst="rect">
            <a:avLst/>
          </a:prstGeom>
          <a:noFill/>
          <a:ln>
            <a:noFill/>
          </a:ln>
        </p:spPr>
        <p:txBody>
          <a:bodyPr spcFirstLastPara="1" wrap="square" lIns="121900" tIns="121900" rIns="121900" bIns="121900" anchor="t" anchorCtr="0">
            <a:noAutofit/>
          </a:bodyPr>
          <a:lstStyle>
            <a:lvl1pPr lvl="0" algn="ctr">
              <a:lnSpc>
                <a:spcPct val="115000"/>
              </a:lnSpc>
              <a:spcBef>
                <a:spcPts val="0"/>
              </a:spcBef>
              <a:spcAft>
                <a:spcPts val="0"/>
              </a:spcAft>
              <a:buClr>
                <a:srgbClr val="FFFFFF"/>
              </a:buClr>
              <a:buSzPts val="1800"/>
              <a:buNone/>
              <a:defRPr>
                <a:solidFill>
                  <a:srgbClr val="FFFFFF"/>
                </a:solidFill>
              </a:defRPr>
            </a:lvl1pPr>
            <a:lvl2pPr lvl="1" algn="l">
              <a:lnSpc>
                <a:spcPct val="115000"/>
              </a:lnSpc>
              <a:spcBef>
                <a:spcPts val="2100"/>
              </a:spcBef>
              <a:spcAft>
                <a:spcPts val="0"/>
              </a:spcAft>
              <a:buClr>
                <a:srgbClr val="FFFFFF"/>
              </a:buClr>
              <a:buSzPts val="1800"/>
              <a:buNone/>
              <a:defRPr>
                <a:solidFill>
                  <a:srgbClr val="FFFFFF"/>
                </a:solidFill>
              </a:defRPr>
            </a:lvl2pPr>
            <a:lvl3pPr lvl="2" algn="l">
              <a:lnSpc>
                <a:spcPct val="115000"/>
              </a:lnSpc>
              <a:spcBef>
                <a:spcPts val="2100"/>
              </a:spcBef>
              <a:spcAft>
                <a:spcPts val="0"/>
              </a:spcAft>
              <a:buClr>
                <a:srgbClr val="FFFFFF"/>
              </a:buClr>
              <a:buSzPts val="1800"/>
              <a:buNone/>
              <a:defRPr>
                <a:solidFill>
                  <a:srgbClr val="FFFFFF"/>
                </a:solidFill>
              </a:defRPr>
            </a:lvl3pPr>
            <a:lvl4pPr lvl="3" algn="l">
              <a:lnSpc>
                <a:spcPct val="115000"/>
              </a:lnSpc>
              <a:spcBef>
                <a:spcPts val="2100"/>
              </a:spcBef>
              <a:spcAft>
                <a:spcPts val="0"/>
              </a:spcAft>
              <a:buClr>
                <a:srgbClr val="FFFFFF"/>
              </a:buClr>
              <a:buSzPts val="1800"/>
              <a:buNone/>
              <a:defRPr>
                <a:solidFill>
                  <a:srgbClr val="FFFFFF"/>
                </a:solidFill>
              </a:defRPr>
            </a:lvl4pPr>
            <a:lvl5pPr lvl="4" algn="l">
              <a:lnSpc>
                <a:spcPct val="115000"/>
              </a:lnSpc>
              <a:spcBef>
                <a:spcPts val="2100"/>
              </a:spcBef>
              <a:spcAft>
                <a:spcPts val="0"/>
              </a:spcAft>
              <a:buClr>
                <a:srgbClr val="FFFFFF"/>
              </a:buClr>
              <a:buSzPts val="1800"/>
              <a:buNone/>
              <a:defRPr>
                <a:solidFill>
                  <a:srgbClr val="FFFFFF"/>
                </a:solidFill>
              </a:defRPr>
            </a:lvl5pPr>
            <a:lvl6pPr lvl="5" algn="l">
              <a:lnSpc>
                <a:spcPct val="115000"/>
              </a:lnSpc>
              <a:spcBef>
                <a:spcPts val="2100"/>
              </a:spcBef>
              <a:spcAft>
                <a:spcPts val="0"/>
              </a:spcAft>
              <a:buClr>
                <a:srgbClr val="FFFFFF"/>
              </a:buClr>
              <a:buSzPts val="1800"/>
              <a:buNone/>
              <a:defRPr>
                <a:solidFill>
                  <a:srgbClr val="FFFFFF"/>
                </a:solidFill>
              </a:defRPr>
            </a:lvl6pPr>
            <a:lvl7pPr lvl="6" algn="l">
              <a:lnSpc>
                <a:spcPct val="115000"/>
              </a:lnSpc>
              <a:spcBef>
                <a:spcPts val="2100"/>
              </a:spcBef>
              <a:spcAft>
                <a:spcPts val="0"/>
              </a:spcAft>
              <a:buClr>
                <a:srgbClr val="FFFFFF"/>
              </a:buClr>
              <a:buSzPts val="1800"/>
              <a:buNone/>
              <a:defRPr>
                <a:solidFill>
                  <a:srgbClr val="FFFFFF"/>
                </a:solidFill>
              </a:defRPr>
            </a:lvl7pPr>
            <a:lvl8pPr lvl="7" algn="l">
              <a:lnSpc>
                <a:spcPct val="115000"/>
              </a:lnSpc>
              <a:spcBef>
                <a:spcPts val="2100"/>
              </a:spcBef>
              <a:spcAft>
                <a:spcPts val="0"/>
              </a:spcAft>
              <a:buClr>
                <a:srgbClr val="FFFFFF"/>
              </a:buClr>
              <a:buSzPts val="1800"/>
              <a:buNone/>
              <a:defRPr>
                <a:solidFill>
                  <a:srgbClr val="FFFFFF"/>
                </a:solidFill>
              </a:defRPr>
            </a:lvl8pPr>
            <a:lvl9pPr lvl="8" algn="l">
              <a:lnSpc>
                <a:spcPct val="115000"/>
              </a:lnSpc>
              <a:spcBef>
                <a:spcPts val="2100"/>
              </a:spcBef>
              <a:spcAft>
                <a:spcPts val="2100"/>
              </a:spcAft>
              <a:buClr>
                <a:srgbClr val="FFFFFF"/>
              </a:buClr>
              <a:buSzPts val="1800"/>
              <a:buNone/>
              <a:defRPr>
                <a:solidFill>
                  <a:srgbClr val="FFFFFF"/>
                </a:solidFill>
              </a:defRPr>
            </a:lvl9pPr>
          </a:lstStyle>
          <a:p>
            <a:endParaRPr/>
          </a:p>
        </p:txBody>
      </p:sp>
      <p:cxnSp>
        <p:nvCxnSpPr>
          <p:cNvPr id="85" name="Google Shape;85;p2"/>
          <p:cNvCxnSpPr/>
          <p:nvPr/>
        </p:nvCxnSpPr>
        <p:spPr>
          <a:xfrm rot="343278">
            <a:off x="6438552" y="3375111"/>
            <a:ext cx="4152887" cy="0"/>
          </a:xfrm>
          <a:prstGeom prst="straightConnector1">
            <a:avLst/>
          </a:prstGeom>
          <a:noFill/>
          <a:ln w="9525" cap="flat" cmpd="sng">
            <a:solidFill>
              <a:srgbClr val="FFFFFF"/>
            </a:solidFill>
            <a:prstDash val="solid"/>
            <a:round/>
            <a:headEnd type="oval" w="med" len="med"/>
            <a:tailEnd type="oval" w="med" len="med"/>
          </a:ln>
        </p:spPr>
      </p:cxnSp>
      <p:sp>
        <p:nvSpPr>
          <p:cNvPr id="86" name="Google Shape;86;p2">
            <a:hlinkClick r:id="rId2" action="ppaction://hlinksldjump"/>
          </p:cNvPr>
          <p:cNvSpPr/>
          <p:nvPr/>
        </p:nvSpPr>
        <p:spPr>
          <a:xfrm rot="343128">
            <a:off x="6006199" y="465465"/>
            <a:ext cx="5205408" cy="591392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rgbClr val="000000"/>
              </a:solidFill>
              <a:latin typeface="Barlow Semi Condensed"/>
              <a:ea typeface="Barlow Semi Condensed"/>
              <a:cs typeface="Barlow Semi Condensed"/>
              <a:sym typeface="Barlow Semi Condense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2 Intro">
  <p:cSld name="002">
    <p:spTree>
      <p:nvGrpSpPr>
        <p:cNvPr id="1" name="Shape 87"/>
        <p:cNvGrpSpPr/>
        <p:nvPr/>
      </p:nvGrpSpPr>
      <p:grpSpPr>
        <a:xfrm>
          <a:off x="0" y="0"/>
          <a:ext cx="0" cy="0"/>
          <a:chOff x="0" y="0"/>
          <a:chExt cx="0" cy="0"/>
        </a:xfrm>
      </p:grpSpPr>
      <p:grpSp>
        <p:nvGrpSpPr>
          <p:cNvPr id="88" name="Google Shape;88;p3"/>
          <p:cNvGrpSpPr/>
          <p:nvPr/>
        </p:nvGrpSpPr>
        <p:grpSpPr>
          <a:xfrm>
            <a:off x="11674040" y="62214"/>
            <a:ext cx="431880" cy="6719623"/>
            <a:chOff x="11748685" y="230165"/>
            <a:chExt cx="431880" cy="6719623"/>
          </a:xfrm>
        </p:grpSpPr>
        <p:sp>
          <p:nvSpPr>
            <p:cNvPr id="89" name="Google Shape;89;p3"/>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0" name="Google Shape;90;p3"/>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1" name="Google Shape;91;p3"/>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2" name="Google Shape;92;p3"/>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 name="Google Shape;93;p3"/>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4" name="Google Shape;94;p3"/>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5" name="Google Shape;95;p3"/>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96" name="Google Shape;96;p3">
            <a:hlinkClick r:id="rId2" action="ppaction://hlinksldjump"/>
          </p:cNvPr>
          <p:cNvSpPr/>
          <p:nvPr/>
        </p:nvSpPr>
        <p:spPr>
          <a:xfrm rot="5397851">
            <a:off x="11347130" y="3864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7" name="Google Shape;97;p3">
            <a:hlinkClick r:id="rId3" action="ppaction://hlinksldjump"/>
          </p:cNvPr>
          <p:cNvSpPr/>
          <p:nvPr/>
        </p:nvSpPr>
        <p:spPr>
          <a:xfrm rot="5397851">
            <a:off x="11347130" y="1346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8" name="Google Shape;98;p3">
            <a:hlinkClick r:id="rId4" action="ppaction://hlinksldjump"/>
          </p:cNvPr>
          <p:cNvSpPr/>
          <p:nvPr/>
        </p:nvSpPr>
        <p:spPr>
          <a:xfrm rot="5397851">
            <a:off x="11347130" y="23066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9" name="Google Shape;99;p3">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0" name="Google Shape;100;p3">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1" name="Google Shape;101;p3">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2" name="Google Shape;102;p3">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3" name="Google Shape;103;p3"/>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4" name="Google Shape;104;p3"/>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05" name="Google Shape;105;p3"/>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6" name="Google Shape;106;p3"/>
          <p:cNvSpPr/>
          <p:nvPr/>
        </p:nvSpPr>
        <p:spPr>
          <a:xfrm rot="5397851">
            <a:off x="11332375" y="61017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7" name="Google Shape;107;p3"/>
          <p:cNvSpPr/>
          <p:nvPr/>
        </p:nvSpPr>
        <p:spPr>
          <a:xfrm rot="5397851">
            <a:off x="11332375" y="51418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8" name="Google Shape;108;p3"/>
          <p:cNvSpPr/>
          <p:nvPr/>
        </p:nvSpPr>
        <p:spPr>
          <a:xfrm rot="5397851">
            <a:off x="11332375" y="41818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09" name="Google Shape;109;p3"/>
          <p:cNvSpPr/>
          <p:nvPr/>
        </p:nvSpPr>
        <p:spPr>
          <a:xfrm rot="5397851">
            <a:off x="11332375" y="32219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10" name="Google Shape;110;p3"/>
          <p:cNvSpPr/>
          <p:nvPr/>
        </p:nvSpPr>
        <p:spPr>
          <a:xfrm rot="5397851">
            <a:off x="11332375" y="22619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11" name="Google Shape;111;p3"/>
          <p:cNvSpPr/>
          <p:nvPr/>
        </p:nvSpPr>
        <p:spPr>
          <a:xfrm rot="5397851">
            <a:off x="11332375" y="13020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12" name="Google Shape;112;p3"/>
          <p:cNvSpPr/>
          <p:nvPr/>
        </p:nvSpPr>
        <p:spPr>
          <a:xfrm rot="5397851">
            <a:off x="11332375" y="3421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13" name="Google Shape;113;p3"/>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14" name="Google Shape;114;p3"/>
          <p:cNvGrpSpPr/>
          <p:nvPr/>
        </p:nvGrpSpPr>
        <p:grpSpPr>
          <a:xfrm>
            <a:off x="5869732" y="192255"/>
            <a:ext cx="432000" cy="6472908"/>
            <a:chOff x="5869732" y="192255"/>
            <a:chExt cx="432000" cy="6472908"/>
          </a:xfrm>
        </p:grpSpPr>
        <p:grpSp>
          <p:nvGrpSpPr>
            <p:cNvPr id="115" name="Google Shape;115;p3"/>
            <p:cNvGrpSpPr/>
            <p:nvPr/>
          </p:nvGrpSpPr>
          <p:grpSpPr>
            <a:xfrm>
              <a:off x="5869732" y="192255"/>
              <a:ext cx="432000" cy="101655"/>
              <a:chOff x="5815912" y="201588"/>
              <a:chExt cx="540000" cy="104994"/>
            </a:xfrm>
          </p:grpSpPr>
          <p:sp>
            <p:nvSpPr>
              <p:cNvPr id="116" name="Google Shape;116;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7" name="Google Shape;117;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18" name="Google Shape;118;p3"/>
            <p:cNvGrpSpPr/>
            <p:nvPr/>
          </p:nvGrpSpPr>
          <p:grpSpPr>
            <a:xfrm>
              <a:off x="5869732" y="6563508"/>
              <a:ext cx="432000" cy="101655"/>
              <a:chOff x="5815912" y="201588"/>
              <a:chExt cx="540000" cy="104994"/>
            </a:xfrm>
          </p:grpSpPr>
          <p:sp>
            <p:nvSpPr>
              <p:cNvPr id="119" name="Google Shape;119;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0" name="Google Shape;120;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21" name="Google Shape;121;p3"/>
            <p:cNvGrpSpPr/>
            <p:nvPr/>
          </p:nvGrpSpPr>
          <p:grpSpPr>
            <a:xfrm>
              <a:off x="5869732" y="723193"/>
              <a:ext cx="432000" cy="101655"/>
              <a:chOff x="5815912" y="201588"/>
              <a:chExt cx="540000" cy="104994"/>
            </a:xfrm>
          </p:grpSpPr>
          <p:sp>
            <p:nvSpPr>
              <p:cNvPr id="122" name="Google Shape;122;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3" name="Google Shape;123;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24" name="Google Shape;124;p3"/>
            <p:cNvGrpSpPr/>
            <p:nvPr/>
          </p:nvGrpSpPr>
          <p:grpSpPr>
            <a:xfrm>
              <a:off x="5869732" y="1254131"/>
              <a:ext cx="432000" cy="101655"/>
              <a:chOff x="5815912" y="201588"/>
              <a:chExt cx="540000" cy="104994"/>
            </a:xfrm>
          </p:grpSpPr>
          <p:sp>
            <p:nvSpPr>
              <p:cNvPr id="125" name="Google Shape;125;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6" name="Google Shape;126;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27" name="Google Shape;127;p3"/>
            <p:cNvGrpSpPr/>
            <p:nvPr/>
          </p:nvGrpSpPr>
          <p:grpSpPr>
            <a:xfrm>
              <a:off x="5869732" y="1785069"/>
              <a:ext cx="432000" cy="101655"/>
              <a:chOff x="5815912" y="201588"/>
              <a:chExt cx="540000" cy="104994"/>
            </a:xfrm>
          </p:grpSpPr>
          <p:sp>
            <p:nvSpPr>
              <p:cNvPr id="128" name="Google Shape;128;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29" name="Google Shape;129;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30" name="Google Shape;130;p3"/>
            <p:cNvGrpSpPr/>
            <p:nvPr/>
          </p:nvGrpSpPr>
          <p:grpSpPr>
            <a:xfrm>
              <a:off x="5869732" y="2316007"/>
              <a:ext cx="432000" cy="101655"/>
              <a:chOff x="5815912" y="201588"/>
              <a:chExt cx="540000" cy="104994"/>
            </a:xfrm>
          </p:grpSpPr>
          <p:sp>
            <p:nvSpPr>
              <p:cNvPr id="131" name="Google Shape;131;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2" name="Google Shape;132;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33" name="Google Shape;133;p3"/>
            <p:cNvGrpSpPr/>
            <p:nvPr/>
          </p:nvGrpSpPr>
          <p:grpSpPr>
            <a:xfrm>
              <a:off x="5869732" y="2846944"/>
              <a:ext cx="432000" cy="101655"/>
              <a:chOff x="5815912" y="201588"/>
              <a:chExt cx="540000" cy="104994"/>
            </a:xfrm>
          </p:grpSpPr>
          <p:sp>
            <p:nvSpPr>
              <p:cNvPr id="134" name="Google Shape;134;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5" name="Google Shape;135;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36" name="Google Shape;136;p3"/>
            <p:cNvGrpSpPr/>
            <p:nvPr/>
          </p:nvGrpSpPr>
          <p:grpSpPr>
            <a:xfrm>
              <a:off x="5869732" y="3377883"/>
              <a:ext cx="432000" cy="101655"/>
              <a:chOff x="5815912" y="201588"/>
              <a:chExt cx="540000" cy="104994"/>
            </a:xfrm>
          </p:grpSpPr>
          <p:sp>
            <p:nvSpPr>
              <p:cNvPr id="137" name="Google Shape;137;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38" name="Google Shape;138;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39" name="Google Shape;139;p3"/>
            <p:cNvGrpSpPr/>
            <p:nvPr/>
          </p:nvGrpSpPr>
          <p:grpSpPr>
            <a:xfrm>
              <a:off x="5869732" y="3908820"/>
              <a:ext cx="432000" cy="101655"/>
              <a:chOff x="5815912" y="201588"/>
              <a:chExt cx="540000" cy="104994"/>
            </a:xfrm>
          </p:grpSpPr>
          <p:sp>
            <p:nvSpPr>
              <p:cNvPr id="140" name="Google Shape;140;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1" name="Google Shape;141;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42" name="Google Shape;142;p3"/>
            <p:cNvGrpSpPr/>
            <p:nvPr/>
          </p:nvGrpSpPr>
          <p:grpSpPr>
            <a:xfrm>
              <a:off x="5869732" y="4439758"/>
              <a:ext cx="432000" cy="101655"/>
              <a:chOff x="5815912" y="201588"/>
              <a:chExt cx="540000" cy="104994"/>
            </a:xfrm>
          </p:grpSpPr>
          <p:sp>
            <p:nvSpPr>
              <p:cNvPr id="143" name="Google Shape;143;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4" name="Google Shape;144;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45" name="Google Shape;145;p3"/>
            <p:cNvGrpSpPr/>
            <p:nvPr/>
          </p:nvGrpSpPr>
          <p:grpSpPr>
            <a:xfrm>
              <a:off x="5869732" y="4970697"/>
              <a:ext cx="432000" cy="101655"/>
              <a:chOff x="5815912" y="201588"/>
              <a:chExt cx="540000" cy="104994"/>
            </a:xfrm>
          </p:grpSpPr>
          <p:sp>
            <p:nvSpPr>
              <p:cNvPr id="146" name="Google Shape;146;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47" name="Google Shape;147;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48" name="Google Shape;148;p3"/>
            <p:cNvGrpSpPr/>
            <p:nvPr/>
          </p:nvGrpSpPr>
          <p:grpSpPr>
            <a:xfrm>
              <a:off x="5869732" y="5501635"/>
              <a:ext cx="432000" cy="101655"/>
              <a:chOff x="5815912" y="201588"/>
              <a:chExt cx="540000" cy="104994"/>
            </a:xfrm>
          </p:grpSpPr>
          <p:sp>
            <p:nvSpPr>
              <p:cNvPr id="149" name="Google Shape;149;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0" name="Google Shape;150;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51" name="Google Shape;151;p3"/>
            <p:cNvGrpSpPr/>
            <p:nvPr/>
          </p:nvGrpSpPr>
          <p:grpSpPr>
            <a:xfrm>
              <a:off x="5869732" y="6032572"/>
              <a:ext cx="432000" cy="101655"/>
              <a:chOff x="5815912" y="201588"/>
              <a:chExt cx="540000" cy="104994"/>
            </a:xfrm>
          </p:grpSpPr>
          <p:sp>
            <p:nvSpPr>
              <p:cNvPr id="152" name="Google Shape;152;p3"/>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53" name="Google Shape;153;p3"/>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154" name="Google Shape;154;p3"/>
          <p:cNvSpPr txBox="1">
            <a:spLocks noGrp="1"/>
          </p:cNvSpPr>
          <p:nvPr>
            <p:ph type="title"/>
          </p:nvPr>
        </p:nvSpPr>
        <p:spPr>
          <a:xfrm>
            <a:off x="6791250" y="381700"/>
            <a:ext cx="4590300" cy="1309500"/>
          </a:xfrm>
          <a:prstGeom prst="rect">
            <a:avLst/>
          </a:prstGeom>
          <a:noFill/>
          <a:ln>
            <a:noFill/>
          </a:ln>
        </p:spPr>
        <p:txBody>
          <a:bodyPr spcFirstLastPara="1" wrap="square" lIns="121900" tIns="121900" rIns="121900" bIns="121900" anchor="t" anchorCtr="0">
            <a:noAutofit/>
          </a:bodyPr>
          <a:lstStyle>
            <a:lvl1pPr marR="0" lvl="0" algn="ctr">
              <a:lnSpc>
                <a:spcPct val="100000"/>
              </a:lnSpc>
              <a:spcBef>
                <a:spcPts val="0"/>
              </a:spcBef>
              <a:spcAft>
                <a:spcPts val="0"/>
              </a:spcAft>
              <a:buClr>
                <a:schemeClr val="dk1"/>
              </a:buClr>
              <a:buSzPts val="3700"/>
              <a:buFont typeface="Barlow Semi Condensed Medium"/>
              <a:buNone/>
              <a:defRPr/>
            </a:lvl1pPr>
            <a:lvl2pPr lvl="1"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2pPr>
            <a:lvl3pPr lvl="2"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3pPr>
            <a:lvl4pPr lvl="3"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4pPr>
            <a:lvl5pPr lvl="4"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5pPr>
            <a:lvl6pPr lvl="5"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6pPr>
            <a:lvl7pPr lvl="6"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7pPr>
            <a:lvl8pPr lvl="7"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8pPr>
            <a:lvl9pPr lvl="8" algn="ctr">
              <a:lnSpc>
                <a:spcPct val="100000"/>
              </a:lnSpc>
              <a:spcBef>
                <a:spcPts val="0"/>
              </a:spcBef>
              <a:spcAft>
                <a:spcPts val="0"/>
              </a:spcAft>
              <a:buClr>
                <a:schemeClr val="dk1"/>
              </a:buClr>
              <a:buSzPts val="3700"/>
              <a:buFont typeface="Anton"/>
              <a:buNone/>
              <a:defRPr sz="3700">
                <a:solidFill>
                  <a:schemeClr val="dk1"/>
                </a:solidFill>
                <a:latin typeface="Anton"/>
                <a:ea typeface="Anton"/>
                <a:cs typeface="Anton"/>
                <a:sym typeface="Anton"/>
              </a:defRPr>
            </a:lvl9pPr>
          </a:lstStyle>
          <a:p>
            <a:endParaRPr/>
          </a:p>
        </p:txBody>
      </p:sp>
      <p:sp>
        <p:nvSpPr>
          <p:cNvPr id="155" name="Google Shape;155;p3"/>
          <p:cNvSpPr txBox="1">
            <a:spLocks noGrp="1"/>
          </p:cNvSpPr>
          <p:nvPr>
            <p:ph type="body" idx="1"/>
          </p:nvPr>
        </p:nvSpPr>
        <p:spPr>
          <a:xfrm>
            <a:off x="6787350" y="1880550"/>
            <a:ext cx="4590300" cy="46572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sz="1800"/>
            </a:lvl1pPr>
            <a:lvl2pPr marL="914400" lvl="1" indent="-342900" algn="l">
              <a:lnSpc>
                <a:spcPct val="115000"/>
              </a:lnSpc>
              <a:spcBef>
                <a:spcPts val="2100"/>
              </a:spcBef>
              <a:spcAft>
                <a:spcPts val="0"/>
              </a:spcAft>
              <a:buSzPts val="1800"/>
              <a:buChar char="○"/>
              <a:defRPr sz="1800"/>
            </a:lvl2pPr>
            <a:lvl3pPr marL="1371600" lvl="2" indent="-342900" algn="l">
              <a:lnSpc>
                <a:spcPct val="115000"/>
              </a:lnSpc>
              <a:spcBef>
                <a:spcPts val="2100"/>
              </a:spcBef>
              <a:spcAft>
                <a:spcPts val="0"/>
              </a:spcAft>
              <a:buSzPts val="1800"/>
              <a:buChar char="■"/>
              <a:defRPr sz="1800"/>
            </a:lvl3pPr>
            <a:lvl4pPr marL="1828800" lvl="3" indent="-342900" algn="l">
              <a:lnSpc>
                <a:spcPct val="115000"/>
              </a:lnSpc>
              <a:spcBef>
                <a:spcPts val="2100"/>
              </a:spcBef>
              <a:spcAft>
                <a:spcPts val="0"/>
              </a:spcAft>
              <a:buSzPts val="1800"/>
              <a:buChar char="●"/>
              <a:defRPr sz="1800"/>
            </a:lvl4pPr>
            <a:lvl5pPr marL="2286000" lvl="4" indent="-342900" algn="l">
              <a:lnSpc>
                <a:spcPct val="115000"/>
              </a:lnSpc>
              <a:spcBef>
                <a:spcPts val="2100"/>
              </a:spcBef>
              <a:spcAft>
                <a:spcPts val="0"/>
              </a:spcAft>
              <a:buSzPts val="1800"/>
              <a:buChar char="○"/>
              <a:defRPr sz="1800"/>
            </a:lvl5pPr>
            <a:lvl6pPr marL="2743200" lvl="5" indent="-342900" algn="l">
              <a:lnSpc>
                <a:spcPct val="115000"/>
              </a:lnSpc>
              <a:spcBef>
                <a:spcPts val="2100"/>
              </a:spcBef>
              <a:spcAft>
                <a:spcPts val="0"/>
              </a:spcAft>
              <a:buSzPts val="1800"/>
              <a:buChar char="■"/>
              <a:defRPr sz="1800"/>
            </a:lvl6pPr>
            <a:lvl7pPr marL="3200400" lvl="6" indent="-342900" algn="l">
              <a:lnSpc>
                <a:spcPct val="115000"/>
              </a:lnSpc>
              <a:spcBef>
                <a:spcPts val="2100"/>
              </a:spcBef>
              <a:spcAft>
                <a:spcPts val="0"/>
              </a:spcAft>
              <a:buSzPts val="1800"/>
              <a:buChar char="●"/>
              <a:defRPr sz="1800"/>
            </a:lvl7pPr>
            <a:lvl8pPr marL="3657600" lvl="7" indent="-342900" algn="l">
              <a:lnSpc>
                <a:spcPct val="115000"/>
              </a:lnSpc>
              <a:spcBef>
                <a:spcPts val="2100"/>
              </a:spcBef>
              <a:spcAft>
                <a:spcPts val="0"/>
              </a:spcAft>
              <a:buSzPts val="1800"/>
              <a:buChar char="○"/>
              <a:defRPr sz="1800"/>
            </a:lvl8pPr>
            <a:lvl9pPr marL="4114800" lvl="8" indent="-342900" algn="l">
              <a:lnSpc>
                <a:spcPct val="115000"/>
              </a:lnSpc>
              <a:spcBef>
                <a:spcPts val="2100"/>
              </a:spcBef>
              <a:spcAft>
                <a:spcPts val="210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3 Engage 1">
  <p:cSld name="003">
    <p:spTree>
      <p:nvGrpSpPr>
        <p:cNvPr id="1" name="Shape 156"/>
        <p:cNvGrpSpPr/>
        <p:nvPr/>
      </p:nvGrpSpPr>
      <p:grpSpPr>
        <a:xfrm>
          <a:off x="0" y="0"/>
          <a:ext cx="0" cy="0"/>
          <a:chOff x="0" y="0"/>
          <a:chExt cx="0" cy="0"/>
        </a:xfrm>
      </p:grpSpPr>
      <p:grpSp>
        <p:nvGrpSpPr>
          <p:cNvPr id="157" name="Google Shape;157;p4"/>
          <p:cNvGrpSpPr/>
          <p:nvPr/>
        </p:nvGrpSpPr>
        <p:grpSpPr>
          <a:xfrm>
            <a:off x="11556455" y="62214"/>
            <a:ext cx="549547" cy="6719623"/>
            <a:chOff x="11748685" y="230165"/>
            <a:chExt cx="431880" cy="6719623"/>
          </a:xfrm>
        </p:grpSpPr>
        <p:sp>
          <p:nvSpPr>
            <p:cNvPr id="158" name="Google Shape;158;p4"/>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59" name="Google Shape;159;p4"/>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0" name="Google Shape;160;p4"/>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1" name="Google Shape;161;p4"/>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2" name="Google Shape;162;p4"/>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3" name="Google Shape;163;p4"/>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64" name="Google Shape;164;p4"/>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165" name="Google Shape;165;p4"/>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6" name="Google Shape;166;p4"/>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7" name="Google Shape;167;p4"/>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68" name="Google Shape;168;p4"/>
          <p:cNvSpPr txBox="1">
            <a:spLocks noGrp="1"/>
          </p:cNvSpPr>
          <p:nvPr>
            <p:ph type="title"/>
          </p:nvPr>
        </p:nvSpPr>
        <p:spPr>
          <a:xfrm>
            <a:off x="795575" y="359550"/>
            <a:ext cx="4844400" cy="731400"/>
          </a:xfrm>
          <a:prstGeom prst="rect">
            <a:avLst/>
          </a:prstGeom>
          <a:solidFill>
            <a:schemeClr val="lt2"/>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sp>
        <p:nvSpPr>
          <p:cNvPr id="169" name="Google Shape;169;p4"/>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0" name="Google Shape;170;p4"/>
          <p:cNvSpPr/>
          <p:nvPr/>
        </p:nvSpPr>
        <p:spPr>
          <a:xfrm rot="5397421">
            <a:off x="11332375" y="61017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1" name="Google Shape;171;p4"/>
          <p:cNvSpPr/>
          <p:nvPr/>
        </p:nvSpPr>
        <p:spPr>
          <a:xfrm rot="5397421">
            <a:off x="11332375" y="51418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2" name="Google Shape;172;p4"/>
          <p:cNvSpPr/>
          <p:nvPr/>
        </p:nvSpPr>
        <p:spPr>
          <a:xfrm rot="5397421">
            <a:off x="11332375" y="41818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3" name="Google Shape;173;p4"/>
          <p:cNvSpPr/>
          <p:nvPr/>
        </p:nvSpPr>
        <p:spPr>
          <a:xfrm rot="5397421">
            <a:off x="11332375" y="32219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4" name="Google Shape;174;p4"/>
          <p:cNvSpPr/>
          <p:nvPr/>
        </p:nvSpPr>
        <p:spPr>
          <a:xfrm rot="5397421">
            <a:off x="11332375" y="22619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5" name="Google Shape;175;p4"/>
          <p:cNvSpPr/>
          <p:nvPr/>
        </p:nvSpPr>
        <p:spPr>
          <a:xfrm rot="5397421">
            <a:off x="11332375" y="13020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176" name="Google Shape;176;p4"/>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177" name="Google Shape;177;p4"/>
          <p:cNvGrpSpPr/>
          <p:nvPr/>
        </p:nvGrpSpPr>
        <p:grpSpPr>
          <a:xfrm>
            <a:off x="5869732" y="192255"/>
            <a:ext cx="432000" cy="6472908"/>
            <a:chOff x="5869732" y="192255"/>
            <a:chExt cx="432000" cy="6472908"/>
          </a:xfrm>
        </p:grpSpPr>
        <p:grpSp>
          <p:nvGrpSpPr>
            <p:cNvPr id="178" name="Google Shape;178;p4"/>
            <p:cNvGrpSpPr/>
            <p:nvPr/>
          </p:nvGrpSpPr>
          <p:grpSpPr>
            <a:xfrm>
              <a:off x="5869732" y="192255"/>
              <a:ext cx="432000" cy="101655"/>
              <a:chOff x="5815912" y="201588"/>
              <a:chExt cx="540000" cy="104994"/>
            </a:xfrm>
          </p:grpSpPr>
          <p:sp>
            <p:nvSpPr>
              <p:cNvPr id="179" name="Google Shape;179;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0" name="Google Shape;180;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81" name="Google Shape;181;p4"/>
            <p:cNvGrpSpPr/>
            <p:nvPr/>
          </p:nvGrpSpPr>
          <p:grpSpPr>
            <a:xfrm>
              <a:off x="5869732" y="6563508"/>
              <a:ext cx="432000" cy="101655"/>
              <a:chOff x="5815912" y="201588"/>
              <a:chExt cx="540000" cy="104994"/>
            </a:xfrm>
          </p:grpSpPr>
          <p:sp>
            <p:nvSpPr>
              <p:cNvPr id="182" name="Google Shape;182;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84" name="Google Shape;184;p4"/>
            <p:cNvGrpSpPr/>
            <p:nvPr/>
          </p:nvGrpSpPr>
          <p:grpSpPr>
            <a:xfrm>
              <a:off x="5869732" y="723193"/>
              <a:ext cx="432000" cy="101655"/>
              <a:chOff x="5815912" y="201588"/>
              <a:chExt cx="540000" cy="104994"/>
            </a:xfrm>
          </p:grpSpPr>
          <p:sp>
            <p:nvSpPr>
              <p:cNvPr id="185" name="Google Shape;185;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6" name="Google Shape;186;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87" name="Google Shape;187;p4"/>
            <p:cNvGrpSpPr/>
            <p:nvPr/>
          </p:nvGrpSpPr>
          <p:grpSpPr>
            <a:xfrm>
              <a:off x="5869732" y="1254131"/>
              <a:ext cx="432000" cy="101655"/>
              <a:chOff x="5815912" y="201588"/>
              <a:chExt cx="540000" cy="104994"/>
            </a:xfrm>
          </p:grpSpPr>
          <p:sp>
            <p:nvSpPr>
              <p:cNvPr id="188" name="Google Shape;188;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9" name="Google Shape;189;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90" name="Google Shape;190;p4"/>
            <p:cNvGrpSpPr/>
            <p:nvPr/>
          </p:nvGrpSpPr>
          <p:grpSpPr>
            <a:xfrm>
              <a:off x="5869732" y="1785069"/>
              <a:ext cx="432000" cy="101655"/>
              <a:chOff x="5815912" y="201588"/>
              <a:chExt cx="540000" cy="104994"/>
            </a:xfrm>
          </p:grpSpPr>
          <p:sp>
            <p:nvSpPr>
              <p:cNvPr id="191" name="Google Shape;191;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2" name="Google Shape;192;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93" name="Google Shape;193;p4"/>
            <p:cNvGrpSpPr/>
            <p:nvPr/>
          </p:nvGrpSpPr>
          <p:grpSpPr>
            <a:xfrm>
              <a:off x="5869732" y="2316007"/>
              <a:ext cx="432000" cy="101655"/>
              <a:chOff x="5815912" y="201588"/>
              <a:chExt cx="540000" cy="104994"/>
            </a:xfrm>
          </p:grpSpPr>
          <p:sp>
            <p:nvSpPr>
              <p:cNvPr id="194" name="Google Shape;194;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5" name="Google Shape;195;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96" name="Google Shape;196;p4"/>
            <p:cNvGrpSpPr/>
            <p:nvPr/>
          </p:nvGrpSpPr>
          <p:grpSpPr>
            <a:xfrm>
              <a:off x="5869732" y="2846944"/>
              <a:ext cx="432000" cy="101655"/>
              <a:chOff x="5815912" y="201588"/>
              <a:chExt cx="540000" cy="104994"/>
            </a:xfrm>
          </p:grpSpPr>
          <p:sp>
            <p:nvSpPr>
              <p:cNvPr id="197" name="Google Shape;197;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98" name="Google Shape;198;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199" name="Google Shape;199;p4"/>
            <p:cNvGrpSpPr/>
            <p:nvPr/>
          </p:nvGrpSpPr>
          <p:grpSpPr>
            <a:xfrm>
              <a:off x="5869732" y="3377883"/>
              <a:ext cx="432000" cy="101655"/>
              <a:chOff x="5815912" y="201588"/>
              <a:chExt cx="540000" cy="104994"/>
            </a:xfrm>
          </p:grpSpPr>
          <p:sp>
            <p:nvSpPr>
              <p:cNvPr id="200" name="Google Shape;200;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1" name="Google Shape;201;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02" name="Google Shape;202;p4"/>
            <p:cNvGrpSpPr/>
            <p:nvPr/>
          </p:nvGrpSpPr>
          <p:grpSpPr>
            <a:xfrm>
              <a:off x="5869732" y="3908820"/>
              <a:ext cx="432000" cy="101655"/>
              <a:chOff x="5815912" y="201588"/>
              <a:chExt cx="540000" cy="104994"/>
            </a:xfrm>
          </p:grpSpPr>
          <p:sp>
            <p:nvSpPr>
              <p:cNvPr id="203" name="Google Shape;203;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4" name="Google Shape;204;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05" name="Google Shape;205;p4"/>
            <p:cNvGrpSpPr/>
            <p:nvPr/>
          </p:nvGrpSpPr>
          <p:grpSpPr>
            <a:xfrm>
              <a:off x="5869732" y="4439758"/>
              <a:ext cx="432000" cy="101655"/>
              <a:chOff x="5815912" y="201588"/>
              <a:chExt cx="540000" cy="104994"/>
            </a:xfrm>
          </p:grpSpPr>
          <p:sp>
            <p:nvSpPr>
              <p:cNvPr id="206" name="Google Shape;206;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07" name="Google Shape;207;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08" name="Google Shape;208;p4"/>
            <p:cNvGrpSpPr/>
            <p:nvPr/>
          </p:nvGrpSpPr>
          <p:grpSpPr>
            <a:xfrm>
              <a:off x="5869732" y="4970697"/>
              <a:ext cx="432000" cy="101655"/>
              <a:chOff x="5815912" y="201588"/>
              <a:chExt cx="540000" cy="104994"/>
            </a:xfrm>
          </p:grpSpPr>
          <p:sp>
            <p:nvSpPr>
              <p:cNvPr id="209" name="Google Shape;209;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0" name="Google Shape;210;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11" name="Google Shape;211;p4"/>
            <p:cNvGrpSpPr/>
            <p:nvPr/>
          </p:nvGrpSpPr>
          <p:grpSpPr>
            <a:xfrm>
              <a:off x="5869732" y="5501635"/>
              <a:ext cx="432000" cy="101655"/>
              <a:chOff x="5815912" y="201588"/>
              <a:chExt cx="540000" cy="104994"/>
            </a:xfrm>
          </p:grpSpPr>
          <p:sp>
            <p:nvSpPr>
              <p:cNvPr id="212" name="Google Shape;212;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3" name="Google Shape;213;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14" name="Google Shape;214;p4"/>
            <p:cNvGrpSpPr/>
            <p:nvPr/>
          </p:nvGrpSpPr>
          <p:grpSpPr>
            <a:xfrm>
              <a:off x="5869732" y="6032572"/>
              <a:ext cx="432000" cy="101655"/>
              <a:chOff x="5815912" y="201588"/>
              <a:chExt cx="540000" cy="104994"/>
            </a:xfrm>
          </p:grpSpPr>
          <p:sp>
            <p:nvSpPr>
              <p:cNvPr id="215" name="Google Shape;215;p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16" name="Google Shape;216;p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217" name="Google Shape;217;p4"/>
          <p:cNvSpPr/>
          <p:nvPr/>
        </p:nvSpPr>
        <p:spPr>
          <a:xfrm rot="5397421">
            <a:off x="11332375" y="3421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18" name="Google Shape;218;p4"/>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219" name="Google Shape;219;p4"/>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220" name="Google Shape;220;p4">
            <a:hlinkClick r:id="rId2" action="ppaction://hlinksldjump"/>
          </p:cNvPr>
          <p:cNvSpPr/>
          <p:nvPr/>
        </p:nvSpPr>
        <p:spPr>
          <a:xfrm rot="5397851">
            <a:off x="11347130" y="3864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1" name="Google Shape;221;p4">
            <a:hlinkClick r:id="rId3" action="ppaction://hlinksldjump"/>
          </p:cNvPr>
          <p:cNvSpPr/>
          <p:nvPr/>
        </p:nvSpPr>
        <p:spPr>
          <a:xfrm rot="5397851">
            <a:off x="11347130" y="1346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2" name="Google Shape;222;p4">
            <a:hlinkClick r:id="rId4" action="ppaction://hlinksldjump"/>
          </p:cNvPr>
          <p:cNvSpPr/>
          <p:nvPr/>
        </p:nvSpPr>
        <p:spPr>
          <a:xfrm rot="5397851">
            <a:off x="11347130" y="23066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3" name="Google Shape;223;p4">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4" name="Google Shape;224;p4">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5" name="Google Shape;225;p4">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26" name="Google Shape;226;p4">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3 Engage 2">
  <p:cSld name="004">
    <p:spTree>
      <p:nvGrpSpPr>
        <p:cNvPr id="1" name="Shape 227"/>
        <p:cNvGrpSpPr/>
        <p:nvPr/>
      </p:nvGrpSpPr>
      <p:grpSpPr>
        <a:xfrm>
          <a:off x="0" y="0"/>
          <a:ext cx="0" cy="0"/>
          <a:chOff x="0" y="0"/>
          <a:chExt cx="0" cy="0"/>
        </a:xfrm>
      </p:grpSpPr>
      <p:sp>
        <p:nvSpPr>
          <p:cNvPr id="228" name="Google Shape;228;p5"/>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grpSp>
        <p:nvGrpSpPr>
          <p:cNvPr id="229" name="Google Shape;229;p5"/>
          <p:cNvGrpSpPr/>
          <p:nvPr/>
        </p:nvGrpSpPr>
        <p:grpSpPr>
          <a:xfrm>
            <a:off x="11556455" y="62214"/>
            <a:ext cx="549547" cy="6719623"/>
            <a:chOff x="11748685" y="230165"/>
            <a:chExt cx="431880" cy="6719623"/>
          </a:xfrm>
        </p:grpSpPr>
        <p:sp>
          <p:nvSpPr>
            <p:cNvPr id="230" name="Google Shape;230;p5"/>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1" name="Google Shape;231;p5"/>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2" name="Google Shape;232;p5"/>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3" name="Google Shape;233;p5"/>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4" name="Google Shape;234;p5"/>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5" name="Google Shape;235;p5"/>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36" name="Google Shape;236;p5"/>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237" name="Google Shape;237;p5"/>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38" name="Google Shape;238;p5"/>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239" name="Google Shape;239;p5"/>
          <p:cNvSpPr/>
          <p:nvPr/>
        </p:nvSpPr>
        <p:spPr>
          <a:xfrm rot="5397851">
            <a:off x="11332255" y="6101703"/>
            <a:ext cx="959700" cy="43140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0" name="Google Shape;240;p5"/>
          <p:cNvSpPr/>
          <p:nvPr/>
        </p:nvSpPr>
        <p:spPr>
          <a:xfrm rot="5397851">
            <a:off x="11332255" y="5141761"/>
            <a:ext cx="959700" cy="43140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1" name="Google Shape;241;p5"/>
          <p:cNvSpPr/>
          <p:nvPr/>
        </p:nvSpPr>
        <p:spPr>
          <a:xfrm rot="5397851">
            <a:off x="11332255" y="4181819"/>
            <a:ext cx="959700" cy="43140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2" name="Google Shape;242;p5"/>
          <p:cNvSpPr/>
          <p:nvPr/>
        </p:nvSpPr>
        <p:spPr>
          <a:xfrm rot="5397851">
            <a:off x="11332255" y="3221877"/>
            <a:ext cx="959700" cy="43140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3" name="Google Shape;243;p5"/>
          <p:cNvSpPr/>
          <p:nvPr/>
        </p:nvSpPr>
        <p:spPr>
          <a:xfrm rot="5397851">
            <a:off x="11332255" y="2261934"/>
            <a:ext cx="959700" cy="43140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4" name="Google Shape;244;p5"/>
          <p:cNvSpPr/>
          <p:nvPr/>
        </p:nvSpPr>
        <p:spPr>
          <a:xfrm rot="5397851">
            <a:off x="11332255" y="1301992"/>
            <a:ext cx="959700" cy="43140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45" name="Google Shape;245;p5"/>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46" name="Google Shape;246;p5"/>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nvGrpSpPr>
          <p:cNvPr id="247" name="Google Shape;247;p5"/>
          <p:cNvGrpSpPr/>
          <p:nvPr/>
        </p:nvGrpSpPr>
        <p:grpSpPr>
          <a:xfrm>
            <a:off x="5869732" y="192255"/>
            <a:ext cx="432000" cy="6472908"/>
            <a:chOff x="5869732" y="192255"/>
            <a:chExt cx="432000" cy="6472908"/>
          </a:xfrm>
        </p:grpSpPr>
        <p:grpSp>
          <p:nvGrpSpPr>
            <p:cNvPr id="248" name="Google Shape;248;p5"/>
            <p:cNvGrpSpPr/>
            <p:nvPr/>
          </p:nvGrpSpPr>
          <p:grpSpPr>
            <a:xfrm>
              <a:off x="5869732" y="192255"/>
              <a:ext cx="432000" cy="101655"/>
              <a:chOff x="5815912" y="201588"/>
              <a:chExt cx="540000" cy="104994"/>
            </a:xfrm>
          </p:grpSpPr>
          <p:sp>
            <p:nvSpPr>
              <p:cNvPr id="249" name="Google Shape;249;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0" name="Google Shape;250;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51" name="Google Shape;251;p5"/>
            <p:cNvGrpSpPr/>
            <p:nvPr/>
          </p:nvGrpSpPr>
          <p:grpSpPr>
            <a:xfrm>
              <a:off x="5869732" y="6563508"/>
              <a:ext cx="432000" cy="101655"/>
              <a:chOff x="5815912" y="201588"/>
              <a:chExt cx="540000" cy="104994"/>
            </a:xfrm>
          </p:grpSpPr>
          <p:sp>
            <p:nvSpPr>
              <p:cNvPr id="252" name="Google Shape;252;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3" name="Google Shape;253;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54" name="Google Shape;254;p5"/>
            <p:cNvGrpSpPr/>
            <p:nvPr/>
          </p:nvGrpSpPr>
          <p:grpSpPr>
            <a:xfrm>
              <a:off x="5869732" y="723193"/>
              <a:ext cx="432000" cy="101655"/>
              <a:chOff x="5815912" y="201588"/>
              <a:chExt cx="540000" cy="104994"/>
            </a:xfrm>
          </p:grpSpPr>
          <p:sp>
            <p:nvSpPr>
              <p:cNvPr id="255" name="Google Shape;255;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6" name="Google Shape;256;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57" name="Google Shape;257;p5"/>
            <p:cNvGrpSpPr/>
            <p:nvPr/>
          </p:nvGrpSpPr>
          <p:grpSpPr>
            <a:xfrm>
              <a:off x="5869732" y="1254131"/>
              <a:ext cx="432000" cy="101655"/>
              <a:chOff x="5815912" y="201588"/>
              <a:chExt cx="540000" cy="104994"/>
            </a:xfrm>
          </p:grpSpPr>
          <p:sp>
            <p:nvSpPr>
              <p:cNvPr id="258" name="Google Shape;258;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59" name="Google Shape;259;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60" name="Google Shape;260;p5"/>
            <p:cNvGrpSpPr/>
            <p:nvPr/>
          </p:nvGrpSpPr>
          <p:grpSpPr>
            <a:xfrm>
              <a:off x="5869732" y="1785069"/>
              <a:ext cx="432000" cy="101655"/>
              <a:chOff x="5815912" y="201588"/>
              <a:chExt cx="540000" cy="104994"/>
            </a:xfrm>
          </p:grpSpPr>
          <p:sp>
            <p:nvSpPr>
              <p:cNvPr id="261" name="Google Shape;261;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2" name="Google Shape;262;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63" name="Google Shape;263;p5"/>
            <p:cNvGrpSpPr/>
            <p:nvPr/>
          </p:nvGrpSpPr>
          <p:grpSpPr>
            <a:xfrm>
              <a:off x="5869732" y="2316007"/>
              <a:ext cx="432000" cy="101655"/>
              <a:chOff x="5815912" y="201588"/>
              <a:chExt cx="540000" cy="104994"/>
            </a:xfrm>
          </p:grpSpPr>
          <p:sp>
            <p:nvSpPr>
              <p:cNvPr id="264" name="Google Shape;264;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5" name="Google Shape;265;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66" name="Google Shape;266;p5"/>
            <p:cNvGrpSpPr/>
            <p:nvPr/>
          </p:nvGrpSpPr>
          <p:grpSpPr>
            <a:xfrm>
              <a:off x="5869732" y="2846944"/>
              <a:ext cx="432000" cy="101655"/>
              <a:chOff x="5815912" y="201588"/>
              <a:chExt cx="540000" cy="104994"/>
            </a:xfrm>
          </p:grpSpPr>
          <p:sp>
            <p:nvSpPr>
              <p:cNvPr id="267" name="Google Shape;267;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8" name="Google Shape;268;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69" name="Google Shape;269;p5"/>
            <p:cNvGrpSpPr/>
            <p:nvPr/>
          </p:nvGrpSpPr>
          <p:grpSpPr>
            <a:xfrm>
              <a:off x="5869732" y="3377883"/>
              <a:ext cx="432000" cy="101655"/>
              <a:chOff x="5815912" y="201588"/>
              <a:chExt cx="540000" cy="104994"/>
            </a:xfrm>
          </p:grpSpPr>
          <p:sp>
            <p:nvSpPr>
              <p:cNvPr id="270" name="Google Shape;270;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1" name="Google Shape;271;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72" name="Google Shape;272;p5"/>
            <p:cNvGrpSpPr/>
            <p:nvPr/>
          </p:nvGrpSpPr>
          <p:grpSpPr>
            <a:xfrm>
              <a:off x="5869732" y="3908820"/>
              <a:ext cx="432000" cy="101655"/>
              <a:chOff x="5815912" y="201588"/>
              <a:chExt cx="540000" cy="104994"/>
            </a:xfrm>
          </p:grpSpPr>
          <p:sp>
            <p:nvSpPr>
              <p:cNvPr id="273" name="Google Shape;273;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4" name="Google Shape;274;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75" name="Google Shape;275;p5"/>
            <p:cNvGrpSpPr/>
            <p:nvPr/>
          </p:nvGrpSpPr>
          <p:grpSpPr>
            <a:xfrm>
              <a:off x="5869732" y="4439758"/>
              <a:ext cx="432000" cy="101655"/>
              <a:chOff x="5815912" y="201588"/>
              <a:chExt cx="540000" cy="104994"/>
            </a:xfrm>
          </p:grpSpPr>
          <p:sp>
            <p:nvSpPr>
              <p:cNvPr id="276" name="Google Shape;276;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77" name="Google Shape;277;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78" name="Google Shape;278;p5"/>
            <p:cNvGrpSpPr/>
            <p:nvPr/>
          </p:nvGrpSpPr>
          <p:grpSpPr>
            <a:xfrm>
              <a:off x="5869732" y="4970697"/>
              <a:ext cx="432000" cy="101655"/>
              <a:chOff x="5815912" y="201588"/>
              <a:chExt cx="540000" cy="104994"/>
            </a:xfrm>
          </p:grpSpPr>
          <p:sp>
            <p:nvSpPr>
              <p:cNvPr id="279" name="Google Shape;279;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0" name="Google Shape;280;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81" name="Google Shape;281;p5"/>
            <p:cNvGrpSpPr/>
            <p:nvPr/>
          </p:nvGrpSpPr>
          <p:grpSpPr>
            <a:xfrm>
              <a:off x="5869732" y="5501635"/>
              <a:ext cx="432000" cy="101655"/>
              <a:chOff x="5815912" y="201588"/>
              <a:chExt cx="540000" cy="104994"/>
            </a:xfrm>
          </p:grpSpPr>
          <p:sp>
            <p:nvSpPr>
              <p:cNvPr id="282" name="Google Shape;282;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3" name="Google Shape;283;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284" name="Google Shape;284;p5"/>
            <p:cNvGrpSpPr/>
            <p:nvPr/>
          </p:nvGrpSpPr>
          <p:grpSpPr>
            <a:xfrm>
              <a:off x="5869732" y="6032572"/>
              <a:ext cx="432000" cy="101655"/>
              <a:chOff x="5815912" y="201588"/>
              <a:chExt cx="540000" cy="104994"/>
            </a:xfrm>
          </p:grpSpPr>
          <p:sp>
            <p:nvSpPr>
              <p:cNvPr id="285" name="Google Shape;285;p5"/>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6" name="Google Shape;286;p5"/>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287" name="Google Shape;287;p5"/>
          <p:cNvSpPr txBox="1">
            <a:spLocks noGrp="1"/>
          </p:cNvSpPr>
          <p:nvPr>
            <p:ph type="title"/>
          </p:nvPr>
        </p:nvSpPr>
        <p:spPr>
          <a:xfrm>
            <a:off x="795575" y="359550"/>
            <a:ext cx="4844400" cy="731400"/>
          </a:xfrm>
          <a:prstGeom prst="rect">
            <a:avLst/>
          </a:prstGeom>
          <a:solidFill>
            <a:schemeClr val="lt2"/>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sp>
        <p:nvSpPr>
          <p:cNvPr id="288" name="Google Shape;288;p5"/>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289" name="Google Shape;289;p5"/>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290" name="Google Shape;290;p5"/>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291" name="Google Shape;291;p5">
            <a:hlinkClick r:id="rId2" action="ppaction://hlinksldjump"/>
          </p:cNvPr>
          <p:cNvSpPr/>
          <p:nvPr/>
        </p:nvSpPr>
        <p:spPr>
          <a:xfrm rot="5397851">
            <a:off x="-130020" y="3420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2" name="Google Shape;292;p5">
            <a:hlinkClick r:id="rId3" action="ppaction://hlinksldjump"/>
          </p:cNvPr>
          <p:cNvSpPr/>
          <p:nvPr/>
        </p:nvSpPr>
        <p:spPr>
          <a:xfrm rot="5397851">
            <a:off x="11347130" y="1346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3" name="Google Shape;293;p5">
            <a:hlinkClick r:id="rId4" action="ppaction://hlinksldjump"/>
          </p:cNvPr>
          <p:cNvSpPr/>
          <p:nvPr/>
        </p:nvSpPr>
        <p:spPr>
          <a:xfrm rot="5397851">
            <a:off x="11347130" y="23066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4" name="Google Shape;294;p5">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5" name="Google Shape;295;p5">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6" name="Google Shape;296;p5">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297" name="Google Shape;297;p5">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4 Explore 1">
  <p:cSld name="006">
    <p:spTree>
      <p:nvGrpSpPr>
        <p:cNvPr id="1" name="Shape 369"/>
        <p:cNvGrpSpPr/>
        <p:nvPr/>
      </p:nvGrpSpPr>
      <p:grpSpPr>
        <a:xfrm>
          <a:off x="0" y="0"/>
          <a:ext cx="0" cy="0"/>
          <a:chOff x="0" y="0"/>
          <a:chExt cx="0" cy="0"/>
        </a:xfrm>
      </p:grpSpPr>
      <p:sp>
        <p:nvSpPr>
          <p:cNvPr id="370" name="Google Shape;370;p7"/>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grpSp>
        <p:nvGrpSpPr>
          <p:cNvPr id="371" name="Google Shape;371;p7"/>
          <p:cNvGrpSpPr/>
          <p:nvPr/>
        </p:nvGrpSpPr>
        <p:grpSpPr>
          <a:xfrm>
            <a:off x="11556455" y="62214"/>
            <a:ext cx="549547" cy="6719623"/>
            <a:chOff x="11748685" y="230165"/>
            <a:chExt cx="431880" cy="6719623"/>
          </a:xfrm>
        </p:grpSpPr>
        <p:sp>
          <p:nvSpPr>
            <p:cNvPr id="372" name="Google Shape;372;p7"/>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3" name="Google Shape;373;p7"/>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4" name="Google Shape;374;p7"/>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5" name="Google Shape;375;p7"/>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6" name="Google Shape;376;p7"/>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7" name="Google Shape;377;p7"/>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78" name="Google Shape;378;p7"/>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379" name="Google Shape;379;p7"/>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380" name="Google Shape;380;p7"/>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1" name="Google Shape;381;p7"/>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82" name="Google Shape;382;p7"/>
          <p:cNvSpPr/>
          <p:nvPr/>
        </p:nvSpPr>
        <p:spPr>
          <a:xfrm rot="5397851">
            <a:off x="11332255" y="6101703"/>
            <a:ext cx="959700" cy="43140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3" name="Google Shape;383;p7"/>
          <p:cNvSpPr/>
          <p:nvPr/>
        </p:nvSpPr>
        <p:spPr>
          <a:xfrm rot="5397851">
            <a:off x="11332255" y="5141761"/>
            <a:ext cx="959700" cy="43140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4" name="Google Shape;384;p7"/>
          <p:cNvSpPr/>
          <p:nvPr/>
        </p:nvSpPr>
        <p:spPr>
          <a:xfrm rot="5397851">
            <a:off x="11332255" y="4181819"/>
            <a:ext cx="959700" cy="43140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5" name="Google Shape;385;p7"/>
          <p:cNvSpPr/>
          <p:nvPr/>
        </p:nvSpPr>
        <p:spPr>
          <a:xfrm rot="5397851">
            <a:off x="11332255" y="3221877"/>
            <a:ext cx="959700" cy="43140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6" name="Google Shape;386;p7"/>
          <p:cNvSpPr/>
          <p:nvPr/>
        </p:nvSpPr>
        <p:spPr>
          <a:xfrm rot="5397851">
            <a:off x="11332255" y="2261934"/>
            <a:ext cx="959700" cy="43140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87" name="Google Shape;387;p7"/>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88" name="Google Shape;388;p7"/>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nvGrpSpPr>
          <p:cNvPr id="389" name="Google Shape;389;p7"/>
          <p:cNvGrpSpPr/>
          <p:nvPr/>
        </p:nvGrpSpPr>
        <p:grpSpPr>
          <a:xfrm>
            <a:off x="5869732" y="192255"/>
            <a:ext cx="432000" cy="6472908"/>
            <a:chOff x="5869732" y="192255"/>
            <a:chExt cx="432000" cy="6472908"/>
          </a:xfrm>
        </p:grpSpPr>
        <p:grpSp>
          <p:nvGrpSpPr>
            <p:cNvPr id="390" name="Google Shape;390;p7"/>
            <p:cNvGrpSpPr/>
            <p:nvPr/>
          </p:nvGrpSpPr>
          <p:grpSpPr>
            <a:xfrm>
              <a:off x="5869732" y="192255"/>
              <a:ext cx="432000" cy="101655"/>
              <a:chOff x="5815912" y="201588"/>
              <a:chExt cx="540000" cy="104994"/>
            </a:xfrm>
          </p:grpSpPr>
          <p:sp>
            <p:nvSpPr>
              <p:cNvPr id="391" name="Google Shape;391;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2" name="Google Shape;392;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93" name="Google Shape;393;p7"/>
            <p:cNvGrpSpPr/>
            <p:nvPr/>
          </p:nvGrpSpPr>
          <p:grpSpPr>
            <a:xfrm>
              <a:off x="5869732" y="6563508"/>
              <a:ext cx="432000" cy="101655"/>
              <a:chOff x="5815912" y="201588"/>
              <a:chExt cx="540000" cy="104994"/>
            </a:xfrm>
          </p:grpSpPr>
          <p:sp>
            <p:nvSpPr>
              <p:cNvPr id="394" name="Google Shape;394;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5" name="Google Shape;395;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96" name="Google Shape;396;p7"/>
            <p:cNvGrpSpPr/>
            <p:nvPr/>
          </p:nvGrpSpPr>
          <p:grpSpPr>
            <a:xfrm>
              <a:off x="5869732" y="723193"/>
              <a:ext cx="432000" cy="101655"/>
              <a:chOff x="5815912" y="201588"/>
              <a:chExt cx="540000" cy="104994"/>
            </a:xfrm>
          </p:grpSpPr>
          <p:sp>
            <p:nvSpPr>
              <p:cNvPr id="397" name="Google Shape;397;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98" name="Google Shape;398;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99" name="Google Shape;399;p7"/>
            <p:cNvGrpSpPr/>
            <p:nvPr/>
          </p:nvGrpSpPr>
          <p:grpSpPr>
            <a:xfrm>
              <a:off x="5869732" y="1254131"/>
              <a:ext cx="432000" cy="101655"/>
              <a:chOff x="5815912" y="201588"/>
              <a:chExt cx="540000" cy="104994"/>
            </a:xfrm>
          </p:grpSpPr>
          <p:sp>
            <p:nvSpPr>
              <p:cNvPr id="400" name="Google Shape;400;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1" name="Google Shape;401;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02" name="Google Shape;402;p7"/>
            <p:cNvGrpSpPr/>
            <p:nvPr/>
          </p:nvGrpSpPr>
          <p:grpSpPr>
            <a:xfrm>
              <a:off x="5869732" y="1785069"/>
              <a:ext cx="432000" cy="101655"/>
              <a:chOff x="5815912" y="201588"/>
              <a:chExt cx="540000" cy="104994"/>
            </a:xfrm>
          </p:grpSpPr>
          <p:sp>
            <p:nvSpPr>
              <p:cNvPr id="403" name="Google Shape;403;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4" name="Google Shape;404;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05" name="Google Shape;405;p7"/>
            <p:cNvGrpSpPr/>
            <p:nvPr/>
          </p:nvGrpSpPr>
          <p:grpSpPr>
            <a:xfrm>
              <a:off x="5869732" y="2316007"/>
              <a:ext cx="432000" cy="101655"/>
              <a:chOff x="5815912" y="201588"/>
              <a:chExt cx="540000" cy="104994"/>
            </a:xfrm>
          </p:grpSpPr>
          <p:sp>
            <p:nvSpPr>
              <p:cNvPr id="406" name="Google Shape;406;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07" name="Google Shape;407;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08" name="Google Shape;408;p7"/>
            <p:cNvGrpSpPr/>
            <p:nvPr/>
          </p:nvGrpSpPr>
          <p:grpSpPr>
            <a:xfrm>
              <a:off x="5869732" y="2846944"/>
              <a:ext cx="432000" cy="101655"/>
              <a:chOff x="5815912" y="201588"/>
              <a:chExt cx="540000" cy="104994"/>
            </a:xfrm>
          </p:grpSpPr>
          <p:sp>
            <p:nvSpPr>
              <p:cNvPr id="409" name="Google Shape;409;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0" name="Google Shape;410;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11" name="Google Shape;411;p7"/>
            <p:cNvGrpSpPr/>
            <p:nvPr/>
          </p:nvGrpSpPr>
          <p:grpSpPr>
            <a:xfrm>
              <a:off x="5869732" y="3377883"/>
              <a:ext cx="432000" cy="101655"/>
              <a:chOff x="5815912" y="201588"/>
              <a:chExt cx="540000" cy="104994"/>
            </a:xfrm>
          </p:grpSpPr>
          <p:sp>
            <p:nvSpPr>
              <p:cNvPr id="412" name="Google Shape;412;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3" name="Google Shape;413;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14" name="Google Shape;414;p7"/>
            <p:cNvGrpSpPr/>
            <p:nvPr/>
          </p:nvGrpSpPr>
          <p:grpSpPr>
            <a:xfrm>
              <a:off x="5869732" y="3908820"/>
              <a:ext cx="432000" cy="101655"/>
              <a:chOff x="5815912" y="201588"/>
              <a:chExt cx="540000" cy="104994"/>
            </a:xfrm>
          </p:grpSpPr>
          <p:sp>
            <p:nvSpPr>
              <p:cNvPr id="415" name="Google Shape;415;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6" name="Google Shape;416;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17" name="Google Shape;417;p7"/>
            <p:cNvGrpSpPr/>
            <p:nvPr/>
          </p:nvGrpSpPr>
          <p:grpSpPr>
            <a:xfrm>
              <a:off x="5869732" y="4439758"/>
              <a:ext cx="432000" cy="101655"/>
              <a:chOff x="5815912" y="201588"/>
              <a:chExt cx="540000" cy="104994"/>
            </a:xfrm>
          </p:grpSpPr>
          <p:sp>
            <p:nvSpPr>
              <p:cNvPr id="418" name="Google Shape;418;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19" name="Google Shape;419;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20" name="Google Shape;420;p7"/>
            <p:cNvGrpSpPr/>
            <p:nvPr/>
          </p:nvGrpSpPr>
          <p:grpSpPr>
            <a:xfrm>
              <a:off x="5869732" y="4970697"/>
              <a:ext cx="432000" cy="101655"/>
              <a:chOff x="5815912" y="201588"/>
              <a:chExt cx="540000" cy="104994"/>
            </a:xfrm>
          </p:grpSpPr>
          <p:sp>
            <p:nvSpPr>
              <p:cNvPr id="421" name="Google Shape;421;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2" name="Google Shape;422;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23" name="Google Shape;423;p7"/>
            <p:cNvGrpSpPr/>
            <p:nvPr/>
          </p:nvGrpSpPr>
          <p:grpSpPr>
            <a:xfrm>
              <a:off x="5869732" y="5501635"/>
              <a:ext cx="432000" cy="101655"/>
              <a:chOff x="5815912" y="201588"/>
              <a:chExt cx="540000" cy="104994"/>
            </a:xfrm>
          </p:grpSpPr>
          <p:sp>
            <p:nvSpPr>
              <p:cNvPr id="424" name="Google Shape;424;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5" name="Google Shape;425;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26" name="Google Shape;426;p7"/>
            <p:cNvGrpSpPr/>
            <p:nvPr/>
          </p:nvGrpSpPr>
          <p:grpSpPr>
            <a:xfrm>
              <a:off x="5869732" y="6032572"/>
              <a:ext cx="432000" cy="101655"/>
              <a:chOff x="5815912" y="201588"/>
              <a:chExt cx="540000" cy="104994"/>
            </a:xfrm>
          </p:grpSpPr>
          <p:sp>
            <p:nvSpPr>
              <p:cNvPr id="427" name="Google Shape;427;p7"/>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28" name="Google Shape;428;p7"/>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429" name="Google Shape;429;p7"/>
          <p:cNvSpPr txBox="1">
            <a:spLocks noGrp="1"/>
          </p:cNvSpPr>
          <p:nvPr>
            <p:ph type="title"/>
          </p:nvPr>
        </p:nvSpPr>
        <p:spPr>
          <a:xfrm>
            <a:off x="795575" y="359550"/>
            <a:ext cx="4844400" cy="731400"/>
          </a:xfrm>
          <a:prstGeom prst="rect">
            <a:avLst/>
          </a:prstGeom>
          <a:solidFill>
            <a:schemeClr val="accent1"/>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sp>
        <p:nvSpPr>
          <p:cNvPr id="430" name="Google Shape;430;p7"/>
          <p:cNvSpPr/>
          <p:nvPr/>
        </p:nvSpPr>
        <p:spPr>
          <a:xfrm rot="5397851">
            <a:off x="11332255" y="1301992"/>
            <a:ext cx="959700" cy="43140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31" name="Google Shape;431;p7"/>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432" name="Google Shape;432;p7"/>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433" name="Google Shape;433;p7">
            <a:hlinkClick r:id="rId2" action="ppaction://hlinksldjump"/>
          </p:cNvPr>
          <p:cNvSpPr/>
          <p:nvPr/>
        </p:nvSpPr>
        <p:spPr>
          <a:xfrm rot="5397851">
            <a:off x="11347130" y="1346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4" name="Google Shape;434;p7">
            <a:hlinkClick r:id="rId3" action="ppaction://hlinksldjump"/>
          </p:cNvPr>
          <p:cNvSpPr/>
          <p:nvPr/>
        </p:nvSpPr>
        <p:spPr>
          <a:xfrm rot="5397851">
            <a:off x="11347130" y="23066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5" name="Google Shape;435;p7">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6" name="Google Shape;436;p7">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7" name="Google Shape;437;p7">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8" name="Google Shape;438;p7">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39" name="Google Shape;439;p7">
            <a:hlinkClick r:id="rId4" action="ppaction://hlinksldjump"/>
          </p:cNvPr>
          <p:cNvSpPr/>
          <p:nvPr/>
        </p:nvSpPr>
        <p:spPr>
          <a:xfrm rot="5397851">
            <a:off x="-130020" y="3420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4 Explore 2">
  <p:cSld name="007">
    <p:spTree>
      <p:nvGrpSpPr>
        <p:cNvPr id="1" name="Shape 440"/>
        <p:cNvGrpSpPr/>
        <p:nvPr/>
      </p:nvGrpSpPr>
      <p:grpSpPr>
        <a:xfrm>
          <a:off x="0" y="0"/>
          <a:ext cx="0" cy="0"/>
          <a:chOff x="0" y="0"/>
          <a:chExt cx="0" cy="0"/>
        </a:xfrm>
      </p:grpSpPr>
      <p:sp>
        <p:nvSpPr>
          <p:cNvPr id="441" name="Google Shape;441;p8"/>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442" name="Google Shape;442;p8"/>
          <p:cNvGrpSpPr/>
          <p:nvPr/>
        </p:nvGrpSpPr>
        <p:grpSpPr>
          <a:xfrm>
            <a:off x="11556455" y="62214"/>
            <a:ext cx="549547" cy="6719623"/>
            <a:chOff x="11748685" y="230165"/>
            <a:chExt cx="431880" cy="6719623"/>
          </a:xfrm>
        </p:grpSpPr>
        <p:sp>
          <p:nvSpPr>
            <p:cNvPr id="443" name="Google Shape;443;p8"/>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4" name="Google Shape;444;p8"/>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5" name="Google Shape;445;p8"/>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6" name="Google Shape;446;p8"/>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7" name="Google Shape;447;p8"/>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8" name="Google Shape;448;p8"/>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449" name="Google Shape;449;p8"/>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450" name="Google Shape;450;p8"/>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451" name="Google Shape;451;p8"/>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2" name="Google Shape;452;p8"/>
          <p:cNvSpPr/>
          <p:nvPr/>
        </p:nvSpPr>
        <p:spPr>
          <a:xfrm rot="5397851">
            <a:off x="11332255" y="6101703"/>
            <a:ext cx="959700" cy="43140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3" name="Google Shape;453;p8"/>
          <p:cNvSpPr/>
          <p:nvPr/>
        </p:nvSpPr>
        <p:spPr>
          <a:xfrm rot="5397851">
            <a:off x="11332255" y="5141761"/>
            <a:ext cx="959700" cy="43140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4" name="Google Shape;454;p8"/>
          <p:cNvSpPr/>
          <p:nvPr/>
        </p:nvSpPr>
        <p:spPr>
          <a:xfrm rot="5397851">
            <a:off x="11332255" y="4181819"/>
            <a:ext cx="959700" cy="43140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5" name="Google Shape;455;p8"/>
          <p:cNvSpPr/>
          <p:nvPr/>
        </p:nvSpPr>
        <p:spPr>
          <a:xfrm rot="5397851">
            <a:off x="11332255" y="3221877"/>
            <a:ext cx="959700" cy="43140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6" name="Google Shape;456;p8"/>
          <p:cNvSpPr/>
          <p:nvPr/>
        </p:nvSpPr>
        <p:spPr>
          <a:xfrm rot="5397851">
            <a:off x="11332255" y="2261934"/>
            <a:ext cx="959700" cy="43140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7" name="Google Shape;457;p8"/>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58" name="Google Shape;458;p8"/>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459" name="Google Shape;459;p8"/>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60" name="Google Shape;460;p8"/>
          <p:cNvSpPr txBox="1">
            <a:spLocks noGrp="1"/>
          </p:cNvSpPr>
          <p:nvPr>
            <p:ph type="title"/>
          </p:nvPr>
        </p:nvSpPr>
        <p:spPr>
          <a:xfrm>
            <a:off x="795575" y="359550"/>
            <a:ext cx="4844400" cy="731400"/>
          </a:xfrm>
          <a:prstGeom prst="rect">
            <a:avLst/>
          </a:prstGeom>
          <a:solidFill>
            <a:schemeClr val="accent1"/>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grpSp>
        <p:nvGrpSpPr>
          <p:cNvPr id="461" name="Google Shape;461;p8"/>
          <p:cNvGrpSpPr/>
          <p:nvPr/>
        </p:nvGrpSpPr>
        <p:grpSpPr>
          <a:xfrm>
            <a:off x="5869732" y="192255"/>
            <a:ext cx="432000" cy="6472908"/>
            <a:chOff x="5869732" y="192255"/>
            <a:chExt cx="432000" cy="6472908"/>
          </a:xfrm>
        </p:grpSpPr>
        <p:grpSp>
          <p:nvGrpSpPr>
            <p:cNvPr id="462" name="Google Shape;462;p8"/>
            <p:cNvGrpSpPr/>
            <p:nvPr/>
          </p:nvGrpSpPr>
          <p:grpSpPr>
            <a:xfrm>
              <a:off x="5869732" y="192255"/>
              <a:ext cx="432000" cy="101655"/>
              <a:chOff x="5815912" y="201588"/>
              <a:chExt cx="540000" cy="104994"/>
            </a:xfrm>
          </p:grpSpPr>
          <p:sp>
            <p:nvSpPr>
              <p:cNvPr id="463" name="Google Shape;463;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4" name="Google Shape;464;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65" name="Google Shape;465;p8"/>
            <p:cNvGrpSpPr/>
            <p:nvPr/>
          </p:nvGrpSpPr>
          <p:grpSpPr>
            <a:xfrm>
              <a:off x="5869732" y="6563508"/>
              <a:ext cx="432000" cy="101655"/>
              <a:chOff x="5815912" y="201588"/>
              <a:chExt cx="540000" cy="104994"/>
            </a:xfrm>
          </p:grpSpPr>
          <p:sp>
            <p:nvSpPr>
              <p:cNvPr id="466" name="Google Shape;466;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7" name="Google Shape;467;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68" name="Google Shape;468;p8"/>
            <p:cNvGrpSpPr/>
            <p:nvPr/>
          </p:nvGrpSpPr>
          <p:grpSpPr>
            <a:xfrm>
              <a:off x="5869732" y="723193"/>
              <a:ext cx="432000" cy="101655"/>
              <a:chOff x="5815912" y="201588"/>
              <a:chExt cx="540000" cy="104994"/>
            </a:xfrm>
          </p:grpSpPr>
          <p:sp>
            <p:nvSpPr>
              <p:cNvPr id="469" name="Google Shape;469;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0" name="Google Shape;470;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71" name="Google Shape;471;p8"/>
            <p:cNvGrpSpPr/>
            <p:nvPr/>
          </p:nvGrpSpPr>
          <p:grpSpPr>
            <a:xfrm>
              <a:off x="5869732" y="1254131"/>
              <a:ext cx="432000" cy="101655"/>
              <a:chOff x="5815912" y="201588"/>
              <a:chExt cx="540000" cy="104994"/>
            </a:xfrm>
          </p:grpSpPr>
          <p:sp>
            <p:nvSpPr>
              <p:cNvPr id="472" name="Google Shape;472;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3" name="Google Shape;473;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74" name="Google Shape;474;p8"/>
            <p:cNvGrpSpPr/>
            <p:nvPr/>
          </p:nvGrpSpPr>
          <p:grpSpPr>
            <a:xfrm>
              <a:off x="5869732" y="1785069"/>
              <a:ext cx="432000" cy="101655"/>
              <a:chOff x="5815912" y="201588"/>
              <a:chExt cx="540000" cy="104994"/>
            </a:xfrm>
          </p:grpSpPr>
          <p:sp>
            <p:nvSpPr>
              <p:cNvPr id="475" name="Google Shape;475;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6" name="Google Shape;476;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77" name="Google Shape;477;p8"/>
            <p:cNvGrpSpPr/>
            <p:nvPr/>
          </p:nvGrpSpPr>
          <p:grpSpPr>
            <a:xfrm>
              <a:off x="5869732" y="2316007"/>
              <a:ext cx="432000" cy="101655"/>
              <a:chOff x="5815912" y="201588"/>
              <a:chExt cx="540000" cy="104994"/>
            </a:xfrm>
          </p:grpSpPr>
          <p:sp>
            <p:nvSpPr>
              <p:cNvPr id="478" name="Google Shape;478;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9" name="Google Shape;479;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80" name="Google Shape;480;p8"/>
            <p:cNvGrpSpPr/>
            <p:nvPr/>
          </p:nvGrpSpPr>
          <p:grpSpPr>
            <a:xfrm>
              <a:off x="5869732" y="2846944"/>
              <a:ext cx="432000" cy="101655"/>
              <a:chOff x="5815912" y="201588"/>
              <a:chExt cx="540000" cy="104994"/>
            </a:xfrm>
          </p:grpSpPr>
          <p:sp>
            <p:nvSpPr>
              <p:cNvPr id="481" name="Google Shape;481;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2" name="Google Shape;482;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83" name="Google Shape;483;p8"/>
            <p:cNvGrpSpPr/>
            <p:nvPr/>
          </p:nvGrpSpPr>
          <p:grpSpPr>
            <a:xfrm>
              <a:off x="5869732" y="3377883"/>
              <a:ext cx="432000" cy="101655"/>
              <a:chOff x="5815912" y="201588"/>
              <a:chExt cx="540000" cy="104994"/>
            </a:xfrm>
          </p:grpSpPr>
          <p:sp>
            <p:nvSpPr>
              <p:cNvPr id="484" name="Google Shape;484;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5" name="Google Shape;485;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86" name="Google Shape;486;p8"/>
            <p:cNvGrpSpPr/>
            <p:nvPr/>
          </p:nvGrpSpPr>
          <p:grpSpPr>
            <a:xfrm>
              <a:off x="5869732" y="3908820"/>
              <a:ext cx="432000" cy="101655"/>
              <a:chOff x="5815912" y="201588"/>
              <a:chExt cx="540000" cy="104994"/>
            </a:xfrm>
          </p:grpSpPr>
          <p:sp>
            <p:nvSpPr>
              <p:cNvPr id="487" name="Google Shape;487;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8" name="Google Shape;488;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89" name="Google Shape;489;p8"/>
            <p:cNvGrpSpPr/>
            <p:nvPr/>
          </p:nvGrpSpPr>
          <p:grpSpPr>
            <a:xfrm>
              <a:off x="5869732" y="4439758"/>
              <a:ext cx="432000" cy="101655"/>
              <a:chOff x="5815912" y="201588"/>
              <a:chExt cx="540000" cy="104994"/>
            </a:xfrm>
          </p:grpSpPr>
          <p:sp>
            <p:nvSpPr>
              <p:cNvPr id="490" name="Google Shape;490;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1" name="Google Shape;491;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92" name="Google Shape;492;p8"/>
            <p:cNvGrpSpPr/>
            <p:nvPr/>
          </p:nvGrpSpPr>
          <p:grpSpPr>
            <a:xfrm>
              <a:off x="5869732" y="4970697"/>
              <a:ext cx="432000" cy="101655"/>
              <a:chOff x="5815912" y="201588"/>
              <a:chExt cx="540000" cy="104994"/>
            </a:xfrm>
          </p:grpSpPr>
          <p:sp>
            <p:nvSpPr>
              <p:cNvPr id="493" name="Google Shape;493;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4" name="Google Shape;494;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95" name="Google Shape;495;p8"/>
            <p:cNvGrpSpPr/>
            <p:nvPr/>
          </p:nvGrpSpPr>
          <p:grpSpPr>
            <a:xfrm>
              <a:off x="5869732" y="5501635"/>
              <a:ext cx="432000" cy="101655"/>
              <a:chOff x="5815912" y="201588"/>
              <a:chExt cx="540000" cy="104994"/>
            </a:xfrm>
          </p:grpSpPr>
          <p:sp>
            <p:nvSpPr>
              <p:cNvPr id="496" name="Google Shape;496;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7" name="Google Shape;497;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498" name="Google Shape;498;p8"/>
            <p:cNvGrpSpPr/>
            <p:nvPr/>
          </p:nvGrpSpPr>
          <p:grpSpPr>
            <a:xfrm>
              <a:off x="5869732" y="6032572"/>
              <a:ext cx="432000" cy="101655"/>
              <a:chOff x="5815912" y="201588"/>
              <a:chExt cx="540000" cy="104994"/>
            </a:xfrm>
          </p:grpSpPr>
          <p:sp>
            <p:nvSpPr>
              <p:cNvPr id="499" name="Google Shape;499;p8"/>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0" name="Google Shape;500;p8"/>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501" name="Google Shape;501;p8"/>
          <p:cNvSpPr/>
          <p:nvPr/>
        </p:nvSpPr>
        <p:spPr>
          <a:xfrm rot="-5397851" flipH="1">
            <a:off x="-134005" y="1302007"/>
            <a:ext cx="959700" cy="431400"/>
          </a:xfrm>
          <a:prstGeom prst="round2SameRect">
            <a:avLst>
              <a:gd name="adj1" fmla="val 19819"/>
              <a:gd name="adj2" fmla="val 0"/>
            </a:avLst>
          </a:prstGeom>
          <a:solidFill>
            <a:schemeClr val="accent1"/>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502" name="Google Shape;502;p8"/>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503" name="Google Shape;503;p8"/>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504" name="Google Shape;504;p8">
            <a:hlinkClick r:id="rId2" action="ppaction://hlinksldjump"/>
          </p:cNvPr>
          <p:cNvSpPr/>
          <p:nvPr/>
        </p:nvSpPr>
        <p:spPr>
          <a:xfrm rot="5397851">
            <a:off x="-138220" y="3864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05" name="Google Shape;505;p8">
            <a:hlinkClick r:id="rId3" action="ppaction://hlinksldjump"/>
          </p:cNvPr>
          <p:cNvSpPr/>
          <p:nvPr/>
        </p:nvSpPr>
        <p:spPr>
          <a:xfrm rot="5397851">
            <a:off x="-138220" y="1346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06" name="Google Shape;506;p8">
            <a:hlinkClick r:id="rId4" action="ppaction://hlinksldjump"/>
          </p:cNvPr>
          <p:cNvSpPr/>
          <p:nvPr/>
        </p:nvSpPr>
        <p:spPr>
          <a:xfrm rot="5397851">
            <a:off x="11347130" y="23066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07" name="Google Shape;507;p8">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08" name="Google Shape;508;p8">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09" name="Google Shape;509;p8">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510" name="Google Shape;510;p8">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5 Explain 2">
  <p:cSld name="010">
    <p:spTree>
      <p:nvGrpSpPr>
        <p:cNvPr id="1" name="Shape 653"/>
        <p:cNvGrpSpPr/>
        <p:nvPr/>
      </p:nvGrpSpPr>
      <p:grpSpPr>
        <a:xfrm>
          <a:off x="0" y="0"/>
          <a:ext cx="0" cy="0"/>
          <a:chOff x="0" y="0"/>
          <a:chExt cx="0" cy="0"/>
        </a:xfrm>
      </p:grpSpPr>
      <p:sp>
        <p:nvSpPr>
          <p:cNvPr id="654" name="Google Shape;654;p11"/>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655" name="Google Shape;655;p11"/>
          <p:cNvGrpSpPr/>
          <p:nvPr/>
        </p:nvGrpSpPr>
        <p:grpSpPr>
          <a:xfrm>
            <a:off x="11556455" y="62214"/>
            <a:ext cx="549547" cy="6719623"/>
            <a:chOff x="11748685" y="230165"/>
            <a:chExt cx="431880" cy="6719623"/>
          </a:xfrm>
        </p:grpSpPr>
        <p:sp>
          <p:nvSpPr>
            <p:cNvPr id="656" name="Google Shape;656;p11"/>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57" name="Google Shape;657;p11"/>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58" name="Google Shape;658;p11"/>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59" name="Google Shape;659;p11"/>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60" name="Google Shape;660;p11"/>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61" name="Google Shape;661;p11"/>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662" name="Google Shape;662;p11"/>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663" name="Google Shape;663;p11"/>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64" name="Google Shape;664;p11"/>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65" name="Google Shape;665;p11"/>
          <p:cNvSpPr/>
          <p:nvPr/>
        </p:nvSpPr>
        <p:spPr>
          <a:xfrm rot="5397851">
            <a:off x="11332255" y="6101703"/>
            <a:ext cx="959700" cy="43140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66" name="Google Shape;666;p11"/>
          <p:cNvSpPr/>
          <p:nvPr/>
        </p:nvSpPr>
        <p:spPr>
          <a:xfrm rot="5397851">
            <a:off x="11332255" y="5141761"/>
            <a:ext cx="959700" cy="43140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67" name="Google Shape;667;p11"/>
          <p:cNvSpPr/>
          <p:nvPr/>
        </p:nvSpPr>
        <p:spPr>
          <a:xfrm rot="5397851">
            <a:off x="11332255" y="4181819"/>
            <a:ext cx="959700" cy="43140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68" name="Google Shape;668;p11"/>
          <p:cNvSpPr/>
          <p:nvPr/>
        </p:nvSpPr>
        <p:spPr>
          <a:xfrm rot="5397851">
            <a:off x="11332255" y="3221877"/>
            <a:ext cx="959700" cy="43140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69" name="Google Shape;669;p11"/>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70" name="Google Shape;670;p11"/>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71" name="Google Shape;671;p11"/>
          <p:cNvSpPr/>
          <p:nvPr/>
        </p:nvSpPr>
        <p:spPr>
          <a:xfrm rot="-5397851" flipH="1">
            <a:off x="-134005" y="1302007"/>
            <a:ext cx="959700" cy="431400"/>
          </a:xfrm>
          <a:prstGeom prst="round2SameRect">
            <a:avLst>
              <a:gd name="adj1" fmla="val 19819"/>
              <a:gd name="adj2" fmla="val 0"/>
            </a:avLst>
          </a:prstGeom>
          <a:solidFill>
            <a:schemeClr val="accent1"/>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672" name="Google Shape;672;p11"/>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73" name="Google Shape;673;p11"/>
          <p:cNvSpPr txBox="1">
            <a:spLocks noGrp="1"/>
          </p:cNvSpPr>
          <p:nvPr>
            <p:ph type="title"/>
          </p:nvPr>
        </p:nvSpPr>
        <p:spPr>
          <a:xfrm>
            <a:off x="795575" y="359550"/>
            <a:ext cx="4844400" cy="731400"/>
          </a:xfrm>
          <a:prstGeom prst="rect">
            <a:avLst/>
          </a:prstGeom>
          <a:solidFill>
            <a:schemeClr val="accent2"/>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grpSp>
        <p:nvGrpSpPr>
          <p:cNvPr id="674" name="Google Shape;674;p11"/>
          <p:cNvGrpSpPr/>
          <p:nvPr/>
        </p:nvGrpSpPr>
        <p:grpSpPr>
          <a:xfrm>
            <a:off x="5869732" y="192255"/>
            <a:ext cx="432000" cy="6472908"/>
            <a:chOff x="5869732" y="192255"/>
            <a:chExt cx="432000" cy="6472908"/>
          </a:xfrm>
        </p:grpSpPr>
        <p:grpSp>
          <p:nvGrpSpPr>
            <p:cNvPr id="675" name="Google Shape;675;p11"/>
            <p:cNvGrpSpPr/>
            <p:nvPr/>
          </p:nvGrpSpPr>
          <p:grpSpPr>
            <a:xfrm>
              <a:off x="5869732" y="192255"/>
              <a:ext cx="432000" cy="101655"/>
              <a:chOff x="5815912" y="201588"/>
              <a:chExt cx="540000" cy="104994"/>
            </a:xfrm>
          </p:grpSpPr>
          <p:sp>
            <p:nvSpPr>
              <p:cNvPr id="676" name="Google Shape;676;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77" name="Google Shape;677;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78" name="Google Shape;678;p11"/>
            <p:cNvGrpSpPr/>
            <p:nvPr/>
          </p:nvGrpSpPr>
          <p:grpSpPr>
            <a:xfrm>
              <a:off x="5869732" y="6563508"/>
              <a:ext cx="432000" cy="101655"/>
              <a:chOff x="5815912" y="201588"/>
              <a:chExt cx="540000" cy="104994"/>
            </a:xfrm>
          </p:grpSpPr>
          <p:sp>
            <p:nvSpPr>
              <p:cNvPr id="679" name="Google Shape;679;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80" name="Google Shape;680;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81" name="Google Shape;681;p11"/>
            <p:cNvGrpSpPr/>
            <p:nvPr/>
          </p:nvGrpSpPr>
          <p:grpSpPr>
            <a:xfrm>
              <a:off x="5869732" y="723193"/>
              <a:ext cx="432000" cy="101655"/>
              <a:chOff x="5815912" y="201588"/>
              <a:chExt cx="540000" cy="104994"/>
            </a:xfrm>
          </p:grpSpPr>
          <p:sp>
            <p:nvSpPr>
              <p:cNvPr id="682" name="Google Shape;682;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83" name="Google Shape;683;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84" name="Google Shape;684;p11"/>
            <p:cNvGrpSpPr/>
            <p:nvPr/>
          </p:nvGrpSpPr>
          <p:grpSpPr>
            <a:xfrm>
              <a:off x="5869732" y="1254131"/>
              <a:ext cx="432000" cy="101655"/>
              <a:chOff x="5815912" y="201588"/>
              <a:chExt cx="540000" cy="104994"/>
            </a:xfrm>
          </p:grpSpPr>
          <p:sp>
            <p:nvSpPr>
              <p:cNvPr id="685" name="Google Shape;685;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86" name="Google Shape;686;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87" name="Google Shape;687;p11"/>
            <p:cNvGrpSpPr/>
            <p:nvPr/>
          </p:nvGrpSpPr>
          <p:grpSpPr>
            <a:xfrm>
              <a:off x="5869732" y="1785069"/>
              <a:ext cx="432000" cy="101655"/>
              <a:chOff x="5815912" y="201588"/>
              <a:chExt cx="540000" cy="104994"/>
            </a:xfrm>
          </p:grpSpPr>
          <p:sp>
            <p:nvSpPr>
              <p:cNvPr id="688" name="Google Shape;688;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89" name="Google Shape;689;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90" name="Google Shape;690;p11"/>
            <p:cNvGrpSpPr/>
            <p:nvPr/>
          </p:nvGrpSpPr>
          <p:grpSpPr>
            <a:xfrm>
              <a:off x="5869732" y="2316007"/>
              <a:ext cx="432000" cy="101655"/>
              <a:chOff x="5815912" y="201588"/>
              <a:chExt cx="540000" cy="104994"/>
            </a:xfrm>
          </p:grpSpPr>
          <p:sp>
            <p:nvSpPr>
              <p:cNvPr id="691" name="Google Shape;691;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2" name="Google Shape;692;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93" name="Google Shape;693;p11"/>
            <p:cNvGrpSpPr/>
            <p:nvPr/>
          </p:nvGrpSpPr>
          <p:grpSpPr>
            <a:xfrm>
              <a:off x="5869732" y="2846944"/>
              <a:ext cx="432000" cy="101655"/>
              <a:chOff x="5815912" y="201588"/>
              <a:chExt cx="540000" cy="104994"/>
            </a:xfrm>
          </p:grpSpPr>
          <p:sp>
            <p:nvSpPr>
              <p:cNvPr id="694" name="Google Shape;694;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5" name="Google Shape;695;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96" name="Google Shape;696;p11"/>
            <p:cNvGrpSpPr/>
            <p:nvPr/>
          </p:nvGrpSpPr>
          <p:grpSpPr>
            <a:xfrm>
              <a:off x="5869732" y="3377883"/>
              <a:ext cx="432000" cy="101655"/>
              <a:chOff x="5815912" y="201588"/>
              <a:chExt cx="540000" cy="104994"/>
            </a:xfrm>
          </p:grpSpPr>
          <p:sp>
            <p:nvSpPr>
              <p:cNvPr id="697" name="Google Shape;697;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8" name="Google Shape;698;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699" name="Google Shape;699;p11"/>
            <p:cNvGrpSpPr/>
            <p:nvPr/>
          </p:nvGrpSpPr>
          <p:grpSpPr>
            <a:xfrm>
              <a:off x="5869732" y="3908820"/>
              <a:ext cx="432000" cy="101655"/>
              <a:chOff x="5815912" y="201588"/>
              <a:chExt cx="540000" cy="104994"/>
            </a:xfrm>
          </p:grpSpPr>
          <p:sp>
            <p:nvSpPr>
              <p:cNvPr id="700" name="Google Shape;700;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1" name="Google Shape;701;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02" name="Google Shape;702;p11"/>
            <p:cNvGrpSpPr/>
            <p:nvPr/>
          </p:nvGrpSpPr>
          <p:grpSpPr>
            <a:xfrm>
              <a:off x="5869732" y="4439758"/>
              <a:ext cx="432000" cy="101655"/>
              <a:chOff x="5815912" y="201588"/>
              <a:chExt cx="540000" cy="104994"/>
            </a:xfrm>
          </p:grpSpPr>
          <p:sp>
            <p:nvSpPr>
              <p:cNvPr id="703" name="Google Shape;703;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4" name="Google Shape;704;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05" name="Google Shape;705;p11"/>
            <p:cNvGrpSpPr/>
            <p:nvPr/>
          </p:nvGrpSpPr>
          <p:grpSpPr>
            <a:xfrm>
              <a:off x="5869732" y="4970697"/>
              <a:ext cx="432000" cy="101655"/>
              <a:chOff x="5815912" y="201588"/>
              <a:chExt cx="540000" cy="104994"/>
            </a:xfrm>
          </p:grpSpPr>
          <p:sp>
            <p:nvSpPr>
              <p:cNvPr id="706" name="Google Shape;706;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07" name="Google Shape;707;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08" name="Google Shape;708;p11"/>
            <p:cNvGrpSpPr/>
            <p:nvPr/>
          </p:nvGrpSpPr>
          <p:grpSpPr>
            <a:xfrm>
              <a:off x="5869732" y="5501635"/>
              <a:ext cx="432000" cy="101655"/>
              <a:chOff x="5815912" y="201588"/>
              <a:chExt cx="540000" cy="104994"/>
            </a:xfrm>
          </p:grpSpPr>
          <p:sp>
            <p:nvSpPr>
              <p:cNvPr id="709" name="Google Shape;709;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10" name="Google Shape;710;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711" name="Google Shape;711;p11"/>
            <p:cNvGrpSpPr/>
            <p:nvPr/>
          </p:nvGrpSpPr>
          <p:grpSpPr>
            <a:xfrm>
              <a:off x="5869732" y="6032572"/>
              <a:ext cx="432000" cy="101655"/>
              <a:chOff x="5815912" y="201588"/>
              <a:chExt cx="540000" cy="104994"/>
            </a:xfrm>
          </p:grpSpPr>
          <p:sp>
            <p:nvSpPr>
              <p:cNvPr id="712" name="Google Shape;712;p11"/>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713" name="Google Shape;713;p11"/>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714" name="Google Shape;714;p11"/>
          <p:cNvSpPr/>
          <p:nvPr/>
        </p:nvSpPr>
        <p:spPr>
          <a:xfrm rot="-5397851" flipH="1">
            <a:off x="-134005" y="2261949"/>
            <a:ext cx="959700" cy="431400"/>
          </a:xfrm>
          <a:prstGeom prst="round2SameRect">
            <a:avLst>
              <a:gd name="adj1" fmla="val 19819"/>
              <a:gd name="adj2" fmla="val 0"/>
            </a:avLst>
          </a:prstGeom>
          <a:solidFill>
            <a:schemeClr val="accent2"/>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715" name="Google Shape;715;p11"/>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716" name="Google Shape;716;p11"/>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717" name="Google Shape;717;p11">
            <a:hlinkClick r:id="rId2" action="ppaction://hlinksldjump"/>
          </p:cNvPr>
          <p:cNvSpPr/>
          <p:nvPr/>
        </p:nvSpPr>
        <p:spPr>
          <a:xfrm rot="5397851">
            <a:off x="-138220" y="341900"/>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18" name="Google Shape;718;p11">
            <a:hlinkClick r:id="rId3" action="ppaction://hlinksldjump"/>
          </p:cNvPr>
          <p:cNvSpPr/>
          <p:nvPr/>
        </p:nvSpPr>
        <p:spPr>
          <a:xfrm rot="5397851">
            <a:off x="-138220" y="1302000"/>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19" name="Google Shape;719;p11">
            <a:hlinkClick r:id="rId4" action="ppaction://hlinksldjump"/>
          </p:cNvPr>
          <p:cNvSpPr/>
          <p:nvPr/>
        </p:nvSpPr>
        <p:spPr>
          <a:xfrm rot="5397851">
            <a:off x="-138220" y="2262100"/>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20" name="Google Shape;720;p11">
            <a:hlinkClick r:id="" action="ppaction://noaction"/>
          </p:cNvPr>
          <p:cNvSpPr/>
          <p:nvPr/>
        </p:nvSpPr>
        <p:spPr>
          <a:xfrm rot="5397851">
            <a:off x="11347130" y="32667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21" name="Google Shape;721;p11">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22" name="Google Shape;722;p11">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723" name="Google Shape;723;p11">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6 Apply 2">
  <p:cSld name="013">
    <p:spTree>
      <p:nvGrpSpPr>
        <p:cNvPr id="1" name="Shape 866"/>
        <p:cNvGrpSpPr/>
        <p:nvPr/>
      </p:nvGrpSpPr>
      <p:grpSpPr>
        <a:xfrm>
          <a:off x="0" y="0"/>
          <a:ext cx="0" cy="0"/>
          <a:chOff x="0" y="0"/>
          <a:chExt cx="0" cy="0"/>
        </a:xfrm>
      </p:grpSpPr>
      <p:sp>
        <p:nvSpPr>
          <p:cNvPr id="867" name="Google Shape;867;p14"/>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868" name="Google Shape;868;p14"/>
          <p:cNvGrpSpPr/>
          <p:nvPr/>
        </p:nvGrpSpPr>
        <p:grpSpPr>
          <a:xfrm>
            <a:off x="11556455" y="62214"/>
            <a:ext cx="549547" cy="6719623"/>
            <a:chOff x="11748685" y="230165"/>
            <a:chExt cx="431880" cy="6719623"/>
          </a:xfrm>
        </p:grpSpPr>
        <p:sp>
          <p:nvSpPr>
            <p:cNvPr id="869" name="Google Shape;869;p14"/>
            <p:cNvSpPr/>
            <p:nvPr/>
          </p:nvSpPr>
          <p:spPr>
            <a:xfrm rot="5397851">
              <a:off x="11484775" y="6254163"/>
              <a:ext cx="959700" cy="43128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0" name="Google Shape;870;p14"/>
            <p:cNvSpPr/>
            <p:nvPr/>
          </p:nvSpPr>
          <p:spPr>
            <a:xfrm rot="5397851">
              <a:off x="11484775" y="5294221"/>
              <a:ext cx="959700" cy="43128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1" name="Google Shape;871;p14"/>
            <p:cNvSpPr/>
            <p:nvPr/>
          </p:nvSpPr>
          <p:spPr>
            <a:xfrm rot="5397851">
              <a:off x="11484775" y="4334279"/>
              <a:ext cx="959700" cy="43128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2" name="Google Shape;872;p14"/>
            <p:cNvSpPr/>
            <p:nvPr/>
          </p:nvSpPr>
          <p:spPr>
            <a:xfrm rot="5397851">
              <a:off x="11484775" y="3374337"/>
              <a:ext cx="959700" cy="431280"/>
            </a:xfrm>
            <a:prstGeom prst="round2SameRect">
              <a:avLst>
                <a:gd name="adj1" fmla="val 19819"/>
                <a:gd name="adj2" fmla="val 0"/>
              </a:avLst>
            </a:prstGeom>
            <a:solidFill>
              <a:schemeClr val="accent3"/>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3" name="Google Shape;873;p14"/>
            <p:cNvSpPr/>
            <p:nvPr/>
          </p:nvSpPr>
          <p:spPr>
            <a:xfrm rot="5397851">
              <a:off x="11484775" y="2414394"/>
              <a:ext cx="959700" cy="431280"/>
            </a:xfrm>
            <a:prstGeom prst="round2SameRect">
              <a:avLst>
                <a:gd name="adj1" fmla="val 19819"/>
                <a:gd name="adj2" fmla="val 0"/>
              </a:avLst>
            </a:prstGeom>
            <a:solidFill>
              <a:schemeClr val="accen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4" name="Google Shape;874;p14"/>
            <p:cNvSpPr/>
            <p:nvPr/>
          </p:nvSpPr>
          <p:spPr>
            <a:xfrm rot="5397851">
              <a:off x="11484775" y="1454452"/>
              <a:ext cx="959700" cy="431280"/>
            </a:xfrm>
            <a:prstGeom prst="round2SameRect">
              <a:avLst>
                <a:gd name="adj1" fmla="val 19819"/>
                <a:gd name="adj2" fmla="val 0"/>
              </a:avLst>
            </a:prstGeom>
            <a:solidFill>
              <a:schemeClr val="accen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875" name="Google Shape;875;p14"/>
            <p:cNvSpPr/>
            <p:nvPr/>
          </p:nvSpPr>
          <p:spPr>
            <a:xfrm rot="5397851">
              <a:off x="11484775" y="494510"/>
              <a:ext cx="959700" cy="431280"/>
            </a:xfrm>
            <a:prstGeom prst="round2SameRect">
              <a:avLst>
                <a:gd name="adj1" fmla="val 19819"/>
                <a:gd name="adj2" fmla="val 0"/>
              </a:avLst>
            </a:prstGeom>
            <a:solidFill>
              <a:schemeClr val="lt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dk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grpSp>
      <p:sp>
        <p:nvSpPr>
          <p:cNvPr id="876" name="Google Shape;876;p14"/>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77" name="Google Shape;877;p14"/>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78" name="Google Shape;878;p14"/>
          <p:cNvSpPr/>
          <p:nvPr/>
        </p:nvSpPr>
        <p:spPr>
          <a:xfrm rot="5397851">
            <a:off x="11332255" y="6101703"/>
            <a:ext cx="959700" cy="431400"/>
          </a:xfrm>
          <a:prstGeom prst="round2SameRect">
            <a:avLst>
              <a:gd name="adj1" fmla="val 19819"/>
              <a:gd name="adj2" fmla="val 0"/>
            </a:avLst>
          </a:prstGeom>
          <a:solidFill>
            <a:schemeClr val="accent6"/>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79" name="Google Shape;879;p14"/>
          <p:cNvSpPr/>
          <p:nvPr/>
        </p:nvSpPr>
        <p:spPr>
          <a:xfrm rot="5397851">
            <a:off x="11332255" y="5141761"/>
            <a:ext cx="959700" cy="431400"/>
          </a:xfrm>
          <a:prstGeom prst="round2SameRect">
            <a:avLst>
              <a:gd name="adj1" fmla="val 19819"/>
              <a:gd name="adj2" fmla="val 0"/>
            </a:avLst>
          </a:prstGeom>
          <a:solidFill>
            <a:schemeClr val="accent5"/>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80" name="Google Shape;880;p14"/>
          <p:cNvSpPr/>
          <p:nvPr/>
        </p:nvSpPr>
        <p:spPr>
          <a:xfrm rot="5397851">
            <a:off x="11332255" y="4181819"/>
            <a:ext cx="959700" cy="431400"/>
          </a:xfrm>
          <a:prstGeom prst="round2SameRect">
            <a:avLst>
              <a:gd name="adj1" fmla="val 19819"/>
              <a:gd name="adj2" fmla="val 0"/>
            </a:avLst>
          </a:prstGeom>
          <a:solidFill>
            <a:schemeClr val="accent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81" name="Google Shape;881;p14"/>
          <p:cNvSpPr/>
          <p:nvPr/>
        </p:nvSpPr>
        <p:spPr>
          <a:xfrm flipH="1">
            <a:off x="6119328"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82" name="Google Shape;882;p14"/>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83" name="Google Shape;883;p14"/>
          <p:cNvSpPr/>
          <p:nvPr/>
        </p:nvSpPr>
        <p:spPr>
          <a:xfrm rot="-5397851" flipH="1">
            <a:off x="-134005" y="1302007"/>
            <a:ext cx="959700" cy="431400"/>
          </a:xfrm>
          <a:prstGeom prst="round2SameRect">
            <a:avLst>
              <a:gd name="adj1" fmla="val 19819"/>
              <a:gd name="adj2" fmla="val 0"/>
            </a:avLst>
          </a:prstGeom>
          <a:solidFill>
            <a:schemeClr val="accent1"/>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84" name="Google Shape;884;p14"/>
          <p:cNvSpPr/>
          <p:nvPr/>
        </p:nvSpPr>
        <p:spPr>
          <a:xfrm rot="-5397851" flipH="1">
            <a:off x="-134005" y="2261949"/>
            <a:ext cx="959700" cy="431400"/>
          </a:xfrm>
          <a:prstGeom prst="round2SameRect">
            <a:avLst>
              <a:gd name="adj1" fmla="val 19819"/>
              <a:gd name="adj2" fmla="val 0"/>
            </a:avLst>
          </a:prstGeom>
          <a:solidFill>
            <a:schemeClr val="accent2"/>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885" name="Google Shape;885;p14"/>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886" name="Google Shape;886;p14"/>
          <p:cNvSpPr txBox="1">
            <a:spLocks noGrp="1"/>
          </p:cNvSpPr>
          <p:nvPr>
            <p:ph type="title"/>
          </p:nvPr>
        </p:nvSpPr>
        <p:spPr>
          <a:xfrm>
            <a:off x="795575" y="359550"/>
            <a:ext cx="4844400" cy="731400"/>
          </a:xfrm>
          <a:prstGeom prst="rect">
            <a:avLst/>
          </a:prstGeom>
          <a:solidFill>
            <a:schemeClr val="accent3"/>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chemeClr val="lt1"/>
              </a:buClr>
              <a:buSzPts val="3700"/>
              <a:buFont typeface="Barlow Semi Condensed Medium"/>
              <a:buNone/>
              <a:defRPr>
                <a:solidFill>
                  <a:schemeClr val="lt1"/>
                </a:solidFill>
              </a:defRPr>
            </a:lvl1pPr>
            <a:lvl2pPr lvl="1"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2pPr>
            <a:lvl3pPr lvl="2"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3pPr>
            <a:lvl4pPr lvl="3"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4pPr>
            <a:lvl5pPr lvl="4"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5pPr>
            <a:lvl6pPr lvl="5"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6pPr>
            <a:lvl7pPr lvl="6"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7pPr>
            <a:lvl8pPr lvl="7"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8pPr>
            <a:lvl9pPr lvl="8" algn="l">
              <a:lnSpc>
                <a:spcPct val="100000"/>
              </a:lnSpc>
              <a:spcBef>
                <a:spcPts val="0"/>
              </a:spcBef>
              <a:spcAft>
                <a:spcPts val="0"/>
              </a:spcAft>
              <a:buClr>
                <a:schemeClr val="lt1"/>
              </a:buClr>
              <a:buSzPts val="3700"/>
              <a:buFont typeface="Anton"/>
              <a:buNone/>
              <a:defRPr sz="3700">
                <a:solidFill>
                  <a:schemeClr val="lt1"/>
                </a:solidFill>
                <a:latin typeface="Anton"/>
                <a:ea typeface="Anton"/>
                <a:cs typeface="Anton"/>
                <a:sym typeface="Anton"/>
              </a:defRPr>
            </a:lvl9pPr>
          </a:lstStyle>
          <a:p>
            <a:endParaRPr/>
          </a:p>
        </p:txBody>
      </p:sp>
      <p:grpSp>
        <p:nvGrpSpPr>
          <p:cNvPr id="887" name="Google Shape;887;p14"/>
          <p:cNvGrpSpPr/>
          <p:nvPr/>
        </p:nvGrpSpPr>
        <p:grpSpPr>
          <a:xfrm>
            <a:off x="5869732" y="192255"/>
            <a:ext cx="432000" cy="6472908"/>
            <a:chOff x="5869732" y="192255"/>
            <a:chExt cx="432000" cy="6472908"/>
          </a:xfrm>
        </p:grpSpPr>
        <p:grpSp>
          <p:nvGrpSpPr>
            <p:cNvPr id="888" name="Google Shape;888;p14"/>
            <p:cNvGrpSpPr/>
            <p:nvPr/>
          </p:nvGrpSpPr>
          <p:grpSpPr>
            <a:xfrm>
              <a:off x="5869732" y="192255"/>
              <a:ext cx="432000" cy="101655"/>
              <a:chOff x="5815912" y="201588"/>
              <a:chExt cx="540000" cy="104994"/>
            </a:xfrm>
          </p:grpSpPr>
          <p:sp>
            <p:nvSpPr>
              <p:cNvPr id="889" name="Google Shape;889;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0" name="Google Shape;890;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91" name="Google Shape;891;p14"/>
            <p:cNvGrpSpPr/>
            <p:nvPr/>
          </p:nvGrpSpPr>
          <p:grpSpPr>
            <a:xfrm>
              <a:off x="5869732" y="6563508"/>
              <a:ext cx="432000" cy="101655"/>
              <a:chOff x="5815912" y="201588"/>
              <a:chExt cx="540000" cy="104994"/>
            </a:xfrm>
          </p:grpSpPr>
          <p:sp>
            <p:nvSpPr>
              <p:cNvPr id="892" name="Google Shape;892;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3" name="Google Shape;893;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94" name="Google Shape;894;p14"/>
            <p:cNvGrpSpPr/>
            <p:nvPr/>
          </p:nvGrpSpPr>
          <p:grpSpPr>
            <a:xfrm>
              <a:off x="5869732" y="723193"/>
              <a:ext cx="432000" cy="101655"/>
              <a:chOff x="5815912" y="201588"/>
              <a:chExt cx="540000" cy="104994"/>
            </a:xfrm>
          </p:grpSpPr>
          <p:sp>
            <p:nvSpPr>
              <p:cNvPr id="895" name="Google Shape;895;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6" name="Google Shape;896;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897" name="Google Shape;897;p14"/>
            <p:cNvGrpSpPr/>
            <p:nvPr/>
          </p:nvGrpSpPr>
          <p:grpSpPr>
            <a:xfrm>
              <a:off x="5869732" y="1254131"/>
              <a:ext cx="432000" cy="101655"/>
              <a:chOff x="5815912" y="201588"/>
              <a:chExt cx="540000" cy="104994"/>
            </a:xfrm>
          </p:grpSpPr>
          <p:sp>
            <p:nvSpPr>
              <p:cNvPr id="898" name="Google Shape;898;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899" name="Google Shape;899;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00" name="Google Shape;900;p14"/>
            <p:cNvGrpSpPr/>
            <p:nvPr/>
          </p:nvGrpSpPr>
          <p:grpSpPr>
            <a:xfrm>
              <a:off x="5869732" y="1785069"/>
              <a:ext cx="432000" cy="101655"/>
              <a:chOff x="5815912" y="201588"/>
              <a:chExt cx="540000" cy="104994"/>
            </a:xfrm>
          </p:grpSpPr>
          <p:sp>
            <p:nvSpPr>
              <p:cNvPr id="901" name="Google Shape;901;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02" name="Google Shape;902;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03" name="Google Shape;903;p14"/>
            <p:cNvGrpSpPr/>
            <p:nvPr/>
          </p:nvGrpSpPr>
          <p:grpSpPr>
            <a:xfrm>
              <a:off x="5869732" y="2316007"/>
              <a:ext cx="432000" cy="101655"/>
              <a:chOff x="5815912" y="201588"/>
              <a:chExt cx="540000" cy="104994"/>
            </a:xfrm>
          </p:grpSpPr>
          <p:sp>
            <p:nvSpPr>
              <p:cNvPr id="904" name="Google Shape;904;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05" name="Google Shape;905;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06" name="Google Shape;906;p14"/>
            <p:cNvGrpSpPr/>
            <p:nvPr/>
          </p:nvGrpSpPr>
          <p:grpSpPr>
            <a:xfrm>
              <a:off x="5869732" y="2846944"/>
              <a:ext cx="432000" cy="101655"/>
              <a:chOff x="5815912" y="201588"/>
              <a:chExt cx="540000" cy="104994"/>
            </a:xfrm>
          </p:grpSpPr>
          <p:sp>
            <p:nvSpPr>
              <p:cNvPr id="907" name="Google Shape;907;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08" name="Google Shape;908;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09" name="Google Shape;909;p14"/>
            <p:cNvGrpSpPr/>
            <p:nvPr/>
          </p:nvGrpSpPr>
          <p:grpSpPr>
            <a:xfrm>
              <a:off x="5869732" y="3377883"/>
              <a:ext cx="432000" cy="101655"/>
              <a:chOff x="5815912" y="201588"/>
              <a:chExt cx="540000" cy="104994"/>
            </a:xfrm>
          </p:grpSpPr>
          <p:sp>
            <p:nvSpPr>
              <p:cNvPr id="910" name="Google Shape;910;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1" name="Google Shape;911;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12" name="Google Shape;912;p14"/>
            <p:cNvGrpSpPr/>
            <p:nvPr/>
          </p:nvGrpSpPr>
          <p:grpSpPr>
            <a:xfrm>
              <a:off x="5869732" y="3908820"/>
              <a:ext cx="432000" cy="101655"/>
              <a:chOff x="5815912" y="201588"/>
              <a:chExt cx="540000" cy="104994"/>
            </a:xfrm>
          </p:grpSpPr>
          <p:sp>
            <p:nvSpPr>
              <p:cNvPr id="913" name="Google Shape;913;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4" name="Google Shape;914;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15" name="Google Shape;915;p14"/>
            <p:cNvGrpSpPr/>
            <p:nvPr/>
          </p:nvGrpSpPr>
          <p:grpSpPr>
            <a:xfrm>
              <a:off x="5869732" y="4439758"/>
              <a:ext cx="432000" cy="101655"/>
              <a:chOff x="5815912" y="201588"/>
              <a:chExt cx="540000" cy="104994"/>
            </a:xfrm>
          </p:grpSpPr>
          <p:sp>
            <p:nvSpPr>
              <p:cNvPr id="916" name="Google Shape;916;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17" name="Google Shape;917;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18" name="Google Shape;918;p14"/>
            <p:cNvGrpSpPr/>
            <p:nvPr/>
          </p:nvGrpSpPr>
          <p:grpSpPr>
            <a:xfrm>
              <a:off x="5869732" y="4970697"/>
              <a:ext cx="432000" cy="101655"/>
              <a:chOff x="5815912" y="201588"/>
              <a:chExt cx="540000" cy="104994"/>
            </a:xfrm>
          </p:grpSpPr>
          <p:sp>
            <p:nvSpPr>
              <p:cNvPr id="919" name="Google Shape;919;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20" name="Google Shape;920;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21" name="Google Shape;921;p14"/>
            <p:cNvGrpSpPr/>
            <p:nvPr/>
          </p:nvGrpSpPr>
          <p:grpSpPr>
            <a:xfrm>
              <a:off x="5869732" y="5501635"/>
              <a:ext cx="432000" cy="101655"/>
              <a:chOff x="5815912" y="201588"/>
              <a:chExt cx="540000" cy="104994"/>
            </a:xfrm>
          </p:grpSpPr>
          <p:sp>
            <p:nvSpPr>
              <p:cNvPr id="922" name="Google Shape;922;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23" name="Google Shape;923;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924" name="Google Shape;924;p14"/>
            <p:cNvGrpSpPr/>
            <p:nvPr/>
          </p:nvGrpSpPr>
          <p:grpSpPr>
            <a:xfrm>
              <a:off x="5869732" y="6032572"/>
              <a:ext cx="432000" cy="101655"/>
              <a:chOff x="5815912" y="201588"/>
              <a:chExt cx="540000" cy="104994"/>
            </a:xfrm>
          </p:grpSpPr>
          <p:sp>
            <p:nvSpPr>
              <p:cNvPr id="925" name="Google Shape;925;p14"/>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926" name="Google Shape;926;p14"/>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927" name="Google Shape;927;p14"/>
          <p:cNvSpPr/>
          <p:nvPr/>
        </p:nvSpPr>
        <p:spPr>
          <a:xfrm rot="-5397851" flipH="1">
            <a:off x="-134005" y="3221892"/>
            <a:ext cx="959700" cy="431400"/>
          </a:xfrm>
          <a:prstGeom prst="round2SameRect">
            <a:avLst>
              <a:gd name="adj1" fmla="val 19819"/>
              <a:gd name="adj2" fmla="val 0"/>
            </a:avLst>
          </a:prstGeom>
          <a:solidFill>
            <a:schemeClr val="accent3"/>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928" name="Google Shape;928;p14"/>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929" name="Google Shape;929;p14"/>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930" name="Google Shape;930;p14">
            <a:hlinkClick r:id="rId2" action="ppaction://hlinksldjump"/>
          </p:cNvPr>
          <p:cNvSpPr/>
          <p:nvPr/>
        </p:nvSpPr>
        <p:spPr>
          <a:xfrm rot="5397851">
            <a:off x="-138220" y="3102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1" name="Google Shape;931;p14">
            <a:hlinkClick r:id="rId3" action="ppaction://hlinksldjump"/>
          </p:cNvPr>
          <p:cNvSpPr/>
          <p:nvPr/>
        </p:nvSpPr>
        <p:spPr>
          <a:xfrm rot="5397851">
            <a:off x="-138220" y="12703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2" name="Google Shape;932;p14">
            <a:hlinkClick r:id="rId4" action="ppaction://hlinksldjump"/>
          </p:cNvPr>
          <p:cNvSpPr/>
          <p:nvPr/>
        </p:nvSpPr>
        <p:spPr>
          <a:xfrm rot="5397851">
            <a:off x="-138220" y="22304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3" name="Google Shape;933;p14">
            <a:hlinkClick r:id="" action="ppaction://noaction"/>
          </p:cNvPr>
          <p:cNvSpPr/>
          <p:nvPr/>
        </p:nvSpPr>
        <p:spPr>
          <a:xfrm rot="5397851">
            <a:off x="-138220" y="31905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4" name="Google Shape;934;p14">
            <a:hlinkClick r:id="" action="ppaction://noaction"/>
          </p:cNvPr>
          <p:cNvSpPr/>
          <p:nvPr/>
        </p:nvSpPr>
        <p:spPr>
          <a:xfrm rot="5397851">
            <a:off x="11347130" y="42268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5" name="Google Shape;935;p14">
            <a:hlinkClick r:id="" action="ppaction://noaction"/>
          </p:cNvPr>
          <p:cNvSpPr/>
          <p:nvPr/>
        </p:nvSpPr>
        <p:spPr>
          <a:xfrm rot="5397851">
            <a:off x="11347130" y="51869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936" name="Google Shape;936;p14">
            <a:hlinkClick r:id="" action="ppaction://noaction"/>
          </p:cNvPr>
          <p:cNvSpPr/>
          <p:nvPr/>
        </p:nvSpPr>
        <p:spPr>
          <a:xfrm rot="5397851">
            <a:off x="11347130" y="614702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9 Extend 3">
  <p:cSld name="1_09 Extend 3 35">
    <p:spTree>
      <p:nvGrpSpPr>
        <p:cNvPr id="1" name="Shape 3098"/>
        <p:cNvGrpSpPr/>
        <p:nvPr/>
      </p:nvGrpSpPr>
      <p:grpSpPr>
        <a:xfrm>
          <a:off x="0" y="0"/>
          <a:ext cx="0" cy="0"/>
          <a:chOff x="0" y="0"/>
          <a:chExt cx="0" cy="0"/>
        </a:xfrm>
      </p:grpSpPr>
      <p:sp>
        <p:nvSpPr>
          <p:cNvPr id="3099" name="Google Shape;3099;p46"/>
          <p:cNvSpPr/>
          <p:nvPr/>
        </p:nvSpPr>
        <p:spPr>
          <a:xfrm rot="-15781">
            <a:off x="5697982" y="124051"/>
            <a:ext cx="849609" cy="6607261"/>
          </a:xfrm>
          <a:prstGeom prst="rect">
            <a:avLst/>
          </a:prstGeom>
          <a:solidFill>
            <a:srgbClr val="2626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00" name="Google Shape;3100;p46"/>
          <p:cNvSpPr/>
          <p:nvPr/>
        </p:nvSpPr>
        <p:spPr>
          <a:xfrm>
            <a:off x="4601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01" name="Google Shape;3101;p46"/>
          <p:cNvSpPr/>
          <p:nvPr/>
        </p:nvSpPr>
        <p:spPr>
          <a:xfrm rot="-5397851" flipH="1">
            <a:off x="-134005" y="342065"/>
            <a:ext cx="959700" cy="431400"/>
          </a:xfrm>
          <a:prstGeom prst="round2SameRect">
            <a:avLst>
              <a:gd name="adj1" fmla="val 19819"/>
              <a:gd name="adj2" fmla="val 0"/>
            </a:avLst>
          </a:prstGeom>
          <a:solidFill>
            <a:schemeClr val="lt2"/>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Barlow Semi Condensed SemiBold"/>
                <a:ea typeface="Barlow Semi Condensed SemiBold"/>
                <a:cs typeface="Barlow Semi Condensed SemiBold"/>
                <a:sym typeface="Barlow Semi Condensed SemiBold"/>
              </a:rPr>
              <a:t>INTRO</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2" name="Google Shape;3102;p46"/>
          <p:cNvSpPr/>
          <p:nvPr/>
        </p:nvSpPr>
        <p:spPr>
          <a:xfrm rot="-5397851" flipH="1">
            <a:off x="-134005" y="1302007"/>
            <a:ext cx="959700" cy="431400"/>
          </a:xfrm>
          <a:prstGeom prst="round2SameRect">
            <a:avLst>
              <a:gd name="adj1" fmla="val 19819"/>
              <a:gd name="adj2" fmla="val 0"/>
            </a:avLst>
          </a:prstGeom>
          <a:solidFill>
            <a:schemeClr val="accent1"/>
          </a:solidFill>
          <a:ln>
            <a:noFill/>
          </a:ln>
          <a:effectLst>
            <a:outerShdw blurRad="50800" dist="38100" dir="1602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A</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3" name="Google Shape;3103;p46"/>
          <p:cNvSpPr/>
          <p:nvPr/>
        </p:nvSpPr>
        <p:spPr>
          <a:xfrm rot="-5397851" flipH="1">
            <a:off x="-134005" y="2261949"/>
            <a:ext cx="959700" cy="431400"/>
          </a:xfrm>
          <a:prstGeom prst="round2SameRect">
            <a:avLst>
              <a:gd name="adj1" fmla="val 19819"/>
              <a:gd name="adj2" fmla="val 0"/>
            </a:avLst>
          </a:prstGeom>
          <a:solidFill>
            <a:schemeClr val="accent2"/>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B</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4" name="Google Shape;3104;p46"/>
          <p:cNvSpPr/>
          <p:nvPr/>
        </p:nvSpPr>
        <p:spPr>
          <a:xfrm rot="-5397851" flipH="1">
            <a:off x="-134005" y="3221892"/>
            <a:ext cx="959700" cy="431400"/>
          </a:xfrm>
          <a:prstGeom prst="round2SameRect">
            <a:avLst>
              <a:gd name="adj1" fmla="val 19819"/>
              <a:gd name="adj2" fmla="val 0"/>
            </a:avLst>
          </a:prstGeom>
          <a:solidFill>
            <a:schemeClr val="accent3"/>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C</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5" name="Google Shape;3105;p46"/>
          <p:cNvSpPr/>
          <p:nvPr/>
        </p:nvSpPr>
        <p:spPr>
          <a:xfrm rot="-5397851" flipH="1">
            <a:off x="-134005" y="4181834"/>
            <a:ext cx="959700" cy="431400"/>
          </a:xfrm>
          <a:prstGeom prst="round2SameRect">
            <a:avLst>
              <a:gd name="adj1" fmla="val 19819"/>
              <a:gd name="adj2" fmla="val 0"/>
            </a:avLst>
          </a:prstGeom>
          <a:solidFill>
            <a:schemeClr val="accent4"/>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D</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6" name="Google Shape;3106;p46"/>
          <p:cNvSpPr/>
          <p:nvPr/>
        </p:nvSpPr>
        <p:spPr>
          <a:xfrm rot="-5397851" flipH="1">
            <a:off x="-134005" y="5141776"/>
            <a:ext cx="959700" cy="431400"/>
          </a:xfrm>
          <a:prstGeom prst="round2SameRect">
            <a:avLst>
              <a:gd name="adj1" fmla="val 19819"/>
              <a:gd name="adj2" fmla="val 0"/>
            </a:avLst>
          </a:prstGeom>
          <a:solidFill>
            <a:schemeClr val="accent5"/>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E</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07" name="Google Shape;3107;p46">
            <a:hlinkClick r:id="rId2" action="ppaction://hlinksldjump"/>
          </p:cNvPr>
          <p:cNvSpPr/>
          <p:nvPr/>
        </p:nvSpPr>
        <p:spPr>
          <a:xfrm rot="5397851">
            <a:off x="-138220" y="12917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08" name="Google Shape;3108;p46">
            <a:hlinkClick r:id="rId3" action="ppaction://hlinksldjump"/>
          </p:cNvPr>
          <p:cNvSpPr/>
          <p:nvPr/>
        </p:nvSpPr>
        <p:spPr>
          <a:xfrm rot="5397851">
            <a:off x="-138220" y="22518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09" name="Google Shape;3109;p46">
            <a:hlinkClick r:id="" action="ppaction://noaction"/>
          </p:cNvPr>
          <p:cNvSpPr/>
          <p:nvPr/>
        </p:nvSpPr>
        <p:spPr>
          <a:xfrm rot="5397851">
            <a:off x="-138220" y="32119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10" name="Google Shape;3110;p46">
            <a:hlinkClick r:id="" action="ppaction://noaction"/>
          </p:cNvPr>
          <p:cNvSpPr/>
          <p:nvPr/>
        </p:nvSpPr>
        <p:spPr>
          <a:xfrm rot="5397851">
            <a:off x="-138220" y="41720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11" name="Google Shape;3111;p46">
            <a:hlinkClick r:id="" action="ppaction://noaction"/>
          </p:cNvPr>
          <p:cNvSpPr/>
          <p:nvPr/>
        </p:nvSpPr>
        <p:spPr>
          <a:xfrm rot="5397851">
            <a:off x="-138220" y="51321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12" name="Google Shape;3112;p46">
            <a:hlinkClick r:id="" action="ppaction://noaction"/>
          </p:cNvPr>
          <p:cNvSpPr/>
          <p:nvPr/>
        </p:nvSpPr>
        <p:spPr>
          <a:xfrm rot="5397851">
            <a:off x="-138220" y="6092275"/>
            <a:ext cx="959700" cy="431400"/>
          </a:xfrm>
          <a:prstGeom prst="round2SameRect">
            <a:avLst>
              <a:gd name="adj1" fmla="val 19819"/>
              <a:gd name="adj2" fmla="val 0"/>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Barlow Semi Condensed SemiBold"/>
              <a:ea typeface="Barlow Semi Condensed SemiBold"/>
              <a:cs typeface="Barlow Semi Condensed SemiBold"/>
              <a:sym typeface="Barlow Semi Condensed SemiBold"/>
            </a:endParaRPr>
          </a:p>
        </p:txBody>
      </p:sp>
      <p:sp>
        <p:nvSpPr>
          <p:cNvPr id="3113" name="Google Shape;3113;p46"/>
          <p:cNvSpPr/>
          <p:nvPr/>
        </p:nvSpPr>
        <p:spPr>
          <a:xfrm rot="-5397851" flipH="1">
            <a:off x="-140604" y="300040"/>
            <a:ext cx="959700" cy="525222"/>
          </a:xfrm>
          <a:prstGeom prst="round2SameRect">
            <a:avLst>
              <a:gd name="adj1" fmla="val 19819"/>
              <a:gd name="adj2" fmla="val 0"/>
            </a:avLst>
          </a:prstGeom>
          <a:solidFill>
            <a:schemeClr val="l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G</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4" name="Google Shape;3114;p46"/>
          <p:cNvSpPr/>
          <p:nvPr/>
        </p:nvSpPr>
        <p:spPr>
          <a:xfrm rot="-5397851" flipH="1">
            <a:off x="-134005" y="6101718"/>
            <a:ext cx="959700" cy="431400"/>
          </a:xfrm>
          <a:prstGeom prst="round2SameRect">
            <a:avLst>
              <a:gd name="adj1" fmla="val 19819"/>
              <a:gd name="adj2" fmla="val 0"/>
            </a:avLst>
          </a:prstGeom>
          <a:solidFill>
            <a:schemeClr val="accent6"/>
          </a:solidFill>
          <a:ln>
            <a:noFill/>
          </a:ln>
          <a:effectLst>
            <a:outerShdw blurRad="50800" dist="38100" dir="1608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F</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5" name="Google Shape;3115;p46"/>
          <p:cNvSpPr/>
          <p:nvPr/>
        </p:nvSpPr>
        <p:spPr>
          <a:xfrm rot="-5397851" flipH="1">
            <a:off x="-141588" y="1272450"/>
            <a:ext cx="959700" cy="525222"/>
          </a:xfrm>
          <a:prstGeom prst="round2SameRect">
            <a:avLst>
              <a:gd name="adj1" fmla="val 19819"/>
              <a:gd name="adj2" fmla="val 0"/>
            </a:avLst>
          </a:prstGeom>
          <a:solidFill>
            <a:schemeClr val="accent1"/>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H</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6" name="Google Shape;3116;p46"/>
          <p:cNvSpPr/>
          <p:nvPr/>
        </p:nvSpPr>
        <p:spPr>
          <a:xfrm rot="-5397851" flipH="1">
            <a:off x="-130768" y="2238962"/>
            <a:ext cx="959700" cy="525222"/>
          </a:xfrm>
          <a:prstGeom prst="round2SameRect">
            <a:avLst>
              <a:gd name="adj1" fmla="val 19819"/>
              <a:gd name="adj2" fmla="val 0"/>
            </a:avLst>
          </a:prstGeom>
          <a:solidFill>
            <a:schemeClr val="accent2"/>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I</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7" name="Google Shape;3117;p46"/>
          <p:cNvSpPr/>
          <p:nvPr/>
        </p:nvSpPr>
        <p:spPr>
          <a:xfrm rot="-5397851" flipH="1">
            <a:off x="-131750" y="3181876"/>
            <a:ext cx="959700" cy="525222"/>
          </a:xfrm>
          <a:prstGeom prst="round2SameRect">
            <a:avLst>
              <a:gd name="adj1" fmla="val 19819"/>
              <a:gd name="adj2" fmla="val 0"/>
            </a:avLst>
          </a:prstGeom>
          <a:solidFill>
            <a:schemeClr val="accent3"/>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J</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8" name="Google Shape;3118;p46"/>
          <p:cNvSpPr/>
          <p:nvPr/>
        </p:nvSpPr>
        <p:spPr>
          <a:xfrm rot="-5397851" flipH="1">
            <a:off x="-132731" y="4136587"/>
            <a:ext cx="959700" cy="525222"/>
          </a:xfrm>
          <a:prstGeom prst="round2SameRect">
            <a:avLst>
              <a:gd name="adj1" fmla="val 19819"/>
              <a:gd name="adj2" fmla="val 0"/>
            </a:avLst>
          </a:prstGeom>
          <a:solidFill>
            <a:schemeClr val="accent4"/>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K</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19" name="Google Shape;3119;p46"/>
          <p:cNvSpPr/>
          <p:nvPr/>
        </p:nvSpPr>
        <p:spPr>
          <a:xfrm rot="-5397851" flipH="1">
            <a:off x="-127815" y="5091293"/>
            <a:ext cx="959700" cy="525222"/>
          </a:xfrm>
          <a:prstGeom prst="round2SameRect">
            <a:avLst>
              <a:gd name="adj1" fmla="val 19819"/>
              <a:gd name="adj2" fmla="val 0"/>
            </a:avLst>
          </a:prstGeom>
          <a:solidFill>
            <a:schemeClr val="accent5"/>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L</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20" name="Google Shape;3120;p46"/>
          <p:cNvSpPr/>
          <p:nvPr/>
        </p:nvSpPr>
        <p:spPr>
          <a:xfrm rot="-5397851" flipH="1">
            <a:off x="-128798" y="6040105"/>
            <a:ext cx="959700" cy="525222"/>
          </a:xfrm>
          <a:prstGeom prst="round2SameRect">
            <a:avLst>
              <a:gd name="adj1" fmla="val 19819"/>
              <a:gd name="adj2" fmla="val 0"/>
            </a:avLst>
          </a:prstGeom>
          <a:solidFill>
            <a:schemeClr val="accent6"/>
          </a:solidFill>
          <a:ln>
            <a:noFill/>
          </a:ln>
          <a:effectLst>
            <a:outerShdw blurRad="50800" dist="38100" dir="10800000" algn="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a:solidFill>
                  <a:schemeClr val="lt1"/>
                </a:solidFill>
                <a:latin typeface="Barlow Semi Condensed SemiBold"/>
                <a:ea typeface="Barlow Semi Condensed SemiBold"/>
                <a:cs typeface="Barlow Semi Condensed SemiBold"/>
                <a:sym typeface="Barlow Semi Condensed SemiBold"/>
              </a:rPr>
              <a:t>SECTION M</a:t>
            </a:r>
            <a:endParaRPr sz="1100" b="0" i="0" u="none" strike="noStrike" cap="none">
              <a:solidFill>
                <a:schemeClr val="lt1"/>
              </a:solidFill>
              <a:latin typeface="Barlow Semi Condensed SemiBold"/>
              <a:ea typeface="Barlow Semi Condensed SemiBold"/>
              <a:cs typeface="Barlow Semi Condensed SemiBold"/>
              <a:sym typeface="Barlow Semi Condensed SemiBold"/>
            </a:endParaRPr>
          </a:p>
        </p:txBody>
      </p:sp>
      <p:sp>
        <p:nvSpPr>
          <p:cNvPr id="3121" name="Google Shape;3121;p46"/>
          <p:cNvSpPr/>
          <p:nvPr/>
        </p:nvSpPr>
        <p:spPr>
          <a:xfrm rot="10800000">
            <a:off x="6108850" y="77757"/>
            <a:ext cx="5611312"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chemeClr val="dk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22" name="Google Shape;3122;p46"/>
          <p:cNvSpPr/>
          <p:nvPr/>
        </p:nvSpPr>
        <p:spPr>
          <a:xfrm>
            <a:off x="541177" y="77757"/>
            <a:ext cx="5528386" cy="6719595"/>
          </a:xfrm>
          <a:custGeom>
            <a:avLst/>
            <a:gdLst/>
            <a:ahLst/>
            <a:cxnLst/>
            <a:rect l="l" t="t" r="r" b="b"/>
            <a:pathLst>
              <a:path w="5528386" h="6719595" extrusionOk="0">
                <a:moveTo>
                  <a:pt x="5359061" y="6440655"/>
                </a:moveTo>
                <a:cubicBezTo>
                  <a:pt x="5309355" y="6440655"/>
                  <a:pt x="5269061" y="6480949"/>
                  <a:pt x="5269061" y="6530655"/>
                </a:cubicBezTo>
                <a:cubicBezTo>
                  <a:pt x="5269061" y="6580361"/>
                  <a:pt x="5309355" y="6620655"/>
                  <a:pt x="5359061" y="6620655"/>
                </a:cubicBezTo>
                <a:cubicBezTo>
                  <a:pt x="5408767" y="6620655"/>
                  <a:pt x="5449061" y="6580361"/>
                  <a:pt x="5449061" y="6530655"/>
                </a:cubicBezTo>
                <a:cubicBezTo>
                  <a:pt x="5449061" y="6480949"/>
                  <a:pt x="5408767" y="6440655"/>
                  <a:pt x="5359061" y="6440655"/>
                </a:cubicBezTo>
                <a:close/>
                <a:moveTo>
                  <a:pt x="5359061" y="5910088"/>
                </a:moveTo>
                <a:cubicBezTo>
                  <a:pt x="5309355" y="5910088"/>
                  <a:pt x="5269061" y="5950382"/>
                  <a:pt x="5269061" y="6000088"/>
                </a:cubicBezTo>
                <a:cubicBezTo>
                  <a:pt x="5269061" y="6049794"/>
                  <a:pt x="5309355" y="6090088"/>
                  <a:pt x="5359061" y="6090088"/>
                </a:cubicBezTo>
                <a:cubicBezTo>
                  <a:pt x="5408767" y="6090088"/>
                  <a:pt x="5449061" y="6049794"/>
                  <a:pt x="5449061" y="6000088"/>
                </a:cubicBezTo>
                <a:cubicBezTo>
                  <a:pt x="5449061" y="5950382"/>
                  <a:pt x="5408767" y="5910088"/>
                  <a:pt x="5359061" y="5910088"/>
                </a:cubicBezTo>
                <a:close/>
                <a:moveTo>
                  <a:pt x="5359061" y="5379517"/>
                </a:moveTo>
                <a:cubicBezTo>
                  <a:pt x="5309355" y="5379517"/>
                  <a:pt x="5269061" y="5419811"/>
                  <a:pt x="5269061" y="5469517"/>
                </a:cubicBezTo>
                <a:cubicBezTo>
                  <a:pt x="5269061" y="5519223"/>
                  <a:pt x="5309355" y="5559517"/>
                  <a:pt x="5359061" y="5559517"/>
                </a:cubicBezTo>
                <a:cubicBezTo>
                  <a:pt x="5408767" y="5559517"/>
                  <a:pt x="5449061" y="5519223"/>
                  <a:pt x="5449061" y="5469517"/>
                </a:cubicBezTo>
                <a:cubicBezTo>
                  <a:pt x="5449061" y="5419811"/>
                  <a:pt x="5408767" y="5379517"/>
                  <a:pt x="5359061" y="5379517"/>
                </a:cubicBezTo>
                <a:close/>
                <a:moveTo>
                  <a:pt x="5359061" y="4848946"/>
                </a:moveTo>
                <a:cubicBezTo>
                  <a:pt x="5309355" y="4848946"/>
                  <a:pt x="5269061" y="4889240"/>
                  <a:pt x="5269061" y="4938946"/>
                </a:cubicBezTo>
                <a:cubicBezTo>
                  <a:pt x="5269061" y="4988652"/>
                  <a:pt x="5309355" y="5028946"/>
                  <a:pt x="5359061" y="5028946"/>
                </a:cubicBezTo>
                <a:cubicBezTo>
                  <a:pt x="5408767" y="5028946"/>
                  <a:pt x="5449061" y="4988652"/>
                  <a:pt x="5449061" y="4938946"/>
                </a:cubicBezTo>
                <a:cubicBezTo>
                  <a:pt x="5449061" y="4889240"/>
                  <a:pt x="5408767" y="4848946"/>
                  <a:pt x="5359061" y="4848946"/>
                </a:cubicBezTo>
                <a:close/>
                <a:moveTo>
                  <a:pt x="5359061" y="4318375"/>
                </a:moveTo>
                <a:cubicBezTo>
                  <a:pt x="5309355" y="4318375"/>
                  <a:pt x="5269061" y="4358669"/>
                  <a:pt x="5269061" y="4408375"/>
                </a:cubicBezTo>
                <a:cubicBezTo>
                  <a:pt x="5269061" y="4458081"/>
                  <a:pt x="5309355" y="4498375"/>
                  <a:pt x="5359061" y="4498375"/>
                </a:cubicBezTo>
                <a:cubicBezTo>
                  <a:pt x="5408767" y="4498375"/>
                  <a:pt x="5449061" y="4458081"/>
                  <a:pt x="5449061" y="4408375"/>
                </a:cubicBezTo>
                <a:cubicBezTo>
                  <a:pt x="5449061" y="4358669"/>
                  <a:pt x="5408767" y="4318375"/>
                  <a:pt x="5359061" y="4318375"/>
                </a:cubicBezTo>
                <a:close/>
                <a:moveTo>
                  <a:pt x="5359061" y="3787804"/>
                </a:moveTo>
                <a:cubicBezTo>
                  <a:pt x="5309355" y="3787804"/>
                  <a:pt x="5269061" y="3828098"/>
                  <a:pt x="5269061" y="3877804"/>
                </a:cubicBezTo>
                <a:cubicBezTo>
                  <a:pt x="5269061" y="3927510"/>
                  <a:pt x="5309355" y="3967804"/>
                  <a:pt x="5359061" y="3967804"/>
                </a:cubicBezTo>
                <a:cubicBezTo>
                  <a:pt x="5408767" y="3967804"/>
                  <a:pt x="5449061" y="3927510"/>
                  <a:pt x="5449061" y="3877804"/>
                </a:cubicBezTo>
                <a:cubicBezTo>
                  <a:pt x="5449061" y="3828098"/>
                  <a:pt x="5408767" y="3787804"/>
                  <a:pt x="5359061" y="3787804"/>
                </a:cubicBezTo>
                <a:close/>
                <a:moveTo>
                  <a:pt x="5359061" y="3257233"/>
                </a:moveTo>
                <a:cubicBezTo>
                  <a:pt x="5309355" y="3257233"/>
                  <a:pt x="5269061" y="3297528"/>
                  <a:pt x="5269061" y="3347233"/>
                </a:cubicBezTo>
                <a:cubicBezTo>
                  <a:pt x="5269061" y="3396939"/>
                  <a:pt x="5309355" y="3437233"/>
                  <a:pt x="5359061" y="3437233"/>
                </a:cubicBezTo>
                <a:cubicBezTo>
                  <a:pt x="5408767" y="3437233"/>
                  <a:pt x="5449061" y="3396939"/>
                  <a:pt x="5449061" y="3347233"/>
                </a:cubicBezTo>
                <a:cubicBezTo>
                  <a:pt x="5449061" y="3297528"/>
                  <a:pt x="5408767" y="3257233"/>
                  <a:pt x="5359061" y="3257233"/>
                </a:cubicBezTo>
                <a:close/>
                <a:moveTo>
                  <a:pt x="5359061" y="2726663"/>
                </a:moveTo>
                <a:cubicBezTo>
                  <a:pt x="5309355" y="2726663"/>
                  <a:pt x="5269061" y="2766957"/>
                  <a:pt x="5269061" y="2816664"/>
                </a:cubicBezTo>
                <a:cubicBezTo>
                  <a:pt x="5269061" y="2866369"/>
                  <a:pt x="5309355" y="2906663"/>
                  <a:pt x="5359061" y="2906663"/>
                </a:cubicBezTo>
                <a:cubicBezTo>
                  <a:pt x="5408767" y="2906663"/>
                  <a:pt x="5449061" y="2866369"/>
                  <a:pt x="5449061" y="2816664"/>
                </a:cubicBezTo>
                <a:cubicBezTo>
                  <a:pt x="5449061" y="2766957"/>
                  <a:pt x="5408767" y="2726663"/>
                  <a:pt x="5359061" y="2726663"/>
                </a:cubicBezTo>
                <a:close/>
                <a:moveTo>
                  <a:pt x="5359061" y="2196092"/>
                </a:moveTo>
                <a:cubicBezTo>
                  <a:pt x="5309355" y="2196092"/>
                  <a:pt x="5269061" y="2236385"/>
                  <a:pt x="5269061" y="2286091"/>
                </a:cubicBezTo>
                <a:cubicBezTo>
                  <a:pt x="5269061" y="2335797"/>
                  <a:pt x="5309355" y="2376092"/>
                  <a:pt x="5359061" y="2376092"/>
                </a:cubicBezTo>
                <a:cubicBezTo>
                  <a:pt x="5408767" y="2376092"/>
                  <a:pt x="5449061" y="2335797"/>
                  <a:pt x="5449061" y="2286091"/>
                </a:cubicBezTo>
                <a:cubicBezTo>
                  <a:pt x="5449061" y="2236385"/>
                  <a:pt x="5408767" y="2196092"/>
                  <a:pt x="5359061" y="2196092"/>
                </a:cubicBezTo>
                <a:close/>
                <a:moveTo>
                  <a:pt x="5359061" y="1665521"/>
                </a:moveTo>
                <a:cubicBezTo>
                  <a:pt x="5309355" y="1665521"/>
                  <a:pt x="5269061" y="1705815"/>
                  <a:pt x="5269061" y="1755521"/>
                </a:cubicBezTo>
                <a:cubicBezTo>
                  <a:pt x="5269061" y="1805227"/>
                  <a:pt x="5309355" y="1845521"/>
                  <a:pt x="5359061" y="1845521"/>
                </a:cubicBezTo>
                <a:cubicBezTo>
                  <a:pt x="5408767" y="1845521"/>
                  <a:pt x="5449061" y="1805227"/>
                  <a:pt x="5449061" y="1755521"/>
                </a:cubicBezTo>
                <a:cubicBezTo>
                  <a:pt x="5449061" y="1705815"/>
                  <a:pt x="5408767" y="1665521"/>
                  <a:pt x="5359061" y="1665521"/>
                </a:cubicBezTo>
                <a:close/>
                <a:moveTo>
                  <a:pt x="5359061" y="1134949"/>
                </a:moveTo>
                <a:cubicBezTo>
                  <a:pt x="5309355" y="1134949"/>
                  <a:pt x="5269061" y="1175243"/>
                  <a:pt x="5269061" y="1224949"/>
                </a:cubicBezTo>
                <a:cubicBezTo>
                  <a:pt x="5269061" y="1274655"/>
                  <a:pt x="5309355" y="1314949"/>
                  <a:pt x="5359061" y="1314949"/>
                </a:cubicBezTo>
                <a:cubicBezTo>
                  <a:pt x="5408767" y="1314949"/>
                  <a:pt x="5449061" y="1274655"/>
                  <a:pt x="5449061" y="1224949"/>
                </a:cubicBezTo>
                <a:cubicBezTo>
                  <a:pt x="5449061" y="1175243"/>
                  <a:pt x="5408767" y="1134949"/>
                  <a:pt x="5359061" y="1134949"/>
                </a:cubicBezTo>
                <a:close/>
                <a:moveTo>
                  <a:pt x="5359061" y="604379"/>
                </a:moveTo>
                <a:cubicBezTo>
                  <a:pt x="5309355" y="604379"/>
                  <a:pt x="5269061" y="644673"/>
                  <a:pt x="5269061" y="694379"/>
                </a:cubicBezTo>
                <a:cubicBezTo>
                  <a:pt x="5269061" y="744085"/>
                  <a:pt x="5309355" y="784379"/>
                  <a:pt x="5359061" y="784379"/>
                </a:cubicBezTo>
                <a:cubicBezTo>
                  <a:pt x="5408767" y="784379"/>
                  <a:pt x="5449061" y="744085"/>
                  <a:pt x="5449061" y="694379"/>
                </a:cubicBezTo>
                <a:cubicBezTo>
                  <a:pt x="5449061" y="644673"/>
                  <a:pt x="5408767" y="604379"/>
                  <a:pt x="5359061" y="604379"/>
                </a:cubicBezTo>
                <a:close/>
                <a:moveTo>
                  <a:pt x="5359061" y="73807"/>
                </a:moveTo>
                <a:cubicBezTo>
                  <a:pt x="5309355" y="73807"/>
                  <a:pt x="5269061" y="114101"/>
                  <a:pt x="5269061" y="163807"/>
                </a:cubicBezTo>
                <a:cubicBezTo>
                  <a:pt x="5269061" y="213513"/>
                  <a:pt x="5309355" y="253807"/>
                  <a:pt x="5359061" y="253807"/>
                </a:cubicBezTo>
                <a:cubicBezTo>
                  <a:pt x="5408767" y="253807"/>
                  <a:pt x="5449061" y="213513"/>
                  <a:pt x="5449061" y="163807"/>
                </a:cubicBezTo>
                <a:cubicBezTo>
                  <a:pt x="5449061" y="114101"/>
                  <a:pt x="5408767" y="73807"/>
                  <a:pt x="5359061" y="73807"/>
                </a:cubicBezTo>
                <a:close/>
                <a:moveTo>
                  <a:pt x="0" y="0"/>
                </a:moveTo>
                <a:lnTo>
                  <a:pt x="5528386" y="0"/>
                </a:lnTo>
                <a:lnTo>
                  <a:pt x="5528386" y="6719595"/>
                </a:lnTo>
                <a:lnTo>
                  <a:pt x="0" y="6719595"/>
                </a:lnTo>
                <a:close/>
              </a:path>
            </a:pathLst>
          </a:custGeom>
          <a:solidFill>
            <a:srgbClr val="F2F2F2"/>
          </a:solidFill>
          <a:ln>
            <a:noFill/>
          </a:ln>
          <a:effectLst>
            <a:outerShdw blurRad="38100" sx="101000" sy="101000" algn="ctr" rotWithShape="0">
              <a:srgbClr val="000000">
                <a:alpha val="2941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nvGrpSpPr>
          <p:cNvPr id="3123" name="Google Shape;3123;p46"/>
          <p:cNvGrpSpPr/>
          <p:nvPr/>
        </p:nvGrpSpPr>
        <p:grpSpPr>
          <a:xfrm>
            <a:off x="5869732" y="192255"/>
            <a:ext cx="432000" cy="6472908"/>
            <a:chOff x="5869732" y="192255"/>
            <a:chExt cx="432000" cy="6472908"/>
          </a:xfrm>
        </p:grpSpPr>
        <p:grpSp>
          <p:nvGrpSpPr>
            <p:cNvPr id="3124" name="Google Shape;3124;p46"/>
            <p:cNvGrpSpPr/>
            <p:nvPr/>
          </p:nvGrpSpPr>
          <p:grpSpPr>
            <a:xfrm>
              <a:off x="5869732" y="192255"/>
              <a:ext cx="432000" cy="101655"/>
              <a:chOff x="5815912" y="201588"/>
              <a:chExt cx="540000" cy="104994"/>
            </a:xfrm>
          </p:grpSpPr>
          <p:sp>
            <p:nvSpPr>
              <p:cNvPr id="3125" name="Google Shape;3125;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26" name="Google Shape;3126;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27" name="Google Shape;3127;p46"/>
            <p:cNvGrpSpPr/>
            <p:nvPr/>
          </p:nvGrpSpPr>
          <p:grpSpPr>
            <a:xfrm>
              <a:off x="5869732" y="6563508"/>
              <a:ext cx="432000" cy="101655"/>
              <a:chOff x="5815912" y="201588"/>
              <a:chExt cx="540000" cy="104994"/>
            </a:xfrm>
          </p:grpSpPr>
          <p:sp>
            <p:nvSpPr>
              <p:cNvPr id="3128" name="Google Shape;3128;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29" name="Google Shape;3129;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30" name="Google Shape;3130;p46"/>
            <p:cNvGrpSpPr/>
            <p:nvPr/>
          </p:nvGrpSpPr>
          <p:grpSpPr>
            <a:xfrm>
              <a:off x="5869732" y="723193"/>
              <a:ext cx="432000" cy="101655"/>
              <a:chOff x="5815912" y="201588"/>
              <a:chExt cx="540000" cy="104994"/>
            </a:xfrm>
          </p:grpSpPr>
          <p:sp>
            <p:nvSpPr>
              <p:cNvPr id="3131" name="Google Shape;3131;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32" name="Google Shape;3132;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33" name="Google Shape;3133;p46"/>
            <p:cNvGrpSpPr/>
            <p:nvPr/>
          </p:nvGrpSpPr>
          <p:grpSpPr>
            <a:xfrm>
              <a:off x="5869732" y="1254131"/>
              <a:ext cx="432000" cy="101655"/>
              <a:chOff x="5815912" y="201588"/>
              <a:chExt cx="540000" cy="104994"/>
            </a:xfrm>
          </p:grpSpPr>
          <p:sp>
            <p:nvSpPr>
              <p:cNvPr id="3134" name="Google Shape;3134;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35" name="Google Shape;3135;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36" name="Google Shape;3136;p46"/>
            <p:cNvGrpSpPr/>
            <p:nvPr/>
          </p:nvGrpSpPr>
          <p:grpSpPr>
            <a:xfrm>
              <a:off x="5869732" y="1785069"/>
              <a:ext cx="432000" cy="101655"/>
              <a:chOff x="5815912" y="201588"/>
              <a:chExt cx="540000" cy="104994"/>
            </a:xfrm>
          </p:grpSpPr>
          <p:sp>
            <p:nvSpPr>
              <p:cNvPr id="3137" name="Google Shape;3137;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38" name="Google Shape;3138;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39" name="Google Shape;3139;p46"/>
            <p:cNvGrpSpPr/>
            <p:nvPr/>
          </p:nvGrpSpPr>
          <p:grpSpPr>
            <a:xfrm>
              <a:off x="5869732" y="2316007"/>
              <a:ext cx="432000" cy="101655"/>
              <a:chOff x="5815912" y="201588"/>
              <a:chExt cx="540000" cy="104994"/>
            </a:xfrm>
          </p:grpSpPr>
          <p:sp>
            <p:nvSpPr>
              <p:cNvPr id="3140" name="Google Shape;3140;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41" name="Google Shape;3141;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42" name="Google Shape;3142;p46"/>
            <p:cNvGrpSpPr/>
            <p:nvPr/>
          </p:nvGrpSpPr>
          <p:grpSpPr>
            <a:xfrm>
              <a:off x="5869732" y="2846944"/>
              <a:ext cx="432000" cy="101655"/>
              <a:chOff x="5815912" y="201588"/>
              <a:chExt cx="540000" cy="104994"/>
            </a:xfrm>
          </p:grpSpPr>
          <p:sp>
            <p:nvSpPr>
              <p:cNvPr id="3143" name="Google Shape;3143;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44" name="Google Shape;3144;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45" name="Google Shape;3145;p46"/>
            <p:cNvGrpSpPr/>
            <p:nvPr/>
          </p:nvGrpSpPr>
          <p:grpSpPr>
            <a:xfrm>
              <a:off x="5869732" y="3377883"/>
              <a:ext cx="432000" cy="101655"/>
              <a:chOff x="5815912" y="201588"/>
              <a:chExt cx="540000" cy="104994"/>
            </a:xfrm>
          </p:grpSpPr>
          <p:sp>
            <p:nvSpPr>
              <p:cNvPr id="3146" name="Google Shape;3146;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47" name="Google Shape;3147;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48" name="Google Shape;3148;p46"/>
            <p:cNvGrpSpPr/>
            <p:nvPr/>
          </p:nvGrpSpPr>
          <p:grpSpPr>
            <a:xfrm>
              <a:off x="5869732" y="3908820"/>
              <a:ext cx="432000" cy="101655"/>
              <a:chOff x="5815912" y="201588"/>
              <a:chExt cx="540000" cy="104994"/>
            </a:xfrm>
          </p:grpSpPr>
          <p:sp>
            <p:nvSpPr>
              <p:cNvPr id="3149" name="Google Shape;3149;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0" name="Google Shape;3150;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51" name="Google Shape;3151;p46"/>
            <p:cNvGrpSpPr/>
            <p:nvPr/>
          </p:nvGrpSpPr>
          <p:grpSpPr>
            <a:xfrm>
              <a:off x="5869732" y="4439758"/>
              <a:ext cx="432000" cy="101655"/>
              <a:chOff x="5815912" y="201588"/>
              <a:chExt cx="540000" cy="104994"/>
            </a:xfrm>
          </p:grpSpPr>
          <p:sp>
            <p:nvSpPr>
              <p:cNvPr id="3152" name="Google Shape;3152;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3" name="Google Shape;3153;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54" name="Google Shape;3154;p46"/>
            <p:cNvGrpSpPr/>
            <p:nvPr/>
          </p:nvGrpSpPr>
          <p:grpSpPr>
            <a:xfrm>
              <a:off x="5869732" y="4970697"/>
              <a:ext cx="432000" cy="101655"/>
              <a:chOff x="5815912" y="201588"/>
              <a:chExt cx="540000" cy="104994"/>
            </a:xfrm>
          </p:grpSpPr>
          <p:sp>
            <p:nvSpPr>
              <p:cNvPr id="3155" name="Google Shape;3155;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6" name="Google Shape;3156;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57" name="Google Shape;3157;p46"/>
            <p:cNvGrpSpPr/>
            <p:nvPr/>
          </p:nvGrpSpPr>
          <p:grpSpPr>
            <a:xfrm>
              <a:off x="5869732" y="5501635"/>
              <a:ext cx="432000" cy="101655"/>
              <a:chOff x="5815912" y="201588"/>
              <a:chExt cx="540000" cy="104994"/>
            </a:xfrm>
          </p:grpSpPr>
          <p:sp>
            <p:nvSpPr>
              <p:cNvPr id="3158" name="Google Shape;3158;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59" name="Google Shape;3159;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nvGrpSpPr>
            <p:cNvPr id="3160" name="Google Shape;3160;p46"/>
            <p:cNvGrpSpPr/>
            <p:nvPr/>
          </p:nvGrpSpPr>
          <p:grpSpPr>
            <a:xfrm>
              <a:off x="5869732" y="6032572"/>
              <a:ext cx="432000" cy="101655"/>
              <a:chOff x="5815912" y="201588"/>
              <a:chExt cx="540000" cy="104994"/>
            </a:xfrm>
          </p:grpSpPr>
          <p:sp>
            <p:nvSpPr>
              <p:cNvPr id="3161" name="Google Shape;3161;p46"/>
              <p:cNvSpPr/>
              <p:nvPr/>
            </p:nvSpPr>
            <p:spPr>
              <a:xfrm rot="-5400000">
                <a:off x="6067912" y="1858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3162" name="Google Shape;3162;p46"/>
              <p:cNvSpPr/>
              <p:nvPr/>
            </p:nvSpPr>
            <p:spPr>
              <a:xfrm rot="-5400000">
                <a:off x="6067912" y="-50412"/>
                <a:ext cx="36000" cy="540000"/>
              </a:xfrm>
              <a:prstGeom prst="rect">
                <a:avLst/>
              </a:prstGeom>
              <a:gradFill>
                <a:gsLst>
                  <a:gs pos="0">
                    <a:srgbClr val="000000"/>
                  </a:gs>
                  <a:gs pos="50000">
                    <a:srgbClr val="666666"/>
                  </a:gs>
                  <a:gs pos="100000">
                    <a:srgbClr val="000000"/>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163" name="Google Shape;3163;p46"/>
          <p:cNvSpPr txBox="1">
            <a:spLocks noGrp="1"/>
          </p:cNvSpPr>
          <p:nvPr>
            <p:ph type="title"/>
          </p:nvPr>
        </p:nvSpPr>
        <p:spPr>
          <a:xfrm>
            <a:off x="795575" y="359550"/>
            <a:ext cx="4844400" cy="731400"/>
          </a:xfrm>
          <a:prstGeom prst="rect">
            <a:avLst/>
          </a:prstGeom>
          <a:solidFill>
            <a:schemeClr val="dk2"/>
          </a:solidFill>
          <a:ln>
            <a:noFill/>
          </a:ln>
        </p:spPr>
        <p:txBody>
          <a:bodyPr spcFirstLastPara="1" wrap="square" lIns="121900" tIns="121900" rIns="121900" bIns="121900" anchor="t" anchorCtr="0">
            <a:noAutofit/>
          </a:bodyPr>
          <a:lstStyle>
            <a:lvl1pPr marR="0" lvl="0" algn="l">
              <a:lnSpc>
                <a:spcPct val="100000"/>
              </a:lnSpc>
              <a:spcBef>
                <a:spcPts val="0"/>
              </a:spcBef>
              <a:spcAft>
                <a:spcPts val="0"/>
              </a:spcAft>
              <a:buClr>
                <a:srgbClr val="FFFFFF"/>
              </a:buClr>
              <a:buSzPts val="3700"/>
              <a:buFont typeface="Barlow Semi Condensed Medium"/>
              <a:buNone/>
              <a:defRPr>
                <a:solidFill>
                  <a:srgbClr val="FFFFFF"/>
                </a:solidFill>
              </a:defRPr>
            </a:lvl1pPr>
            <a:lvl2pPr lvl="1"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2pPr>
            <a:lvl3pPr lvl="2"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3pPr>
            <a:lvl4pPr lvl="3"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4pPr>
            <a:lvl5pPr lvl="4"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5pPr>
            <a:lvl6pPr lvl="5"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6pPr>
            <a:lvl7pPr lvl="6"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7pPr>
            <a:lvl8pPr lvl="7"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8pPr>
            <a:lvl9pPr lvl="8" algn="l">
              <a:lnSpc>
                <a:spcPct val="100000"/>
              </a:lnSpc>
              <a:spcBef>
                <a:spcPts val="0"/>
              </a:spcBef>
              <a:spcAft>
                <a:spcPts val="0"/>
              </a:spcAft>
              <a:buClr>
                <a:srgbClr val="FFFFFF"/>
              </a:buClr>
              <a:buSzPts val="3700"/>
              <a:buFont typeface="Anton"/>
              <a:buNone/>
              <a:defRPr sz="3700">
                <a:solidFill>
                  <a:srgbClr val="FFFFFF"/>
                </a:solidFill>
                <a:latin typeface="Anton"/>
                <a:ea typeface="Anton"/>
                <a:cs typeface="Anton"/>
                <a:sym typeface="Anton"/>
              </a:defRPr>
            </a:lvl9pPr>
          </a:lstStyle>
          <a:p>
            <a:endParaRPr/>
          </a:p>
        </p:txBody>
      </p:sp>
      <p:sp>
        <p:nvSpPr>
          <p:cNvPr id="3164" name="Google Shape;3164;p46"/>
          <p:cNvSpPr txBox="1">
            <a:spLocks noGrp="1"/>
          </p:cNvSpPr>
          <p:nvPr>
            <p:ph type="body" idx="1"/>
          </p:nvPr>
        </p:nvSpPr>
        <p:spPr>
          <a:xfrm>
            <a:off x="791475" y="1858400"/>
            <a:ext cx="4844400" cy="4657200"/>
          </a:xfrm>
          <a:prstGeom prst="rect">
            <a:avLst/>
          </a:prstGeom>
          <a:noFill/>
          <a:ln>
            <a:noFill/>
          </a:ln>
        </p:spPr>
        <p:txBody>
          <a:bodyPr spcFirstLastPara="1" wrap="square" lIns="121900" tIns="121900" rIns="121900" bIns="121900" anchor="t" anchorCtr="0">
            <a:no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2100"/>
              </a:spcBef>
              <a:spcAft>
                <a:spcPts val="0"/>
              </a:spcAft>
              <a:buSzPts val="1800"/>
              <a:buChar char="○"/>
              <a:defRPr/>
            </a:lvl2pPr>
            <a:lvl3pPr marL="1371600" lvl="2" indent="-342900" algn="l">
              <a:lnSpc>
                <a:spcPct val="115000"/>
              </a:lnSpc>
              <a:spcBef>
                <a:spcPts val="2100"/>
              </a:spcBef>
              <a:spcAft>
                <a:spcPts val="0"/>
              </a:spcAft>
              <a:buSzPts val="1800"/>
              <a:buChar char="■"/>
              <a:defRPr/>
            </a:lvl3pPr>
            <a:lvl4pPr marL="1828800" lvl="3" indent="-342900" algn="l">
              <a:lnSpc>
                <a:spcPct val="115000"/>
              </a:lnSpc>
              <a:spcBef>
                <a:spcPts val="2100"/>
              </a:spcBef>
              <a:spcAft>
                <a:spcPts val="0"/>
              </a:spcAft>
              <a:buSzPts val="1800"/>
              <a:buChar char="●"/>
              <a:defRPr/>
            </a:lvl4pPr>
            <a:lvl5pPr marL="2286000" lvl="4" indent="-342900" algn="l">
              <a:lnSpc>
                <a:spcPct val="115000"/>
              </a:lnSpc>
              <a:spcBef>
                <a:spcPts val="2100"/>
              </a:spcBef>
              <a:spcAft>
                <a:spcPts val="0"/>
              </a:spcAft>
              <a:buSzPts val="1800"/>
              <a:buChar char="○"/>
              <a:defRPr/>
            </a:lvl5pPr>
            <a:lvl6pPr marL="2743200" lvl="5" indent="-342900" algn="l">
              <a:lnSpc>
                <a:spcPct val="115000"/>
              </a:lnSpc>
              <a:spcBef>
                <a:spcPts val="2100"/>
              </a:spcBef>
              <a:spcAft>
                <a:spcPts val="0"/>
              </a:spcAft>
              <a:buSzPts val="1800"/>
              <a:buChar char="■"/>
              <a:defRPr/>
            </a:lvl6pPr>
            <a:lvl7pPr marL="3200400" lvl="6" indent="-342900" algn="l">
              <a:lnSpc>
                <a:spcPct val="115000"/>
              </a:lnSpc>
              <a:spcBef>
                <a:spcPts val="2100"/>
              </a:spcBef>
              <a:spcAft>
                <a:spcPts val="0"/>
              </a:spcAft>
              <a:buSzPts val="1800"/>
              <a:buChar char="●"/>
              <a:defRPr/>
            </a:lvl7pPr>
            <a:lvl8pPr marL="3657600" lvl="7" indent="-342900" algn="l">
              <a:lnSpc>
                <a:spcPct val="115000"/>
              </a:lnSpc>
              <a:spcBef>
                <a:spcPts val="2100"/>
              </a:spcBef>
              <a:spcAft>
                <a:spcPts val="0"/>
              </a:spcAft>
              <a:buSzPts val="1800"/>
              <a:buChar char="○"/>
              <a:defRPr/>
            </a:lvl8pPr>
            <a:lvl9pPr marL="4114800" lvl="8" indent="-342900" algn="l">
              <a:lnSpc>
                <a:spcPct val="115000"/>
              </a:lnSpc>
              <a:spcBef>
                <a:spcPts val="2100"/>
              </a:spcBef>
              <a:spcAft>
                <a:spcPts val="2100"/>
              </a:spcAft>
              <a:buSzPts val="1800"/>
              <a:buChar char="■"/>
              <a:defRPr/>
            </a:lvl9pPr>
          </a:lstStyle>
          <a:p>
            <a:endParaRPr/>
          </a:p>
        </p:txBody>
      </p:sp>
      <p:sp>
        <p:nvSpPr>
          <p:cNvPr id="3165" name="Google Shape;3165;p46"/>
          <p:cNvSpPr txBox="1"/>
          <p:nvPr/>
        </p:nvSpPr>
        <p:spPr>
          <a:xfrm>
            <a:off x="6994575" y="6243375"/>
            <a:ext cx="4616400" cy="421800"/>
          </a:xfrm>
          <a:prstGeom prst="rect">
            <a:avLst/>
          </a:prstGeom>
          <a:noFill/>
          <a:ln>
            <a:noFill/>
          </a:ln>
        </p:spPr>
        <p:txBody>
          <a:bodyPr spcFirstLastPara="1" wrap="square" lIns="91425" tIns="91425" rIns="91425" bIns="91425" anchor="t" anchorCtr="0">
            <a:noAutofit/>
          </a:bodyPr>
          <a:lstStyle/>
          <a:p>
            <a:pPr marL="0" marR="0" lvl="0" indent="0" algn="r" rtl="0">
              <a:lnSpc>
                <a:spcPct val="115000"/>
              </a:lnSpc>
              <a:spcBef>
                <a:spcPts val="0"/>
              </a:spcBef>
              <a:spcAft>
                <a:spcPts val="2100"/>
              </a:spcAft>
              <a:buClr>
                <a:srgbClr val="000000"/>
              </a:buClr>
              <a:buSzPts val="1800"/>
              <a:buFont typeface="Arial"/>
              <a:buNone/>
            </a:pPr>
            <a:r>
              <a:rPr lang="en-US" sz="1800" b="0" i="0" u="none" strike="noStrike" cap="none">
                <a:solidFill>
                  <a:srgbClr val="F3F3F3"/>
                </a:solidFill>
                <a:latin typeface="Barlow Semi Condensed"/>
                <a:ea typeface="Barlow Semi Condensed"/>
                <a:cs typeface="Barlow Semi Condensed"/>
                <a:sym typeface="Barlow Semi Condensed"/>
              </a:rPr>
              <a:t>Template created by: SlidesMania.Com</a:t>
            </a:r>
            <a:endParaRPr sz="1800" b="0" i="0" u="none" strike="noStrike" cap="none">
              <a:solidFill>
                <a:srgbClr val="F3F3F3"/>
              </a:solidFill>
              <a:latin typeface="Barlow Semi Condensed"/>
              <a:ea typeface="Barlow Semi Condensed"/>
              <a:cs typeface="Barlow Semi Condensed"/>
              <a:sym typeface="Barlow Semi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chemeClr val="dk1"/>
              </a:buClr>
              <a:buSzPts val="3700"/>
              <a:buFont typeface="Barlow Semi Condensed Medium"/>
              <a:buNone/>
              <a:defRPr sz="3700" b="0" i="0" u="none" strike="noStrike" cap="none">
                <a:solidFill>
                  <a:schemeClr val="dk1"/>
                </a:solidFill>
                <a:latin typeface="Barlow Semi Condensed Medium"/>
                <a:ea typeface="Barlow Semi Condensed Medium"/>
                <a:cs typeface="Barlow Semi Condensed Medium"/>
                <a:sym typeface="Barlow Semi Condensed Medium"/>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marR="0" lvl="0" indent="-342900" algn="l" rtl="0">
              <a:lnSpc>
                <a:spcPct val="115000"/>
              </a:lnSpc>
              <a:spcBef>
                <a:spcPts val="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1pPr>
            <a:lvl2pPr marL="914400" marR="0" lvl="1"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2pPr>
            <a:lvl3pPr marL="1371600" marR="0" lvl="2"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3pPr>
            <a:lvl4pPr marL="1828800" marR="0" lvl="3"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4pPr>
            <a:lvl5pPr marL="2286000" marR="0" lvl="4"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5pPr>
            <a:lvl6pPr marL="2743200" marR="0" lvl="5"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6pPr>
            <a:lvl7pPr marL="3200400" marR="0" lvl="6"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7pPr>
            <a:lvl8pPr marL="3657600" marR="0" lvl="7"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8pPr>
            <a:lvl9pPr marL="4114800" marR="0" lvl="8" indent="-342900" algn="l" rtl="0">
              <a:lnSpc>
                <a:spcPct val="115000"/>
              </a:lnSpc>
              <a:spcBef>
                <a:spcPts val="2100"/>
              </a:spcBef>
              <a:spcAft>
                <a:spcPts val="210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 name="Google Shape;9;p1"/>
          <p:cNvSpPr txBox="1"/>
          <p:nvPr/>
        </p:nvSpPr>
        <p:spPr>
          <a:xfrm rot="5400000">
            <a:off x="-679350" y="5792075"/>
            <a:ext cx="1579800" cy="3735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Barlow Condensed"/>
                <a:ea typeface="Barlow Condensed"/>
                <a:cs typeface="Barlow Condensed"/>
                <a:sym typeface="Barlow Condensed"/>
              </a:rPr>
              <a:t>SLIDESMANIA.COM</a:t>
            </a:r>
            <a:endParaRPr sz="1200" b="0" i="0" u="none" strike="noStrike" cap="none">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7" r:id="rId7"/>
    <p:sldLayoutId id="2147483660" r:id="rId8"/>
    <p:sldLayoutId id="214748369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Picture1.png" TargetMode="External"/><Relationship Id="rId5" Type="http://schemas.openxmlformats.org/officeDocument/2006/relationships/slide" Target="slide11.xml"/><Relationship Id="rId4" Type="http://schemas.openxmlformats.org/officeDocument/2006/relationships/slide" Target="slide5.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slide" Target="slide11.xml"/><Relationship Id="rId4" Type="http://schemas.openxmlformats.org/officeDocument/2006/relationships/slide" Target="slide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11.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slide" Target="slide11.xml"/><Relationship Id="rId4"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3.xml"/><Relationship Id="rId7" Type="http://schemas.openxmlformats.org/officeDocument/2006/relationships/image" Target="../media/image7.png"/><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slide" Target="slide11.xml"/><Relationship Id="rId10" Type="http://schemas.openxmlformats.org/officeDocument/2006/relationships/image" Target="../media/image8.png"/><Relationship Id="rId4" Type="http://schemas.openxmlformats.org/officeDocument/2006/relationships/slide" Target="slide5.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hyperlink" Target="Ubuntu%20(Ubuntu%20Perfect%204)%20%5bRunning%5d%20-%20Oracle%20VM%20VirtualBox%2011_4_2021%209_00_09%20AM.png" TargetMode="External"/><Relationship Id="rId3" Type="http://schemas.openxmlformats.org/officeDocument/2006/relationships/slide" Target="slide3.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slide" Target="slide11.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image" Target="../media/image3.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 Target="slide3.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7.png"/><Relationship Id="rId5" Type="http://schemas.openxmlformats.org/officeDocument/2006/relationships/slide" Target="slide10.xml"/><Relationship Id="rId10" Type="http://schemas.openxmlformats.org/officeDocument/2006/relationships/image" Target="../media/image4.png"/><Relationship Id="rId4" Type="http://schemas.openxmlformats.org/officeDocument/2006/relationships/slide" Target="slide5.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slide" Target="slide11.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11.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slide" Target="slide10.xml"/><Relationship Id="rId5" Type="http://schemas.openxmlformats.org/officeDocument/2006/relationships/slide" Target="slide12.xml"/><Relationship Id="rId4" Type="http://schemas.openxmlformats.org/officeDocument/2006/relationships/slide" Target="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1" name="Google Shape;3181;p48">
            <a:hlinkClick r:id="rId3" action="ppaction://hlinksldjump"/>
          </p:cNvPr>
          <p:cNvSpPr/>
          <p:nvPr/>
        </p:nvSpPr>
        <p:spPr>
          <a:xfrm rot="350645">
            <a:off x="6178464" y="380741"/>
            <a:ext cx="5035270" cy="598456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82" name="Google Shape;3182;p48"/>
          <p:cNvSpPr txBox="1">
            <a:spLocks noGrp="1"/>
          </p:cNvSpPr>
          <p:nvPr>
            <p:ph type="title"/>
          </p:nvPr>
        </p:nvSpPr>
        <p:spPr>
          <a:xfrm rot="342805">
            <a:off x="6470284" y="1482083"/>
            <a:ext cx="4245993" cy="1866714"/>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3700"/>
              <a:buNone/>
            </a:pPr>
            <a:r>
              <a:rPr lang="en-US" dirty="0"/>
              <a:t>Exposé </a:t>
            </a:r>
            <a:r>
              <a:rPr lang="fr-FR" dirty="0"/>
              <a:t>d'administration des réseaux : </a:t>
            </a:r>
            <a:r>
              <a:rPr lang="fr-FR" b="1" dirty="0"/>
              <a:t>KEYCLOAK</a:t>
            </a:r>
            <a:endParaRPr b="1" dirty="0"/>
          </a:p>
        </p:txBody>
      </p:sp>
      <p:sp>
        <p:nvSpPr>
          <p:cNvPr id="3183" name="Google Shape;3183;p48"/>
          <p:cNvSpPr txBox="1">
            <a:spLocks noGrp="1"/>
          </p:cNvSpPr>
          <p:nvPr>
            <p:ph type="subTitle" idx="2"/>
          </p:nvPr>
        </p:nvSpPr>
        <p:spPr>
          <a:xfrm rot="343120">
            <a:off x="6429340" y="3499888"/>
            <a:ext cx="4022318" cy="1327509"/>
          </a:xfrm>
          <a:prstGeom prst="rect">
            <a:avLst/>
          </a:prstGeom>
          <a:noFill/>
          <a:ln>
            <a:noFill/>
          </a:ln>
        </p:spPr>
        <p:txBody>
          <a:bodyPr spcFirstLastPara="1" wrap="square" lIns="121900" tIns="121900" rIns="121900" bIns="121900" anchor="t" anchorCtr="0">
            <a:noAutofit/>
          </a:bodyPr>
          <a:lstStyle/>
          <a:p>
            <a:pPr marL="0" lvl="0" indent="0" algn="ctr" rtl="0">
              <a:lnSpc>
                <a:spcPct val="115000"/>
              </a:lnSpc>
              <a:spcBef>
                <a:spcPts val="0"/>
              </a:spcBef>
              <a:spcAft>
                <a:spcPts val="2100"/>
              </a:spcAft>
              <a:buSzPts val="1800"/>
              <a:buNone/>
            </a:pPr>
            <a:r>
              <a:rPr lang="en-US" dirty="0"/>
              <a:t>Sous la supervision du</a:t>
            </a:r>
          </a:p>
          <a:p>
            <a:pPr marL="0" lvl="0" indent="0" algn="ctr" rtl="0">
              <a:lnSpc>
                <a:spcPct val="115000"/>
              </a:lnSpc>
              <a:spcBef>
                <a:spcPts val="0"/>
              </a:spcBef>
              <a:spcAft>
                <a:spcPts val="2100"/>
              </a:spcAft>
              <a:buSzPts val="1800"/>
              <a:buNone/>
            </a:pPr>
            <a:r>
              <a:rPr lang="en-US" dirty="0" err="1"/>
              <a:t>Pr</a:t>
            </a:r>
            <a:r>
              <a:rPr lang="en-US" dirty="0"/>
              <a:t> Dr ING THOMAS DJOTIO</a:t>
            </a:r>
            <a:endParaRPr dirty="0"/>
          </a:p>
        </p:txBody>
      </p:sp>
      <p:sp>
        <p:nvSpPr>
          <p:cNvPr id="3184" name="Google Shape;3184;p48"/>
          <p:cNvSpPr txBox="1">
            <a:spLocks noGrp="1"/>
          </p:cNvSpPr>
          <p:nvPr>
            <p:ph type="subTitle" idx="1"/>
          </p:nvPr>
        </p:nvSpPr>
        <p:spPr>
          <a:xfrm>
            <a:off x="1539228" y="1027950"/>
            <a:ext cx="3350100" cy="48021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2100"/>
              </a:spcAft>
              <a:buSzPts val="2700"/>
              <a:buNone/>
            </a:pPr>
            <a:r>
              <a:rPr lang="en-US" dirty="0" err="1"/>
              <a:t>Réalisé</a:t>
            </a:r>
            <a:r>
              <a:rPr lang="en-US" dirty="0"/>
              <a:t> par les </a:t>
            </a:r>
            <a:r>
              <a:rPr lang="en-US" dirty="0" err="1"/>
              <a:t>étudiants</a:t>
            </a:r>
            <a:r>
              <a:rPr lang="en-US" dirty="0"/>
              <a:t>:</a:t>
            </a:r>
          </a:p>
          <a:p>
            <a:pPr lvl="0" indent="-457200" algn="l" rtl="0">
              <a:lnSpc>
                <a:spcPct val="115000"/>
              </a:lnSpc>
              <a:spcBef>
                <a:spcPts val="0"/>
              </a:spcBef>
              <a:spcAft>
                <a:spcPts val="2100"/>
              </a:spcAft>
              <a:buSzPts val="2700"/>
              <a:buFontTx/>
              <a:buChar char="-"/>
            </a:pPr>
            <a:r>
              <a:rPr lang="en-US" dirty="0"/>
              <a:t>Nyongo Ghislain</a:t>
            </a:r>
          </a:p>
          <a:p>
            <a:pPr lvl="0" indent="-457200" algn="l" rtl="0">
              <a:lnSpc>
                <a:spcPct val="115000"/>
              </a:lnSpc>
              <a:spcBef>
                <a:spcPts val="0"/>
              </a:spcBef>
              <a:spcAft>
                <a:spcPts val="2100"/>
              </a:spcAft>
              <a:buSzPts val="2700"/>
              <a:buFontTx/>
              <a:buChar char="-"/>
            </a:pPr>
            <a:r>
              <a:rPr lang="en-US" dirty="0" err="1"/>
              <a:t>Nkonge</a:t>
            </a:r>
            <a:r>
              <a:rPr lang="en-US" dirty="0"/>
              <a:t> Bertha</a:t>
            </a:r>
          </a:p>
          <a:p>
            <a:pPr lvl="0" indent="-457200" algn="l" rtl="0">
              <a:lnSpc>
                <a:spcPct val="115000"/>
              </a:lnSpc>
              <a:spcBef>
                <a:spcPts val="0"/>
              </a:spcBef>
              <a:spcAft>
                <a:spcPts val="2100"/>
              </a:spcAft>
              <a:buSzPts val="2700"/>
              <a:buFontTx/>
              <a:buChar char="-"/>
            </a:pPr>
            <a:r>
              <a:rPr lang="en-US" dirty="0" err="1"/>
              <a:t>Guefa</a:t>
            </a:r>
            <a:r>
              <a:rPr lang="en-US" dirty="0"/>
              <a:t> Valdes</a:t>
            </a:r>
            <a:endParaRPr dirty="0"/>
          </a:p>
        </p:txBody>
      </p:sp>
      <p:sp>
        <p:nvSpPr>
          <p:cNvPr id="2" name="Rectangle 1">
            <a:extLst>
              <a:ext uri="{FF2B5EF4-FFF2-40B4-BE49-F238E27FC236}">
                <a16:creationId xmlns:a16="http://schemas.microsoft.com/office/drawing/2014/main" id="{9BA8233E-5430-4068-9F7C-0B4B40458BAF}"/>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4" name="Picture 3">
            <a:extLst>
              <a:ext uri="{FF2B5EF4-FFF2-40B4-BE49-F238E27FC236}">
                <a16:creationId xmlns:a16="http://schemas.microsoft.com/office/drawing/2014/main" id="{55481752-522C-4C7B-91B9-1360E3BC20EC}"/>
              </a:ext>
            </a:extLst>
          </p:cNvPr>
          <p:cNvPicPr>
            <a:picLocks noChangeAspect="1"/>
          </p:cNvPicPr>
          <p:nvPr/>
        </p:nvPicPr>
        <p:blipFill>
          <a:blip r:embed="rId4"/>
          <a:stretch>
            <a:fillRect/>
          </a:stretch>
        </p:blipFill>
        <p:spPr>
          <a:xfrm rot="576230">
            <a:off x="8375907" y="612777"/>
            <a:ext cx="830346" cy="830346"/>
          </a:xfrm>
          <a:prstGeom prst="rect">
            <a:avLst/>
          </a:prstGeom>
        </p:spPr>
      </p:pic>
      <p:sp>
        <p:nvSpPr>
          <p:cNvPr id="6" name="Rectangle: Rounded Corners 5">
            <a:extLst>
              <a:ext uri="{FF2B5EF4-FFF2-40B4-BE49-F238E27FC236}">
                <a16:creationId xmlns:a16="http://schemas.microsoft.com/office/drawing/2014/main" id="{0D5B20FE-B1A5-42FF-B6BF-0B0154FEAEED}"/>
              </a:ext>
            </a:extLst>
          </p:cNvPr>
          <p:cNvSpPr/>
          <p:nvPr/>
        </p:nvSpPr>
        <p:spPr>
          <a:xfrm>
            <a:off x="11194248" y="868680"/>
            <a:ext cx="147996" cy="46002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11" name="Rectangle: Rounded Corners 10">
            <a:extLst>
              <a:ext uri="{FF2B5EF4-FFF2-40B4-BE49-F238E27FC236}">
                <a16:creationId xmlns:a16="http://schemas.microsoft.com/office/drawing/2014/main" id="{3AEAFD6E-A9DA-4D71-9BFB-58235BFF2894}"/>
              </a:ext>
            </a:extLst>
          </p:cNvPr>
          <p:cNvSpPr/>
          <p:nvPr/>
        </p:nvSpPr>
        <p:spPr>
          <a:xfrm rot="275818">
            <a:off x="11072247" y="1578585"/>
            <a:ext cx="248739" cy="65321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12" name="Rectangle: Rounded Corners 11">
            <a:extLst>
              <a:ext uri="{FF2B5EF4-FFF2-40B4-BE49-F238E27FC236}">
                <a16:creationId xmlns:a16="http://schemas.microsoft.com/office/drawing/2014/main" id="{C86B2AEE-6234-4780-A3C4-B94883495623}"/>
              </a:ext>
            </a:extLst>
          </p:cNvPr>
          <p:cNvSpPr/>
          <p:nvPr/>
        </p:nvSpPr>
        <p:spPr>
          <a:xfrm rot="275818">
            <a:off x="11025177" y="2431828"/>
            <a:ext cx="248739" cy="65321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13" name="Rectangle: Rounded Corners 12">
            <a:extLst>
              <a:ext uri="{FF2B5EF4-FFF2-40B4-BE49-F238E27FC236}">
                <a16:creationId xmlns:a16="http://schemas.microsoft.com/office/drawing/2014/main" id="{FEBB13E8-6AD5-4745-BE6A-43D95C362AD3}"/>
              </a:ext>
            </a:extLst>
          </p:cNvPr>
          <p:cNvSpPr/>
          <p:nvPr/>
        </p:nvSpPr>
        <p:spPr>
          <a:xfrm rot="275818">
            <a:off x="10919285" y="3262204"/>
            <a:ext cx="248739" cy="653213"/>
          </a:xfrm>
          <a:prstGeom prst="roundRect">
            <a:avLst/>
          </a:prstGeom>
          <a:solidFill>
            <a:srgbClr val="D9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14" name="Rectangle: Rounded Corners 13">
            <a:extLst>
              <a:ext uri="{FF2B5EF4-FFF2-40B4-BE49-F238E27FC236}">
                <a16:creationId xmlns:a16="http://schemas.microsoft.com/office/drawing/2014/main" id="{DEF7D50F-EB49-4834-B96A-65CA278BB32F}"/>
              </a:ext>
            </a:extLst>
          </p:cNvPr>
          <p:cNvSpPr/>
          <p:nvPr/>
        </p:nvSpPr>
        <p:spPr>
          <a:xfrm rot="440957">
            <a:off x="10845495" y="4176868"/>
            <a:ext cx="248739" cy="653213"/>
          </a:xfrm>
          <a:prstGeom prst="roundRect">
            <a:avLst/>
          </a:prstGeom>
          <a:solidFill>
            <a:srgbClr val="C9DA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15" name="Rectangle: Rounded Corners 14">
            <a:extLst>
              <a:ext uri="{FF2B5EF4-FFF2-40B4-BE49-F238E27FC236}">
                <a16:creationId xmlns:a16="http://schemas.microsoft.com/office/drawing/2014/main" id="{FE51573F-D496-4345-A3D3-8C54147FD355}"/>
              </a:ext>
            </a:extLst>
          </p:cNvPr>
          <p:cNvSpPr/>
          <p:nvPr/>
        </p:nvSpPr>
        <p:spPr>
          <a:xfrm rot="440957">
            <a:off x="10769138" y="4998461"/>
            <a:ext cx="248739" cy="653213"/>
          </a:xfrm>
          <a:prstGeom prst="roundRect">
            <a:avLst/>
          </a:prstGeom>
          <a:solidFill>
            <a:srgbClr val="CD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16" name="Rectangle: Rounded Corners 15">
            <a:extLst>
              <a:ext uri="{FF2B5EF4-FFF2-40B4-BE49-F238E27FC236}">
                <a16:creationId xmlns:a16="http://schemas.microsoft.com/office/drawing/2014/main" id="{882B67C3-FB6C-4A6C-8246-8FC73CFA5CD6}"/>
              </a:ext>
            </a:extLst>
          </p:cNvPr>
          <p:cNvSpPr/>
          <p:nvPr/>
        </p:nvSpPr>
        <p:spPr>
          <a:xfrm rot="440957">
            <a:off x="10693797" y="5839099"/>
            <a:ext cx="183414" cy="653213"/>
          </a:xfrm>
          <a:prstGeom prst="roundRect">
            <a:avLst/>
          </a:prstGeom>
          <a:solidFill>
            <a:srgbClr val="EAD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9"/>
        <p:cNvGrpSpPr/>
        <p:nvPr/>
      </p:nvGrpSpPr>
      <p:grpSpPr>
        <a:xfrm>
          <a:off x="0" y="0"/>
          <a:ext cx="0" cy="0"/>
          <a:chOff x="0" y="0"/>
          <a:chExt cx="0" cy="0"/>
        </a:xfrm>
      </p:grpSpPr>
      <p:sp>
        <p:nvSpPr>
          <p:cNvPr id="3410" name="Google Shape;3410;p59"/>
          <p:cNvSpPr txBox="1">
            <a:spLocks noGrp="1"/>
          </p:cNvSpPr>
          <p:nvPr>
            <p:ph type="title"/>
          </p:nvPr>
        </p:nvSpPr>
        <p:spPr>
          <a:xfrm>
            <a:off x="795575" y="359550"/>
            <a:ext cx="4844400" cy="731400"/>
          </a:xfrm>
          <a:prstGeom prst="rect">
            <a:avLst/>
          </a:prstGeom>
          <a:solidFill>
            <a:schemeClr val="accent2"/>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sz="2800" dirty="0"/>
              <a:t>III.  </a:t>
            </a:r>
            <a:r>
              <a:rPr lang="fr-FR" sz="2800" dirty="0"/>
              <a:t>IMPLEMENTATION (SUITE) </a:t>
            </a:r>
            <a:endParaRPr sz="2800" dirty="0"/>
          </a:p>
        </p:txBody>
      </p:sp>
      <p:sp>
        <p:nvSpPr>
          <p:cNvPr id="3411" name="Google Shape;3411;p59"/>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fr-CM" u="sng" dirty="0">
                <a:solidFill>
                  <a:srgbClr val="FF0000"/>
                </a:solidFill>
              </a:rPr>
              <a:t> </a:t>
            </a:r>
          </a:p>
        </p:txBody>
      </p:sp>
      <p:sp>
        <p:nvSpPr>
          <p:cNvPr id="3414" name="Google Shape;3414;p59">
            <a:hlinkClick r:id="rId3" action="ppaction://hlinksldjump"/>
          </p:cNvPr>
          <p:cNvSpPr/>
          <p:nvPr/>
        </p:nvSpPr>
        <p:spPr>
          <a:xfrm>
            <a:off x="219075" y="195040"/>
            <a:ext cx="242336" cy="661959"/>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a:hlinkClick r:id="rId4" action="ppaction://hlinksldjump"/>
          </p:cNvPr>
          <p:cNvSpPr/>
          <p:nvPr/>
        </p:nvSpPr>
        <p:spPr>
          <a:xfrm>
            <a:off x="219075" y="1125900"/>
            <a:ext cx="242336"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a:hlinkClick r:id="" action="ppaction://noaction"/>
          </p:cNvPr>
          <p:cNvSpPr/>
          <p:nvPr/>
        </p:nvSpPr>
        <p:spPr>
          <a:xfrm>
            <a:off x="219075" y="2075700"/>
            <a:ext cx="242336"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a:hlinkClick r:id="rId5" action="ppaction://hlinksldjump"/>
          </p:cNvPr>
          <p:cNvSpPr/>
          <p:nvPr/>
        </p:nvSpPr>
        <p:spPr>
          <a:xfrm>
            <a:off x="11689488" y="3038100"/>
            <a:ext cx="283437" cy="69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a:hlinkClick r:id="" action="ppaction://noaction"/>
          </p:cNvPr>
          <p:cNvSpPr/>
          <p:nvPr/>
        </p:nvSpPr>
        <p:spPr>
          <a:xfrm>
            <a:off x="11689488" y="4000500"/>
            <a:ext cx="283437" cy="78105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a:hlinkClick r:id="" action="ppaction://noaction"/>
          </p:cNvPr>
          <p:cNvSpPr/>
          <p:nvPr/>
        </p:nvSpPr>
        <p:spPr>
          <a:xfrm>
            <a:off x="11689488" y="4962526"/>
            <a:ext cx="264387" cy="76957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a:hlinkClick r:id="" action="ppaction://noaction"/>
          </p:cNvPr>
          <p:cNvSpPr/>
          <p:nvPr/>
        </p:nvSpPr>
        <p:spPr>
          <a:xfrm>
            <a:off x="11707464" y="5913076"/>
            <a:ext cx="264387" cy="74988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a:hlinkClick r:id="" action="ppaction://noaction"/>
          </p:cNvPr>
          <p:cNvSpPr/>
          <p:nvPr/>
        </p:nvSpPr>
        <p:spPr>
          <a:xfrm>
            <a:off x="11689488" y="195042"/>
            <a:ext cx="357324" cy="661958"/>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9">
            <a:hlinkClick r:id="" action="ppaction://noaction"/>
          </p:cNvPr>
          <p:cNvSpPr/>
          <p:nvPr/>
        </p:nvSpPr>
        <p:spPr>
          <a:xfrm>
            <a:off x="11689488" y="1125900"/>
            <a:ext cx="283437"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9">
            <a:hlinkClick r:id="" action="ppaction://noaction"/>
          </p:cNvPr>
          <p:cNvSpPr/>
          <p:nvPr/>
        </p:nvSpPr>
        <p:spPr>
          <a:xfrm>
            <a:off x="11689488" y="2075700"/>
            <a:ext cx="283437"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a:extLst>
              <a:ext uri="{FF2B5EF4-FFF2-40B4-BE49-F238E27FC236}">
                <a16:creationId xmlns:a16="http://schemas.microsoft.com/office/drawing/2014/main" id="{F530A267-95D7-4432-990F-E64AEBB5F3F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5" name="Picture 4">
            <a:hlinkClick r:id="rId6" action="ppaction://hlinkfile"/>
            <a:extLst>
              <a:ext uri="{FF2B5EF4-FFF2-40B4-BE49-F238E27FC236}">
                <a16:creationId xmlns:a16="http://schemas.microsoft.com/office/drawing/2014/main" id="{6697F621-368F-4467-BF49-67FF6C8B7224}"/>
              </a:ext>
            </a:extLst>
          </p:cNvPr>
          <p:cNvPicPr>
            <a:picLocks noChangeAspect="1"/>
          </p:cNvPicPr>
          <p:nvPr/>
        </p:nvPicPr>
        <p:blipFill>
          <a:blip r:embed="rId7"/>
          <a:stretch>
            <a:fillRect/>
          </a:stretch>
        </p:blipFill>
        <p:spPr>
          <a:xfrm>
            <a:off x="1289949" y="2271705"/>
            <a:ext cx="3855651" cy="2314590"/>
          </a:xfrm>
          <a:prstGeom prst="rect">
            <a:avLst/>
          </a:prstGeom>
        </p:spPr>
      </p:pic>
    </p:spTree>
    <p:extLst>
      <p:ext uri="{BB962C8B-B14F-4D97-AF65-F5344CB8AC3E}">
        <p14:creationId xmlns:p14="http://schemas.microsoft.com/office/powerpoint/2010/main" val="300171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3"/>
          <p:cNvSpPr txBox="1">
            <a:spLocks noGrp="1"/>
          </p:cNvSpPr>
          <p:nvPr>
            <p:ph type="title"/>
          </p:nvPr>
        </p:nvSpPr>
        <p:spPr>
          <a:xfrm>
            <a:off x="795575" y="359550"/>
            <a:ext cx="4844400" cy="878700"/>
          </a:xfrm>
          <a:prstGeom prst="rect">
            <a:avLst/>
          </a:prstGeom>
          <a:solidFill>
            <a:schemeClr val="accent3"/>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fr-CM" sz="2400" dirty="0"/>
              <a:t>IV.     DIFFICULTÉS RENCONTRÉÉS ET PERSPECTIVES</a:t>
            </a:r>
            <a:endParaRPr lang="en-US" sz="2400" dirty="0"/>
          </a:p>
        </p:txBody>
      </p:sp>
      <p:sp>
        <p:nvSpPr>
          <p:cNvPr id="3499" name="Google Shape;3499;p63"/>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p>
            <a:pPr marL="342900" lvl="0" algn="l" rtl="0">
              <a:lnSpc>
                <a:spcPct val="115000"/>
              </a:lnSpc>
              <a:spcBef>
                <a:spcPts val="0"/>
              </a:spcBef>
              <a:spcAft>
                <a:spcPts val="2100"/>
              </a:spcAft>
              <a:buSzPts val="1800"/>
              <a:buAutoNum type="arabicPeriod" startAt="2"/>
            </a:pPr>
            <a:r>
              <a:rPr lang="fr-CM" u="sng" dirty="0">
                <a:solidFill>
                  <a:srgbClr val="FF0000"/>
                </a:solidFill>
              </a:rPr>
              <a:t>Perspectives pour résoudre les problèmes rencontrés</a:t>
            </a:r>
          </a:p>
          <a:p>
            <a:pPr marL="0" lvl="0" indent="0" algn="l" rtl="0">
              <a:lnSpc>
                <a:spcPct val="115000"/>
              </a:lnSpc>
              <a:spcBef>
                <a:spcPts val="0"/>
              </a:spcBef>
              <a:spcAft>
                <a:spcPts val="2100"/>
              </a:spcAft>
              <a:buSzPts val="1800"/>
              <a:buNone/>
            </a:pPr>
            <a:r>
              <a:rPr lang="fr-CM" dirty="0">
                <a:solidFill>
                  <a:schemeClr val="bg1"/>
                </a:solidFill>
              </a:rPr>
              <a:t>- Toujours vérifier (sur Ubuntu) les ports utilisés par les différents serveurs que l’on possède et les changer si nécessaire.</a:t>
            </a:r>
          </a:p>
          <a:p>
            <a:pPr marL="0" lvl="0" indent="0" algn="l" rtl="0">
              <a:lnSpc>
                <a:spcPct val="115000"/>
              </a:lnSpc>
              <a:spcBef>
                <a:spcPts val="0"/>
              </a:spcBef>
              <a:spcAft>
                <a:spcPts val="2100"/>
              </a:spcAft>
              <a:buSzPts val="1800"/>
              <a:buNone/>
            </a:pPr>
            <a:r>
              <a:rPr lang="fr-CM" dirty="0">
                <a:solidFill>
                  <a:schemeClr val="bg1"/>
                </a:solidFill>
              </a:rPr>
              <a:t>- Dans le guide user nous avons mis à jour toutes les commandes qui nécessitaient d’être mises à jour.</a:t>
            </a:r>
          </a:p>
          <a:p>
            <a:pPr marL="0" lvl="0" indent="0" algn="l" rtl="0">
              <a:lnSpc>
                <a:spcPct val="115000"/>
              </a:lnSpc>
              <a:spcBef>
                <a:spcPts val="0"/>
              </a:spcBef>
              <a:spcAft>
                <a:spcPts val="2100"/>
              </a:spcAft>
              <a:buSzPts val="1800"/>
              <a:buNone/>
            </a:pPr>
            <a:endParaRPr lang="fr-CM" dirty="0">
              <a:solidFill>
                <a:schemeClr val="bg1"/>
              </a:solidFill>
            </a:endParaRPr>
          </a:p>
        </p:txBody>
      </p:sp>
      <p:sp>
        <p:nvSpPr>
          <p:cNvPr id="3500" name="Google Shape;3500;p63"/>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p>
            <a:pPr marL="0" marR="0" lvl="0" indent="0" algn="just">
              <a:lnSpc>
                <a:spcPct val="107000"/>
              </a:lnSpc>
              <a:spcBef>
                <a:spcPts val="0"/>
              </a:spcBef>
              <a:spcAft>
                <a:spcPts val="0"/>
              </a:spcAft>
              <a:buNone/>
            </a:pPr>
            <a:r>
              <a:rPr lang="fr-FR" sz="1600" dirty="0">
                <a:effectLst/>
                <a:latin typeface="Calibri" panose="020F0502020204030204" pitchFamily="34" charset="0"/>
                <a:ea typeface="Calibri" panose="020F0502020204030204" pitchFamily="34" charset="0"/>
                <a:cs typeface="Times New Roman" panose="02020603050405020304" pitchFamily="18" charset="0"/>
              </a:rPr>
              <a:t>1.   </a:t>
            </a:r>
            <a:r>
              <a:rPr lang="fr-FR" sz="16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Difficultés rencontrées</a:t>
            </a:r>
          </a:p>
          <a:p>
            <a:pPr marL="342900" marR="0" lvl="0" indent="-342900" algn="just">
              <a:lnSpc>
                <a:spcPct val="107000"/>
              </a:lnSpc>
              <a:spcBef>
                <a:spcPts val="0"/>
              </a:spcBef>
              <a:spcAft>
                <a:spcPts val="0"/>
              </a:spcAft>
              <a:buFont typeface="Calibri" panose="020F0502020204030204" pitchFamily="34" charset="0"/>
              <a:buChar char="-"/>
            </a:pP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Du fait que c’était la première fois pour nous d’entendre parler de se logiciel, il nous a fallu un certain temps afin de nous approprier son fonctionnement.</a:t>
            </a:r>
            <a:endParaRPr lang="fr-CM"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Nous avons dû apprendre aussi le langage React JS pour notre implémentation.</a:t>
            </a:r>
            <a:endParaRPr lang="fr-CM"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Certaines commandes pour l’installation de keycloak sur Ubuntu étaient obsolètes.</a:t>
            </a:r>
            <a:endParaRPr lang="fr-CM"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Calibri" panose="020F050202020403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La plupart des tutoriels et d’exemples que nous avons suivi pour créer une implémentation étaient soit beaucoup trop complexe pour des novices, soit obsolètes.</a:t>
            </a:r>
            <a:endParaRPr lang="fr-CM"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Calibri" panose="020F0502020204030204" pitchFamily="34" charset="0"/>
              <a:buChar char="-"/>
            </a:pPr>
            <a:r>
              <a:rPr lang="fr-FR" sz="1600" dirty="0">
                <a:effectLst/>
                <a:latin typeface="Calibri" panose="020F0502020204030204" pitchFamily="34" charset="0"/>
                <a:ea typeface="Calibri" panose="020F0502020204030204" pitchFamily="34" charset="0"/>
                <a:cs typeface="Times New Roman" panose="02020603050405020304" pitchFamily="18" charset="0"/>
              </a:rPr>
              <a:t>Lors de l’installation sur Ubuntu, nous avons rencontré un problème avec le port 8080 car du fait qu’apache utilise de base ce port, cela créait un conflit avec Keycloak car celui-ci est défini sur le même port.</a:t>
            </a:r>
            <a:endParaRPr lang="fr-CM"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lnSpc>
                <a:spcPct val="115000"/>
              </a:lnSpc>
              <a:spcBef>
                <a:spcPts val="0"/>
              </a:spcBef>
              <a:spcAft>
                <a:spcPts val="2100"/>
              </a:spcAft>
              <a:buSzPts val="1800"/>
              <a:buNone/>
            </a:pPr>
            <a:endParaRPr dirty="0"/>
          </a:p>
        </p:txBody>
      </p:sp>
      <p:sp>
        <p:nvSpPr>
          <p:cNvPr id="3502" name="Google Shape;3502;p63">
            <a:hlinkClick r:id="rId3" action="ppaction://hlinksldjump"/>
          </p:cNvPr>
          <p:cNvSpPr/>
          <p:nvPr/>
        </p:nvSpPr>
        <p:spPr>
          <a:xfrm>
            <a:off x="164754" y="96715"/>
            <a:ext cx="282363" cy="9561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3">
            <a:hlinkClick r:id="rId4" action="ppaction://hlinksldjump"/>
          </p:cNvPr>
          <p:cNvSpPr/>
          <p:nvPr/>
        </p:nvSpPr>
        <p:spPr>
          <a:xfrm>
            <a:off x="186425" y="1144650"/>
            <a:ext cx="282363" cy="73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3">
            <a:hlinkClick r:id="rId5" action="ppaction://hlinksldjump"/>
          </p:cNvPr>
          <p:cNvSpPr/>
          <p:nvPr/>
        </p:nvSpPr>
        <p:spPr>
          <a:xfrm>
            <a:off x="231325" y="2058787"/>
            <a:ext cx="241126" cy="840525"/>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3">
            <a:hlinkClick r:id="" action="ppaction://noaction"/>
          </p:cNvPr>
          <p:cNvSpPr/>
          <p:nvPr/>
        </p:nvSpPr>
        <p:spPr>
          <a:xfrm>
            <a:off x="231325" y="3063300"/>
            <a:ext cx="286162" cy="731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3">
            <a:hlinkClick r:id="" action="ppaction://noaction"/>
          </p:cNvPr>
          <p:cNvSpPr/>
          <p:nvPr/>
        </p:nvSpPr>
        <p:spPr>
          <a:xfrm>
            <a:off x="11689488" y="4051522"/>
            <a:ext cx="271187" cy="757377"/>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3">
            <a:hlinkClick r:id="" action="ppaction://noaction"/>
          </p:cNvPr>
          <p:cNvSpPr/>
          <p:nvPr/>
        </p:nvSpPr>
        <p:spPr>
          <a:xfrm>
            <a:off x="11685528" y="5007622"/>
            <a:ext cx="271187" cy="77895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3">
            <a:hlinkClick r:id="" action="ppaction://noaction"/>
          </p:cNvPr>
          <p:cNvSpPr/>
          <p:nvPr/>
        </p:nvSpPr>
        <p:spPr>
          <a:xfrm>
            <a:off x="11685527" y="5890496"/>
            <a:ext cx="271187" cy="77895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3">
            <a:hlinkClick r:id="" action="ppaction://noaction"/>
          </p:cNvPr>
          <p:cNvSpPr/>
          <p:nvPr/>
        </p:nvSpPr>
        <p:spPr>
          <a:xfrm>
            <a:off x="11716369" y="188550"/>
            <a:ext cx="283437" cy="7314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3">
            <a:hlinkClick r:id="" action="ppaction://noaction"/>
          </p:cNvPr>
          <p:cNvSpPr/>
          <p:nvPr/>
        </p:nvSpPr>
        <p:spPr>
          <a:xfrm>
            <a:off x="11729809" y="1058275"/>
            <a:ext cx="256556" cy="8500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3">
            <a:hlinkClick r:id="" action="ppaction://noaction"/>
          </p:cNvPr>
          <p:cNvSpPr/>
          <p:nvPr/>
        </p:nvSpPr>
        <p:spPr>
          <a:xfrm>
            <a:off x="11689488" y="2107048"/>
            <a:ext cx="271187" cy="757377"/>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3">
            <a:hlinkClick r:id="" action="ppaction://noaction"/>
          </p:cNvPr>
          <p:cNvSpPr/>
          <p:nvPr/>
        </p:nvSpPr>
        <p:spPr>
          <a:xfrm>
            <a:off x="11716369" y="3095422"/>
            <a:ext cx="244306" cy="72510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Rectangle 16">
            <a:extLst>
              <a:ext uri="{FF2B5EF4-FFF2-40B4-BE49-F238E27FC236}">
                <a16:creationId xmlns:a16="http://schemas.microsoft.com/office/drawing/2014/main" id="{E810E5EC-ACC1-4462-BF2E-679E074891E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82"/>
        <p:cNvGrpSpPr/>
        <p:nvPr/>
      </p:nvGrpSpPr>
      <p:grpSpPr>
        <a:xfrm>
          <a:off x="0" y="0"/>
          <a:ext cx="0" cy="0"/>
          <a:chOff x="0" y="0"/>
          <a:chExt cx="0" cy="0"/>
        </a:xfrm>
      </p:grpSpPr>
      <p:sp>
        <p:nvSpPr>
          <p:cNvPr id="4483" name="Google Shape;4483;p106"/>
          <p:cNvSpPr txBox="1">
            <a:spLocks noGrp="1"/>
          </p:cNvSpPr>
          <p:nvPr>
            <p:ph type="title"/>
          </p:nvPr>
        </p:nvSpPr>
        <p:spPr>
          <a:xfrm>
            <a:off x="795575" y="359550"/>
            <a:ext cx="4844400" cy="731400"/>
          </a:xfrm>
          <a:prstGeom prst="rect">
            <a:avLst/>
          </a:prstGeom>
          <a:solidFill>
            <a:schemeClr val="dk2"/>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dirty="0"/>
              <a:t>CONCLUSION</a:t>
            </a:r>
            <a:endParaRPr dirty="0"/>
          </a:p>
        </p:txBody>
      </p:sp>
      <p:sp>
        <p:nvSpPr>
          <p:cNvPr id="4484" name="Google Shape;4484;p106"/>
          <p:cNvSpPr txBox="1">
            <a:spLocks noGrp="1"/>
          </p:cNvSpPr>
          <p:nvPr>
            <p:ph type="body" idx="1"/>
          </p:nvPr>
        </p:nvSpPr>
        <p:spPr>
          <a:xfrm>
            <a:off x="256638" y="1640100"/>
            <a:ext cx="5273925" cy="4657200"/>
          </a:xfrm>
          <a:prstGeom prst="rect">
            <a:avLst/>
          </a:prstGeom>
          <a:noFill/>
          <a:ln>
            <a:noFill/>
          </a:ln>
        </p:spPr>
        <p:txBody>
          <a:bodyPr spcFirstLastPara="1" wrap="square" lIns="121900" tIns="121900" rIns="121900" bIns="121900" anchor="t" anchorCtr="0">
            <a:noAutofit/>
          </a:bodyPr>
          <a:lstStyle/>
          <a:p>
            <a:pPr marL="457200" lvl="0" indent="-228600" algn="just" rtl="0">
              <a:lnSpc>
                <a:spcPct val="115000"/>
              </a:lnSpc>
              <a:spcBef>
                <a:spcPts val="0"/>
              </a:spcBef>
              <a:spcAft>
                <a:spcPts val="0"/>
              </a:spcAft>
              <a:buSzPts val="1800"/>
              <a:buNone/>
            </a:pPr>
            <a:r>
              <a:rPr lang="fr-CM" dirty="0"/>
              <a:t>     Parvenus au terme de notre travail, il convient de rappeler son bienfondé et les étapes clés qui nous ont amenées jusqu’ici. Il était question pour nous d’effectuer un travail d’analyse, de conception puis d’implémentation relative à Keycloak. Pour mener à bien notre tâche, nous avons tout d’abord rappeler le contexte global du travail, puis les généralités sur Keycloak et afin, nous avons mis sur pied une petite implémentation de ce protocole d’authentification à l’aide de React </a:t>
            </a:r>
            <a:r>
              <a:rPr lang="fr-CM" dirty="0" err="1"/>
              <a:t>Js</a:t>
            </a:r>
            <a:r>
              <a:rPr lang="fr-CM" dirty="0"/>
              <a:t>. Notre travail ainsi achevé, il est naturel de nous interroger sur comment l’intégrer sur des projets de plus grande portée.</a:t>
            </a:r>
            <a:endParaRPr dirty="0"/>
          </a:p>
        </p:txBody>
      </p:sp>
      <p:sp>
        <p:nvSpPr>
          <p:cNvPr id="4485" name="Google Shape;4485;p106">
            <a:hlinkClick r:id="" action="ppaction://noaction"/>
          </p:cNvPr>
          <p:cNvSpPr/>
          <p:nvPr/>
        </p:nvSpPr>
        <p:spPr>
          <a:xfrm>
            <a:off x="49938" y="82650"/>
            <a:ext cx="413400" cy="9561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06">
            <a:hlinkClick r:id="" action="ppaction://noaction"/>
          </p:cNvPr>
          <p:cNvSpPr/>
          <p:nvPr/>
        </p:nvSpPr>
        <p:spPr>
          <a:xfrm>
            <a:off x="49938" y="1048275"/>
            <a:ext cx="413400" cy="95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06">
            <a:hlinkClick r:id="" action="ppaction://noaction"/>
          </p:cNvPr>
          <p:cNvSpPr/>
          <p:nvPr/>
        </p:nvSpPr>
        <p:spPr>
          <a:xfrm>
            <a:off x="49938" y="1994850"/>
            <a:ext cx="413400" cy="95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06">
            <a:hlinkClick r:id="" action="ppaction://noaction"/>
          </p:cNvPr>
          <p:cNvSpPr/>
          <p:nvPr/>
        </p:nvSpPr>
        <p:spPr>
          <a:xfrm>
            <a:off x="49938" y="2950950"/>
            <a:ext cx="413400" cy="95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06">
            <a:hlinkClick r:id="" action="ppaction://noaction"/>
          </p:cNvPr>
          <p:cNvSpPr/>
          <p:nvPr/>
        </p:nvSpPr>
        <p:spPr>
          <a:xfrm>
            <a:off x="49938" y="3907050"/>
            <a:ext cx="413400" cy="956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06">
            <a:hlinkClick r:id="" action="ppaction://noaction"/>
          </p:cNvPr>
          <p:cNvSpPr/>
          <p:nvPr/>
        </p:nvSpPr>
        <p:spPr>
          <a:xfrm>
            <a:off x="49938" y="4863150"/>
            <a:ext cx="413400" cy="956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06">
            <a:hlinkClick r:id="" action="ppaction://noaction"/>
          </p:cNvPr>
          <p:cNvSpPr/>
          <p:nvPr/>
        </p:nvSpPr>
        <p:spPr>
          <a:xfrm>
            <a:off x="49938" y="5819250"/>
            <a:ext cx="413400" cy="956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90;p106">
            <a:hlinkClick r:id="" action="ppaction://noaction"/>
            <a:extLst>
              <a:ext uri="{FF2B5EF4-FFF2-40B4-BE49-F238E27FC236}">
                <a16:creationId xmlns:a16="http://schemas.microsoft.com/office/drawing/2014/main" id="{58BB6EAA-FAA1-4268-9F03-832BC5855E89}"/>
              </a:ext>
            </a:extLst>
          </p:cNvPr>
          <p:cNvSpPr/>
          <p:nvPr/>
        </p:nvSpPr>
        <p:spPr>
          <a:xfrm rot="5400000" flipH="1">
            <a:off x="9555094" y="4668769"/>
            <a:ext cx="423250" cy="3574212"/>
          </a:xfrm>
          <a:prstGeom prst="rect">
            <a:avLst/>
          </a:prstGeom>
          <a:solidFill>
            <a:srgbClr val="373C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49"/>
          <p:cNvSpPr txBox="1">
            <a:spLocks noGrp="1"/>
          </p:cNvSpPr>
          <p:nvPr>
            <p:ph type="title"/>
          </p:nvPr>
        </p:nvSpPr>
        <p:spPr>
          <a:xfrm>
            <a:off x="6692315" y="172100"/>
            <a:ext cx="4793025" cy="7764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3700"/>
              <a:buNone/>
            </a:pPr>
            <a:r>
              <a:rPr lang="en-US" dirty="0"/>
              <a:t>PLAN DE L’EXPOS</a:t>
            </a:r>
            <a:r>
              <a:rPr lang="fr-FR" dirty="0"/>
              <a:t>É</a:t>
            </a:r>
            <a:endParaRPr dirty="0"/>
          </a:p>
        </p:txBody>
      </p:sp>
      <p:sp>
        <p:nvSpPr>
          <p:cNvPr id="3204" name="Google Shape;3204;p49">
            <a:hlinkClick r:id="rId3" action="ppaction://hlinksldjump"/>
          </p:cNvPr>
          <p:cNvSpPr/>
          <p:nvPr/>
        </p:nvSpPr>
        <p:spPr>
          <a:xfrm>
            <a:off x="11651388" y="822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9">
            <a:hlinkClick r:id="rId4" action="ppaction://hlinksldjump"/>
          </p:cNvPr>
          <p:cNvSpPr/>
          <p:nvPr/>
        </p:nvSpPr>
        <p:spPr>
          <a:xfrm>
            <a:off x="11651388" y="10383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9">
            <a:hlinkClick r:id="rId5" action="ppaction://hlinksldjump"/>
          </p:cNvPr>
          <p:cNvSpPr/>
          <p:nvPr/>
        </p:nvSpPr>
        <p:spPr>
          <a:xfrm>
            <a:off x="11651388" y="19944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9">
            <a:hlinkClick r:id="" action="ppaction://noaction"/>
          </p:cNvPr>
          <p:cNvSpPr/>
          <p:nvPr/>
        </p:nvSpPr>
        <p:spPr>
          <a:xfrm>
            <a:off x="11651388" y="29505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9">
            <a:hlinkClick r:id="" action="ppaction://noaction"/>
          </p:cNvPr>
          <p:cNvSpPr/>
          <p:nvPr/>
        </p:nvSpPr>
        <p:spPr>
          <a:xfrm>
            <a:off x="11651388" y="39066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9">
            <a:hlinkClick r:id="" action="ppaction://noaction"/>
          </p:cNvPr>
          <p:cNvSpPr/>
          <p:nvPr/>
        </p:nvSpPr>
        <p:spPr>
          <a:xfrm>
            <a:off x="11683716" y="4834358"/>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9">
            <a:hlinkClick r:id="" action="ppaction://noaction"/>
          </p:cNvPr>
          <p:cNvSpPr/>
          <p:nvPr/>
        </p:nvSpPr>
        <p:spPr>
          <a:xfrm>
            <a:off x="11651388" y="58188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Rectangle 23">
            <a:extLst>
              <a:ext uri="{FF2B5EF4-FFF2-40B4-BE49-F238E27FC236}">
                <a16:creationId xmlns:a16="http://schemas.microsoft.com/office/drawing/2014/main" id="{89E00372-B21B-44F0-8460-DD66B9D83744}"/>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6" name="TextBox 5">
            <a:extLst>
              <a:ext uri="{FF2B5EF4-FFF2-40B4-BE49-F238E27FC236}">
                <a16:creationId xmlns:a16="http://schemas.microsoft.com/office/drawing/2014/main" id="{2C1F4ED8-69E5-4124-9B80-F3BA43005B76}"/>
              </a:ext>
            </a:extLst>
          </p:cNvPr>
          <p:cNvSpPr txBox="1"/>
          <p:nvPr/>
        </p:nvSpPr>
        <p:spPr>
          <a:xfrm>
            <a:off x="6530340" y="1030730"/>
            <a:ext cx="4955000" cy="5693866"/>
          </a:xfrm>
          <a:prstGeom prst="rect">
            <a:avLst/>
          </a:prstGeom>
          <a:noFill/>
        </p:spPr>
        <p:txBody>
          <a:bodyPr wrap="square" rtlCol="0">
            <a:spAutoFit/>
          </a:bodyPr>
          <a:lstStyle/>
          <a:p>
            <a:pPr algn="just"/>
            <a:r>
              <a:rPr lang="fr-CM" dirty="0"/>
              <a:t>INTRODUCTION</a:t>
            </a:r>
          </a:p>
          <a:p>
            <a:pPr algn="just"/>
            <a:endParaRPr lang="fr-CM" dirty="0"/>
          </a:p>
          <a:p>
            <a:pPr marL="400050" indent="-400050" algn="just">
              <a:buAutoNum type="romanUcPeriod"/>
            </a:pPr>
            <a:r>
              <a:rPr lang="fr-CM" dirty="0"/>
              <a:t>CONTEXTE D’UTILISATION DE KEYCLOAK	</a:t>
            </a:r>
          </a:p>
          <a:p>
            <a:pPr marL="400050" indent="-400050" algn="just">
              <a:buAutoNum type="romanUcPeriod"/>
            </a:pPr>
            <a:endParaRPr lang="fr-CM" dirty="0"/>
          </a:p>
          <a:p>
            <a:pPr marL="342900" indent="-342900" algn="just">
              <a:buAutoNum type="arabicPeriod"/>
            </a:pPr>
            <a:r>
              <a:rPr lang="fr-CM" dirty="0"/>
              <a:t>Dans un réseau communautaire</a:t>
            </a:r>
          </a:p>
          <a:p>
            <a:pPr marL="342900" indent="-342900" algn="just">
              <a:buAutoNum type="arabicPeriod"/>
            </a:pPr>
            <a:endParaRPr lang="fr-CM" dirty="0"/>
          </a:p>
          <a:p>
            <a:pPr marL="342900" indent="-342900" algn="just">
              <a:buAutoNum type="arabicPeriod" startAt="2"/>
            </a:pPr>
            <a:r>
              <a:rPr lang="fr-CM" dirty="0"/>
              <a:t>Cas particulier : Dans une université (Ecole National Supérieure Polytechnique de Yaoundé 1)</a:t>
            </a:r>
          </a:p>
          <a:p>
            <a:pPr marL="342900" indent="-342900" algn="just">
              <a:buAutoNum type="arabicPeriod" startAt="2"/>
            </a:pPr>
            <a:endParaRPr lang="fr-CM" dirty="0"/>
          </a:p>
          <a:p>
            <a:pPr marL="342900" indent="-342900" algn="just">
              <a:buAutoNum type="arabicPeriod" startAt="2"/>
            </a:pPr>
            <a:endParaRPr lang="fr-CM" dirty="0"/>
          </a:p>
          <a:p>
            <a:pPr marL="400050" indent="-400050" algn="just">
              <a:buAutoNum type="romanUcPeriod" startAt="2"/>
            </a:pPr>
            <a:r>
              <a:rPr lang="fr-CM" dirty="0"/>
              <a:t>GÉNÉRALITÉ SUR KEYCLOAK</a:t>
            </a:r>
          </a:p>
          <a:p>
            <a:pPr marL="400050" indent="-400050" algn="just">
              <a:buAutoNum type="romanUcPeriod" startAt="2"/>
            </a:pPr>
            <a:endParaRPr lang="fr-CM" dirty="0"/>
          </a:p>
          <a:p>
            <a:pPr marL="342900" indent="-342900" algn="just">
              <a:buAutoNum type="arabicPeriod"/>
            </a:pPr>
            <a:r>
              <a:rPr lang="fr-CM" dirty="0"/>
              <a:t>Historique</a:t>
            </a:r>
          </a:p>
          <a:p>
            <a:pPr marL="342900" indent="-342900" algn="just">
              <a:buAutoNum type="arabicPeriod"/>
            </a:pPr>
            <a:endParaRPr lang="fr-CM" dirty="0"/>
          </a:p>
          <a:p>
            <a:pPr marL="342900" indent="-342900" algn="just">
              <a:buAutoNum type="arabicPeriod" startAt="2"/>
            </a:pPr>
            <a:r>
              <a:rPr lang="fr-CM" dirty="0"/>
              <a:t>Qu’est-ce que Keycloak ?</a:t>
            </a:r>
          </a:p>
          <a:p>
            <a:pPr marL="342900" indent="-342900" algn="just">
              <a:buAutoNum type="arabicPeriod" startAt="2"/>
            </a:pPr>
            <a:endParaRPr lang="fr-CM" dirty="0"/>
          </a:p>
          <a:p>
            <a:pPr marL="342900" indent="-342900" algn="just">
              <a:buAutoNum type="arabicPeriod" startAt="3"/>
            </a:pPr>
            <a:r>
              <a:rPr lang="fr-CM" dirty="0"/>
              <a:t>Présentation succincte de l’interface du logiciel</a:t>
            </a:r>
          </a:p>
          <a:p>
            <a:pPr algn="just"/>
            <a:r>
              <a:rPr lang="fr-CM" dirty="0"/>
              <a:t>a.	Section configure</a:t>
            </a:r>
          </a:p>
          <a:p>
            <a:pPr marL="342900" indent="-342900" algn="just">
              <a:buAutoNum type="alphaLcPeriod" startAt="2"/>
            </a:pPr>
            <a:r>
              <a:rPr lang="fr-CM" dirty="0"/>
              <a:t>Section manage</a:t>
            </a:r>
          </a:p>
          <a:p>
            <a:pPr algn="just"/>
            <a:endParaRPr lang="fr-CM" dirty="0"/>
          </a:p>
          <a:p>
            <a:pPr algn="just"/>
            <a:r>
              <a:rPr lang="fr-CM" dirty="0"/>
              <a:t>4.	Caractéristiques de Keycloak</a:t>
            </a:r>
          </a:p>
          <a:p>
            <a:pPr algn="just"/>
            <a:r>
              <a:rPr lang="fr-CM" dirty="0"/>
              <a:t>a.	Distributions de Keycloak</a:t>
            </a:r>
          </a:p>
          <a:p>
            <a:pPr algn="just"/>
            <a:r>
              <a:rPr lang="fr-CM" dirty="0"/>
              <a:t>b.	Composants</a:t>
            </a:r>
          </a:p>
          <a:p>
            <a:pPr algn="just"/>
            <a:r>
              <a:rPr lang="fr-CM" dirty="0"/>
              <a:t>c.	Spécificités	</a:t>
            </a:r>
          </a:p>
          <a:p>
            <a:pPr algn="just"/>
            <a:r>
              <a:rPr lang="fr-CM" dirty="0"/>
              <a:t>d.	Les méthodes d’authentification prises en charge par keycloak</a:t>
            </a:r>
          </a:p>
        </p:txBody>
      </p:sp>
      <p:sp>
        <p:nvSpPr>
          <p:cNvPr id="33" name="Rectangle: Rounded Corners 32">
            <a:extLst>
              <a:ext uri="{FF2B5EF4-FFF2-40B4-BE49-F238E27FC236}">
                <a16:creationId xmlns:a16="http://schemas.microsoft.com/office/drawing/2014/main" id="{9D3CFB5E-A9DA-401A-9EF8-E3023F0B5AE7}"/>
              </a:ext>
            </a:extLst>
          </p:cNvPr>
          <p:cNvSpPr/>
          <p:nvPr/>
        </p:nvSpPr>
        <p:spPr>
          <a:xfrm>
            <a:off x="11710092" y="330286"/>
            <a:ext cx="147996" cy="460029"/>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4" name="Rectangle: Rounded Corners 33">
            <a:extLst>
              <a:ext uri="{FF2B5EF4-FFF2-40B4-BE49-F238E27FC236}">
                <a16:creationId xmlns:a16="http://schemas.microsoft.com/office/drawing/2014/main" id="{3CBF9F2F-F574-415E-A358-2C15A716CACB}"/>
              </a:ext>
            </a:extLst>
          </p:cNvPr>
          <p:cNvSpPr/>
          <p:nvPr/>
        </p:nvSpPr>
        <p:spPr>
          <a:xfrm>
            <a:off x="11736522" y="1226783"/>
            <a:ext cx="147996" cy="67354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5" name="Rectangle: Rounded Corners 34">
            <a:extLst>
              <a:ext uri="{FF2B5EF4-FFF2-40B4-BE49-F238E27FC236}">
                <a16:creationId xmlns:a16="http://schemas.microsoft.com/office/drawing/2014/main" id="{125F5924-C02C-4C9C-91C8-6A5830A5B97F}"/>
              </a:ext>
            </a:extLst>
          </p:cNvPr>
          <p:cNvSpPr/>
          <p:nvPr/>
        </p:nvSpPr>
        <p:spPr>
          <a:xfrm>
            <a:off x="11710092" y="2135728"/>
            <a:ext cx="147996" cy="67354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6" name="Rectangle: Rounded Corners 35">
            <a:extLst>
              <a:ext uri="{FF2B5EF4-FFF2-40B4-BE49-F238E27FC236}">
                <a16:creationId xmlns:a16="http://schemas.microsoft.com/office/drawing/2014/main" id="{B54CA181-155F-4CCE-A50C-D80D5C8ACC12}"/>
              </a:ext>
            </a:extLst>
          </p:cNvPr>
          <p:cNvSpPr/>
          <p:nvPr/>
        </p:nvSpPr>
        <p:spPr>
          <a:xfrm>
            <a:off x="11710092" y="3087828"/>
            <a:ext cx="147996" cy="67354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7" name="Rectangle: Rounded Corners 36">
            <a:extLst>
              <a:ext uri="{FF2B5EF4-FFF2-40B4-BE49-F238E27FC236}">
                <a16:creationId xmlns:a16="http://schemas.microsoft.com/office/drawing/2014/main" id="{C8970CB8-4A9A-406C-B144-569435BB6C03}"/>
              </a:ext>
            </a:extLst>
          </p:cNvPr>
          <p:cNvSpPr/>
          <p:nvPr/>
        </p:nvSpPr>
        <p:spPr>
          <a:xfrm>
            <a:off x="11710092" y="4082067"/>
            <a:ext cx="147996" cy="673544"/>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8" name="Rectangle: Rounded Corners 37">
            <a:extLst>
              <a:ext uri="{FF2B5EF4-FFF2-40B4-BE49-F238E27FC236}">
                <a16:creationId xmlns:a16="http://schemas.microsoft.com/office/drawing/2014/main" id="{64166E22-C0BA-4991-B279-98E65F56CF88}"/>
              </a:ext>
            </a:extLst>
          </p:cNvPr>
          <p:cNvSpPr/>
          <p:nvPr/>
        </p:nvSpPr>
        <p:spPr>
          <a:xfrm>
            <a:off x="11704194" y="5038167"/>
            <a:ext cx="147996" cy="67354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
        <p:nvSpPr>
          <p:cNvPr id="39" name="Rectangle: Rounded Corners 38">
            <a:extLst>
              <a:ext uri="{FF2B5EF4-FFF2-40B4-BE49-F238E27FC236}">
                <a16:creationId xmlns:a16="http://schemas.microsoft.com/office/drawing/2014/main" id="{11BB076F-1762-4046-9A25-F4465891738E}"/>
              </a:ext>
            </a:extLst>
          </p:cNvPr>
          <p:cNvSpPr/>
          <p:nvPr/>
        </p:nvSpPr>
        <p:spPr>
          <a:xfrm>
            <a:off x="11736522" y="6022660"/>
            <a:ext cx="147996" cy="67354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4"/>
        <p:cNvGrpSpPr/>
        <p:nvPr/>
      </p:nvGrpSpPr>
      <p:grpSpPr>
        <a:xfrm>
          <a:off x="0" y="0"/>
          <a:ext cx="0" cy="0"/>
          <a:chOff x="0" y="0"/>
          <a:chExt cx="0" cy="0"/>
        </a:xfrm>
      </p:grpSpPr>
      <p:sp>
        <p:nvSpPr>
          <p:cNvPr id="3217" name="Google Shape;3217;p50"/>
          <p:cNvSpPr txBox="1">
            <a:spLocks noGrp="1"/>
          </p:cNvSpPr>
          <p:nvPr>
            <p:ph type="body" idx="2"/>
          </p:nvPr>
        </p:nvSpPr>
        <p:spPr>
          <a:xfrm>
            <a:off x="745755" y="530075"/>
            <a:ext cx="4844400" cy="5128200"/>
          </a:xfrm>
          <a:prstGeom prst="rect">
            <a:avLst/>
          </a:prstGeom>
          <a:noFill/>
          <a:ln>
            <a:noFill/>
          </a:ln>
        </p:spPr>
        <p:txBody>
          <a:bodyPr spcFirstLastPara="1" wrap="square" lIns="121900" tIns="121900" rIns="121900" bIns="121900" anchor="t" anchorCtr="0">
            <a:noAutofit/>
          </a:bodyPr>
          <a:lstStyle/>
          <a:p>
            <a:pPr marL="114300" indent="0" algn="just">
              <a:buNone/>
            </a:pPr>
            <a:r>
              <a:rPr lang="fr-CM" dirty="0"/>
              <a:t>5.	Comparaison entre Keycloak et d’autres outils similaires	</a:t>
            </a:r>
          </a:p>
          <a:p>
            <a:pPr marL="114300" indent="0" algn="just">
              <a:buNone/>
            </a:pPr>
            <a:r>
              <a:rPr lang="fr-CM" dirty="0"/>
              <a:t>a.	</a:t>
            </a:r>
            <a:r>
              <a:rPr lang="fr-CM" dirty="0" err="1"/>
              <a:t>Okta</a:t>
            </a:r>
            <a:endParaRPr lang="fr-CM" dirty="0"/>
          </a:p>
          <a:p>
            <a:pPr marL="114300" indent="0" algn="just">
              <a:buNone/>
            </a:pPr>
            <a:r>
              <a:rPr lang="fr-CM" dirty="0"/>
              <a:t>b.	Auth0</a:t>
            </a:r>
          </a:p>
          <a:p>
            <a:pPr marL="114300" indent="0" algn="just">
              <a:buNone/>
            </a:pPr>
            <a:r>
              <a:rPr lang="fr-CM" dirty="0"/>
              <a:t>c.	Microsoft Azure Active Directory</a:t>
            </a:r>
          </a:p>
          <a:p>
            <a:pPr marL="114300" indent="0" algn="just">
              <a:buNone/>
            </a:pPr>
            <a:r>
              <a:rPr lang="fr-CM" dirty="0"/>
              <a:t>d.	</a:t>
            </a:r>
            <a:r>
              <a:rPr lang="fr-CM" dirty="0" err="1"/>
              <a:t>Gluu</a:t>
            </a:r>
            <a:endParaRPr lang="fr-CM" dirty="0"/>
          </a:p>
          <a:p>
            <a:pPr algn="just">
              <a:buAutoNum type="alphaLcPeriod" startAt="5"/>
            </a:pPr>
            <a:r>
              <a:rPr lang="fr-CM" dirty="0" err="1"/>
              <a:t>FreeIPA</a:t>
            </a:r>
            <a:endParaRPr lang="fr-CM" dirty="0"/>
          </a:p>
          <a:p>
            <a:pPr marL="114300" indent="0" algn="just">
              <a:buNone/>
            </a:pPr>
            <a:endParaRPr lang="fr-CM" dirty="0"/>
          </a:p>
          <a:p>
            <a:pPr marL="114300" indent="0" algn="just">
              <a:buNone/>
            </a:pPr>
            <a:r>
              <a:rPr lang="fr-CM" dirty="0"/>
              <a:t>6.	Pourquoi choisir Keycloak comme solution ?</a:t>
            </a:r>
          </a:p>
          <a:p>
            <a:pPr marL="0" lvl="0" indent="0" algn="l" rtl="0">
              <a:lnSpc>
                <a:spcPct val="115000"/>
              </a:lnSpc>
              <a:spcBef>
                <a:spcPts val="0"/>
              </a:spcBef>
              <a:spcAft>
                <a:spcPts val="0"/>
              </a:spcAft>
              <a:buClr>
                <a:schemeClr val="dk1"/>
              </a:buClr>
              <a:buSzPts val="1100"/>
              <a:buFont typeface="Arial"/>
              <a:buNone/>
            </a:pPr>
            <a:endParaRPr lang="fr-CM" dirty="0"/>
          </a:p>
        </p:txBody>
      </p:sp>
      <p:sp>
        <p:nvSpPr>
          <p:cNvPr id="3235" name="Google Shape;3235;p50">
            <a:hlinkClick r:id="rId3" action="ppaction://hlinksldjump"/>
          </p:cNvPr>
          <p:cNvSpPr/>
          <p:nvPr/>
        </p:nvSpPr>
        <p:spPr>
          <a:xfrm>
            <a:off x="11575188" y="179023"/>
            <a:ext cx="413400" cy="762555"/>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50">
            <a:hlinkClick r:id="rId4" action="ppaction://hlinksldjump"/>
          </p:cNvPr>
          <p:cNvSpPr/>
          <p:nvPr/>
        </p:nvSpPr>
        <p:spPr>
          <a:xfrm>
            <a:off x="11689488" y="1213908"/>
            <a:ext cx="337200" cy="683770"/>
          </a:xfrm>
          <a:prstGeom prst="rect">
            <a:avLst/>
          </a:pr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0">
            <a:hlinkClick r:id="rId5" action="ppaction://hlinksldjump"/>
          </p:cNvPr>
          <p:cNvSpPr/>
          <p:nvPr/>
        </p:nvSpPr>
        <p:spPr>
          <a:xfrm>
            <a:off x="11651388" y="19944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0">
            <a:hlinkClick r:id="" action="ppaction://noaction"/>
          </p:cNvPr>
          <p:cNvSpPr/>
          <p:nvPr/>
        </p:nvSpPr>
        <p:spPr>
          <a:xfrm>
            <a:off x="11651388" y="29505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0">
            <a:hlinkClick r:id="" action="ppaction://noaction"/>
          </p:cNvPr>
          <p:cNvSpPr/>
          <p:nvPr/>
        </p:nvSpPr>
        <p:spPr>
          <a:xfrm>
            <a:off x="11674727" y="3970738"/>
            <a:ext cx="214320" cy="844213"/>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0">
            <a:hlinkClick r:id="" action="ppaction://noaction"/>
          </p:cNvPr>
          <p:cNvSpPr/>
          <p:nvPr/>
        </p:nvSpPr>
        <p:spPr>
          <a:xfrm>
            <a:off x="11651388" y="48627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0">
            <a:hlinkClick r:id="" action="ppaction://noaction"/>
          </p:cNvPr>
          <p:cNvSpPr/>
          <p:nvPr/>
        </p:nvSpPr>
        <p:spPr>
          <a:xfrm>
            <a:off x="11651388" y="58188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Rectangle 28">
            <a:extLst>
              <a:ext uri="{FF2B5EF4-FFF2-40B4-BE49-F238E27FC236}">
                <a16:creationId xmlns:a16="http://schemas.microsoft.com/office/drawing/2014/main" id="{8663A380-BD22-44A1-92EC-2A13974F57DF}"/>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5" name="Text Placeholder 4">
            <a:extLst>
              <a:ext uri="{FF2B5EF4-FFF2-40B4-BE49-F238E27FC236}">
                <a16:creationId xmlns:a16="http://schemas.microsoft.com/office/drawing/2014/main" id="{D97A8FFA-370F-4E17-91E1-035B470F4029}"/>
              </a:ext>
            </a:extLst>
          </p:cNvPr>
          <p:cNvSpPr>
            <a:spLocks noGrp="1"/>
          </p:cNvSpPr>
          <p:nvPr>
            <p:ph type="body" idx="1"/>
          </p:nvPr>
        </p:nvSpPr>
        <p:spPr/>
        <p:txBody>
          <a:bodyPr/>
          <a:lstStyle/>
          <a:p>
            <a:pPr marL="514350" indent="-400050">
              <a:buAutoNum type="romanUcPeriod" startAt="3"/>
            </a:pPr>
            <a:r>
              <a:rPr lang="fr-CM" dirty="0"/>
              <a:t>IMPLÉMENTATION</a:t>
            </a:r>
          </a:p>
          <a:p>
            <a:pPr marL="514350" indent="-400050">
              <a:buAutoNum type="romanUcPeriod" startAt="3"/>
            </a:pPr>
            <a:endParaRPr lang="fr-CM" dirty="0"/>
          </a:p>
          <a:p>
            <a:pPr>
              <a:buAutoNum type="arabicPeriod"/>
            </a:pPr>
            <a:r>
              <a:rPr lang="fr-CM" dirty="0"/>
              <a:t>Outils utilisés pour notre implémentation	</a:t>
            </a:r>
          </a:p>
          <a:p>
            <a:pPr>
              <a:buAutoNum type="arabicPeriod"/>
            </a:pPr>
            <a:endParaRPr lang="fr-CM" dirty="0"/>
          </a:p>
          <a:p>
            <a:pPr>
              <a:buAutoNum type="arabicPeriod" startAt="2"/>
            </a:pPr>
            <a:r>
              <a:rPr lang="fr-CM" dirty="0"/>
              <a:t>Procédure de travail Keycloak sur un système sécurisé à clé</a:t>
            </a:r>
          </a:p>
          <a:p>
            <a:pPr marL="114300" indent="0">
              <a:buNone/>
            </a:pPr>
            <a:endParaRPr lang="fr-CM" dirty="0"/>
          </a:p>
          <a:p>
            <a:pPr>
              <a:buAutoNum type="arabicPeriod" startAt="3"/>
            </a:pPr>
            <a:r>
              <a:rPr lang="fr-CM" dirty="0"/>
              <a:t>Captures d’écran et détails sur l’implémentation</a:t>
            </a:r>
          </a:p>
          <a:p>
            <a:pPr>
              <a:buAutoNum type="arabicPeriod" startAt="3"/>
            </a:pPr>
            <a:endParaRPr lang="fr-CM" dirty="0"/>
          </a:p>
          <a:p>
            <a:pPr marL="514350" indent="-400050">
              <a:buAutoNum type="romanUcPeriod" startAt="4"/>
            </a:pPr>
            <a:r>
              <a:rPr lang="fr-CM" dirty="0"/>
              <a:t>DIFFICULTÉS RENCONTRÉÉS ET PERSPECTIVES</a:t>
            </a:r>
          </a:p>
          <a:p>
            <a:pPr>
              <a:buAutoNum type="arabicPeriod"/>
            </a:pPr>
            <a:r>
              <a:rPr lang="fr-CM" dirty="0"/>
              <a:t>Difficultés rencontrées</a:t>
            </a:r>
          </a:p>
          <a:p>
            <a:pPr>
              <a:buAutoNum type="arabicPeriod"/>
            </a:pPr>
            <a:endParaRPr lang="fr-CM" dirty="0"/>
          </a:p>
          <a:p>
            <a:pPr>
              <a:buAutoNum type="arabicPeriod" startAt="2"/>
            </a:pPr>
            <a:r>
              <a:rPr lang="fr-CM" dirty="0"/>
              <a:t>Perspectives pour résoudre les problèmes rencontrés</a:t>
            </a:r>
          </a:p>
          <a:p>
            <a:pPr>
              <a:buAutoNum type="arabicPeriod" startAt="2"/>
            </a:pPr>
            <a:endParaRPr lang="fr-CM" dirty="0"/>
          </a:p>
          <a:p>
            <a:pPr marL="114300" indent="0">
              <a:buNone/>
            </a:pPr>
            <a:r>
              <a:rPr lang="fr-CM" dirty="0"/>
              <a:t>CONCLUSION</a:t>
            </a:r>
          </a:p>
          <a:p>
            <a:pPr marL="114300" indent="0">
              <a:buNone/>
            </a:pPr>
            <a:endParaRPr lang="fr-CM" dirty="0"/>
          </a:p>
        </p:txBody>
      </p:sp>
      <p:pic>
        <p:nvPicPr>
          <p:cNvPr id="8" name="Picture 7">
            <a:extLst>
              <a:ext uri="{FF2B5EF4-FFF2-40B4-BE49-F238E27FC236}">
                <a16:creationId xmlns:a16="http://schemas.microsoft.com/office/drawing/2014/main" id="{6EEA8772-6649-4FD6-9C85-CAA91BEC09C0}"/>
              </a:ext>
            </a:extLst>
          </p:cNvPr>
          <p:cNvPicPr>
            <a:picLocks noChangeAspect="1"/>
          </p:cNvPicPr>
          <p:nvPr/>
        </p:nvPicPr>
        <p:blipFill>
          <a:blip r:embed="rId6"/>
          <a:stretch>
            <a:fillRect/>
          </a:stretch>
        </p:blipFill>
        <p:spPr>
          <a:xfrm>
            <a:off x="11713308" y="2162388"/>
            <a:ext cx="152400" cy="676275"/>
          </a:xfrm>
          <a:prstGeom prst="rect">
            <a:avLst/>
          </a:prstGeom>
        </p:spPr>
      </p:pic>
      <p:pic>
        <p:nvPicPr>
          <p:cNvPr id="10" name="Picture 9">
            <a:extLst>
              <a:ext uri="{FF2B5EF4-FFF2-40B4-BE49-F238E27FC236}">
                <a16:creationId xmlns:a16="http://schemas.microsoft.com/office/drawing/2014/main" id="{F6A4D329-5C5B-470B-8F3A-FC0BA2F5C4FD}"/>
              </a:ext>
            </a:extLst>
          </p:cNvPr>
          <p:cNvPicPr>
            <a:picLocks noChangeAspect="1"/>
          </p:cNvPicPr>
          <p:nvPr/>
        </p:nvPicPr>
        <p:blipFill>
          <a:blip r:embed="rId7"/>
          <a:stretch>
            <a:fillRect/>
          </a:stretch>
        </p:blipFill>
        <p:spPr>
          <a:xfrm>
            <a:off x="11713308" y="3118488"/>
            <a:ext cx="152400" cy="676275"/>
          </a:xfrm>
          <a:prstGeom prst="rect">
            <a:avLst/>
          </a:prstGeom>
        </p:spPr>
      </p:pic>
      <p:pic>
        <p:nvPicPr>
          <p:cNvPr id="12" name="Picture 11">
            <a:extLst>
              <a:ext uri="{FF2B5EF4-FFF2-40B4-BE49-F238E27FC236}">
                <a16:creationId xmlns:a16="http://schemas.microsoft.com/office/drawing/2014/main" id="{2BE48740-8933-4524-9BF7-A3F6E362CB0C}"/>
              </a:ext>
            </a:extLst>
          </p:cNvPr>
          <p:cNvPicPr>
            <a:picLocks noChangeAspect="1"/>
          </p:cNvPicPr>
          <p:nvPr/>
        </p:nvPicPr>
        <p:blipFill>
          <a:blip r:embed="rId8"/>
          <a:stretch>
            <a:fillRect/>
          </a:stretch>
        </p:blipFill>
        <p:spPr>
          <a:xfrm>
            <a:off x="11710450" y="5038725"/>
            <a:ext cx="142875" cy="676275"/>
          </a:xfrm>
          <a:prstGeom prst="rect">
            <a:avLst/>
          </a:prstGeom>
        </p:spPr>
      </p:pic>
      <p:sp>
        <p:nvSpPr>
          <p:cNvPr id="46" name="Google Shape;3239;p50">
            <a:hlinkClick r:id="" action="ppaction://noaction"/>
            <a:extLst>
              <a:ext uri="{FF2B5EF4-FFF2-40B4-BE49-F238E27FC236}">
                <a16:creationId xmlns:a16="http://schemas.microsoft.com/office/drawing/2014/main" id="{9A8899B7-B13D-41E5-BF93-CC0F29B39C54}"/>
              </a:ext>
            </a:extLst>
          </p:cNvPr>
          <p:cNvSpPr/>
          <p:nvPr/>
        </p:nvSpPr>
        <p:spPr>
          <a:xfrm>
            <a:off x="11710450" y="5922700"/>
            <a:ext cx="214320" cy="844213"/>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45"/>
        <p:cNvGrpSpPr/>
        <p:nvPr/>
      </p:nvGrpSpPr>
      <p:grpSpPr>
        <a:xfrm>
          <a:off x="0" y="0"/>
          <a:ext cx="0" cy="0"/>
          <a:chOff x="0" y="0"/>
          <a:chExt cx="0" cy="0"/>
        </a:xfrm>
      </p:grpSpPr>
      <p:sp>
        <p:nvSpPr>
          <p:cNvPr id="3246" name="Google Shape;3246;p51"/>
          <p:cNvSpPr txBox="1">
            <a:spLocks noGrp="1"/>
          </p:cNvSpPr>
          <p:nvPr>
            <p:ph type="title"/>
          </p:nvPr>
        </p:nvSpPr>
        <p:spPr>
          <a:xfrm>
            <a:off x="795575" y="359550"/>
            <a:ext cx="4844400" cy="731400"/>
          </a:xfrm>
          <a:prstGeom prst="rect">
            <a:avLst/>
          </a:prstGeom>
          <a:solidFill>
            <a:schemeClr val="lt2"/>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dirty="0"/>
              <a:t>INTRODUCTION</a:t>
            </a:r>
            <a:endParaRPr dirty="0"/>
          </a:p>
        </p:txBody>
      </p:sp>
      <p:sp>
        <p:nvSpPr>
          <p:cNvPr id="3247" name="Google Shape;3247;p51"/>
          <p:cNvSpPr txBox="1">
            <a:spLocks noGrp="1"/>
          </p:cNvSpPr>
          <p:nvPr>
            <p:ph type="body" idx="1"/>
          </p:nvPr>
        </p:nvSpPr>
        <p:spPr>
          <a:xfrm>
            <a:off x="6556125" y="1794440"/>
            <a:ext cx="4844400" cy="330334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2100"/>
              </a:spcAft>
              <a:buSzPts val="1800"/>
              <a:buNone/>
            </a:pPr>
            <a:r>
              <a:rPr lang="fr-CM" dirty="0"/>
              <a:t>Dans cette partie, nous présenterons les contextes pertinents dans lequel nous pouvons faire appel à keycloak.</a:t>
            </a:r>
          </a:p>
          <a:p>
            <a:pPr marL="342900" lvl="0" algn="just" rtl="0">
              <a:lnSpc>
                <a:spcPct val="115000"/>
              </a:lnSpc>
              <a:spcBef>
                <a:spcPts val="0"/>
              </a:spcBef>
              <a:spcAft>
                <a:spcPts val="2100"/>
              </a:spcAft>
              <a:buSzPts val="1800"/>
              <a:buAutoNum type="arabicPeriod"/>
            </a:pPr>
            <a:r>
              <a:rPr lang="fr-CM" u="sng" dirty="0">
                <a:solidFill>
                  <a:srgbClr val="FF0000"/>
                </a:solidFill>
              </a:rPr>
              <a:t>Dans un réseau communautaire</a:t>
            </a:r>
          </a:p>
          <a:p>
            <a:pPr marL="342900" lvl="0" algn="just" rtl="0">
              <a:lnSpc>
                <a:spcPct val="115000"/>
              </a:lnSpc>
              <a:spcBef>
                <a:spcPts val="0"/>
              </a:spcBef>
              <a:spcAft>
                <a:spcPts val="2100"/>
              </a:spcAft>
              <a:buSzPts val="1800"/>
              <a:buAutoNum type="arabicPeriod"/>
            </a:pPr>
            <a:r>
              <a:rPr lang="fr-CM" u="sng" dirty="0">
                <a:solidFill>
                  <a:srgbClr val="FF0000"/>
                </a:solidFill>
              </a:rPr>
              <a:t>Cas particulier : Dans une université (Ecole National Supérieure Polytechnique de Yaoundé 1)</a:t>
            </a:r>
          </a:p>
          <a:p>
            <a:pPr marL="0" lvl="0" indent="0" algn="just" rtl="0">
              <a:lnSpc>
                <a:spcPct val="115000"/>
              </a:lnSpc>
              <a:spcBef>
                <a:spcPts val="0"/>
              </a:spcBef>
              <a:spcAft>
                <a:spcPts val="2100"/>
              </a:spcAft>
              <a:buSzPts val="1800"/>
              <a:buNone/>
            </a:pPr>
            <a:endParaRPr lang="fr-CM" dirty="0"/>
          </a:p>
        </p:txBody>
      </p:sp>
      <p:sp>
        <p:nvSpPr>
          <p:cNvPr id="3248" name="Google Shape;3248;p51"/>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p>
            <a:pPr marL="0" indent="0" algn="just">
              <a:spcAft>
                <a:spcPts val="2100"/>
              </a:spcAft>
              <a:buNone/>
            </a:pPr>
            <a:r>
              <a:rPr lang="fr-CM" sz="1800" dirty="0">
                <a:effectLst/>
                <a:latin typeface="Calibri" panose="020F0502020204030204" pitchFamily="34" charset="0"/>
                <a:ea typeface="Calibri" panose="020F0502020204030204" pitchFamily="34" charset="0"/>
                <a:cs typeface="Times New Roman" panose="02020603050405020304" pitchFamily="18" charset="0"/>
              </a:rPr>
              <a:t>L'authentification pour un système informatique est un processus permettant audit système de s'assurer de la légitimité d’une demande d'accès faite par une entité (être humain ou un autre système...) afin d'autoriser l'accès de cette entité à des ressources du système (systèmes, réseaux, applications…) conformément au paramétrage du contrôle d'accès. Bon nombre d’outils ont été développés dans le but de gérer les authentifications à l’instar de Keycloak, qui fait l’objet de notre exposé. De ce fait, il sera question pour nous par la suite de statuer sur ce logiciel à travers une présentation du contexte et des généralités, appuyée par une implémentation.</a:t>
            </a:r>
          </a:p>
          <a:p>
            <a:pPr marL="0" lvl="0" indent="0" algn="just" rtl="0">
              <a:lnSpc>
                <a:spcPct val="115000"/>
              </a:lnSpc>
              <a:spcBef>
                <a:spcPts val="0"/>
              </a:spcBef>
              <a:spcAft>
                <a:spcPts val="2100"/>
              </a:spcAft>
              <a:buSzPts val="1800"/>
              <a:buNone/>
            </a:pPr>
            <a:endParaRPr dirty="0"/>
          </a:p>
        </p:txBody>
      </p:sp>
      <p:sp>
        <p:nvSpPr>
          <p:cNvPr id="3250" name="Google Shape;3250;p51">
            <a:hlinkClick r:id="rId3" action="ppaction://hlinksldjump"/>
          </p:cNvPr>
          <p:cNvSpPr/>
          <p:nvPr/>
        </p:nvSpPr>
        <p:spPr>
          <a:xfrm>
            <a:off x="145188" y="7620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1">
            <a:hlinkClick r:id="rId4" action="ppaction://hlinksldjump"/>
          </p:cNvPr>
          <p:cNvSpPr/>
          <p:nvPr/>
        </p:nvSpPr>
        <p:spPr>
          <a:xfrm>
            <a:off x="11651388" y="10383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1">
            <a:hlinkClick r:id="rId5" action="ppaction://hlinksldjump"/>
          </p:cNvPr>
          <p:cNvSpPr/>
          <p:nvPr/>
        </p:nvSpPr>
        <p:spPr>
          <a:xfrm>
            <a:off x="11651388" y="19944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1">
            <a:hlinkClick r:id="" action="ppaction://noaction"/>
          </p:cNvPr>
          <p:cNvSpPr/>
          <p:nvPr/>
        </p:nvSpPr>
        <p:spPr>
          <a:xfrm>
            <a:off x="11651388" y="29505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1">
            <a:hlinkClick r:id="" action="ppaction://noaction"/>
          </p:cNvPr>
          <p:cNvSpPr/>
          <p:nvPr/>
        </p:nvSpPr>
        <p:spPr>
          <a:xfrm>
            <a:off x="11651388" y="39066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1">
            <a:hlinkClick r:id="" action="ppaction://noaction"/>
          </p:cNvPr>
          <p:cNvSpPr/>
          <p:nvPr/>
        </p:nvSpPr>
        <p:spPr>
          <a:xfrm>
            <a:off x="11651388" y="48627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1">
            <a:hlinkClick r:id="" action="ppaction://noaction"/>
          </p:cNvPr>
          <p:cNvSpPr/>
          <p:nvPr/>
        </p:nvSpPr>
        <p:spPr>
          <a:xfrm>
            <a:off x="11651388" y="58188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1">
            <a:hlinkClick r:id="" action="ppaction://noaction"/>
          </p:cNvPr>
          <p:cNvSpPr/>
          <p:nvPr/>
        </p:nvSpPr>
        <p:spPr>
          <a:xfrm>
            <a:off x="11651388" y="830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a:extLst>
              <a:ext uri="{FF2B5EF4-FFF2-40B4-BE49-F238E27FC236}">
                <a16:creationId xmlns:a16="http://schemas.microsoft.com/office/drawing/2014/main" id="{EB631115-55BD-4FCA-9E67-CF52ED90C48B}"/>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3" name="Picture 2">
            <a:extLst>
              <a:ext uri="{FF2B5EF4-FFF2-40B4-BE49-F238E27FC236}">
                <a16:creationId xmlns:a16="http://schemas.microsoft.com/office/drawing/2014/main" id="{96A8F881-8EFE-41FD-8D5E-40874D3770D4}"/>
              </a:ext>
            </a:extLst>
          </p:cNvPr>
          <p:cNvPicPr>
            <a:picLocks noChangeAspect="1"/>
          </p:cNvPicPr>
          <p:nvPr/>
        </p:nvPicPr>
        <p:blipFill>
          <a:blip r:embed="rId6"/>
          <a:stretch>
            <a:fillRect/>
          </a:stretch>
        </p:blipFill>
        <p:spPr>
          <a:xfrm>
            <a:off x="11705688" y="127145"/>
            <a:ext cx="231140" cy="837400"/>
          </a:xfrm>
          <a:prstGeom prst="rect">
            <a:avLst/>
          </a:prstGeom>
        </p:spPr>
      </p:pic>
      <p:pic>
        <p:nvPicPr>
          <p:cNvPr id="5" name="Picture 4">
            <a:extLst>
              <a:ext uri="{FF2B5EF4-FFF2-40B4-BE49-F238E27FC236}">
                <a16:creationId xmlns:a16="http://schemas.microsoft.com/office/drawing/2014/main" id="{93DBD748-ECF4-4DDA-AE2D-EF675AE41E3C}"/>
              </a:ext>
            </a:extLst>
          </p:cNvPr>
          <p:cNvPicPr>
            <a:picLocks noChangeAspect="1"/>
          </p:cNvPicPr>
          <p:nvPr/>
        </p:nvPicPr>
        <p:blipFill>
          <a:blip r:embed="rId7"/>
          <a:stretch>
            <a:fillRect/>
          </a:stretch>
        </p:blipFill>
        <p:spPr>
          <a:xfrm>
            <a:off x="11731186" y="1185960"/>
            <a:ext cx="152400" cy="676275"/>
          </a:xfrm>
          <a:prstGeom prst="rect">
            <a:avLst/>
          </a:prstGeom>
        </p:spPr>
      </p:pic>
      <p:pic>
        <p:nvPicPr>
          <p:cNvPr id="7" name="Picture 6">
            <a:extLst>
              <a:ext uri="{FF2B5EF4-FFF2-40B4-BE49-F238E27FC236}">
                <a16:creationId xmlns:a16="http://schemas.microsoft.com/office/drawing/2014/main" id="{579100DC-BE51-4A42-BE40-F7F01C2AB0E4}"/>
              </a:ext>
            </a:extLst>
          </p:cNvPr>
          <p:cNvPicPr>
            <a:picLocks noChangeAspect="1"/>
          </p:cNvPicPr>
          <p:nvPr/>
        </p:nvPicPr>
        <p:blipFill>
          <a:blip r:embed="rId8"/>
          <a:stretch>
            <a:fillRect/>
          </a:stretch>
        </p:blipFill>
        <p:spPr>
          <a:xfrm>
            <a:off x="11745058" y="2126665"/>
            <a:ext cx="152400" cy="676275"/>
          </a:xfrm>
          <a:prstGeom prst="rect">
            <a:avLst/>
          </a:prstGeom>
        </p:spPr>
      </p:pic>
      <p:pic>
        <p:nvPicPr>
          <p:cNvPr id="9" name="Picture 8">
            <a:extLst>
              <a:ext uri="{FF2B5EF4-FFF2-40B4-BE49-F238E27FC236}">
                <a16:creationId xmlns:a16="http://schemas.microsoft.com/office/drawing/2014/main" id="{0F07AE14-A967-42E9-833E-32BD87A92E26}"/>
              </a:ext>
            </a:extLst>
          </p:cNvPr>
          <p:cNvPicPr>
            <a:picLocks noChangeAspect="1"/>
          </p:cNvPicPr>
          <p:nvPr/>
        </p:nvPicPr>
        <p:blipFill>
          <a:blip r:embed="rId9"/>
          <a:stretch>
            <a:fillRect/>
          </a:stretch>
        </p:blipFill>
        <p:spPr>
          <a:xfrm>
            <a:off x="11705688" y="3098160"/>
            <a:ext cx="152400" cy="676275"/>
          </a:xfrm>
          <a:prstGeom prst="rect">
            <a:avLst/>
          </a:prstGeom>
        </p:spPr>
      </p:pic>
      <p:pic>
        <p:nvPicPr>
          <p:cNvPr id="11" name="Picture 10">
            <a:extLst>
              <a:ext uri="{FF2B5EF4-FFF2-40B4-BE49-F238E27FC236}">
                <a16:creationId xmlns:a16="http://schemas.microsoft.com/office/drawing/2014/main" id="{21322FDB-FAFD-4FB4-8B3C-8A78C5981FE9}"/>
              </a:ext>
            </a:extLst>
          </p:cNvPr>
          <p:cNvPicPr>
            <a:picLocks noChangeAspect="1"/>
          </p:cNvPicPr>
          <p:nvPr/>
        </p:nvPicPr>
        <p:blipFill>
          <a:blip r:embed="rId10"/>
          <a:stretch>
            <a:fillRect/>
          </a:stretch>
        </p:blipFill>
        <p:spPr>
          <a:xfrm>
            <a:off x="11695602" y="3977250"/>
            <a:ext cx="209550" cy="847725"/>
          </a:xfrm>
          <a:prstGeom prst="rect">
            <a:avLst/>
          </a:prstGeom>
        </p:spPr>
      </p:pic>
      <p:pic>
        <p:nvPicPr>
          <p:cNvPr id="13" name="Picture 12">
            <a:extLst>
              <a:ext uri="{FF2B5EF4-FFF2-40B4-BE49-F238E27FC236}">
                <a16:creationId xmlns:a16="http://schemas.microsoft.com/office/drawing/2014/main" id="{2AEF731B-E89A-4453-9BEC-624660603465}"/>
              </a:ext>
            </a:extLst>
          </p:cNvPr>
          <p:cNvPicPr>
            <a:picLocks noChangeAspect="1"/>
          </p:cNvPicPr>
          <p:nvPr/>
        </p:nvPicPr>
        <p:blipFill>
          <a:blip r:embed="rId11"/>
          <a:stretch>
            <a:fillRect/>
          </a:stretch>
        </p:blipFill>
        <p:spPr>
          <a:xfrm>
            <a:off x="11724177" y="5923085"/>
            <a:ext cx="219075" cy="838200"/>
          </a:xfrm>
          <a:prstGeom prst="rect">
            <a:avLst/>
          </a:prstGeom>
        </p:spPr>
      </p:pic>
      <p:pic>
        <p:nvPicPr>
          <p:cNvPr id="16" name="Picture 15">
            <a:extLst>
              <a:ext uri="{FF2B5EF4-FFF2-40B4-BE49-F238E27FC236}">
                <a16:creationId xmlns:a16="http://schemas.microsoft.com/office/drawing/2014/main" id="{77490886-AC25-4A4A-B6AC-758D895ED5F6}"/>
              </a:ext>
            </a:extLst>
          </p:cNvPr>
          <p:cNvPicPr>
            <a:picLocks noChangeAspect="1"/>
          </p:cNvPicPr>
          <p:nvPr/>
        </p:nvPicPr>
        <p:blipFill>
          <a:blip r:embed="rId12"/>
          <a:stretch>
            <a:fillRect/>
          </a:stretch>
        </p:blipFill>
        <p:spPr>
          <a:xfrm>
            <a:off x="11700706" y="5002662"/>
            <a:ext cx="142875" cy="676275"/>
          </a:xfrm>
          <a:prstGeom prst="rect">
            <a:avLst/>
          </a:prstGeom>
        </p:spPr>
      </p:pic>
      <p:sp>
        <p:nvSpPr>
          <p:cNvPr id="29" name="Google Shape;3246;p51">
            <a:extLst>
              <a:ext uri="{FF2B5EF4-FFF2-40B4-BE49-F238E27FC236}">
                <a16:creationId xmlns:a16="http://schemas.microsoft.com/office/drawing/2014/main" id="{F18A477A-5CEC-46C4-9D8C-2C1C008CD3F5}"/>
              </a:ext>
            </a:extLst>
          </p:cNvPr>
          <p:cNvSpPr txBox="1">
            <a:spLocks/>
          </p:cNvSpPr>
          <p:nvPr/>
        </p:nvSpPr>
        <p:spPr>
          <a:xfrm>
            <a:off x="6679028" y="359550"/>
            <a:ext cx="4844400" cy="1012050"/>
          </a:xfrm>
          <a:prstGeom prst="rect">
            <a:avLst/>
          </a:prstGeom>
          <a:solidFill>
            <a:schemeClr val="lt2"/>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700"/>
              <a:buFont typeface="Barlow Semi Condensed Medium"/>
              <a:buNone/>
              <a:defRPr sz="3700" b="0" i="0" u="none" strike="noStrike" cap="none">
                <a:solidFill>
                  <a:schemeClr val="l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2pPr>
            <a:lvl3pPr marR="0" lvl="2"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3pPr>
            <a:lvl4pPr marR="0" lvl="3"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4pPr>
            <a:lvl5pPr marR="0" lvl="4"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5pPr>
            <a:lvl6pPr marR="0" lvl="5"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6pPr>
            <a:lvl7pPr marR="0" lvl="6"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7pPr>
            <a:lvl8pPr marR="0" lvl="7"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8pPr>
            <a:lvl9pPr marR="0" lvl="8" algn="l" rtl="0">
              <a:lnSpc>
                <a:spcPct val="100000"/>
              </a:lnSpc>
              <a:spcBef>
                <a:spcPts val="0"/>
              </a:spcBef>
              <a:spcAft>
                <a:spcPts val="0"/>
              </a:spcAft>
              <a:buClr>
                <a:schemeClr val="lt1"/>
              </a:buClr>
              <a:buSzPts val="3700"/>
              <a:buFont typeface="Anton"/>
              <a:buNone/>
              <a:defRPr sz="3700" b="0" i="0" u="none" strike="noStrike" cap="none">
                <a:solidFill>
                  <a:schemeClr val="lt1"/>
                </a:solidFill>
                <a:latin typeface="Anton"/>
                <a:ea typeface="Anton"/>
                <a:cs typeface="Anton"/>
                <a:sym typeface="Anton"/>
              </a:defRPr>
            </a:lvl9pPr>
          </a:lstStyle>
          <a:p>
            <a:r>
              <a:rPr lang="fr-CM" sz="2800" dirty="0"/>
              <a:t>I. CONTEXTE D’UTILISATION DE KEYCLOAK</a:t>
            </a:r>
            <a:endParaRPr lang="en-US" sz="2800" dirty="0"/>
          </a:p>
        </p:txBody>
      </p:sp>
      <p:sp>
        <p:nvSpPr>
          <p:cNvPr id="17" name="TextBox 16">
            <a:extLst>
              <a:ext uri="{FF2B5EF4-FFF2-40B4-BE49-F238E27FC236}">
                <a16:creationId xmlns:a16="http://schemas.microsoft.com/office/drawing/2014/main" id="{B9F65BD2-F6DF-4B20-9D11-62629461F210}"/>
              </a:ext>
            </a:extLst>
          </p:cNvPr>
          <p:cNvSpPr txBox="1"/>
          <p:nvPr/>
        </p:nvSpPr>
        <p:spPr>
          <a:xfrm rot="5400000">
            <a:off x="11398138" y="493896"/>
            <a:ext cx="899160" cy="230832"/>
          </a:xfrm>
          <a:prstGeom prst="rect">
            <a:avLst/>
          </a:prstGeom>
          <a:noFill/>
        </p:spPr>
        <p:txBody>
          <a:bodyPr wrap="square" rtlCol="0">
            <a:spAutoFit/>
          </a:bodyPr>
          <a:lstStyle/>
          <a:p>
            <a:r>
              <a:rPr lang="fr-FR" sz="900" b="1" dirty="0"/>
              <a:t>CONTEXTE</a:t>
            </a:r>
            <a:endParaRPr lang="fr-CM" sz="900" b="1"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93"/>
        <p:cNvGrpSpPr/>
        <p:nvPr/>
      </p:nvGrpSpPr>
      <p:grpSpPr>
        <a:xfrm>
          <a:off x="0" y="0"/>
          <a:ext cx="0" cy="0"/>
          <a:chOff x="0" y="0"/>
          <a:chExt cx="0" cy="0"/>
        </a:xfrm>
      </p:grpSpPr>
      <p:sp>
        <p:nvSpPr>
          <p:cNvPr id="3294" name="Google Shape;3294;p54"/>
          <p:cNvSpPr txBox="1">
            <a:spLocks noGrp="1"/>
          </p:cNvSpPr>
          <p:nvPr>
            <p:ph type="title"/>
          </p:nvPr>
        </p:nvSpPr>
        <p:spPr>
          <a:xfrm>
            <a:off x="795575" y="359550"/>
            <a:ext cx="4844400" cy="731400"/>
          </a:xfrm>
          <a:prstGeom prst="rect">
            <a:avLst/>
          </a:prstGeom>
          <a:solidFill>
            <a:schemeClr val="accent1"/>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sz="2800" dirty="0"/>
              <a:t>II. GÉNÉRALITÉ SUR KEYCLOAK</a:t>
            </a:r>
            <a:endParaRPr sz="2800" dirty="0"/>
          </a:p>
        </p:txBody>
      </p:sp>
      <p:sp>
        <p:nvSpPr>
          <p:cNvPr id="3295" name="Google Shape;3295;p54"/>
          <p:cNvSpPr txBox="1">
            <a:spLocks noGrp="1"/>
          </p:cNvSpPr>
          <p:nvPr>
            <p:ph type="body" idx="1"/>
          </p:nvPr>
        </p:nvSpPr>
        <p:spPr>
          <a:xfrm>
            <a:off x="6619338" y="361950"/>
            <a:ext cx="4844400" cy="2943225"/>
          </a:xfrm>
          <a:prstGeom prst="rect">
            <a:avLst/>
          </a:prstGeom>
          <a:noFill/>
          <a:ln>
            <a:noFill/>
          </a:ln>
        </p:spPr>
        <p:txBody>
          <a:bodyPr spcFirstLastPara="1" wrap="square" lIns="121900" tIns="121900" rIns="121900" bIns="121900" anchor="t" anchorCtr="0">
            <a:noAutofit/>
          </a:bodyPr>
          <a:lstStyle/>
          <a:p>
            <a:pPr marL="342900" lvl="0" algn="l" rtl="0">
              <a:lnSpc>
                <a:spcPct val="115000"/>
              </a:lnSpc>
              <a:spcBef>
                <a:spcPts val="0"/>
              </a:spcBef>
              <a:spcAft>
                <a:spcPts val="2100"/>
              </a:spcAft>
              <a:buSzPts val="1800"/>
              <a:buAutoNum type="arabicPeriod" startAt="3"/>
            </a:pPr>
            <a:r>
              <a:rPr lang="fr-CM" u="sng" dirty="0">
                <a:solidFill>
                  <a:srgbClr val="FF0000"/>
                </a:solidFill>
              </a:rPr>
              <a:t>Présentation succincte de l’interface du logiciel</a:t>
            </a:r>
          </a:p>
          <a:p>
            <a:pPr marL="0" lvl="0" indent="0" algn="l" rtl="0">
              <a:lnSpc>
                <a:spcPct val="115000"/>
              </a:lnSpc>
              <a:spcBef>
                <a:spcPts val="0"/>
              </a:spcBef>
              <a:spcAft>
                <a:spcPts val="2100"/>
              </a:spcAft>
              <a:buSzPts val="1800"/>
              <a:buNone/>
            </a:pPr>
            <a:endParaRPr lang="en-US" u="sng" dirty="0">
              <a:solidFill>
                <a:srgbClr val="FF0000"/>
              </a:solidFill>
            </a:endParaRPr>
          </a:p>
        </p:txBody>
      </p:sp>
      <p:sp>
        <p:nvSpPr>
          <p:cNvPr id="3296" name="Google Shape;3296;p54"/>
          <p:cNvSpPr txBox="1">
            <a:spLocks noGrp="1"/>
          </p:cNvSpPr>
          <p:nvPr>
            <p:ph type="body" idx="2"/>
          </p:nvPr>
        </p:nvSpPr>
        <p:spPr>
          <a:xfrm>
            <a:off x="791475" y="1387450"/>
            <a:ext cx="4844400" cy="51282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Clr>
                <a:schemeClr val="dk1"/>
              </a:buClr>
              <a:buSzPts val="1100"/>
              <a:buFont typeface="Arial"/>
              <a:buNone/>
            </a:pPr>
            <a:r>
              <a:rPr lang="fr-CM" dirty="0"/>
              <a:t>Dans cette partie, nous décrirons aussi précisément que possible le logiciel d’authentification keycloak.</a:t>
            </a:r>
          </a:p>
          <a:p>
            <a:pPr marL="0" lvl="0" indent="0" algn="just" rtl="0">
              <a:lnSpc>
                <a:spcPct val="115000"/>
              </a:lnSpc>
              <a:spcBef>
                <a:spcPts val="0"/>
              </a:spcBef>
              <a:spcAft>
                <a:spcPts val="0"/>
              </a:spcAft>
              <a:buClr>
                <a:schemeClr val="dk1"/>
              </a:buClr>
              <a:buSzPts val="1100"/>
              <a:buFont typeface="Arial"/>
              <a:buNone/>
            </a:pPr>
            <a:endParaRPr lang="fr-CM" dirty="0"/>
          </a:p>
          <a:p>
            <a:pPr marL="342900" lvl="0" algn="just" rtl="0">
              <a:lnSpc>
                <a:spcPct val="115000"/>
              </a:lnSpc>
              <a:spcBef>
                <a:spcPts val="0"/>
              </a:spcBef>
              <a:spcAft>
                <a:spcPts val="0"/>
              </a:spcAft>
              <a:buClr>
                <a:schemeClr val="dk1"/>
              </a:buClr>
              <a:buSzPts val="1100"/>
              <a:buFont typeface="Arial"/>
              <a:buAutoNum type="arabicPeriod"/>
            </a:pPr>
            <a:r>
              <a:rPr lang="fr-CM" u="sng" dirty="0">
                <a:solidFill>
                  <a:srgbClr val="FF0000"/>
                </a:solidFill>
              </a:rPr>
              <a:t>Historique</a:t>
            </a:r>
          </a:p>
          <a:p>
            <a:pPr marL="342900" lvl="0" algn="just" rtl="0">
              <a:lnSpc>
                <a:spcPct val="115000"/>
              </a:lnSpc>
              <a:spcBef>
                <a:spcPts val="0"/>
              </a:spcBef>
              <a:spcAft>
                <a:spcPts val="0"/>
              </a:spcAft>
              <a:buClr>
                <a:schemeClr val="dk1"/>
              </a:buClr>
              <a:buSzPts val="1100"/>
              <a:buFont typeface="Arial"/>
              <a:buAutoNum type="arabicPeriod"/>
            </a:pPr>
            <a:endParaRPr lang="fr-CM" u="sng" dirty="0"/>
          </a:p>
          <a:p>
            <a:pPr marL="342900" lvl="0" algn="just" rtl="0">
              <a:lnSpc>
                <a:spcPct val="115000"/>
              </a:lnSpc>
              <a:spcBef>
                <a:spcPts val="0"/>
              </a:spcBef>
              <a:spcAft>
                <a:spcPts val="0"/>
              </a:spcAft>
              <a:buClr>
                <a:schemeClr val="dk1"/>
              </a:buClr>
              <a:buSzPts val="1100"/>
              <a:buFont typeface="Arial"/>
              <a:buAutoNum type="arabicPeriod"/>
            </a:pPr>
            <a:r>
              <a:rPr lang="fr-CM" u="sng" dirty="0">
                <a:solidFill>
                  <a:srgbClr val="FF0000"/>
                </a:solidFill>
              </a:rPr>
              <a:t>Qu’est-ce que Keycloak ?</a:t>
            </a:r>
          </a:p>
          <a:p>
            <a:pPr marL="0" lvl="0" indent="0" algn="just" rtl="0">
              <a:lnSpc>
                <a:spcPct val="115000"/>
              </a:lnSpc>
              <a:spcBef>
                <a:spcPts val="0"/>
              </a:spcBef>
              <a:spcAft>
                <a:spcPts val="0"/>
              </a:spcAft>
              <a:buClr>
                <a:schemeClr val="dk1"/>
              </a:buClr>
              <a:buSzPts val="1100"/>
              <a:buNone/>
            </a:pPr>
            <a:endParaRPr lang="fr-CM" u="sng" dirty="0"/>
          </a:p>
          <a:p>
            <a:pPr marL="0" lvl="0" indent="0" algn="just" rtl="0">
              <a:lnSpc>
                <a:spcPct val="115000"/>
              </a:lnSpc>
              <a:spcBef>
                <a:spcPts val="0"/>
              </a:spcBef>
              <a:spcAft>
                <a:spcPts val="0"/>
              </a:spcAft>
              <a:buClr>
                <a:schemeClr val="dk1"/>
              </a:buClr>
              <a:buSzPts val="1100"/>
              <a:buNone/>
            </a:pPr>
            <a:r>
              <a:rPr lang="fr-CM" dirty="0"/>
              <a:t>Keycloak est un outil de gestion des identités et des accès, il facilite la sécurisation des applications et des services avec peu ou pas de code. Il permet aux utilisateurs de s'authentifier via Keycloak plutôt que d'utiliser des applications individuelles. </a:t>
            </a:r>
          </a:p>
          <a:p>
            <a:pPr marL="0" lvl="0" indent="0" algn="just" rtl="0">
              <a:lnSpc>
                <a:spcPct val="115000"/>
              </a:lnSpc>
              <a:spcBef>
                <a:spcPts val="0"/>
              </a:spcBef>
              <a:spcAft>
                <a:spcPts val="0"/>
              </a:spcAft>
              <a:buClr>
                <a:schemeClr val="dk1"/>
              </a:buClr>
              <a:buSzPts val="1100"/>
              <a:buFont typeface="Arial"/>
              <a:buNone/>
            </a:pPr>
            <a:endParaRPr lang="en-US" dirty="0"/>
          </a:p>
        </p:txBody>
      </p:sp>
      <p:sp>
        <p:nvSpPr>
          <p:cNvPr id="3314" name="Google Shape;3314;p54">
            <a:hlinkClick r:id="rId3" action="ppaction://hlinksldjump"/>
          </p:cNvPr>
          <p:cNvSpPr/>
          <p:nvPr/>
        </p:nvSpPr>
        <p:spPr>
          <a:xfrm>
            <a:off x="145188" y="7620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4">
            <a:hlinkClick r:id="rId4" action="ppaction://hlinksldjump"/>
          </p:cNvPr>
          <p:cNvSpPr/>
          <p:nvPr/>
        </p:nvSpPr>
        <p:spPr>
          <a:xfrm>
            <a:off x="11651388" y="10383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4">
            <a:hlinkClick r:id="rId5" action="ppaction://hlinksldjump"/>
          </p:cNvPr>
          <p:cNvSpPr/>
          <p:nvPr/>
        </p:nvSpPr>
        <p:spPr>
          <a:xfrm>
            <a:off x="11651388" y="19944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4">
            <a:hlinkClick r:id="" action="ppaction://noaction"/>
          </p:cNvPr>
          <p:cNvSpPr/>
          <p:nvPr/>
        </p:nvSpPr>
        <p:spPr>
          <a:xfrm>
            <a:off x="11651388" y="29505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4">
            <a:hlinkClick r:id="" action="ppaction://noaction"/>
          </p:cNvPr>
          <p:cNvSpPr/>
          <p:nvPr/>
        </p:nvSpPr>
        <p:spPr>
          <a:xfrm>
            <a:off x="11651388" y="39066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4">
            <a:hlinkClick r:id="" action="ppaction://noaction"/>
          </p:cNvPr>
          <p:cNvSpPr/>
          <p:nvPr/>
        </p:nvSpPr>
        <p:spPr>
          <a:xfrm>
            <a:off x="11651388" y="48627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4">
            <a:hlinkClick r:id="" action="ppaction://noaction"/>
          </p:cNvPr>
          <p:cNvSpPr/>
          <p:nvPr/>
        </p:nvSpPr>
        <p:spPr>
          <a:xfrm>
            <a:off x="11651388" y="58188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4">
            <a:hlinkClick r:id="" action="ppaction://noaction"/>
          </p:cNvPr>
          <p:cNvSpPr/>
          <p:nvPr/>
        </p:nvSpPr>
        <p:spPr>
          <a:xfrm>
            <a:off x="11689488" y="7620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DB64B9B-34E3-4E31-8652-79702EAD22D0}"/>
              </a:ext>
            </a:extLst>
          </p:cNvPr>
          <p:cNvPicPr>
            <a:picLocks noChangeAspect="1"/>
          </p:cNvPicPr>
          <p:nvPr/>
        </p:nvPicPr>
        <p:blipFill>
          <a:blip r:embed="rId6"/>
          <a:stretch>
            <a:fillRect/>
          </a:stretch>
        </p:blipFill>
        <p:spPr>
          <a:xfrm>
            <a:off x="11705688" y="130950"/>
            <a:ext cx="261150" cy="783450"/>
          </a:xfrm>
          <a:prstGeom prst="rect">
            <a:avLst/>
          </a:prstGeom>
        </p:spPr>
      </p:pic>
      <p:pic>
        <p:nvPicPr>
          <p:cNvPr id="32" name="Picture 31">
            <a:extLst>
              <a:ext uri="{FF2B5EF4-FFF2-40B4-BE49-F238E27FC236}">
                <a16:creationId xmlns:a16="http://schemas.microsoft.com/office/drawing/2014/main" id="{EAE7CED1-DF92-4394-86AD-F74F75FF0A6E}"/>
              </a:ext>
            </a:extLst>
          </p:cNvPr>
          <p:cNvPicPr>
            <a:picLocks noChangeAspect="1"/>
          </p:cNvPicPr>
          <p:nvPr/>
        </p:nvPicPr>
        <p:blipFill>
          <a:blip r:embed="rId6"/>
          <a:stretch>
            <a:fillRect/>
          </a:stretch>
        </p:blipFill>
        <p:spPr>
          <a:xfrm>
            <a:off x="221313" y="76200"/>
            <a:ext cx="261150" cy="783450"/>
          </a:xfrm>
          <a:prstGeom prst="rect">
            <a:avLst/>
          </a:prstGeom>
        </p:spPr>
      </p:pic>
      <p:pic>
        <p:nvPicPr>
          <p:cNvPr id="33" name="Picture 32">
            <a:extLst>
              <a:ext uri="{FF2B5EF4-FFF2-40B4-BE49-F238E27FC236}">
                <a16:creationId xmlns:a16="http://schemas.microsoft.com/office/drawing/2014/main" id="{F9839CB9-5B44-4C89-BF7F-83AA60556FB2}"/>
              </a:ext>
            </a:extLst>
          </p:cNvPr>
          <p:cNvPicPr>
            <a:picLocks noChangeAspect="1"/>
          </p:cNvPicPr>
          <p:nvPr/>
        </p:nvPicPr>
        <p:blipFill>
          <a:blip r:embed="rId6"/>
          <a:stretch>
            <a:fillRect/>
          </a:stretch>
        </p:blipFill>
        <p:spPr>
          <a:xfrm>
            <a:off x="221313" y="162525"/>
            <a:ext cx="261150" cy="783450"/>
          </a:xfrm>
          <a:prstGeom prst="rect">
            <a:avLst/>
          </a:prstGeom>
        </p:spPr>
      </p:pic>
      <p:pic>
        <p:nvPicPr>
          <p:cNvPr id="7" name="Picture 6">
            <a:extLst>
              <a:ext uri="{FF2B5EF4-FFF2-40B4-BE49-F238E27FC236}">
                <a16:creationId xmlns:a16="http://schemas.microsoft.com/office/drawing/2014/main" id="{423E4FAA-ECAA-41D6-8860-90BCBFFC5BB6}"/>
              </a:ext>
            </a:extLst>
          </p:cNvPr>
          <p:cNvPicPr>
            <a:picLocks noChangeAspect="1"/>
          </p:cNvPicPr>
          <p:nvPr/>
        </p:nvPicPr>
        <p:blipFill>
          <a:blip r:embed="rId7"/>
          <a:stretch>
            <a:fillRect/>
          </a:stretch>
        </p:blipFill>
        <p:spPr>
          <a:xfrm>
            <a:off x="11715213" y="5002662"/>
            <a:ext cx="142875" cy="676275"/>
          </a:xfrm>
          <a:prstGeom prst="rect">
            <a:avLst/>
          </a:prstGeom>
        </p:spPr>
      </p:pic>
      <p:pic>
        <p:nvPicPr>
          <p:cNvPr id="9" name="Picture 8">
            <a:extLst>
              <a:ext uri="{FF2B5EF4-FFF2-40B4-BE49-F238E27FC236}">
                <a16:creationId xmlns:a16="http://schemas.microsoft.com/office/drawing/2014/main" id="{DF1A0117-9931-484D-B8FC-68EB495E85A6}"/>
              </a:ext>
            </a:extLst>
          </p:cNvPr>
          <p:cNvPicPr>
            <a:picLocks noChangeAspect="1"/>
          </p:cNvPicPr>
          <p:nvPr/>
        </p:nvPicPr>
        <p:blipFill>
          <a:blip r:embed="rId8"/>
          <a:stretch>
            <a:fillRect/>
          </a:stretch>
        </p:blipFill>
        <p:spPr>
          <a:xfrm>
            <a:off x="11696163" y="3960837"/>
            <a:ext cx="209550" cy="847725"/>
          </a:xfrm>
          <a:prstGeom prst="rect">
            <a:avLst/>
          </a:prstGeom>
        </p:spPr>
      </p:pic>
      <p:pic>
        <p:nvPicPr>
          <p:cNvPr id="11" name="Picture 10">
            <a:extLst>
              <a:ext uri="{FF2B5EF4-FFF2-40B4-BE49-F238E27FC236}">
                <a16:creationId xmlns:a16="http://schemas.microsoft.com/office/drawing/2014/main" id="{B8CE48FE-5791-4F5E-9868-0E5308433C61}"/>
              </a:ext>
            </a:extLst>
          </p:cNvPr>
          <p:cNvPicPr>
            <a:picLocks noChangeAspect="1"/>
          </p:cNvPicPr>
          <p:nvPr/>
        </p:nvPicPr>
        <p:blipFill>
          <a:blip r:embed="rId9"/>
          <a:stretch>
            <a:fillRect/>
          </a:stretch>
        </p:blipFill>
        <p:spPr>
          <a:xfrm>
            <a:off x="11734263" y="2134362"/>
            <a:ext cx="152400" cy="676275"/>
          </a:xfrm>
          <a:prstGeom prst="rect">
            <a:avLst/>
          </a:prstGeom>
        </p:spPr>
      </p:pic>
      <p:pic>
        <p:nvPicPr>
          <p:cNvPr id="13" name="Picture 12">
            <a:extLst>
              <a:ext uri="{FF2B5EF4-FFF2-40B4-BE49-F238E27FC236}">
                <a16:creationId xmlns:a16="http://schemas.microsoft.com/office/drawing/2014/main" id="{2A79345B-BF81-4013-A5F1-43F6F2433C16}"/>
              </a:ext>
            </a:extLst>
          </p:cNvPr>
          <p:cNvPicPr>
            <a:picLocks noChangeAspect="1"/>
          </p:cNvPicPr>
          <p:nvPr/>
        </p:nvPicPr>
        <p:blipFill>
          <a:blip r:embed="rId10"/>
          <a:stretch>
            <a:fillRect/>
          </a:stretch>
        </p:blipFill>
        <p:spPr>
          <a:xfrm>
            <a:off x="11715213" y="3144650"/>
            <a:ext cx="152400" cy="676275"/>
          </a:xfrm>
          <a:prstGeom prst="rect">
            <a:avLst/>
          </a:prstGeom>
        </p:spPr>
      </p:pic>
      <p:pic>
        <p:nvPicPr>
          <p:cNvPr id="15" name="Picture 14">
            <a:extLst>
              <a:ext uri="{FF2B5EF4-FFF2-40B4-BE49-F238E27FC236}">
                <a16:creationId xmlns:a16="http://schemas.microsoft.com/office/drawing/2014/main" id="{8A52B1DB-F045-4BCE-B08A-3720AA3BE234}"/>
              </a:ext>
            </a:extLst>
          </p:cNvPr>
          <p:cNvPicPr>
            <a:picLocks noChangeAspect="1"/>
          </p:cNvPicPr>
          <p:nvPr/>
        </p:nvPicPr>
        <p:blipFill>
          <a:blip r:embed="rId11"/>
          <a:stretch>
            <a:fillRect/>
          </a:stretch>
        </p:blipFill>
        <p:spPr>
          <a:xfrm>
            <a:off x="11724738" y="1172212"/>
            <a:ext cx="152400" cy="676275"/>
          </a:xfrm>
          <a:prstGeom prst="rect">
            <a:avLst/>
          </a:prstGeom>
        </p:spPr>
      </p:pic>
      <p:pic>
        <p:nvPicPr>
          <p:cNvPr id="17" name="Picture 16">
            <a:extLst>
              <a:ext uri="{FF2B5EF4-FFF2-40B4-BE49-F238E27FC236}">
                <a16:creationId xmlns:a16="http://schemas.microsoft.com/office/drawing/2014/main" id="{FF3F5DC8-FF7E-456F-8341-D27117517181}"/>
              </a:ext>
            </a:extLst>
          </p:cNvPr>
          <p:cNvPicPr>
            <a:picLocks noChangeAspect="1"/>
          </p:cNvPicPr>
          <p:nvPr/>
        </p:nvPicPr>
        <p:blipFill>
          <a:blip r:embed="rId12"/>
          <a:stretch>
            <a:fillRect/>
          </a:stretch>
        </p:blipFill>
        <p:spPr>
          <a:xfrm>
            <a:off x="11734263" y="5958762"/>
            <a:ext cx="152400" cy="676275"/>
          </a:xfrm>
          <a:prstGeom prst="rect">
            <a:avLst/>
          </a:prstGeom>
        </p:spPr>
      </p:pic>
      <p:sp>
        <p:nvSpPr>
          <p:cNvPr id="48" name="Rectangle 47">
            <a:extLst>
              <a:ext uri="{FF2B5EF4-FFF2-40B4-BE49-F238E27FC236}">
                <a16:creationId xmlns:a16="http://schemas.microsoft.com/office/drawing/2014/main" id="{240544E4-B182-47CC-AFF4-E21F443A4F5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pic>
        <p:nvPicPr>
          <p:cNvPr id="49" name="Picture 48">
            <a:hlinkClick r:id="rId13" action="ppaction://hlinkfile"/>
            <a:extLst>
              <a:ext uri="{FF2B5EF4-FFF2-40B4-BE49-F238E27FC236}">
                <a16:creationId xmlns:a16="http://schemas.microsoft.com/office/drawing/2014/main" id="{326F7777-531C-47CF-9560-3A96041A77AB}"/>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199607" y="1090950"/>
            <a:ext cx="3683862" cy="1972845"/>
          </a:xfrm>
          <a:prstGeom prst="rect">
            <a:avLst/>
          </a:prstGeom>
          <a:noFill/>
          <a:ln>
            <a:noFill/>
          </a:ln>
        </p:spPr>
      </p:pic>
      <p:sp>
        <p:nvSpPr>
          <p:cNvPr id="50" name="Google Shape;3295;p54">
            <a:extLst>
              <a:ext uri="{FF2B5EF4-FFF2-40B4-BE49-F238E27FC236}">
                <a16:creationId xmlns:a16="http://schemas.microsoft.com/office/drawing/2014/main" id="{C67EB294-A28D-48E4-A595-A5AC9C67A6AD}"/>
              </a:ext>
            </a:extLst>
          </p:cNvPr>
          <p:cNvSpPr txBox="1">
            <a:spLocks/>
          </p:cNvSpPr>
          <p:nvPr/>
        </p:nvSpPr>
        <p:spPr>
          <a:xfrm>
            <a:off x="6619338" y="3305175"/>
            <a:ext cx="4844400" cy="31208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1pPr>
            <a:lvl2pPr marL="914400" marR="0" lvl="1"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2pPr>
            <a:lvl3pPr marL="1371600" marR="0" lvl="2"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3pPr>
            <a:lvl4pPr marL="1828800" marR="0" lvl="3"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4pPr>
            <a:lvl5pPr marL="2286000" marR="0" lvl="4"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5pPr>
            <a:lvl6pPr marL="2743200" marR="0" lvl="5"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6pPr>
            <a:lvl7pPr marL="3200400" marR="0" lvl="6"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7pPr>
            <a:lvl8pPr marL="3657600" marR="0" lvl="7"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8pPr>
            <a:lvl9pPr marL="4114800" marR="0" lvl="8" indent="-342900" algn="l" rtl="0">
              <a:lnSpc>
                <a:spcPct val="115000"/>
              </a:lnSpc>
              <a:spcBef>
                <a:spcPts val="2100"/>
              </a:spcBef>
              <a:spcAft>
                <a:spcPts val="210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9pPr>
          </a:lstStyle>
          <a:p>
            <a:pPr marL="342900">
              <a:spcAft>
                <a:spcPts val="2100"/>
              </a:spcAft>
              <a:buAutoNum type="arabicPeriod" startAt="4"/>
            </a:pPr>
            <a:r>
              <a:rPr lang="fr-CM" u="sng" dirty="0">
                <a:solidFill>
                  <a:srgbClr val="FF0000"/>
                </a:solidFill>
              </a:rPr>
              <a:t>Caractéristiques de Keycloak</a:t>
            </a:r>
          </a:p>
          <a:p>
            <a:pPr marL="342900">
              <a:spcAft>
                <a:spcPts val="2100"/>
              </a:spcAft>
              <a:buAutoNum type="alphaLcPeriod"/>
            </a:pPr>
            <a:r>
              <a:rPr lang="en-US" u="sng" dirty="0">
                <a:solidFill>
                  <a:srgbClr val="FF0000"/>
                </a:solidFill>
              </a:rPr>
              <a:t>Distributions de Keycloak</a:t>
            </a:r>
          </a:p>
          <a:p>
            <a:pPr marL="285750" indent="-285750">
              <a:spcAft>
                <a:spcPts val="2100"/>
              </a:spcAft>
              <a:buFontTx/>
              <a:buChar char="-"/>
            </a:pPr>
            <a:r>
              <a:rPr lang="fr-CM" b="1" dirty="0">
                <a:solidFill>
                  <a:schemeClr val="bg1"/>
                </a:solidFill>
              </a:rPr>
              <a:t>Server</a:t>
            </a:r>
          </a:p>
          <a:p>
            <a:pPr marL="285750" indent="-285750" algn="just">
              <a:spcAft>
                <a:spcPts val="2100"/>
              </a:spcAft>
              <a:buFontTx/>
              <a:buChar char="-"/>
            </a:pPr>
            <a:r>
              <a:rPr lang="fr-CM" b="1" dirty="0">
                <a:solidFill>
                  <a:schemeClr val="bg1"/>
                </a:solidFill>
              </a:rPr>
              <a:t>Image Docker</a:t>
            </a:r>
          </a:p>
          <a:p>
            <a:pPr marL="285750" indent="-285750">
              <a:spcAft>
                <a:spcPts val="2100"/>
              </a:spcAft>
              <a:buFontTx/>
              <a:buChar char="-"/>
            </a:pPr>
            <a:r>
              <a:rPr lang="fr-CM" b="1" dirty="0">
                <a:solidFill>
                  <a:schemeClr val="bg1"/>
                </a:solidFill>
              </a:rPr>
              <a:t>Operateur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93"/>
        <p:cNvGrpSpPr/>
        <p:nvPr/>
      </p:nvGrpSpPr>
      <p:grpSpPr>
        <a:xfrm>
          <a:off x="0" y="0"/>
          <a:ext cx="0" cy="0"/>
          <a:chOff x="0" y="0"/>
          <a:chExt cx="0" cy="0"/>
        </a:xfrm>
      </p:grpSpPr>
      <p:sp>
        <p:nvSpPr>
          <p:cNvPr id="3294" name="Google Shape;3294;p54"/>
          <p:cNvSpPr txBox="1">
            <a:spLocks noGrp="1"/>
          </p:cNvSpPr>
          <p:nvPr>
            <p:ph type="title"/>
          </p:nvPr>
        </p:nvSpPr>
        <p:spPr>
          <a:xfrm>
            <a:off x="795575" y="359550"/>
            <a:ext cx="4844400" cy="1027900"/>
          </a:xfrm>
          <a:prstGeom prst="rect">
            <a:avLst/>
          </a:prstGeom>
          <a:solidFill>
            <a:schemeClr val="accent1"/>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sz="2800" dirty="0"/>
              <a:t>II. GÉNÉRALITÉ SUR KEYCLOAK (SUITE)</a:t>
            </a:r>
            <a:endParaRPr sz="2800" dirty="0"/>
          </a:p>
        </p:txBody>
      </p:sp>
      <p:sp>
        <p:nvSpPr>
          <p:cNvPr id="3295" name="Google Shape;3295;p54"/>
          <p:cNvSpPr txBox="1">
            <a:spLocks noGrp="1"/>
          </p:cNvSpPr>
          <p:nvPr>
            <p:ph type="body" idx="1"/>
          </p:nvPr>
        </p:nvSpPr>
        <p:spPr>
          <a:xfrm>
            <a:off x="6619338" y="361950"/>
            <a:ext cx="4844400" cy="2943225"/>
          </a:xfrm>
          <a:prstGeom prst="rect">
            <a:avLst/>
          </a:prstGeom>
          <a:noFill/>
          <a:ln>
            <a:noFill/>
          </a:ln>
        </p:spPr>
        <p:txBody>
          <a:bodyPr spcFirstLastPara="1" wrap="square" lIns="121900" tIns="121900" rIns="121900" bIns="121900" anchor="t" anchorCtr="0">
            <a:noAutofit/>
          </a:bodyPr>
          <a:lstStyle/>
          <a:p>
            <a:pPr marL="342900" lvl="0" algn="l" rtl="0">
              <a:lnSpc>
                <a:spcPct val="115000"/>
              </a:lnSpc>
              <a:spcBef>
                <a:spcPts val="0"/>
              </a:spcBef>
              <a:spcAft>
                <a:spcPts val="2100"/>
              </a:spcAft>
              <a:buSzPts val="1800"/>
              <a:buAutoNum type="alphaLcPeriod" startAt="4"/>
            </a:pPr>
            <a:r>
              <a:rPr lang="fr-CM" u="sng" dirty="0">
                <a:solidFill>
                  <a:srgbClr val="FF0000"/>
                </a:solidFill>
              </a:rPr>
              <a:t>Les méthodes d’authentification prises en charge par keycloak</a:t>
            </a:r>
          </a:p>
          <a:p>
            <a:pPr marL="285750" lvl="0" indent="-285750" algn="l" rtl="0">
              <a:lnSpc>
                <a:spcPct val="115000"/>
              </a:lnSpc>
              <a:spcBef>
                <a:spcPts val="0"/>
              </a:spcBef>
              <a:spcAft>
                <a:spcPts val="2100"/>
              </a:spcAft>
              <a:buSzPts val="1800"/>
              <a:buFontTx/>
              <a:buChar char="-"/>
            </a:pPr>
            <a:r>
              <a:rPr lang="en-US" b="1" dirty="0" err="1">
                <a:solidFill>
                  <a:schemeClr val="bg1"/>
                </a:solidFill>
              </a:rPr>
              <a:t>Authentification</a:t>
            </a:r>
            <a:r>
              <a:rPr lang="en-US" b="1" dirty="0">
                <a:solidFill>
                  <a:schemeClr val="bg1"/>
                </a:solidFill>
              </a:rPr>
              <a:t> </a:t>
            </a:r>
            <a:r>
              <a:rPr lang="en-US" b="1" dirty="0" err="1">
                <a:solidFill>
                  <a:schemeClr val="bg1"/>
                </a:solidFill>
              </a:rPr>
              <a:t>classique</a:t>
            </a:r>
            <a:r>
              <a:rPr lang="en-US" b="1" dirty="0">
                <a:solidFill>
                  <a:schemeClr val="bg1"/>
                </a:solidFill>
              </a:rPr>
              <a:t> </a:t>
            </a:r>
          </a:p>
          <a:p>
            <a:pPr marL="285750" lvl="0" indent="-285750" algn="l" rtl="0">
              <a:lnSpc>
                <a:spcPct val="115000"/>
              </a:lnSpc>
              <a:spcBef>
                <a:spcPts val="0"/>
              </a:spcBef>
              <a:spcAft>
                <a:spcPts val="2100"/>
              </a:spcAft>
              <a:buSzPts val="1800"/>
              <a:buFontTx/>
              <a:buChar char="-"/>
            </a:pPr>
            <a:r>
              <a:rPr lang="en-US" b="1" dirty="0" err="1">
                <a:solidFill>
                  <a:schemeClr val="bg1"/>
                </a:solidFill>
              </a:rPr>
              <a:t>L’authentification</a:t>
            </a:r>
            <a:r>
              <a:rPr lang="en-US" b="1" dirty="0">
                <a:solidFill>
                  <a:schemeClr val="bg1"/>
                </a:solidFill>
              </a:rPr>
              <a:t> multi </a:t>
            </a:r>
            <a:r>
              <a:rPr lang="en-US" b="1" dirty="0" err="1">
                <a:solidFill>
                  <a:schemeClr val="bg1"/>
                </a:solidFill>
              </a:rPr>
              <a:t>facteur</a:t>
            </a:r>
            <a:endParaRPr lang="en-US" b="1" dirty="0">
              <a:solidFill>
                <a:schemeClr val="bg1"/>
              </a:solidFill>
            </a:endParaRPr>
          </a:p>
          <a:p>
            <a:pPr marL="285750" lvl="0" indent="-285750" algn="l" rtl="0">
              <a:lnSpc>
                <a:spcPct val="115000"/>
              </a:lnSpc>
              <a:spcBef>
                <a:spcPts val="0"/>
              </a:spcBef>
              <a:spcAft>
                <a:spcPts val="2100"/>
              </a:spcAft>
              <a:buSzPts val="1800"/>
              <a:buFontTx/>
              <a:buChar char="-"/>
            </a:pPr>
            <a:r>
              <a:rPr lang="en-US" b="1" dirty="0" err="1">
                <a:solidFill>
                  <a:schemeClr val="bg1"/>
                </a:solidFill>
              </a:rPr>
              <a:t>L’authentification</a:t>
            </a:r>
            <a:r>
              <a:rPr lang="en-US" b="1" dirty="0">
                <a:solidFill>
                  <a:schemeClr val="bg1"/>
                </a:solidFill>
              </a:rPr>
              <a:t> via la </a:t>
            </a:r>
            <a:r>
              <a:rPr lang="en-US" b="1" dirty="0" err="1">
                <a:solidFill>
                  <a:schemeClr val="bg1"/>
                </a:solidFill>
              </a:rPr>
              <a:t>connexion</a:t>
            </a:r>
            <a:r>
              <a:rPr lang="en-US" b="1" dirty="0">
                <a:solidFill>
                  <a:schemeClr val="bg1"/>
                </a:solidFill>
              </a:rPr>
              <a:t> </a:t>
            </a:r>
            <a:r>
              <a:rPr lang="en-US" b="1" dirty="0" err="1">
                <a:solidFill>
                  <a:schemeClr val="bg1"/>
                </a:solidFill>
              </a:rPr>
              <a:t>sociale</a:t>
            </a:r>
            <a:endParaRPr lang="en-US" b="1" dirty="0">
              <a:solidFill>
                <a:schemeClr val="bg1"/>
              </a:solidFill>
            </a:endParaRPr>
          </a:p>
        </p:txBody>
      </p:sp>
      <p:sp>
        <p:nvSpPr>
          <p:cNvPr id="3296" name="Google Shape;3296;p54"/>
          <p:cNvSpPr txBox="1">
            <a:spLocks noGrp="1"/>
          </p:cNvSpPr>
          <p:nvPr>
            <p:ph type="body" idx="2"/>
          </p:nvPr>
        </p:nvSpPr>
        <p:spPr>
          <a:xfrm>
            <a:off x="791475" y="1387450"/>
            <a:ext cx="4844400" cy="51282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Clr>
                <a:schemeClr val="dk1"/>
              </a:buClr>
              <a:buSzPts val="1100"/>
              <a:buFont typeface="Arial"/>
              <a:buNone/>
            </a:pPr>
            <a:r>
              <a:rPr lang="fr-CM" dirty="0"/>
              <a:t>b.   </a:t>
            </a:r>
            <a:r>
              <a:rPr lang="fr-CM" u="sng" dirty="0">
                <a:solidFill>
                  <a:srgbClr val="FF0000"/>
                </a:solidFill>
              </a:rPr>
              <a:t>Composants</a:t>
            </a:r>
          </a:p>
          <a:p>
            <a:pPr marL="0" lvl="0" indent="0" algn="just" rtl="0">
              <a:lnSpc>
                <a:spcPct val="115000"/>
              </a:lnSpc>
              <a:spcBef>
                <a:spcPts val="0"/>
              </a:spcBef>
              <a:spcAft>
                <a:spcPts val="0"/>
              </a:spcAft>
              <a:buClr>
                <a:schemeClr val="dk1"/>
              </a:buClr>
              <a:buSzPts val="1100"/>
              <a:buFont typeface="Arial"/>
              <a:buNone/>
            </a:pPr>
            <a:r>
              <a:rPr lang="fr-CM" dirty="0"/>
              <a:t>Keycloak est compose de deux composants principaux à savoir :</a:t>
            </a:r>
          </a:p>
          <a:p>
            <a:pPr marL="285750" lvl="0" indent="-285750" algn="just" rtl="0">
              <a:lnSpc>
                <a:spcPct val="115000"/>
              </a:lnSpc>
              <a:spcBef>
                <a:spcPts val="0"/>
              </a:spcBef>
              <a:spcAft>
                <a:spcPts val="0"/>
              </a:spcAft>
              <a:buClr>
                <a:schemeClr val="dk1"/>
              </a:buClr>
              <a:buSzPts val="1100"/>
              <a:buFontTx/>
              <a:buChar char="-"/>
            </a:pPr>
            <a:r>
              <a:rPr lang="fr-CM" b="1" dirty="0"/>
              <a:t>Un serveur Keycloak</a:t>
            </a:r>
          </a:p>
          <a:p>
            <a:pPr marL="285750" lvl="0" indent="-285750" algn="just" rtl="0">
              <a:lnSpc>
                <a:spcPct val="115000"/>
              </a:lnSpc>
              <a:spcBef>
                <a:spcPts val="0"/>
              </a:spcBef>
              <a:spcAft>
                <a:spcPts val="0"/>
              </a:spcAft>
              <a:buClr>
                <a:schemeClr val="dk1"/>
              </a:buClr>
              <a:buSzPts val="1100"/>
              <a:buFontTx/>
              <a:buChar char="-"/>
            </a:pPr>
            <a:r>
              <a:rPr lang="fr-CM" b="1" dirty="0"/>
              <a:t>Un adapteur d’application</a:t>
            </a:r>
          </a:p>
          <a:p>
            <a:pPr marL="285750" lvl="0" indent="-285750" algn="just" rtl="0">
              <a:lnSpc>
                <a:spcPct val="115000"/>
              </a:lnSpc>
              <a:spcBef>
                <a:spcPts val="0"/>
              </a:spcBef>
              <a:spcAft>
                <a:spcPts val="0"/>
              </a:spcAft>
              <a:buClr>
                <a:schemeClr val="dk1"/>
              </a:buClr>
              <a:buSzPts val="1100"/>
              <a:buFontTx/>
              <a:buChar char="-"/>
            </a:pPr>
            <a:endParaRPr lang="fr-CM" dirty="0"/>
          </a:p>
          <a:p>
            <a:pPr marL="0" lvl="0" indent="0" algn="just" rtl="0">
              <a:lnSpc>
                <a:spcPct val="115000"/>
              </a:lnSpc>
              <a:spcBef>
                <a:spcPts val="0"/>
              </a:spcBef>
              <a:spcAft>
                <a:spcPts val="0"/>
              </a:spcAft>
              <a:buClr>
                <a:schemeClr val="dk1"/>
              </a:buClr>
              <a:buSzPts val="1100"/>
              <a:buNone/>
            </a:pPr>
            <a:r>
              <a:rPr lang="fr-CM" dirty="0"/>
              <a:t>c.    </a:t>
            </a:r>
            <a:r>
              <a:rPr lang="fr-CM" u="sng" dirty="0">
                <a:solidFill>
                  <a:srgbClr val="FF0000"/>
                </a:solidFill>
              </a:rPr>
              <a:t>Spécificités</a:t>
            </a:r>
          </a:p>
          <a:p>
            <a:pPr marL="285750" lvl="0" indent="-285750" algn="just" rtl="0">
              <a:lnSpc>
                <a:spcPct val="115000"/>
              </a:lnSpc>
              <a:spcBef>
                <a:spcPts val="0"/>
              </a:spcBef>
              <a:spcAft>
                <a:spcPts val="0"/>
              </a:spcAft>
              <a:buClr>
                <a:schemeClr val="dk1"/>
              </a:buClr>
              <a:buSzPts val="1100"/>
              <a:buFontTx/>
              <a:buChar char="-"/>
            </a:pPr>
            <a:r>
              <a:rPr lang="fr-CM" b="1" dirty="0"/>
              <a:t>Prise en charge de plusieurs protocoles</a:t>
            </a:r>
          </a:p>
          <a:p>
            <a:pPr marL="285750" lvl="0" indent="-285750" algn="just" rtl="0">
              <a:lnSpc>
                <a:spcPct val="115000"/>
              </a:lnSpc>
              <a:spcBef>
                <a:spcPts val="0"/>
              </a:spcBef>
              <a:spcAft>
                <a:spcPts val="0"/>
              </a:spcAft>
              <a:buClr>
                <a:schemeClr val="dk1"/>
              </a:buClr>
              <a:buSzPts val="1100"/>
              <a:buFontTx/>
              <a:buChar char="-"/>
            </a:pPr>
            <a:r>
              <a:rPr lang="fr-CM" b="1" dirty="0"/>
              <a:t>Authentification unique</a:t>
            </a:r>
          </a:p>
          <a:p>
            <a:pPr marL="285750" lvl="0" indent="-285750" algn="just" rtl="0">
              <a:lnSpc>
                <a:spcPct val="115000"/>
              </a:lnSpc>
              <a:spcBef>
                <a:spcPts val="0"/>
              </a:spcBef>
              <a:spcAft>
                <a:spcPts val="0"/>
              </a:spcAft>
              <a:buClr>
                <a:schemeClr val="dk1"/>
              </a:buClr>
              <a:buSzPts val="1100"/>
              <a:buFontTx/>
              <a:buChar char="-"/>
            </a:pPr>
            <a:r>
              <a:rPr lang="fr-CM" b="1" dirty="0"/>
              <a:t>Console d'administration</a:t>
            </a:r>
          </a:p>
          <a:p>
            <a:pPr marL="285750" lvl="0" indent="-285750" algn="just" rtl="0">
              <a:lnSpc>
                <a:spcPct val="115000"/>
              </a:lnSpc>
              <a:spcBef>
                <a:spcPts val="0"/>
              </a:spcBef>
              <a:spcAft>
                <a:spcPts val="0"/>
              </a:spcAft>
              <a:buClr>
                <a:schemeClr val="dk1"/>
              </a:buClr>
              <a:buSzPts val="1100"/>
              <a:buFontTx/>
              <a:buChar char="-"/>
            </a:pPr>
            <a:r>
              <a:rPr lang="fr-CM" b="1" dirty="0"/>
              <a:t>Identité et accès de l'utilisateur</a:t>
            </a:r>
          </a:p>
          <a:p>
            <a:pPr marL="285750" lvl="0" indent="-285750" algn="just" rtl="0">
              <a:lnSpc>
                <a:spcPct val="115000"/>
              </a:lnSpc>
              <a:spcBef>
                <a:spcPts val="0"/>
              </a:spcBef>
              <a:spcAft>
                <a:spcPts val="0"/>
              </a:spcAft>
              <a:buClr>
                <a:schemeClr val="dk1"/>
              </a:buClr>
              <a:buSzPts val="1100"/>
              <a:buFontTx/>
              <a:buChar char="-"/>
            </a:pPr>
            <a:r>
              <a:rPr lang="fr-CM" b="1" dirty="0"/>
              <a:t>Fournisseurs d'identité sociale</a:t>
            </a:r>
          </a:p>
          <a:p>
            <a:pPr marL="285750" lvl="0" indent="-285750" algn="just" rtl="0">
              <a:lnSpc>
                <a:spcPct val="115000"/>
              </a:lnSpc>
              <a:spcBef>
                <a:spcPts val="0"/>
              </a:spcBef>
              <a:spcAft>
                <a:spcPts val="0"/>
              </a:spcAft>
              <a:buClr>
                <a:schemeClr val="dk1"/>
              </a:buClr>
              <a:buSzPts val="1100"/>
              <a:buFontTx/>
              <a:buChar char="-"/>
            </a:pPr>
            <a:r>
              <a:rPr lang="fr-CM" b="1" dirty="0"/>
              <a:t>Gestion des accès aux API</a:t>
            </a:r>
          </a:p>
          <a:p>
            <a:pPr marL="285750" lvl="0" indent="-285750" algn="just" rtl="0">
              <a:lnSpc>
                <a:spcPct val="115000"/>
              </a:lnSpc>
              <a:spcBef>
                <a:spcPts val="0"/>
              </a:spcBef>
              <a:spcAft>
                <a:spcPts val="0"/>
              </a:spcAft>
              <a:buClr>
                <a:schemeClr val="dk1"/>
              </a:buClr>
              <a:buSzPts val="1100"/>
              <a:buFontTx/>
              <a:buChar char="-"/>
            </a:pPr>
            <a:r>
              <a:rPr lang="fr-CM" b="1" dirty="0"/>
              <a:t>Personnalisation des pages</a:t>
            </a:r>
          </a:p>
          <a:p>
            <a:pPr marL="285750" lvl="0" indent="-285750" algn="just" rtl="0">
              <a:lnSpc>
                <a:spcPct val="115000"/>
              </a:lnSpc>
              <a:spcBef>
                <a:spcPts val="0"/>
              </a:spcBef>
              <a:spcAft>
                <a:spcPts val="0"/>
              </a:spcAft>
              <a:buClr>
                <a:schemeClr val="dk1"/>
              </a:buClr>
              <a:buSzPts val="1100"/>
              <a:buFontTx/>
              <a:buChar char="-"/>
            </a:pPr>
            <a:r>
              <a:rPr lang="fr-CM" b="1" dirty="0"/>
              <a:t>Keycloak comme gestionnaire de mots de passe</a:t>
            </a:r>
          </a:p>
          <a:p>
            <a:pPr marL="285750" lvl="0" indent="-285750" algn="just" rtl="0">
              <a:lnSpc>
                <a:spcPct val="115000"/>
              </a:lnSpc>
              <a:spcBef>
                <a:spcPts val="0"/>
              </a:spcBef>
              <a:spcAft>
                <a:spcPts val="0"/>
              </a:spcAft>
              <a:buClr>
                <a:schemeClr val="dk1"/>
              </a:buClr>
              <a:buSzPts val="1100"/>
              <a:buFontTx/>
              <a:buChar char="-"/>
            </a:pPr>
            <a:endParaRPr lang="fr-CM" dirty="0"/>
          </a:p>
          <a:p>
            <a:pPr marL="285750" lvl="0" indent="-285750" algn="just" rtl="0">
              <a:lnSpc>
                <a:spcPct val="115000"/>
              </a:lnSpc>
              <a:spcBef>
                <a:spcPts val="0"/>
              </a:spcBef>
              <a:spcAft>
                <a:spcPts val="0"/>
              </a:spcAft>
              <a:buClr>
                <a:schemeClr val="dk1"/>
              </a:buClr>
              <a:buSzPts val="1100"/>
              <a:buFontTx/>
              <a:buChar char="-"/>
            </a:pPr>
            <a:endParaRPr lang="fr-CM" dirty="0"/>
          </a:p>
        </p:txBody>
      </p:sp>
      <p:sp>
        <p:nvSpPr>
          <p:cNvPr id="3314" name="Google Shape;3314;p54">
            <a:hlinkClick r:id="rId3" action="ppaction://hlinksldjump"/>
          </p:cNvPr>
          <p:cNvSpPr/>
          <p:nvPr/>
        </p:nvSpPr>
        <p:spPr>
          <a:xfrm>
            <a:off x="145188" y="7620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4">
            <a:hlinkClick r:id="rId4" action="ppaction://hlinksldjump"/>
          </p:cNvPr>
          <p:cNvSpPr/>
          <p:nvPr/>
        </p:nvSpPr>
        <p:spPr>
          <a:xfrm>
            <a:off x="11651388" y="10383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4">
            <a:hlinkClick r:id="rId5" action="ppaction://hlinksldjump"/>
          </p:cNvPr>
          <p:cNvSpPr/>
          <p:nvPr/>
        </p:nvSpPr>
        <p:spPr>
          <a:xfrm>
            <a:off x="11651388" y="19944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4">
            <a:hlinkClick r:id="" action="ppaction://noaction"/>
          </p:cNvPr>
          <p:cNvSpPr/>
          <p:nvPr/>
        </p:nvSpPr>
        <p:spPr>
          <a:xfrm>
            <a:off x="11651388" y="29505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4">
            <a:hlinkClick r:id="" action="ppaction://noaction"/>
          </p:cNvPr>
          <p:cNvSpPr/>
          <p:nvPr/>
        </p:nvSpPr>
        <p:spPr>
          <a:xfrm>
            <a:off x="11651388" y="39066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4">
            <a:hlinkClick r:id="" action="ppaction://noaction"/>
          </p:cNvPr>
          <p:cNvSpPr/>
          <p:nvPr/>
        </p:nvSpPr>
        <p:spPr>
          <a:xfrm>
            <a:off x="11651388" y="48627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4">
            <a:hlinkClick r:id="" action="ppaction://noaction"/>
          </p:cNvPr>
          <p:cNvSpPr/>
          <p:nvPr/>
        </p:nvSpPr>
        <p:spPr>
          <a:xfrm>
            <a:off x="11651388" y="581885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4">
            <a:hlinkClick r:id="" action="ppaction://noaction"/>
          </p:cNvPr>
          <p:cNvSpPr/>
          <p:nvPr/>
        </p:nvSpPr>
        <p:spPr>
          <a:xfrm>
            <a:off x="11689488" y="76200"/>
            <a:ext cx="413400" cy="95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DB64B9B-34E3-4E31-8652-79702EAD22D0}"/>
              </a:ext>
            </a:extLst>
          </p:cNvPr>
          <p:cNvPicPr>
            <a:picLocks noChangeAspect="1"/>
          </p:cNvPicPr>
          <p:nvPr/>
        </p:nvPicPr>
        <p:blipFill>
          <a:blip r:embed="rId6"/>
          <a:stretch>
            <a:fillRect/>
          </a:stretch>
        </p:blipFill>
        <p:spPr>
          <a:xfrm>
            <a:off x="11705688" y="130950"/>
            <a:ext cx="261150" cy="783450"/>
          </a:xfrm>
          <a:prstGeom prst="rect">
            <a:avLst/>
          </a:prstGeom>
        </p:spPr>
      </p:pic>
      <p:pic>
        <p:nvPicPr>
          <p:cNvPr id="32" name="Picture 31">
            <a:extLst>
              <a:ext uri="{FF2B5EF4-FFF2-40B4-BE49-F238E27FC236}">
                <a16:creationId xmlns:a16="http://schemas.microsoft.com/office/drawing/2014/main" id="{EAE7CED1-DF92-4394-86AD-F74F75FF0A6E}"/>
              </a:ext>
            </a:extLst>
          </p:cNvPr>
          <p:cNvPicPr>
            <a:picLocks noChangeAspect="1"/>
          </p:cNvPicPr>
          <p:nvPr/>
        </p:nvPicPr>
        <p:blipFill>
          <a:blip r:embed="rId6"/>
          <a:stretch>
            <a:fillRect/>
          </a:stretch>
        </p:blipFill>
        <p:spPr>
          <a:xfrm>
            <a:off x="221313" y="76200"/>
            <a:ext cx="261150" cy="783450"/>
          </a:xfrm>
          <a:prstGeom prst="rect">
            <a:avLst/>
          </a:prstGeom>
        </p:spPr>
      </p:pic>
      <p:pic>
        <p:nvPicPr>
          <p:cNvPr id="33" name="Picture 32">
            <a:extLst>
              <a:ext uri="{FF2B5EF4-FFF2-40B4-BE49-F238E27FC236}">
                <a16:creationId xmlns:a16="http://schemas.microsoft.com/office/drawing/2014/main" id="{F9839CB9-5B44-4C89-BF7F-83AA60556FB2}"/>
              </a:ext>
            </a:extLst>
          </p:cNvPr>
          <p:cNvPicPr>
            <a:picLocks noChangeAspect="1"/>
          </p:cNvPicPr>
          <p:nvPr/>
        </p:nvPicPr>
        <p:blipFill>
          <a:blip r:embed="rId6"/>
          <a:stretch>
            <a:fillRect/>
          </a:stretch>
        </p:blipFill>
        <p:spPr>
          <a:xfrm>
            <a:off x="221313" y="162525"/>
            <a:ext cx="261150" cy="783450"/>
          </a:xfrm>
          <a:prstGeom prst="rect">
            <a:avLst/>
          </a:prstGeom>
        </p:spPr>
      </p:pic>
      <p:pic>
        <p:nvPicPr>
          <p:cNvPr id="7" name="Picture 6">
            <a:extLst>
              <a:ext uri="{FF2B5EF4-FFF2-40B4-BE49-F238E27FC236}">
                <a16:creationId xmlns:a16="http://schemas.microsoft.com/office/drawing/2014/main" id="{423E4FAA-ECAA-41D6-8860-90BCBFFC5BB6}"/>
              </a:ext>
            </a:extLst>
          </p:cNvPr>
          <p:cNvPicPr>
            <a:picLocks noChangeAspect="1"/>
          </p:cNvPicPr>
          <p:nvPr/>
        </p:nvPicPr>
        <p:blipFill>
          <a:blip r:embed="rId7"/>
          <a:stretch>
            <a:fillRect/>
          </a:stretch>
        </p:blipFill>
        <p:spPr>
          <a:xfrm>
            <a:off x="11715213" y="5002662"/>
            <a:ext cx="142875" cy="676275"/>
          </a:xfrm>
          <a:prstGeom prst="rect">
            <a:avLst/>
          </a:prstGeom>
        </p:spPr>
      </p:pic>
      <p:pic>
        <p:nvPicPr>
          <p:cNvPr id="9" name="Picture 8">
            <a:extLst>
              <a:ext uri="{FF2B5EF4-FFF2-40B4-BE49-F238E27FC236}">
                <a16:creationId xmlns:a16="http://schemas.microsoft.com/office/drawing/2014/main" id="{DF1A0117-9931-484D-B8FC-68EB495E85A6}"/>
              </a:ext>
            </a:extLst>
          </p:cNvPr>
          <p:cNvPicPr>
            <a:picLocks noChangeAspect="1"/>
          </p:cNvPicPr>
          <p:nvPr/>
        </p:nvPicPr>
        <p:blipFill>
          <a:blip r:embed="rId8"/>
          <a:stretch>
            <a:fillRect/>
          </a:stretch>
        </p:blipFill>
        <p:spPr>
          <a:xfrm>
            <a:off x="11696163" y="3960837"/>
            <a:ext cx="209550" cy="847725"/>
          </a:xfrm>
          <a:prstGeom prst="rect">
            <a:avLst/>
          </a:prstGeom>
        </p:spPr>
      </p:pic>
      <p:pic>
        <p:nvPicPr>
          <p:cNvPr id="11" name="Picture 10">
            <a:extLst>
              <a:ext uri="{FF2B5EF4-FFF2-40B4-BE49-F238E27FC236}">
                <a16:creationId xmlns:a16="http://schemas.microsoft.com/office/drawing/2014/main" id="{B8CE48FE-5791-4F5E-9868-0E5308433C61}"/>
              </a:ext>
            </a:extLst>
          </p:cNvPr>
          <p:cNvPicPr>
            <a:picLocks noChangeAspect="1"/>
          </p:cNvPicPr>
          <p:nvPr/>
        </p:nvPicPr>
        <p:blipFill>
          <a:blip r:embed="rId9"/>
          <a:stretch>
            <a:fillRect/>
          </a:stretch>
        </p:blipFill>
        <p:spPr>
          <a:xfrm>
            <a:off x="11734263" y="2134362"/>
            <a:ext cx="152400" cy="676275"/>
          </a:xfrm>
          <a:prstGeom prst="rect">
            <a:avLst/>
          </a:prstGeom>
        </p:spPr>
      </p:pic>
      <p:pic>
        <p:nvPicPr>
          <p:cNvPr id="13" name="Picture 12">
            <a:extLst>
              <a:ext uri="{FF2B5EF4-FFF2-40B4-BE49-F238E27FC236}">
                <a16:creationId xmlns:a16="http://schemas.microsoft.com/office/drawing/2014/main" id="{2A79345B-BF81-4013-A5F1-43F6F2433C16}"/>
              </a:ext>
            </a:extLst>
          </p:cNvPr>
          <p:cNvPicPr>
            <a:picLocks noChangeAspect="1"/>
          </p:cNvPicPr>
          <p:nvPr/>
        </p:nvPicPr>
        <p:blipFill>
          <a:blip r:embed="rId10"/>
          <a:stretch>
            <a:fillRect/>
          </a:stretch>
        </p:blipFill>
        <p:spPr>
          <a:xfrm>
            <a:off x="11715213" y="3144650"/>
            <a:ext cx="152400" cy="676275"/>
          </a:xfrm>
          <a:prstGeom prst="rect">
            <a:avLst/>
          </a:prstGeom>
        </p:spPr>
      </p:pic>
      <p:pic>
        <p:nvPicPr>
          <p:cNvPr id="15" name="Picture 14">
            <a:extLst>
              <a:ext uri="{FF2B5EF4-FFF2-40B4-BE49-F238E27FC236}">
                <a16:creationId xmlns:a16="http://schemas.microsoft.com/office/drawing/2014/main" id="{8A52B1DB-F045-4BCE-B08A-3720AA3BE234}"/>
              </a:ext>
            </a:extLst>
          </p:cNvPr>
          <p:cNvPicPr>
            <a:picLocks noChangeAspect="1"/>
          </p:cNvPicPr>
          <p:nvPr/>
        </p:nvPicPr>
        <p:blipFill>
          <a:blip r:embed="rId11"/>
          <a:stretch>
            <a:fillRect/>
          </a:stretch>
        </p:blipFill>
        <p:spPr>
          <a:xfrm>
            <a:off x="11724738" y="1172212"/>
            <a:ext cx="152400" cy="676275"/>
          </a:xfrm>
          <a:prstGeom prst="rect">
            <a:avLst/>
          </a:prstGeom>
        </p:spPr>
      </p:pic>
      <p:pic>
        <p:nvPicPr>
          <p:cNvPr id="17" name="Picture 16">
            <a:extLst>
              <a:ext uri="{FF2B5EF4-FFF2-40B4-BE49-F238E27FC236}">
                <a16:creationId xmlns:a16="http://schemas.microsoft.com/office/drawing/2014/main" id="{FF3F5DC8-FF7E-456F-8341-D27117517181}"/>
              </a:ext>
            </a:extLst>
          </p:cNvPr>
          <p:cNvPicPr>
            <a:picLocks noChangeAspect="1"/>
          </p:cNvPicPr>
          <p:nvPr/>
        </p:nvPicPr>
        <p:blipFill>
          <a:blip r:embed="rId12"/>
          <a:stretch>
            <a:fillRect/>
          </a:stretch>
        </p:blipFill>
        <p:spPr>
          <a:xfrm>
            <a:off x="11734263" y="5958762"/>
            <a:ext cx="152400" cy="676275"/>
          </a:xfrm>
          <a:prstGeom prst="rect">
            <a:avLst/>
          </a:prstGeom>
        </p:spPr>
      </p:pic>
      <p:sp>
        <p:nvSpPr>
          <p:cNvPr id="48" name="Rectangle 47">
            <a:extLst>
              <a:ext uri="{FF2B5EF4-FFF2-40B4-BE49-F238E27FC236}">
                <a16:creationId xmlns:a16="http://schemas.microsoft.com/office/drawing/2014/main" id="{240544E4-B182-47CC-AFF4-E21F443A4F5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
        <p:nvSpPr>
          <p:cNvPr id="50" name="Google Shape;3295;p54">
            <a:extLst>
              <a:ext uri="{FF2B5EF4-FFF2-40B4-BE49-F238E27FC236}">
                <a16:creationId xmlns:a16="http://schemas.microsoft.com/office/drawing/2014/main" id="{C67EB294-A28D-48E4-A595-A5AC9C67A6AD}"/>
              </a:ext>
            </a:extLst>
          </p:cNvPr>
          <p:cNvSpPr txBox="1">
            <a:spLocks/>
          </p:cNvSpPr>
          <p:nvPr/>
        </p:nvSpPr>
        <p:spPr>
          <a:xfrm>
            <a:off x="6619338" y="3305175"/>
            <a:ext cx="4844400" cy="312083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1pPr>
            <a:lvl2pPr marL="914400" marR="0" lvl="1"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2pPr>
            <a:lvl3pPr marL="1371600" marR="0" lvl="2"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3pPr>
            <a:lvl4pPr marL="1828800" marR="0" lvl="3"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4pPr>
            <a:lvl5pPr marL="2286000" marR="0" lvl="4"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5pPr>
            <a:lvl6pPr marL="2743200" marR="0" lvl="5"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6pPr>
            <a:lvl7pPr marL="3200400" marR="0" lvl="6"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7pPr>
            <a:lvl8pPr marL="3657600" marR="0" lvl="7" indent="-342900" algn="l" rtl="0">
              <a:lnSpc>
                <a:spcPct val="115000"/>
              </a:lnSpc>
              <a:spcBef>
                <a:spcPts val="2100"/>
              </a:spcBef>
              <a:spcAft>
                <a:spcPts val="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8pPr>
            <a:lvl9pPr marL="4114800" marR="0" lvl="8" indent="-342900" algn="l" rtl="0">
              <a:lnSpc>
                <a:spcPct val="115000"/>
              </a:lnSpc>
              <a:spcBef>
                <a:spcPts val="2100"/>
              </a:spcBef>
              <a:spcAft>
                <a:spcPts val="2100"/>
              </a:spcAft>
              <a:buClr>
                <a:schemeClr val="dk1"/>
              </a:buClr>
              <a:buSzPts val="1800"/>
              <a:buFont typeface="Barlow Semi Condensed"/>
              <a:buChar char="■"/>
              <a:defRPr sz="1800" b="0" i="0" u="none" strike="noStrike" cap="none">
                <a:solidFill>
                  <a:schemeClr val="dk1"/>
                </a:solidFill>
                <a:latin typeface="Barlow Semi Condensed"/>
                <a:ea typeface="Barlow Semi Condensed"/>
                <a:cs typeface="Barlow Semi Condensed"/>
                <a:sym typeface="Barlow Semi Condensed"/>
              </a:defRPr>
            </a:lvl9pPr>
          </a:lstStyle>
          <a:p>
            <a:pPr marL="0" indent="0">
              <a:spcAft>
                <a:spcPts val="2100"/>
              </a:spcAft>
              <a:buNone/>
            </a:pPr>
            <a:r>
              <a:rPr lang="fr-CM" dirty="0">
                <a:solidFill>
                  <a:schemeClr val="bg1"/>
                </a:solidFill>
              </a:rPr>
              <a:t>5.    </a:t>
            </a:r>
            <a:r>
              <a:rPr lang="fr-CM" u="sng" dirty="0">
                <a:solidFill>
                  <a:srgbClr val="FF0000"/>
                </a:solidFill>
              </a:rPr>
              <a:t>Comparaison entre Keycloak et d’autres outils similaires</a:t>
            </a:r>
          </a:p>
          <a:p>
            <a:pPr marL="0" indent="0">
              <a:spcAft>
                <a:spcPts val="2100"/>
              </a:spcAft>
              <a:buNone/>
            </a:pPr>
            <a:r>
              <a:rPr lang="fr-CM" dirty="0">
                <a:solidFill>
                  <a:schemeClr val="bg1"/>
                </a:solidFill>
              </a:rPr>
              <a:t>La comparaison sera faite sous forme de présentation des points forts et des points faibles des autres alternatives face à Keycloak.</a:t>
            </a:r>
          </a:p>
          <a:p>
            <a:pPr marL="0" indent="0">
              <a:spcAft>
                <a:spcPts val="2100"/>
              </a:spcAft>
              <a:buNone/>
            </a:pPr>
            <a:endParaRPr lang="fr-CM" dirty="0">
              <a:solidFill>
                <a:schemeClr val="bg1"/>
              </a:solidFill>
            </a:endParaRPr>
          </a:p>
        </p:txBody>
      </p:sp>
    </p:spTree>
    <p:extLst>
      <p:ext uri="{BB962C8B-B14F-4D97-AF65-F5344CB8AC3E}">
        <p14:creationId xmlns:p14="http://schemas.microsoft.com/office/powerpoint/2010/main" val="33714829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5"/>
        <p:cNvGrpSpPr/>
        <p:nvPr/>
      </p:nvGrpSpPr>
      <p:grpSpPr>
        <a:xfrm>
          <a:off x="0" y="0"/>
          <a:ext cx="0" cy="0"/>
          <a:chOff x="0" y="0"/>
          <a:chExt cx="0" cy="0"/>
        </a:xfrm>
      </p:grpSpPr>
      <p:sp>
        <p:nvSpPr>
          <p:cNvPr id="3326" name="Google Shape;3326;p55"/>
          <p:cNvSpPr txBox="1">
            <a:spLocks noGrp="1"/>
          </p:cNvSpPr>
          <p:nvPr>
            <p:ph type="title"/>
          </p:nvPr>
        </p:nvSpPr>
        <p:spPr>
          <a:xfrm>
            <a:off x="795575" y="359550"/>
            <a:ext cx="4844400" cy="956100"/>
          </a:xfrm>
          <a:prstGeom prst="rect">
            <a:avLst/>
          </a:prstGeom>
          <a:solidFill>
            <a:schemeClr val="accent1"/>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sz="2800" dirty="0"/>
              <a:t>II. GÉNÉRALITÉ SUR KEYCLOAK (SUITE)</a:t>
            </a:r>
            <a:endParaRPr sz="2800" dirty="0"/>
          </a:p>
        </p:txBody>
      </p:sp>
      <p:sp>
        <p:nvSpPr>
          <p:cNvPr id="3327" name="Google Shape;3327;p55"/>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p>
            <a:pPr marL="342900" lvl="0" algn="l" rtl="0">
              <a:lnSpc>
                <a:spcPct val="115000"/>
              </a:lnSpc>
              <a:spcBef>
                <a:spcPts val="0"/>
              </a:spcBef>
              <a:spcAft>
                <a:spcPts val="2100"/>
              </a:spcAft>
              <a:buSzPts val="1800"/>
              <a:buAutoNum type="arabicPeriod" startAt="6"/>
            </a:pPr>
            <a:r>
              <a:rPr lang="fr-CM" u="sng" dirty="0">
                <a:solidFill>
                  <a:srgbClr val="FF0000"/>
                </a:solidFill>
              </a:rPr>
              <a:t>Pourquoi choisir Keycloak comme solution d’authentification ?</a:t>
            </a:r>
          </a:p>
          <a:p>
            <a:pPr marL="285750" lvl="0" indent="-285750" algn="l" rtl="0">
              <a:lnSpc>
                <a:spcPct val="115000"/>
              </a:lnSpc>
              <a:spcBef>
                <a:spcPts val="0"/>
              </a:spcBef>
              <a:spcAft>
                <a:spcPts val="2100"/>
              </a:spcAft>
              <a:buSzPts val="1800"/>
              <a:buFontTx/>
              <a:buChar char="-"/>
            </a:pPr>
            <a:r>
              <a:rPr lang="fr-CM" dirty="0">
                <a:solidFill>
                  <a:schemeClr val="bg1"/>
                </a:solidFill>
              </a:rPr>
              <a:t>Keycloak est une solution totalement gratuite </a:t>
            </a:r>
          </a:p>
          <a:p>
            <a:pPr marL="285750" lvl="0" indent="-285750" algn="l" rtl="0">
              <a:lnSpc>
                <a:spcPct val="115000"/>
              </a:lnSpc>
              <a:spcBef>
                <a:spcPts val="0"/>
              </a:spcBef>
              <a:spcAft>
                <a:spcPts val="2100"/>
              </a:spcAft>
              <a:buSzPts val="1800"/>
              <a:buFontTx/>
              <a:buChar char="-"/>
            </a:pPr>
            <a:r>
              <a:rPr lang="fr-CM" dirty="0">
                <a:solidFill>
                  <a:schemeClr val="bg1"/>
                </a:solidFill>
              </a:rPr>
              <a:t>Keycloak prend en charge les protocoles standard suivants : </a:t>
            </a:r>
            <a:r>
              <a:rPr lang="fr-CM" dirty="0" err="1">
                <a:solidFill>
                  <a:schemeClr val="bg1"/>
                </a:solidFill>
              </a:rPr>
              <a:t>OAuth</a:t>
            </a:r>
            <a:r>
              <a:rPr lang="fr-CM" dirty="0">
                <a:solidFill>
                  <a:schemeClr val="bg1"/>
                </a:solidFill>
              </a:rPr>
              <a:t> 2.0, OpenID </a:t>
            </a:r>
            <a:r>
              <a:rPr lang="fr-CM" dirty="0" err="1">
                <a:solidFill>
                  <a:schemeClr val="bg1"/>
                </a:solidFill>
              </a:rPr>
              <a:t>Connect</a:t>
            </a:r>
            <a:r>
              <a:rPr lang="fr-CM" dirty="0">
                <a:solidFill>
                  <a:schemeClr val="bg1"/>
                </a:solidFill>
              </a:rPr>
              <a:t> et SAML 2.0</a:t>
            </a:r>
          </a:p>
          <a:p>
            <a:pPr marL="285750" lvl="0" indent="-285750" algn="l" rtl="0">
              <a:lnSpc>
                <a:spcPct val="115000"/>
              </a:lnSpc>
              <a:spcBef>
                <a:spcPts val="0"/>
              </a:spcBef>
              <a:spcAft>
                <a:spcPts val="2100"/>
              </a:spcAft>
              <a:buSzPts val="1800"/>
              <a:buFontTx/>
              <a:buChar char="-"/>
            </a:pPr>
            <a:r>
              <a:rPr lang="fr-CM" dirty="0">
                <a:solidFill>
                  <a:schemeClr val="bg1"/>
                </a:solidFill>
              </a:rPr>
              <a:t>Keycloak peut être utiliser avec des bases de données utilisateurs existantes</a:t>
            </a:r>
          </a:p>
          <a:p>
            <a:pPr marL="285750" lvl="0" indent="-285750" algn="l" rtl="0">
              <a:lnSpc>
                <a:spcPct val="115000"/>
              </a:lnSpc>
              <a:spcBef>
                <a:spcPts val="0"/>
              </a:spcBef>
              <a:spcAft>
                <a:spcPts val="2100"/>
              </a:spcAft>
              <a:buSzPts val="1800"/>
              <a:buFontTx/>
              <a:buChar char="-"/>
            </a:pPr>
            <a:r>
              <a:rPr lang="fr-CM" dirty="0">
                <a:solidFill>
                  <a:schemeClr val="bg1"/>
                </a:solidFill>
              </a:rPr>
              <a:t>Il prend en charge les fournisseurs d’identité sociale comme Google ou Facebook et fournit une interface graphique Web </a:t>
            </a:r>
          </a:p>
        </p:txBody>
      </p:sp>
      <p:sp>
        <p:nvSpPr>
          <p:cNvPr id="3328" name="Google Shape;3328;p55"/>
          <p:cNvSpPr txBox="1">
            <a:spLocks noGrp="1"/>
          </p:cNvSpPr>
          <p:nvPr>
            <p:ph type="body" idx="2"/>
          </p:nvPr>
        </p:nvSpPr>
        <p:spPr>
          <a:xfrm>
            <a:off x="1532556" y="2050437"/>
            <a:ext cx="3772869" cy="3228450"/>
          </a:xfrm>
          <a:prstGeom prst="rect">
            <a:avLst/>
          </a:prstGeom>
          <a:noFill/>
          <a:ln>
            <a:noFill/>
          </a:ln>
        </p:spPr>
        <p:txBody>
          <a:bodyPr spcFirstLastPara="1" wrap="square" lIns="121900" tIns="121900" rIns="121900" bIns="121900" anchor="t" anchorCtr="0">
            <a:noAutofit/>
          </a:bodyPr>
          <a:lstStyle/>
          <a:p>
            <a:pPr marL="342900" lvl="0" algn="l" rtl="0">
              <a:lnSpc>
                <a:spcPct val="115000"/>
              </a:lnSpc>
              <a:spcBef>
                <a:spcPts val="0"/>
              </a:spcBef>
              <a:spcAft>
                <a:spcPts val="2100"/>
              </a:spcAft>
              <a:buSzPts val="1800"/>
              <a:buAutoNum type="alphaLcPeriod"/>
            </a:pPr>
            <a:r>
              <a:rPr lang="fr-CM" u="sng" dirty="0" err="1">
                <a:solidFill>
                  <a:srgbClr val="FF0000"/>
                </a:solidFill>
              </a:rPr>
              <a:t>Okta</a:t>
            </a:r>
            <a:endParaRPr lang="fr-CM" u="sng" dirty="0">
              <a:solidFill>
                <a:srgbClr val="FF0000"/>
              </a:solidFill>
            </a:endParaRPr>
          </a:p>
          <a:p>
            <a:pPr marL="342900" lvl="0" algn="l" rtl="0">
              <a:lnSpc>
                <a:spcPct val="115000"/>
              </a:lnSpc>
              <a:spcBef>
                <a:spcPts val="0"/>
              </a:spcBef>
              <a:spcAft>
                <a:spcPts val="2100"/>
              </a:spcAft>
              <a:buSzPts val="1800"/>
              <a:buAutoNum type="alphaLcPeriod"/>
            </a:pPr>
            <a:r>
              <a:rPr lang="fr-CM" u="sng" dirty="0">
                <a:solidFill>
                  <a:srgbClr val="FF0000"/>
                </a:solidFill>
              </a:rPr>
              <a:t>Auth0</a:t>
            </a:r>
          </a:p>
          <a:p>
            <a:pPr marL="342900" lvl="0" algn="l" rtl="0">
              <a:lnSpc>
                <a:spcPct val="115000"/>
              </a:lnSpc>
              <a:spcBef>
                <a:spcPts val="0"/>
              </a:spcBef>
              <a:spcAft>
                <a:spcPts val="2100"/>
              </a:spcAft>
              <a:buSzPts val="1800"/>
              <a:buAutoNum type="alphaLcPeriod"/>
            </a:pPr>
            <a:r>
              <a:rPr lang="fr-CM" u="sng" dirty="0">
                <a:solidFill>
                  <a:srgbClr val="FF0000"/>
                </a:solidFill>
              </a:rPr>
              <a:t>Microsoft Azure Directory</a:t>
            </a:r>
          </a:p>
          <a:p>
            <a:pPr marL="342900" lvl="0" algn="l" rtl="0">
              <a:lnSpc>
                <a:spcPct val="115000"/>
              </a:lnSpc>
              <a:spcBef>
                <a:spcPts val="0"/>
              </a:spcBef>
              <a:spcAft>
                <a:spcPts val="2100"/>
              </a:spcAft>
              <a:buSzPts val="1800"/>
              <a:buAutoNum type="alphaLcPeriod"/>
            </a:pPr>
            <a:r>
              <a:rPr lang="fr-CM" u="sng" dirty="0" err="1">
                <a:solidFill>
                  <a:srgbClr val="FF0000"/>
                </a:solidFill>
              </a:rPr>
              <a:t>Gluu</a:t>
            </a:r>
            <a:endParaRPr lang="fr-CM" u="sng" dirty="0">
              <a:solidFill>
                <a:srgbClr val="FF0000"/>
              </a:solidFill>
            </a:endParaRPr>
          </a:p>
          <a:p>
            <a:pPr marL="342900" lvl="0" algn="l" rtl="0">
              <a:lnSpc>
                <a:spcPct val="115000"/>
              </a:lnSpc>
              <a:spcBef>
                <a:spcPts val="0"/>
              </a:spcBef>
              <a:spcAft>
                <a:spcPts val="2100"/>
              </a:spcAft>
              <a:buSzPts val="1800"/>
              <a:buAutoNum type="alphaLcPeriod"/>
            </a:pPr>
            <a:r>
              <a:rPr lang="fr-CM" u="sng" dirty="0" err="1">
                <a:solidFill>
                  <a:srgbClr val="FF0000"/>
                </a:solidFill>
              </a:rPr>
              <a:t>FreeIPA</a:t>
            </a:r>
            <a:endParaRPr lang="fr-CM" u="sng" dirty="0">
              <a:solidFill>
                <a:srgbClr val="FF0000"/>
              </a:solidFill>
            </a:endParaRPr>
          </a:p>
          <a:p>
            <a:pPr marL="0" lvl="0" indent="0" algn="l" rtl="0">
              <a:lnSpc>
                <a:spcPct val="115000"/>
              </a:lnSpc>
              <a:spcBef>
                <a:spcPts val="0"/>
              </a:spcBef>
              <a:spcAft>
                <a:spcPts val="2100"/>
              </a:spcAft>
              <a:buSzPts val="1800"/>
              <a:buNone/>
            </a:pPr>
            <a:endParaRPr lang="fr-CM" u="sng" dirty="0">
              <a:solidFill>
                <a:srgbClr val="FF0000"/>
              </a:solidFill>
            </a:endParaRPr>
          </a:p>
          <a:p>
            <a:pPr marL="0" lvl="0" indent="0" algn="l" rtl="0">
              <a:lnSpc>
                <a:spcPct val="115000"/>
              </a:lnSpc>
              <a:spcBef>
                <a:spcPts val="0"/>
              </a:spcBef>
              <a:spcAft>
                <a:spcPts val="2100"/>
              </a:spcAft>
              <a:buSzPts val="1800"/>
              <a:buNone/>
            </a:pPr>
            <a:endParaRPr lang="fr-CM" u="sng" dirty="0">
              <a:solidFill>
                <a:srgbClr val="FF0000"/>
              </a:solidFill>
            </a:endParaRPr>
          </a:p>
        </p:txBody>
      </p:sp>
      <p:sp>
        <p:nvSpPr>
          <p:cNvPr id="3330" name="Google Shape;3330;p55">
            <a:hlinkClick r:id="rId3" action="ppaction://hlinksldjump"/>
          </p:cNvPr>
          <p:cNvSpPr/>
          <p:nvPr/>
        </p:nvSpPr>
        <p:spPr>
          <a:xfrm>
            <a:off x="145188" y="76200"/>
            <a:ext cx="413400" cy="85725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5">
            <a:hlinkClick r:id="rId4" action="ppaction://hlinksldjump"/>
          </p:cNvPr>
          <p:cNvSpPr/>
          <p:nvPr/>
        </p:nvSpPr>
        <p:spPr>
          <a:xfrm>
            <a:off x="145188" y="1032300"/>
            <a:ext cx="413400" cy="956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5">
            <a:hlinkClick r:id="rId5" action="ppaction://hlinksldjump"/>
          </p:cNvPr>
          <p:cNvSpPr/>
          <p:nvPr/>
        </p:nvSpPr>
        <p:spPr>
          <a:xfrm>
            <a:off x="11689488" y="2050437"/>
            <a:ext cx="253788" cy="726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5">
            <a:hlinkClick r:id="" action="ppaction://noaction"/>
          </p:cNvPr>
          <p:cNvSpPr/>
          <p:nvPr/>
        </p:nvSpPr>
        <p:spPr>
          <a:xfrm>
            <a:off x="11689488" y="3086100"/>
            <a:ext cx="253788" cy="72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5">
            <a:hlinkClick r:id="" action="ppaction://noaction"/>
          </p:cNvPr>
          <p:cNvSpPr/>
          <p:nvPr/>
        </p:nvSpPr>
        <p:spPr>
          <a:xfrm>
            <a:off x="11689488" y="4018625"/>
            <a:ext cx="253788" cy="749676"/>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5">
            <a:hlinkClick r:id="" action="ppaction://noaction"/>
          </p:cNvPr>
          <p:cNvSpPr/>
          <p:nvPr/>
        </p:nvSpPr>
        <p:spPr>
          <a:xfrm>
            <a:off x="11689488" y="4974724"/>
            <a:ext cx="253788" cy="721225"/>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55">
            <a:hlinkClick r:id="" action="ppaction://noaction"/>
          </p:cNvPr>
          <p:cNvSpPr/>
          <p:nvPr/>
        </p:nvSpPr>
        <p:spPr>
          <a:xfrm>
            <a:off x="11689488" y="5981700"/>
            <a:ext cx="253788" cy="721225"/>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55">
            <a:hlinkClick r:id="" action="ppaction://noaction"/>
          </p:cNvPr>
          <p:cNvSpPr/>
          <p:nvPr/>
        </p:nvSpPr>
        <p:spPr>
          <a:xfrm>
            <a:off x="11689488" y="76200"/>
            <a:ext cx="413400" cy="9561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5">
            <a:hlinkClick r:id="" action="ppaction://noaction"/>
          </p:cNvPr>
          <p:cNvSpPr/>
          <p:nvPr/>
        </p:nvSpPr>
        <p:spPr>
          <a:xfrm>
            <a:off x="11689488" y="1162050"/>
            <a:ext cx="413400" cy="7143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93AA794B-371B-4044-8D08-F7D3DC800BD7}"/>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09"/>
        <p:cNvGrpSpPr/>
        <p:nvPr/>
      </p:nvGrpSpPr>
      <p:grpSpPr>
        <a:xfrm>
          <a:off x="0" y="0"/>
          <a:ext cx="0" cy="0"/>
          <a:chOff x="0" y="0"/>
          <a:chExt cx="0" cy="0"/>
        </a:xfrm>
      </p:grpSpPr>
      <p:sp>
        <p:nvSpPr>
          <p:cNvPr id="3410" name="Google Shape;3410;p59"/>
          <p:cNvSpPr txBox="1">
            <a:spLocks noGrp="1"/>
          </p:cNvSpPr>
          <p:nvPr>
            <p:ph type="title"/>
          </p:nvPr>
        </p:nvSpPr>
        <p:spPr>
          <a:xfrm>
            <a:off x="795575" y="359550"/>
            <a:ext cx="4844400" cy="731400"/>
          </a:xfrm>
          <a:prstGeom prst="rect">
            <a:avLst/>
          </a:prstGeom>
          <a:solidFill>
            <a:schemeClr val="accent2"/>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dirty="0"/>
              <a:t>III.  </a:t>
            </a:r>
            <a:r>
              <a:rPr lang="fr-FR" dirty="0"/>
              <a:t>IMPLEMENTATION </a:t>
            </a:r>
            <a:endParaRPr dirty="0"/>
          </a:p>
        </p:txBody>
      </p:sp>
      <p:sp>
        <p:nvSpPr>
          <p:cNvPr id="3411" name="Google Shape;3411;p59"/>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2100"/>
              </a:spcAft>
              <a:buSzPts val="1800"/>
              <a:buNone/>
            </a:pPr>
            <a:r>
              <a:rPr lang="fr-CM" dirty="0">
                <a:solidFill>
                  <a:schemeClr val="bg1"/>
                </a:solidFill>
              </a:rPr>
              <a:t>1.  </a:t>
            </a:r>
            <a:r>
              <a:rPr lang="fr-CM" u="sng" dirty="0">
                <a:solidFill>
                  <a:srgbClr val="FF0000"/>
                </a:solidFill>
              </a:rPr>
              <a:t>Outils utilisés pour notre implémentation</a:t>
            </a:r>
          </a:p>
          <a:p>
            <a:pPr marL="0" lvl="0" indent="0" algn="l" rtl="0">
              <a:lnSpc>
                <a:spcPct val="115000"/>
              </a:lnSpc>
              <a:spcBef>
                <a:spcPts val="0"/>
              </a:spcBef>
              <a:spcAft>
                <a:spcPts val="2100"/>
              </a:spcAft>
              <a:buSzPts val="1800"/>
              <a:buNone/>
            </a:pPr>
            <a:r>
              <a:rPr lang="fr-CM" b="1" dirty="0"/>
              <a:t>• Système d’exploitation : Windows</a:t>
            </a:r>
          </a:p>
          <a:p>
            <a:pPr marL="0" lvl="0" indent="0" algn="l" rtl="0">
              <a:lnSpc>
                <a:spcPct val="115000"/>
              </a:lnSpc>
              <a:spcBef>
                <a:spcPts val="0"/>
              </a:spcBef>
              <a:spcAft>
                <a:spcPts val="2100"/>
              </a:spcAft>
              <a:buSzPts val="1800"/>
              <a:buNone/>
            </a:pPr>
            <a:r>
              <a:rPr lang="fr-CM" b="1" dirty="0"/>
              <a:t>• Package : Keycloak-</a:t>
            </a:r>
            <a:r>
              <a:rPr lang="fr-CM" b="1" dirty="0" err="1"/>
              <a:t>js</a:t>
            </a:r>
            <a:endParaRPr lang="fr-CM" b="1" dirty="0"/>
          </a:p>
          <a:p>
            <a:pPr marL="0" lvl="0" indent="0" algn="l" rtl="0">
              <a:lnSpc>
                <a:spcPct val="115000"/>
              </a:lnSpc>
              <a:spcBef>
                <a:spcPts val="0"/>
              </a:spcBef>
              <a:spcAft>
                <a:spcPts val="2100"/>
              </a:spcAft>
              <a:buSzPts val="1800"/>
              <a:buNone/>
            </a:pPr>
            <a:r>
              <a:rPr lang="fr-CM" b="1" dirty="0"/>
              <a:t>• Environnement de développement : Visual Studio code</a:t>
            </a:r>
          </a:p>
          <a:p>
            <a:pPr marL="0" lvl="0" indent="0" algn="l" rtl="0">
              <a:lnSpc>
                <a:spcPct val="115000"/>
              </a:lnSpc>
              <a:spcBef>
                <a:spcPts val="0"/>
              </a:spcBef>
              <a:spcAft>
                <a:spcPts val="2100"/>
              </a:spcAft>
              <a:buSzPts val="1800"/>
              <a:buNone/>
            </a:pPr>
            <a:r>
              <a:rPr lang="fr-CM" b="1" dirty="0"/>
              <a:t>• Langage de programmation : Javascript</a:t>
            </a:r>
          </a:p>
          <a:p>
            <a:pPr marL="0" lvl="0" indent="0" algn="l" rtl="0">
              <a:lnSpc>
                <a:spcPct val="115000"/>
              </a:lnSpc>
              <a:spcBef>
                <a:spcPts val="0"/>
              </a:spcBef>
              <a:spcAft>
                <a:spcPts val="2100"/>
              </a:spcAft>
              <a:buSzPts val="1800"/>
              <a:buNone/>
            </a:pPr>
            <a:r>
              <a:rPr lang="fr-CM" b="1" dirty="0"/>
              <a:t>• Framework : React JS</a:t>
            </a:r>
          </a:p>
          <a:p>
            <a:pPr marL="0" lvl="0" indent="0" algn="l" rtl="0">
              <a:lnSpc>
                <a:spcPct val="115000"/>
              </a:lnSpc>
              <a:spcBef>
                <a:spcPts val="0"/>
              </a:spcBef>
              <a:spcAft>
                <a:spcPts val="2100"/>
              </a:spcAft>
              <a:buSzPts val="1800"/>
              <a:buNone/>
            </a:pPr>
            <a:endParaRPr lang="fr-CM" dirty="0"/>
          </a:p>
        </p:txBody>
      </p:sp>
      <p:sp>
        <p:nvSpPr>
          <p:cNvPr id="3412" name="Google Shape;3412;p59"/>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2100"/>
              </a:spcAft>
              <a:buSzPts val="1800"/>
              <a:buNone/>
            </a:pPr>
            <a:r>
              <a:rPr lang="fr-CM" sz="1800" dirty="0">
                <a:effectLst/>
                <a:latin typeface="Calibri" panose="020F0502020204030204" pitchFamily="34" charset="0"/>
                <a:ea typeface="Calibri" panose="020F0502020204030204" pitchFamily="34" charset="0"/>
                <a:cs typeface="Times New Roman" panose="02020603050405020304" pitchFamily="18" charset="0"/>
              </a:rPr>
              <a:t>Notre implémentation consistera à sécuriser une application React avec keycloak en mettant sur pied un système d’authentification d’utilisateurs et de permission sur l’application. Il s’agit en fait d’une bibliothèque numérique à laquelle sont affiliés des membres et des libraires ; et dont l’accès à des pages est autorisé ou non en fonction de leur différent rôle.</a:t>
            </a:r>
          </a:p>
          <a:p>
            <a:pPr marL="0" lvl="0" indent="0" algn="just" rtl="0">
              <a:lnSpc>
                <a:spcPct val="115000"/>
              </a:lnSpc>
              <a:spcBef>
                <a:spcPts val="0"/>
              </a:spcBef>
              <a:spcAft>
                <a:spcPts val="2100"/>
              </a:spcAft>
              <a:buSzPts val="1800"/>
              <a:buNone/>
            </a:pPr>
            <a:endParaRPr lang="fr-CM" dirty="0"/>
          </a:p>
        </p:txBody>
      </p:sp>
      <p:sp>
        <p:nvSpPr>
          <p:cNvPr id="3414" name="Google Shape;3414;p59">
            <a:hlinkClick r:id="rId3" action="ppaction://hlinksldjump"/>
          </p:cNvPr>
          <p:cNvSpPr/>
          <p:nvPr/>
        </p:nvSpPr>
        <p:spPr>
          <a:xfrm>
            <a:off x="219075" y="195040"/>
            <a:ext cx="242336" cy="661959"/>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a:hlinkClick r:id="rId4" action="ppaction://hlinksldjump"/>
          </p:cNvPr>
          <p:cNvSpPr/>
          <p:nvPr/>
        </p:nvSpPr>
        <p:spPr>
          <a:xfrm>
            <a:off x="219075" y="1125900"/>
            <a:ext cx="242336"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a:hlinkClick r:id="rId5" action="ppaction://hlinksldjump"/>
          </p:cNvPr>
          <p:cNvSpPr/>
          <p:nvPr/>
        </p:nvSpPr>
        <p:spPr>
          <a:xfrm>
            <a:off x="219075" y="2075700"/>
            <a:ext cx="242336"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a:hlinkClick r:id="" action="ppaction://noaction"/>
          </p:cNvPr>
          <p:cNvSpPr/>
          <p:nvPr/>
        </p:nvSpPr>
        <p:spPr>
          <a:xfrm>
            <a:off x="11689488" y="3038100"/>
            <a:ext cx="283437" cy="69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a:hlinkClick r:id="" action="ppaction://noaction"/>
          </p:cNvPr>
          <p:cNvSpPr/>
          <p:nvPr/>
        </p:nvSpPr>
        <p:spPr>
          <a:xfrm>
            <a:off x="11689488" y="4000500"/>
            <a:ext cx="283437" cy="78105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a:hlinkClick r:id="" action="ppaction://noaction"/>
          </p:cNvPr>
          <p:cNvSpPr/>
          <p:nvPr/>
        </p:nvSpPr>
        <p:spPr>
          <a:xfrm>
            <a:off x="11689488" y="4962526"/>
            <a:ext cx="264387" cy="76957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a:hlinkClick r:id="" action="ppaction://noaction"/>
          </p:cNvPr>
          <p:cNvSpPr/>
          <p:nvPr/>
        </p:nvSpPr>
        <p:spPr>
          <a:xfrm>
            <a:off x="11707464" y="5913076"/>
            <a:ext cx="264387" cy="74988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a:hlinkClick r:id="" action="ppaction://noaction"/>
          </p:cNvPr>
          <p:cNvSpPr/>
          <p:nvPr/>
        </p:nvSpPr>
        <p:spPr>
          <a:xfrm>
            <a:off x="11689488" y="195042"/>
            <a:ext cx="357324" cy="661958"/>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9">
            <a:hlinkClick r:id="" action="ppaction://noaction"/>
          </p:cNvPr>
          <p:cNvSpPr/>
          <p:nvPr/>
        </p:nvSpPr>
        <p:spPr>
          <a:xfrm>
            <a:off x="11689488" y="1125900"/>
            <a:ext cx="283437"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9">
            <a:hlinkClick r:id="" action="ppaction://noaction"/>
          </p:cNvPr>
          <p:cNvSpPr/>
          <p:nvPr/>
        </p:nvSpPr>
        <p:spPr>
          <a:xfrm>
            <a:off x="11689488" y="2075700"/>
            <a:ext cx="283437"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a:extLst>
              <a:ext uri="{FF2B5EF4-FFF2-40B4-BE49-F238E27FC236}">
                <a16:creationId xmlns:a16="http://schemas.microsoft.com/office/drawing/2014/main" id="{F530A267-95D7-4432-990F-E64AEBB5F3F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9"/>
        <p:cNvGrpSpPr/>
        <p:nvPr/>
      </p:nvGrpSpPr>
      <p:grpSpPr>
        <a:xfrm>
          <a:off x="0" y="0"/>
          <a:ext cx="0" cy="0"/>
          <a:chOff x="0" y="0"/>
          <a:chExt cx="0" cy="0"/>
        </a:xfrm>
      </p:grpSpPr>
      <p:sp>
        <p:nvSpPr>
          <p:cNvPr id="3410" name="Google Shape;3410;p59"/>
          <p:cNvSpPr txBox="1">
            <a:spLocks noGrp="1"/>
          </p:cNvSpPr>
          <p:nvPr>
            <p:ph type="title"/>
          </p:nvPr>
        </p:nvSpPr>
        <p:spPr>
          <a:xfrm>
            <a:off x="795575" y="359550"/>
            <a:ext cx="4844400" cy="731400"/>
          </a:xfrm>
          <a:prstGeom prst="rect">
            <a:avLst/>
          </a:prstGeom>
          <a:solidFill>
            <a:schemeClr val="accent2"/>
          </a:solid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SzPts val="3700"/>
              <a:buNone/>
            </a:pPr>
            <a:r>
              <a:rPr lang="en-US" sz="2800" dirty="0"/>
              <a:t>III.  </a:t>
            </a:r>
            <a:r>
              <a:rPr lang="fr-FR" sz="2800" dirty="0"/>
              <a:t>IMPLEMENTATION (SUITE) </a:t>
            </a:r>
            <a:endParaRPr sz="2800" dirty="0"/>
          </a:p>
        </p:txBody>
      </p:sp>
      <p:sp>
        <p:nvSpPr>
          <p:cNvPr id="3411" name="Google Shape;3411;p59"/>
          <p:cNvSpPr txBox="1">
            <a:spLocks noGrp="1"/>
          </p:cNvSpPr>
          <p:nvPr>
            <p:ph type="body" idx="1"/>
          </p:nvPr>
        </p:nvSpPr>
        <p:spPr>
          <a:xfrm>
            <a:off x="6533000" y="530075"/>
            <a:ext cx="4844400" cy="6007800"/>
          </a:xfrm>
          <a:prstGeom prst="rect">
            <a:avLst/>
          </a:prstGeom>
          <a:noFill/>
          <a:ln>
            <a:noFill/>
          </a:ln>
        </p:spPr>
        <p:txBody>
          <a:bodyPr spcFirstLastPara="1" wrap="square" lIns="121900" tIns="121900" rIns="121900" bIns="121900" anchor="t" anchorCtr="0">
            <a:noAutofit/>
          </a:bodyPr>
          <a:lstStyle/>
          <a:p>
            <a:pPr marL="285750" lvl="0" indent="-285750" algn="l" rtl="0">
              <a:lnSpc>
                <a:spcPct val="115000"/>
              </a:lnSpc>
              <a:spcBef>
                <a:spcPts val="0"/>
              </a:spcBef>
              <a:spcAft>
                <a:spcPts val="2100"/>
              </a:spcAft>
              <a:buSzPts val="1800"/>
              <a:buFontTx/>
              <a:buChar char="-"/>
            </a:pPr>
            <a:r>
              <a:rPr lang="fr-CM" dirty="0"/>
              <a:t>L'application communique ce code à keycloak avec l'ID de l'application et le secret de l'application, puis les réponses keycloak avec le jeton d'accès, le jeton d'identification et un jeton d'actualisation. Votre application n'aura besoin que d'un seul de ces jetons pour voir quelles réclamations l'utilisateur a, et selon les réclamations, l'utilisateur se verra accorder ou se verra refuser l'accès aux URL protégées demandées.</a:t>
            </a:r>
          </a:p>
          <a:p>
            <a:pPr marL="0" lvl="0" indent="0" algn="just" rtl="0">
              <a:lnSpc>
                <a:spcPct val="115000"/>
              </a:lnSpc>
              <a:spcBef>
                <a:spcPts val="0"/>
              </a:spcBef>
              <a:spcAft>
                <a:spcPts val="2100"/>
              </a:spcAft>
              <a:buSzPts val="1800"/>
              <a:buNone/>
            </a:pPr>
            <a:endParaRPr lang="fr-CM" dirty="0"/>
          </a:p>
          <a:p>
            <a:pPr marL="0" lvl="0" indent="0" algn="l" rtl="0">
              <a:lnSpc>
                <a:spcPct val="115000"/>
              </a:lnSpc>
              <a:spcBef>
                <a:spcPts val="0"/>
              </a:spcBef>
              <a:spcAft>
                <a:spcPts val="2100"/>
              </a:spcAft>
              <a:buSzPts val="1800"/>
              <a:buNone/>
            </a:pPr>
            <a:r>
              <a:rPr lang="fr-CM" dirty="0"/>
              <a:t>Est joint ci-après un schéma illustratif résumant la procédure susmentionnée </a:t>
            </a:r>
          </a:p>
          <a:p>
            <a:pPr marL="0" lvl="0" indent="0" algn="l" rtl="0">
              <a:lnSpc>
                <a:spcPct val="115000"/>
              </a:lnSpc>
              <a:spcBef>
                <a:spcPts val="0"/>
              </a:spcBef>
              <a:spcAft>
                <a:spcPts val="2100"/>
              </a:spcAft>
              <a:buSzPts val="1800"/>
              <a:buNone/>
            </a:pPr>
            <a:endParaRPr lang="fr-CM" dirty="0"/>
          </a:p>
        </p:txBody>
      </p:sp>
      <p:sp>
        <p:nvSpPr>
          <p:cNvPr id="3412" name="Google Shape;3412;p59"/>
          <p:cNvSpPr txBox="1">
            <a:spLocks noGrp="1"/>
          </p:cNvSpPr>
          <p:nvPr>
            <p:ph type="body" idx="2"/>
          </p:nvPr>
        </p:nvSpPr>
        <p:spPr>
          <a:xfrm>
            <a:off x="791475" y="1438800"/>
            <a:ext cx="4844400" cy="5076900"/>
          </a:xfrm>
          <a:prstGeom prst="rect">
            <a:avLst/>
          </a:prstGeom>
          <a:noFill/>
          <a:ln>
            <a:noFill/>
          </a:ln>
        </p:spPr>
        <p:txBody>
          <a:bodyPr spcFirstLastPara="1" wrap="square" lIns="121900" tIns="121900" rIns="121900" bIns="121900" anchor="t" anchorCtr="0">
            <a:noAutofit/>
          </a:bodyPr>
          <a:lstStyle/>
          <a:p>
            <a:pPr marL="0" lvl="0" indent="0" algn="just" rtl="0">
              <a:lnSpc>
                <a:spcPct val="115000"/>
              </a:lnSpc>
              <a:spcBef>
                <a:spcPts val="0"/>
              </a:spcBef>
              <a:spcAft>
                <a:spcPts val="2100"/>
              </a:spcAft>
              <a:buSzPts val="1800"/>
              <a:buNone/>
            </a:pPr>
            <a:r>
              <a:rPr lang="fr-CM" sz="1800" dirty="0">
                <a:effectLst/>
                <a:latin typeface="Calibri" panose="020F0502020204030204" pitchFamily="34" charset="0"/>
                <a:ea typeface="Calibri" panose="020F0502020204030204" pitchFamily="34" charset="0"/>
                <a:cs typeface="Times New Roman" panose="02020603050405020304" pitchFamily="18" charset="0"/>
              </a:rPr>
              <a:t>2.    </a:t>
            </a:r>
            <a:r>
              <a:rPr lang="fr-CM" sz="1800" u="sng"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Procédure de travail Keycloak sur un système sécurisé à clé</a:t>
            </a:r>
          </a:p>
          <a:p>
            <a:pPr marL="285750" lvl="0" indent="-285750" algn="just" rtl="0">
              <a:lnSpc>
                <a:spcPct val="115000"/>
              </a:lnSpc>
              <a:spcBef>
                <a:spcPts val="0"/>
              </a:spcBef>
              <a:spcAft>
                <a:spcPts val="2100"/>
              </a:spcAft>
              <a:buSzPts val="1800"/>
              <a:buFontTx/>
              <a:buChar char="-"/>
            </a:pPr>
            <a:r>
              <a:rPr lang="fr-CM" sz="1800" dirty="0">
                <a:effectLst/>
                <a:latin typeface="Calibri" panose="020F0502020204030204" pitchFamily="34" charset="0"/>
                <a:ea typeface="Calibri" panose="020F0502020204030204" pitchFamily="34" charset="0"/>
                <a:cs typeface="Times New Roman" panose="02020603050405020304" pitchFamily="18" charset="0"/>
              </a:rPr>
              <a:t>Un utilisateur clique depuis une page publique pour naviguer vers une zone protégée de l'application. Le lien vers cette zone protégée se trouve dans les paramètres de l'application dans la console d'administration de keycloak.</a:t>
            </a:r>
          </a:p>
          <a:p>
            <a:pPr marL="285750" lvl="0" indent="-285750" algn="just" rtl="0">
              <a:lnSpc>
                <a:spcPct val="115000"/>
              </a:lnSpc>
              <a:spcBef>
                <a:spcPts val="0"/>
              </a:spcBef>
              <a:spcAft>
                <a:spcPts val="2100"/>
              </a:spcAft>
              <a:buSzPts val="1800"/>
              <a:buFontTx/>
              <a:buChar char="-"/>
            </a:pPr>
            <a:r>
              <a:rPr lang="fr-CM" sz="1800" dirty="0">
                <a:effectLst/>
                <a:latin typeface="Calibri" panose="020F0502020204030204" pitchFamily="34" charset="0"/>
                <a:ea typeface="Calibri" panose="020F0502020204030204" pitchFamily="34" charset="0"/>
                <a:cs typeface="Times New Roman" panose="02020603050405020304" pitchFamily="18" charset="0"/>
              </a:rPr>
              <a:t>L'utilisateur sera en effet redirigé vers la page d'authentification keycloak. Après avoir fourni le nom d'utilisateur et le mot de passe, keycloak redirige à nouveau l'utilisateur vers l'application avec un code valable sur une très courte période.</a:t>
            </a:r>
          </a:p>
        </p:txBody>
      </p:sp>
      <p:sp>
        <p:nvSpPr>
          <p:cNvPr id="3414" name="Google Shape;3414;p59">
            <a:hlinkClick r:id="rId3" action="ppaction://hlinksldjump"/>
          </p:cNvPr>
          <p:cNvSpPr/>
          <p:nvPr/>
        </p:nvSpPr>
        <p:spPr>
          <a:xfrm>
            <a:off x="219075" y="195040"/>
            <a:ext cx="242336" cy="661959"/>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9">
            <a:hlinkClick r:id="rId4" action="ppaction://hlinksldjump"/>
          </p:cNvPr>
          <p:cNvSpPr/>
          <p:nvPr/>
        </p:nvSpPr>
        <p:spPr>
          <a:xfrm>
            <a:off x="219075" y="1125900"/>
            <a:ext cx="242336"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9">
            <a:hlinkClick r:id="rId5" action="ppaction://hlinksldjump"/>
          </p:cNvPr>
          <p:cNvSpPr/>
          <p:nvPr/>
        </p:nvSpPr>
        <p:spPr>
          <a:xfrm>
            <a:off x="219075" y="2075700"/>
            <a:ext cx="242336"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9">
            <a:hlinkClick r:id="rId6" action="ppaction://hlinksldjump"/>
          </p:cNvPr>
          <p:cNvSpPr/>
          <p:nvPr/>
        </p:nvSpPr>
        <p:spPr>
          <a:xfrm>
            <a:off x="11689488" y="3038100"/>
            <a:ext cx="283437" cy="69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9">
            <a:hlinkClick r:id="" action="ppaction://noaction"/>
          </p:cNvPr>
          <p:cNvSpPr/>
          <p:nvPr/>
        </p:nvSpPr>
        <p:spPr>
          <a:xfrm>
            <a:off x="11689488" y="4000500"/>
            <a:ext cx="283437" cy="78105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9">
            <a:hlinkClick r:id="" action="ppaction://noaction"/>
          </p:cNvPr>
          <p:cNvSpPr/>
          <p:nvPr/>
        </p:nvSpPr>
        <p:spPr>
          <a:xfrm>
            <a:off x="11689488" y="4962526"/>
            <a:ext cx="264387" cy="769574"/>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9">
            <a:hlinkClick r:id="" action="ppaction://noaction"/>
          </p:cNvPr>
          <p:cNvSpPr/>
          <p:nvPr/>
        </p:nvSpPr>
        <p:spPr>
          <a:xfrm>
            <a:off x="11707464" y="5913076"/>
            <a:ext cx="264387" cy="749882"/>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9">
            <a:hlinkClick r:id="" action="ppaction://noaction"/>
          </p:cNvPr>
          <p:cNvSpPr/>
          <p:nvPr/>
        </p:nvSpPr>
        <p:spPr>
          <a:xfrm>
            <a:off x="11689488" y="195042"/>
            <a:ext cx="357324" cy="661958"/>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2" name="Google Shape;3422;p59">
            <a:hlinkClick r:id="" action="ppaction://noaction"/>
          </p:cNvPr>
          <p:cNvSpPr/>
          <p:nvPr/>
        </p:nvSpPr>
        <p:spPr>
          <a:xfrm>
            <a:off x="11689488" y="1125900"/>
            <a:ext cx="283437" cy="7695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9">
            <a:hlinkClick r:id="" action="ppaction://noaction"/>
          </p:cNvPr>
          <p:cNvSpPr/>
          <p:nvPr/>
        </p:nvSpPr>
        <p:spPr>
          <a:xfrm>
            <a:off x="11689488" y="2075700"/>
            <a:ext cx="283437" cy="86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Rectangle 15">
            <a:extLst>
              <a:ext uri="{FF2B5EF4-FFF2-40B4-BE49-F238E27FC236}">
                <a16:creationId xmlns:a16="http://schemas.microsoft.com/office/drawing/2014/main" id="{F530A267-95D7-4432-990F-E64AEBB5F3F3}"/>
              </a:ext>
            </a:extLst>
          </p:cNvPr>
          <p:cNvSpPr/>
          <p:nvPr/>
        </p:nvSpPr>
        <p:spPr>
          <a:xfrm>
            <a:off x="17538" y="5715000"/>
            <a:ext cx="246185" cy="1046285"/>
          </a:xfrm>
          <a:prstGeom prst="rect">
            <a:avLst/>
          </a:prstGeom>
          <a:solidFill>
            <a:srgbClr val="DAAF8D"/>
          </a:solidFill>
          <a:ln>
            <a:solidFill>
              <a:srgbClr val="E3BB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M" dirty="0"/>
          </a:p>
        </p:txBody>
      </p:sp>
    </p:spTree>
    <p:extLst>
      <p:ext uri="{BB962C8B-B14F-4D97-AF65-F5344CB8AC3E}">
        <p14:creationId xmlns:p14="http://schemas.microsoft.com/office/powerpoint/2010/main" val="735473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SlidesMania">
  <a:themeElements>
    <a:clrScheme name="Simple Light">
      <a:dk1>
        <a:srgbClr val="000000"/>
      </a:dk1>
      <a:lt1>
        <a:srgbClr val="373C3F"/>
      </a:lt1>
      <a:dk2>
        <a:srgbClr val="373C3F"/>
      </a:dk2>
      <a:lt2>
        <a:srgbClr val="F4CCCC"/>
      </a:lt2>
      <a:accent1>
        <a:srgbClr val="FCE5CD"/>
      </a:accent1>
      <a:accent2>
        <a:srgbClr val="FFF2CC"/>
      </a:accent2>
      <a:accent3>
        <a:srgbClr val="D9EAD3"/>
      </a:accent3>
      <a:accent4>
        <a:srgbClr val="C9DAF8"/>
      </a:accent4>
      <a:accent5>
        <a:srgbClr val="D9D2E9"/>
      </a:accent5>
      <a:accent6>
        <a:srgbClr val="EAD1D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1175</Words>
  <Application>Microsoft Office PowerPoint</Application>
  <PresentationFormat>Widescreen</PresentationFormat>
  <Paragraphs>137</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Anton</vt:lpstr>
      <vt:lpstr>Architects Daughter</vt:lpstr>
      <vt:lpstr>Barlow Condensed</vt:lpstr>
      <vt:lpstr>Arial</vt:lpstr>
      <vt:lpstr>Barlow Semi Condensed SemiBold</vt:lpstr>
      <vt:lpstr>Barlow Semi Condensed Medium</vt:lpstr>
      <vt:lpstr>Barlow Semi Condensed</vt:lpstr>
      <vt:lpstr>Calibri</vt:lpstr>
      <vt:lpstr>SlidesMania</vt:lpstr>
      <vt:lpstr>Exposé d'administration des réseaux : KEYCLOAK</vt:lpstr>
      <vt:lpstr>PLAN DE L’EXPOSÉ</vt:lpstr>
      <vt:lpstr>PowerPoint Presentation</vt:lpstr>
      <vt:lpstr>INTRODUCTION</vt:lpstr>
      <vt:lpstr>II. GÉNÉRALITÉ SUR KEYCLOAK</vt:lpstr>
      <vt:lpstr>II. GÉNÉRALITÉ SUR KEYCLOAK (SUITE)</vt:lpstr>
      <vt:lpstr>II. GÉNÉRALITÉ SUR KEYCLOAK (SUITE)</vt:lpstr>
      <vt:lpstr>III.  IMPLEMENTATION </vt:lpstr>
      <vt:lpstr>III.  IMPLEMENTATION (SUITE) </vt:lpstr>
      <vt:lpstr>III.  IMPLEMENTATION (SUITE) </vt:lpstr>
      <vt:lpstr>IV.     DIFFICULTÉS RENCONTRÉÉS ET PERSPECTIVES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Exposé d'administration des réseaux : KEYCLOAK</dc:title>
  <dc:creator>Ghislain Nyongo</dc:creator>
  <cp:lastModifiedBy>Dafred Nyongo</cp:lastModifiedBy>
  <cp:revision>42</cp:revision>
  <dcterms:modified xsi:type="dcterms:W3CDTF">2021-11-05T08:49:23Z</dcterms:modified>
</cp:coreProperties>
</file>