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1734"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0.44000000000000011</c:v>
                </c:pt>
                <c:pt idx="8">
                  <c:v>5.54</c:v>
                </c:pt>
                <c:pt idx="9">
                  <c:v>0.83000000000000063</c:v>
                </c:pt>
                <c:pt idx="10">
                  <c:v>4.74</c:v>
                </c:pt>
                <c:pt idx="11">
                  <c:v>5.03</c:v>
                </c:pt>
              </c:numCache>
            </c:numRef>
          </c:val>
        </c:ser>
        <c:firstSliceAng val="0"/>
      </c:pieChart>
    </c:plotArea>
    <c:legend>
      <c:legendPos val="r"/>
      <c:layout/>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layou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82784640"/>
        <c:axId val="108747392"/>
      </c:scatterChart>
      <c:valAx>
        <c:axId val="82784640"/>
        <c:scaling>
          <c:orientation val="minMax"/>
        </c:scaling>
        <c:axPos val="b"/>
        <c:tickLblPos val="nextTo"/>
        <c:crossAx val="108747392"/>
        <c:crosses val="autoZero"/>
        <c:crossBetween val="midCat"/>
      </c:valAx>
      <c:valAx>
        <c:axId val="108747392"/>
        <c:scaling>
          <c:orientation val="minMax"/>
        </c:scaling>
        <c:axPos val="l"/>
        <c:majorGridlines/>
        <c:numFmt formatCode="General" sourceLinked="1"/>
        <c:tickLblPos val="nextTo"/>
        <c:crossAx val="82784640"/>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18869CF-3FBA-48E1-96BB-49DF2069FD52}" type="datetimeFigureOut">
              <a:rPr lang="en-US" smtClean="0"/>
              <a:pPr/>
              <a:t>8/27/2024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78CDB8E-EEF9-4F9B-9EB7-5AACA768C90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8869CF-3FBA-48E1-96BB-49DF2069FD52}"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8869CF-3FBA-48E1-96BB-49DF2069FD52}"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8869CF-3FBA-48E1-96BB-49DF2069FD52}"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18869CF-3FBA-48E1-96BB-49DF2069FD52}"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78CDB8E-EEF9-4F9B-9EB7-5AACA768C90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8869CF-3FBA-48E1-96BB-49DF2069FD52}"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18869CF-3FBA-48E1-96BB-49DF2069FD52}"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18869CF-3FBA-48E1-96BB-49DF2069FD52}"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869CF-3FBA-48E1-96BB-49DF2069FD52}"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8869CF-3FBA-48E1-96BB-49DF2069FD52}"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8869CF-3FBA-48E1-96BB-49DF2069FD52}"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CDB8E-EEF9-4F9B-9EB7-5AACA768C9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18869CF-3FBA-48E1-96BB-49DF2069FD52}" type="datetimeFigureOut">
              <a:rPr lang="en-US" smtClean="0"/>
              <a:pPr/>
              <a:t>8/27/2024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78CDB8E-EEF9-4F9B-9EB7-5AACA768C90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071594"/>
            <a:ext cx="8229600" cy="2771796"/>
          </a:xfrm>
        </p:spPr>
        <p:txBody>
          <a:bodyPr/>
          <a:lstStyle/>
          <a:p>
            <a:r>
              <a:rPr lang="en-US" dirty="0" smtClean="0"/>
              <a:t>EMPLOYEE ATTRITION</a:t>
            </a:r>
            <a:endParaRPr lang="en-US" dirty="0"/>
          </a:p>
        </p:txBody>
      </p:sp>
      <p:sp>
        <p:nvSpPr>
          <p:cNvPr id="3" name="Subtitle 2"/>
          <p:cNvSpPr>
            <a:spLocks noGrp="1"/>
          </p:cNvSpPr>
          <p:nvPr>
            <p:ph type="subTitle" idx="1"/>
          </p:nvPr>
        </p:nvSpPr>
        <p:spPr>
          <a:xfrm>
            <a:off x="214282" y="2857496"/>
            <a:ext cx="9144000" cy="2226802"/>
          </a:xfrm>
        </p:spPr>
        <p:txBody>
          <a:bodyPr>
            <a:normAutofit fontScale="85000" lnSpcReduction="10000"/>
          </a:bodyPr>
          <a:lstStyle/>
          <a:p>
            <a:pPr algn="l"/>
            <a:r>
              <a:rPr lang="en-US" dirty="0" smtClean="0"/>
              <a:t>STUDENT NAME : VISHWESWARAN A</a:t>
            </a:r>
            <a:endParaRPr lang="en-US" dirty="0" smtClean="0"/>
          </a:p>
          <a:p>
            <a:pPr algn="l"/>
            <a:r>
              <a:rPr lang="en-US" dirty="0" smtClean="0"/>
              <a:t>REG NO                   </a:t>
            </a:r>
            <a:r>
              <a:rPr lang="en-US" dirty="0" smtClean="0"/>
              <a:t>: </a:t>
            </a:r>
            <a:r>
              <a:rPr lang="en-US" dirty="0" smtClean="0"/>
              <a:t>12220465</a:t>
            </a:r>
          </a:p>
          <a:p>
            <a:pPr algn="l"/>
            <a:r>
              <a:rPr lang="en-US" dirty="0" smtClean="0"/>
              <a:t>DEPARTMENT     :   </a:t>
            </a:r>
            <a:r>
              <a:rPr lang="en-US" smtClean="0"/>
              <a:t>B.COM(CORPORATE  SECRETARYSHIP)</a:t>
            </a:r>
            <a:endParaRPr lang="en-US" dirty="0" smtClean="0"/>
          </a:p>
          <a:p>
            <a:pPr algn="l"/>
            <a:r>
              <a:rPr lang="en-US" smtClean="0"/>
              <a:t>COLLEGE  </a:t>
            </a:r>
            <a:r>
              <a:rPr lang="en-US" dirty="0" smtClean="0"/>
              <a:t>NAME :   VALLAL </a:t>
            </a:r>
            <a:r>
              <a:rPr lang="en-US" dirty="0" smtClean="0"/>
              <a:t>P.T.LEE C.N.ASRTS </a:t>
            </a:r>
            <a:r>
              <a:rPr lang="en-US" dirty="0" smtClean="0"/>
              <a:t> AND                                                                                            SCIENCE COLLEGE</a:t>
            </a:r>
            <a:endParaRPr lang="en-US" dirty="0" smtClean="0"/>
          </a:p>
          <a:p>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AGENDA</a:t>
            </a:r>
            <a:endParaRPr lang="en-US" dirty="0"/>
          </a:p>
        </p:txBody>
      </p:sp>
      <p:sp>
        <p:nvSpPr>
          <p:cNvPr id="3" name="Rectangle 2"/>
          <p:cNvSpPr/>
          <p:nvPr/>
        </p:nvSpPr>
        <p:spPr>
          <a:xfrm>
            <a:off x="2143108" y="1857364"/>
            <a:ext cx="4572000" cy="4801314"/>
          </a:xfrm>
          <a:prstGeom prst="rect">
            <a:avLst/>
          </a:prstGeom>
        </p:spPr>
        <p:txBody>
          <a:bodyPr wrap="square">
            <a:spAutoFit/>
          </a:bodyPr>
          <a:lstStyle/>
          <a:p>
            <a:pPr>
              <a:buFont typeface="Arial" pitchFamily="34" charset="0"/>
              <a:buChar char="•"/>
            </a:pPr>
            <a:r>
              <a:rPr lang="en-US" dirty="0" smtClean="0"/>
              <a:t>  MEANING </a:t>
            </a:r>
            <a:r>
              <a:rPr lang="en-US" dirty="0" smtClean="0"/>
              <a:t>OF ATTRITION</a:t>
            </a:r>
          </a:p>
          <a:p>
            <a:endParaRPr lang="en-US" dirty="0" smtClean="0"/>
          </a:p>
          <a:p>
            <a:pPr>
              <a:buFont typeface="Arial" pitchFamily="34" charset="0"/>
              <a:buChar char="•"/>
            </a:pPr>
            <a:r>
              <a:rPr lang="en-US" dirty="0" smtClean="0"/>
              <a:t>  EMPLOYEE ATTRITION VS</a:t>
            </a:r>
          </a:p>
          <a:p>
            <a:pPr>
              <a:buFont typeface="Arial" pitchFamily="34" charset="0"/>
              <a:buChar char="•"/>
            </a:pPr>
            <a:endParaRPr lang="en-US" dirty="0" smtClean="0"/>
          </a:p>
          <a:p>
            <a:pPr>
              <a:buFont typeface="Arial" pitchFamily="34" charset="0"/>
              <a:buChar char="•"/>
            </a:pPr>
            <a:r>
              <a:rPr lang="en-US" dirty="0" smtClean="0"/>
              <a:t>  EMPLOYEE TURNOVER</a:t>
            </a:r>
          </a:p>
          <a:p>
            <a:pPr>
              <a:buFont typeface="Arial" pitchFamily="34" charset="0"/>
              <a:buChar char="•"/>
            </a:pPr>
            <a:endParaRPr lang="en-US" dirty="0" smtClean="0"/>
          </a:p>
          <a:p>
            <a:pPr>
              <a:buFont typeface="Arial" pitchFamily="34" charset="0"/>
              <a:buChar char="•"/>
            </a:pPr>
            <a:r>
              <a:rPr lang="en-US" dirty="0" smtClean="0"/>
              <a:t>  ATTRITION RATE</a:t>
            </a:r>
          </a:p>
          <a:p>
            <a:pPr>
              <a:buFont typeface="Arial" pitchFamily="34" charset="0"/>
              <a:buChar char="•"/>
            </a:pPr>
            <a:endParaRPr lang="en-US" dirty="0" smtClean="0"/>
          </a:p>
          <a:p>
            <a:pPr>
              <a:buFont typeface="Arial" pitchFamily="34" charset="0"/>
              <a:buChar char="•"/>
            </a:pPr>
            <a:r>
              <a:rPr lang="en-US" dirty="0" smtClean="0"/>
              <a:t>  TYPES OF EMPLOYEE ATTRITION</a:t>
            </a:r>
          </a:p>
          <a:p>
            <a:pPr>
              <a:buFont typeface="Arial" pitchFamily="34" charset="0"/>
              <a:buChar char="•"/>
            </a:pPr>
            <a:endParaRPr lang="en-US" dirty="0" smtClean="0"/>
          </a:p>
          <a:p>
            <a:pPr>
              <a:buFont typeface="Arial" pitchFamily="34" charset="0"/>
              <a:buChar char="•"/>
            </a:pPr>
            <a:r>
              <a:rPr lang="en-US" dirty="0" smtClean="0"/>
              <a:t>  CALCULATION OF EMPLOYEE              </a:t>
            </a:r>
            <a:r>
              <a:rPr lang="en-US" dirty="0" smtClean="0"/>
              <a:t> ATTRITION                </a:t>
            </a:r>
            <a:endParaRPr lang="en-US" dirty="0" smtClean="0"/>
          </a:p>
          <a:p>
            <a:pPr>
              <a:buFont typeface="Arial" pitchFamily="34" charset="0"/>
              <a:buChar char="•"/>
            </a:pPr>
            <a:endParaRPr lang="en-US" dirty="0" smtClean="0"/>
          </a:p>
          <a:p>
            <a:pPr>
              <a:buFont typeface="Arial" pitchFamily="34" charset="0"/>
              <a:buChar char="•"/>
            </a:pPr>
            <a:r>
              <a:rPr lang="en-US" dirty="0" smtClean="0"/>
              <a:t>  USES OF ATTRITION</a:t>
            </a:r>
          </a:p>
          <a:p>
            <a:pPr>
              <a:buFont typeface="Arial" pitchFamily="34" charset="0"/>
              <a:buChar char="•"/>
            </a:pPr>
            <a:endParaRPr lang="en-US" dirty="0" smtClean="0"/>
          </a:p>
          <a:p>
            <a:pPr>
              <a:buFont typeface="Arial" pitchFamily="34" charset="0"/>
              <a:buChar char="•"/>
            </a:pPr>
            <a:r>
              <a:rPr lang="en-US" b="1" dirty="0" smtClean="0"/>
              <a:t>  </a:t>
            </a:r>
            <a:r>
              <a:rPr lang="en-US" dirty="0" smtClean="0"/>
              <a:t>EMPLOYEE ATTRITION USING BY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850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87</TotalTime>
  <Words>554</Words>
  <Application>Microsoft Office PowerPoint</Application>
  <PresentationFormat>On-screen Show (4:3)</PresentationFormat>
  <Paragraphs>145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EMPLOYEE ATTRITION</vt:lpstr>
      <vt:lpstr> AGENDA</vt:lpstr>
      <vt:lpstr>ATTRITION</vt:lpstr>
      <vt:lpstr>EMPLOYEE ATTRITION VS EMPLOYEE TURNOVER</vt:lpstr>
      <vt:lpstr>Slide 5</vt:lpstr>
      <vt:lpstr>Slide 6</vt:lpstr>
      <vt:lpstr>Slide 7</vt:lpstr>
      <vt:lpstr>ATTRITION </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6</cp:revision>
  <dcterms:created xsi:type="dcterms:W3CDTF">2024-08-23T08:03:12Z</dcterms:created>
  <dcterms:modified xsi:type="dcterms:W3CDTF">2024-08-27T07:57:59Z</dcterms:modified>
</cp:coreProperties>
</file>