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74" r:id="rId4"/>
    <p:sldId id="260" r:id="rId5"/>
    <p:sldId id="286" r:id="rId6"/>
    <p:sldId id="275" r:id="rId7"/>
    <p:sldId id="276" r:id="rId8"/>
    <p:sldId id="270" r:id="rId9"/>
    <p:sldId id="280" r:id="rId10"/>
    <p:sldId id="283" r:id="rId11"/>
    <p:sldId id="284" r:id="rId12"/>
    <p:sldId id="285" r:id="rId13"/>
    <p:sldId id="272" r:id="rId14"/>
    <p:sldId id="267" r:id="rId15"/>
    <p:sldId id="282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15FFE-1B49-4FBD-A342-03C3F87F9AE6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30A2EB07-5D72-4BE8-B0C1-43B9E0CFC02B}">
      <dgm:prSet phldrT="[Text]"/>
      <dgm:spPr/>
      <dgm:t>
        <a:bodyPr/>
        <a:lstStyle/>
        <a:p>
          <a:r>
            <a:rPr lang="en-IN" dirty="0"/>
            <a:t>Proposed Solutions</a:t>
          </a:r>
        </a:p>
      </dgm:t>
    </dgm:pt>
    <dgm:pt modelId="{28D5C7D7-1FB5-4475-87E9-90D72CE09830}" type="parTrans" cxnId="{AF49DF06-9CE0-4880-B1A6-AE47548143F2}">
      <dgm:prSet/>
      <dgm:spPr/>
      <dgm:t>
        <a:bodyPr/>
        <a:lstStyle/>
        <a:p>
          <a:endParaRPr lang="en-IN"/>
        </a:p>
      </dgm:t>
    </dgm:pt>
    <dgm:pt modelId="{B3509850-1733-4FD8-9D2B-34E8BD44EDD3}" type="sibTrans" cxnId="{AF49DF06-9CE0-4880-B1A6-AE47548143F2}">
      <dgm:prSet/>
      <dgm:spPr/>
      <dgm:t>
        <a:bodyPr/>
        <a:lstStyle/>
        <a:p>
          <a:endParaRPr lang="en-IN"/>
        </a:p>
      </dgm:t>
    </dgm:pt>
    <dgm:pt modelId="{C7AAFB24-834C-499D-B7D2-F67AADC34AD9}">
      <dgm:prSet phldrT="[Text]"/>
      <dgm:spPr/>
      <dgm:t>
        <a:bodyPr/>
        <a:lstStyle/>
        <a:p>
          <a:r>
            <a:rPr lang="en-US" dirty="0"/>
            <a:t>Real time monitoring</a:t>
          </a:r>
          <a:endParaRPr lang="en-IN" dirty="0"/>
        </a:p>
      </dgm:t>
    </dgm:pt>
    <dgm:pt modelId="{F6CD6495-8163-4728-AFED-6BA348E07E5D}" type="parTrans" cxnId="{02A036E4-E042-479A-A18B-D628CDEE0B32}">
      <dgm:prSet/>
      <dgm:spPr/>
      <dgm:t>
        <a:bodyPr/>
        <a:lstStyle/>
        <a:p>
          <a:endParaRPr lang="en-IN"/>
        </a:p>
      </dgm:t>
    </dgm:pt>
    <dgm:pt modelId="{54E0945D-7231-4033-9D34-21F231F03FB2}" type="sibTrans" cxnId="{02A036E4-E042-479A-A18B-D628CDEE0B32}">
      <dgm:prSet/>
      <dgm:spPr/>
      <dgm:t>
        <a:bodyPr/>
        <a:lstStyle/>
        <a:p>
          <a:endParaRPr lang="en-IN"/>
        </a:p>
      </dgm:t>
    </dgm:pt>
    <dgm:pt modelId="{0A6DE555-A276-4C01-BC9B-3A2996E5C5D1}">
      <dgm:prSet phldrT="[Text]"/>
      <dgm:spPr/>
      <dgm:t>
        <a:bodyPr/>
        <a:lstStyle/>
        <a:p>
          <a:r>
            <a:rPr lang="en-US" dirty="0"/>
            <a:t>Alert system</a:t>
          </a:r>
          <a:endParaRPr lang="en-IN" dirty="0"/>
        </a:p>
      </dgm:t>
    </dgm:pt>
    <dgm:pt modelId="{8CC0FEDA-91FD-47EC-A6ED-CB6F8848E5E6}" type="parTrans" cxnId="{8CDAC958-E6EA-4B62-959F-70A4FCA210AD}">
      <dgm:prSet/>
      <dgm:spPr/>
      <dgm:t>
        <a:bodyPr/>
        <a:lstStyle/>
        <a:p>
          <a:endParaRPr lang="en-IN"/>
        </a:p>
      </dgm:t>
    </dgm:pt>
    <dgm:pt modelId="{81F89720-D4C5-475A-A66B-D6A674F673C0}" type="sibTrans" cxnId="{8CDAC958-E6EA-4B62-959F-70A4FCA210AD}">
      <dgm:prSet/>
      <dgm:spPr/>
      <dgm:t>
        <a:bodyPr/>
        <a:lstStyle/>
        <a:p>
          <a:endParaRPr lang="en-IN"/>
        </a:p>
      </dgm:t>
    </dgm:pt>
    <dgm:pt modelId="{CBEA53E2-5689-4AE4-A48F-9F093B47EFF3}">
      <dgm:prSet phldrT="[Text]"/>
      <dgm:spPr/>
      <dgm:t>
        <a:bodyPr/>
        <a:lstStyle/>
        <a:p>
          <a:r>
            <a:rPr lang="en-US" dirty="0"/>
            <a:t>Historical data storage </a:t>
          </a:r>
          <a:endParaRPr lang="en-IN" dirty="0"/>
        </a:p>
      </dgm:t>
    </dgm:pt>
    <dgm:pt modelId="{8CABD12A-6AC2-4A5B-B9E7-03E0B599E817}" type="parTrans" cxnId="{B00F1BA4-FC42-43BC-AAF3-DCF3A2E9FEA1}">
      <dgm:prSet/>
      <dgm:spPr/>
      <dgm:t>
        <a:bodyPr/>
        <a:lstStyle/>
        <a:p>
          <a:endParaRPr lang="en-IN"/>
        </a:p>
      </dgm:t>
    </dgm:pt>
    <dgm:pt modelId="{EE49C844-61C2-4D10-9616-157B2BED5369}" type="sibTrans" cxnId="{B00F1BA4-FC42-43BC-AAF3-DCF3A2E9FEA1}">
      <dgm:prSet/>
      <dgm:spPr/>
      <dgm:t>
        <a:bodyPr/>
        <a:lstStyle/>
        <a:p>
          <a:endParaRPr lang="en-IN"/>
        </a:p>
      </dgm:t>
    </dgm:pt>
    <dgm:pt modelId="{2DC7088C-D93A-4E8D-85DA-278EBD1C2B44}">
      <dgm:prSet phldrT="[Text]"/>
      <dgm:spPr/>
      <dgm:t>
        <a:bodyPr/>
        <a:lstStyle/>
        <a:p>
          <a:r>
            <a:rPr lang="en-US" dirty="0"/>
            <a:t>Remote control</a:t>
          </a:r>
          <a:endParaRPr lang="en-IN" dirty="0"/>
        </a:p>
      </dgm:t>
    </dgm:pt>
    <dgm:pt modelId="{9059A3AF-B79B-4814-B305-8E04E656EA41}" type="parTrans" cxnId="{1697D26B-5D02-40EC-A011-994E0238A3CE}">
      <dgm:prSet/>
      <dgm:spPr/>
      <dgm:t>
        <a:bodyPr/>
        <a:lstStyle/>
        <a:p>
          <a:endParaRPr lang="en-IN"/>
        </a:p>
      </dgm:t>
    </dgm:pt>
    <dgm:pt modelId="{D35BF88B-E701-4E81-9D0A-670F739FCA0E}" type="sibTrans" cxnId="{1697D26B-5D02-40EC-A011-994E0238A3CE}">
      <dgm:prSet/>
      <dgm:spPr/>
      <dgm:t>
        <a:bodyPr/>
        <a:lstStyle/>
        <a:p>
          <a:endParaRPr lang="en-IN"/>
        </a:p>
      </dgm:t>
    </dgm:pt>
    <dgm:pt modelId="{C18114D6-A92B-49A7-8E1A-A73DADD830EF}" type="pres">
      <dgm:prSet presAssocID="{05315FFE-1B49-4FBD-A342-03C3F87F9A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F524286-C048-4796-B2D5-9E138000D0AA}" type="pres">
      <dgm:prSet presAssocID="{30A2EB07-5D72-4BE8-B0C1-43B9E0CFC02B}" presName="root1" presStyleCnt="0"/>
      <dgm:spPr/>
    </dgm:pt>
    <dgm:pt modelId="{6B341E11-8F00-4526-8F6E-FEAA5BAEA72C}" type="pres">
      <dgm:prSet presAssocID="{30A2EB07-5D72-4BE8-B0C1-43B9E0CFC02B}" presName="LevelOneTextNode" presStyleLbl="node0" presStyleIdx="0" presStyleCnt="1" custLinFactNeighborX="-77549" custLinFactNeighborY="-8124">
        <dgm:presLayoutVars>
          <dgm:chPref val="3"/>
        </dgm:presLayoutVars>
      </dgm:prSet>
      <dgm:spPr/>
    </dgm:pt>
    <dgm:pt modelId="{E4243F75-2579-4161-BF54-5AD96B3C55DD}" type="pres">
      <dgm:prSet presAssocID="{30A2EB07-5D72-4BE8-B0C1-43B9E0CFC02B}" presName="level2hierChild" presStyleCnt="0"/>
      <dgm:spPr/>
    </dgm:pt>
    <dgm:pt modelId="{95D723EB-6CF7-43C2-AAF6-809089089BD2}" type="pres">
      <dgm:prSet presAssocID="{F6CD6495-8163-4728-AFED-6BA348E07E5D}" presName="conn2-1" presStyleLbl="parChTrans1D2" presStyleIdx="0" presStyleCnt="4"/>
      <dgm:spPr/>
    </dgm:pt>
    <dgm:pt modelId="{2645F187-1356-4440-8AC9-5647B78F093D}" type="pres">
      <dgm:prSet presAssocID="{F6CD6495-8163-4728-AFED-6BA348E07E5D}" presName="connTx" presStyleLbl="parChTrans1D2" presStyleIdx="0" presStyleCnt="4"/>
      <dgm:spPr/>
    </dgm:pt>
    <dgm:pt modelId="{8051ED72-00A7-47A0-BAF0-0EB71A69C84D}" type="pres">
      <dgm:prSet presAssocID="{C7AAFB24-834C-499D-B7D2-F67AADC34AD9}" presName="root2" presStyleCnt="0"/>
      <dgm:spPr/>
    </dgm:pt>
    <dgm:pt modelId="{AACB91F4-E26D-46D7-A0B4-2D3F4054180E}" type="pres">
      <dgm:prSet presAssocID="{C7AAFB24-834C-499D-B7D2-F67AADC34AD9}" presName="LevelTwoTextNode" presStyleLbl="node2" presStyleIdx="0" presStyleCnt="4" custLinFactNeighborX="-62917">
        <dgm:presLayoutVars>
          <dgm:chPref val="3"/>
        </dgm:presLayoutVars>
      </dgm:prSet>
      <dgm:spPr/>
    </dgm:pt>
    <dgm:pt modelId="{F18439C4-8710-4BE6-AE53-627693F98669}" type="pres">
      <dgm:prSet presAssocID="{C7AAFB24-834C-499D-B7D2-F67AADC34AD9}" presName="level3hierChild" presStyleCnt="0"/>
      <dgm:spPr/>
    </dgm:pt>
    <dgm:pt modelId="{F24B89D8-C987-409D-AFCB-CA734DFEDC17}" type="pres">
      <dgm:prSet presAssocID="{8CABD12A-6AC2-4A5B-B9E7-03E0B599E817}" presName="conn2-1" presStyleLbl="parChTrans1D2" presStyleIdx="1" presStyleCnt="4"/>
      <dgm:spPr/>
    </dgm:pt>
    <dgm:pt modelId="{73648091-B86E-455C-8C75-D9F4316F5676}" type="pres">
      <dgm:prSet presAssocID="{8CABD12A-6AC2-4A5B-B9E7-03E0B599E817}" presName="connTx" presStyleLbl="parChTrans1D2" presStyleIdx="1" presStyleCnt="4"/>
      <dgm:spPr/>
    </dgm:pt>
    <dgm:pt modelId="{379DDE74-98B8-4169-8A30-F012B6ED2ADB}" type="pres">
      <dgm:prSet presAssocID="{CBEA53E2-5689-4AE4-A48F-9F093B47EFF3}" presName="root2" presStyleCnt="0"/>
      <dgm:spPr/>
    </dgm:pt>
    <dgm:pt modelId="{4EF12DC2-C99E-486C-8556-E92C4A431976}" type="pres">
      <dgm:prSet presAssocID="{CBEA53E2-5689-4AE4-A48F-9F093B47EFF3}" presName="LevelTwoTextNode" presStyleLbl="node2" presStyleIdx="1" presStyleCnt="4" custScaleX="86065" custLinFactNeighborX="-32533" custLinFactNeighborY="6876">
        <dgm:presLayoutVars>
          <dgm:chPref val="3"/>
        </dgm:presLayoutVars>
      </dgm:prSet>
      <dgm:spPr/>
    </dgm:pt>
    <dgm:pt modelId="{837AC1E3-F344-4298-974A-564A24E00FDD}" type="pres">
      <dgm:prSet presAssocID="{CBEA53E2-5689-4AE4-A48F-9F093B47EFF3}" presName="level3hierChild" presStyleCnt="0"/>
      <dgm:spPr/>
    </dgm:pt>
    <dgm:pt modelId="{538FB457-350B-45E8-869F-5749CF4937FC}" type="pres">
      <dgm:prSet presAssocID="{8CC0FEDA-91FD-47EC-A6ED-CB6F8848E5E6}" presName="conn2-1" presStyleLbl="parChTrans1D2" presStyleIdx="2" presStyleCnt="4"/>
      <dgm:spPr/>
    </dgm:pt>
    <dgm:pt modelId="{3DA4C118-E49D-47D1-B179-452DC0788D42}" type="pres">
      <dgm:prSet presAssocID="{8CC0FEDA-91FD-47EC-A6ED-CB6F8848E5E6}" presName="connTx" presStyleLbl="parChTrans1D2" presStyleIdx="2" presStyleCnt="4"/>
      <dgm:spPr/>
    </dgm:pt>
    <dgm:pt modelId="{63FA0BF2-7589-488F-9B53-1B838E3D4AFD}" type="pres">
      <dgm:prSet presAssocID="{0A6DE555-A276-4C01-BC9B-3A2996E5C5D1}" presName="root2" presStyleCnt="0"/>
      <dgm:spPr/>
    </dgm:pt>
    <dgm:pt modelId="{635980F3-508E-4E97-930C-3E55AEBA650A}" type="pres">
      <dgm:prSet presAssocID="{0A6DE555-A276-4C01-BC9B-3A2996E5C5D1}" presName="LevelTwoTextNode" presStyleLbl="node2" presStyleIdx="2" presStyleCnt="4" custLinFactNeighborX="-495" custLinFactNeighborY="2969">
        <dgm:presLayoutVars>
          <dgm:chPref val="3"/>
        </dgm:presLayoutVars>
      </dgm:prSet>
      <dgm:spPr/>
    </dgm:pt>
    <dgm:pt modelId="{3A756297-85FC-4534-AF49-47B08D65F4BD}" type="pres">
      <dgm:prSet presAssocID="{0A6DE555-A276-4C01-BC9B-3A2996E5C5D1}" presName="level3hierChild" presStyleCnt="0"/>
      <dgm:spPr/>
    </dgm:pt>
    <dgm:pt modelId="{CA1C2CC6-6748-41CF-88F2-246AE0775BF8}" type="pres">
      <dgm:prSet presAssocID="{9059A3AF-B79B-4814-B305-8E04E656EA41}" presName="conn2-1" presStyleLbl="parChTrans1D2" presStyleIdx="3" presStyleCnt="4"/>
      <dgm:spPr/>
    </dgm:pt>
    <dgm:pt modelId="{7B9CE0C8-1C97-4946-8F3B-7DA0F7686FA4}" type="pres">
      <dgm:prSet presAssocID="{9059A3AF-B79B-4814-B305-8E04E656EA41}" presName="connTx" presStyleLbl="parChTrans1D2" presStyleIdx="3" presStyleCnt="4"/>
      <dgm:spPr/>
    </dgm:pt>
    <dgm:pt modelId="{E4FD491A-74F3-423B-AC2C-5A01FDC6A23D}" type="pres">
      <dgm:prSet presAssocID="{2DC7088C-D93A-4E8D-85DA-278EBD1C2B44}" presName="root2" presStyleCnt="0"/>
      <dgm:spPr/>
    </dgm:pt>
    <dgm:pt modelId="{45E26F03-B415-4E06-B3B1-57814527F161}" type="pres">
      <dgm:prSet presAssocID="{2DC7088C-D93A-4E8D-85DA-278EBD1C2B44}" presName="LevelTwoTextNode" presStyleLbl="node2" presStyleIdx="3" presStyleCnt="4" custLinFactNeighborX="-32533" custLinFactNeighborY="2926">
        <dgm:presLayoutVars>
          <dgm:chPref val="3"/>
        </dgm:presLayoutVars>
      </dgm:prSet>
      <dgm:spPr/>
    </dgm:pt>
    <dgm:pt modelId="{10A21E09-1F22-4C54-AE2D-A3FAD6B92A15}" type="pres">
      <dgm:prSet presAssocID="{2DC7088C-D93A-4E8D-85DA-278EBD1C2B44}" presName="level3hierChild" presStyleCnt="0"/>
      <dgm:spPr/>
    </dgm:pt>
  </dgm:ptLst>
  <dgm:cxnLst>
    <dgm:cxn modelId="{AF49DF06-9CE0-4880-B1A6-AE47548143F2}" srcId="{05315FFE-1B49-4FBD-A342-03C3F87F9AE6}" destId="{30A2EB07-5D72-4BE8-B0C1-43B9E0CFC02B}" srcOrd="0" destOrd="0" parTransId="{28D5C7D7-1FB5-4475-87E9-90D72CE09830}" sibTransId="{B3509850-1733-4FD8-9D2B-34E8BD44EDD3}"/>
    <dgm:cxn modelId="{8E679836-4F77-4D29-AC01-83EB652103A3}" type="presOf" srcId="{9059A3AF-B79B-4814-B305-8E04E656EA41}" destId="{7B9CE0C8-1C97-4946-8F3B-7DA0F7686FA4}" srcOrd="1" destOrd="0" presId="urn:microsoft.com/office/officeart/2005/8/layout/hierarchy2"/>
    <dgm:cxn modelId="{8717A64B-5102-4423-8543-09B0AB4AEFFB}" type="presOf" srcId="{2DC7088C-D93A-4E8D-85DA-278EBD1C2B44}" destId="{45E26F03-B415-4E06-B3B1-57814527F161}" srcOrd="0" destOrd="0" presId="urn:microsoft.com/office/officeart/2005/8/layout/hierarchy2"/>
    <dgm:cxn modelId="{1697D26B-5D02-40EC-A011-994E0238A3CE}" srcId="{30A2EB07-5D72-4BE8-B0C1-43B9E0CFC02B}" destId="{2DC7088C-D93A-4E8D-85DA-278EBD1C2B44}" srcOrd="3" destOrd="0" parTransId="{9059A3AF-B79B-4814-B305-8E04E656EA41}" sibTransId="{D35BF88B-E701-4E81-9D0A-670F739FCA0E}"/>
    <dgm:cxn modelId="{8D4E3E70-83B6-466B-AA23-6F71ABFC344E}" type="presOf" srcId="{CBEA53E2-5689-4AE4-A48F-9F093B47EFF3}" destId="{4EF12DC2-C99E-486C-8556-E92C4A431976}" srcOrd="0" destOrd="0" presId="urn:microsoft.com/office/officeart/2005/8/layout/hierarchy2"/>
    <dgm:cxn modelId="{8CDAC958-E6EA-4B62-959F-70A4FCA210AD}" srcId="{30A2EB07-5D72-4BE8-B0C1-43B9E0CFC02B}" destId="{0A6DE555-A276-4C01-BC9B-3A2996E5C5D1}" srcOrd="2" destOrd="0" parTransId="{8CC0FEDA-91FD-47EC-A6ED-CB6F8848E5E6}" sibTransId="{81F89720-D4C5-475A-A66B-D6A674F673C0}"/>
    <dgm:cxn modelId="{6F92665A-5745-4703-AE4C-1BBC12C7C01D}" type="presOf" srcId="{8CABD12A-6AC2-4A5B-B9E7-03E0B599E817}" destId="{73648091-B86E-455C-8C75-D9F4316F5676}" srcOrd="1" destOrd="0" presId="urn:microsoft.com/office/officeart/2005/8/layout/hierarchy2"/>
    <dgm:cxn modelId="{83DA967F-B713-410B-81F5-8A4F553DA17A}" type="presOf" srcId="{8CABD12A-6AC2-4A5B-B9E7-03E0B599E817}" destId="{F24B89D8-C987-409D-AFCB-CA734DFEDC17}" srcOrd="0" destOrd="0" presId="urn:microsoft.com/office/officeart/2005/8/layout/hierarchy2"/>
    <dgm:cxn modelId="{2DDFCC90-F99C-4DDB-8EFC-6100188E5424}" type="presOf" srcId="{0A6DE555-A276-4C01-BC9B-3A2996E5C5D1}" destId="{635980F3-508E-4E97-930C-3E55AEBA650A}" srcOrd="0" destOrd="0" presId="urn:microsoft.com/office/officeart/2005/8/layout/hierarchy2"/>
    <dgm:cxn modelId="{AA52FAA3-EEFA-40AD-975A-9B17807E85F2}" type="presOf" srcId="{8CC0FEDA-91FD-47EC-A6ED-CB6F8848E5E6}" destId="{3DA4C118-E49D-47D1-B179-452DC0788D42}" srcOrd="1" destOrd="0" presId="urn:microsoft.com/office/officeart/2005/8/layout/hierarchy2"/>
    <dgm:cxn modelId="{B00F1BA4-FC42-43BC-AAF3-DCF3A2E9FEA1}" srcId="{30A2EB07-5D72-4BE8-B0C1-43B9E0CFC02B}" destId="{CBEA53E2-5689-4AE4-A48F-9F093B47EFF3}" srcOrd="1" destOrd="0" parTransId="{8CABD12A-6AC2-4A5B-B9E7-03E0B599E817}" sibTransId="{EE49C844-61C2-4D10-9616-157B2BED5369}"/>
    <dgm:cxn modelId="{4135F6A5-F4B6-44E6-9898-0C68408767EF}" type="presOf" srcId="{C7AAFB24-834C-499D-B7D2-F67AADC34AD9}" destId="{AACB91F4-E26D-46D7-A0B4-2D3F4054180E}" srcOrd="0" destOrd="0" presId="urn:microsoft.com/office/officeart/2005/8/layout/hierarchy2"/>
    <dgm:cxn modelId="{9A1ED7B7-7235-44FE-8B98-4E4EA96CF7BE}" type="presOf" srcId="{F6CD6495-8163-4728-AFED-6BA348E07E5D}" destId="{2645F187-1356-4440-8AC9-5647B78F093D}" srcOrd="1" destOrd="0" presId="urn:microsoft.com/office/officeart/2005/8/layout/hierarchy2"/>
    <dgm:cxn modelId="{3708F8C7-DFDE-4A86-B973-ABAA3C1F1CC2}" type="presOf" srcId="{05315FFE-1B49-4FBD-A342-03C3F87F9AE6}" destId="{C18114D6-A92B-49A7-8E1A-A73DADD830EF}" srcOrd="0" destOrd="0" presId="urn:microsoft.com/office/officeart/2005/8/layout/hierarchy2"/>
    <dgm:cxn modelId="{718016CF-F3C0-4016-A245-0440338400CD}" type="presOf" srcId="{8CC0FEDA-91FD-47EC-A6ED-CB6F8848E5E6}" destId="{538FB457-350B-45E8-869F-5749CF4937FC}" srcOrd="0" destOrd="0" presId="urn:microsoft.com/office/officeart/2005/8/layout/hierarchy2"/>
    <dgm:cxn modelId="{F74615D8-EE24-4939-ADA5-1786D6841DAD}" type="presOf" srcId="{9059A3AF-B79B-4814-B305-8E04E656EA41}" destId="{CA1C2CC6-6748-41CF-88F2-246AE0775BF8}" srcOrd="0" destOrd="0" presId="urn:microsoft.com/office/officeart/2005/8/layout/hierarchy2"/>
    <dgm:cxn modelId="{02A036E4-E042-479A-A18B-D628CDEE0B32}" srcId="{30A2EB07-5D72-4BE8-B0C1-43B9E0CFC02B}" destId="{C7AAFB24-834C-499D-B7D2-F67AADC34AD9}" srcOrd="0" destOrd="0" parTransId="{F6CD6495-8163-4728-AFED-6BA348E07E5D}" sibTransId="{54E0945D-7231-4033-9D34-21F231F03FB2}"/>
    <dgm:cxn modelId="{E53ECDEB-BDE2-49CF-8219-D40F6A436E97}" type="presOf" srcId="{F6CD6495-8163-4728-AFED-6BA348E07E5D}" destId="{95D723EB-6CF7-43C2-AAF6-809089089BD2}" srcOrd="0" destOrd="0" presId="urn:microsoft.com/office/officeart/2005/8/layout/hierarchy2"/>
    <dgm:cxn modelId="{56A550FC-4CB1-47C3-BD7E-3A326734F03C}" type="presOf" srcId="{30A2EB07-5D72-4BE8-B0C1-43B9E0CFC02B}" destId="{6B341E11-8F00-4526-8F6E-FEAA5BAEA72C}" srcOrd="0" destOrd="0" presId="urn:microsoft.com/office/officeart/2005/8/layout/hierarchy2"/>
    <dgm:cxn modelId="{FF5E809E-6030-4A18-B4F1-2BF2CB92282D}" type="presParOf" srcId="{C18114D6-A92B-49A7-8E1A-A73DADD830EF}" destId="{1F524286-C048-4796-B2D5-9E138000D0AA}" srcOrd="0" destOrd="0" presId="urn:microsoft.com/office/officeart/2005/8/layout/hierarchy2"/>
    <dgm:cxn modelId="{9B16C7FD-FBBD-435F-AA39-F1E9765F2BB5}" type="presParOf" srcId="{1F524286-C048-4796-B2D5-9E138000D0AA}" destId="{6B341E11-8F00-4526-8F6E-FEAA5BAEA72C}" srcOrd="0" destOrd="0" presId="urn:microsoft.com/office/officeart/2005/8/layout/hierarchy2"/>
    <dgm:cxn modelId="{3ED95CF0-47D3-4C05-A609-557A1E5F8FF8}" type="presParOf" srcId="{1F524286-C048-4796-B2D5-9E138000D0AA}" destId="{E4243F75-2579-4161-BF54-5AD96B3C55DD}" srcOrd="1" destOrd="0" presId="urn:microsoft.com/office/officeart/2005/8/layout/hierarchy2"/>
    <dgm:cxn modelId="{2CA1D89B-FB4E-469F-BDD1-D22D191C5A1C}" type="presParOf" srcId="{E4243F75-2579-4161-BF54-5AD96B3C55DD}" destId="{95D723EB-6CF7-43C2-AAF6-809089089BD2}" srcOrd="0" destOrd="0" presId="urn:microsoft.com/office/officeart/2005/8/layout/hierarchy2"/>
    <dgm:cxn modelId="{B62EFEA6-5CA3-4C21-A500-5F3D47CD3B77}" type="presParOf" srcId="{95D723EB-6CF7-43C2-AAF6-809089089BD2}" destId="{2645F187-1356-4440-8AC9-5647B78F093D}" srcOrd="0" destOrd="0" presId="urn:microsoft.com/office/officeart/2005/8/layout/hierarchy2"/>
    <dgm:cxn modelId="{FE0085E4-8C25-48AA-8D36-EC938D1B4957}" type="presParOf" srcId="{E4243F75-2579-4161-BF54-5AD96B3C55DD}" destId="{8051ED72-00A7-47A0-BAF0-0EB71A69C84D}" srcOrd="1" destOrd="0" presId="urn:microsoft.com/office/officeart/2005/8/layout/hierarchy2"/>
    <dgm:cxn modelId="{4B9CECC4-9F4E-4911-A4B0-543FC9C3EED8}" type="presParOf" srcId="{8051ED72-00A7-47A0-BAF0-0EB71A69C84D}" destId="{AACB91F4-E26D-46D7-A0B4-2D3F4054180E}" srcOrd="0" destOrd="0" presId="urn:microsoft.com/office/officeart/2005/8/layout/hierarchy2"/>
    <dgm:cxn modelId="{6A1BC7C7-7879-42AC-8D6D-9D71004B573D}" type="presParOf" srcId="{8051ED72-00A7-47A0-BAF0-0EB71A69C84D}" destId="{F18439C4-8710-4BE6-AE53-627693F98669}" srcOrd="1" destOrd="0" presId="urn:microsoft.com/office/officeart/2005/8/layout/hierarchy2"/>
    <dgm:cxn modelId="{775305DF-3422-48AF-8B1B-5EEDA03E5981}" type="presParOf" srcId="{E4243F75-2579-4161-BF54-5AD96B3C55DD}" destId="{F24B89D8-C987-409D-AFCB-CA734DFEDC17}" srcOrd="2" destOrd="0" presId="urn:microsoft.com/office/officeart/2005/8/layout/hierarchy2"/>
    <dgm:cxn modelId="{364AEF2B-8BCF-420A-8D8F-15A04D187796}" type="presParOf" srcId="{F24B89D8-C987-409D-AFCB-CA734DFEDC17}" destId="{73648091-B86E-455C-8C75-D9F4316F5676}" srcOrd="0" destOrd="0" presId="urn:microsoft.com/office/officeart/2005/8/layout/hierarchy2"/>
    <dgm:cxn modelId="{2F47B323-F16E-4245-B3E8-BA40DB0F7829}" type="presParOf" srcId="{E4243F75-2579-4161-BF54-5AD96B3C55DD}" destId="{379DDE74-98B8-4169-8A30-F012B6ED2ADB}" srcOrd="3" destOrd="0" presId="urn:microsoft.com/office/officeart/2005/8/layout/hierarchy2"/>
    <dgm:cxn modelId="{C6CAFDC3-6AE3-49D2-B0A6-58E8275A89E3}" type="presParOf" srcId="{379DDE74-98B8-4169-8A30-F012B6ED2ADB}" destId="{4EF12DC2-C99E-486C-8556-E92C4A431976}" srcOrd="0" destOrd="0" presId="urn:microsoft.com/office/officeart/2005/8/layout/hierarchy2"/>
    <dgm:cxn modelId="{E523E94B-4009-4CA0-A895-682CDF058988}" type="presParOf" srcId="{379DDE74-98B8-4169-8A30-F012B6ED2ADB}" destId="{837AC1E3-F344-4298-974A-564A24E00FDD}" srcOrd="1" destOrd="0" presId="urn:microsoft.com/office/officeart/2005/8/layout/hierarchy2"/>
    <dgm:cxn modelId="{06E24F1B-E883-47E4-BBAA-7CECFA7DAA6C}" type="presParOf" srcId="{E4243F75-2579-4161-BF54-5AD96B3C55DD}" destId="{538FB457-350B-45E8-869F-5749CF4937FC}" srcOrd="4" destOrd="0" presId="urn:microsoft.com/office/officeart/2005/8/layout/hierarchy2"/>
    <dgm:cxn modelId="{91691CE2-4250-469B-8291-FF499956FE7D}" type="presParOf" srcId="{538FB457-350B-45E8-869F-5749CF4937FC}" destId="{3DA4C118-E49D-47D1-B179-452DC0788D42}" srcOrd="0" destOrd="0" presId="urn:microsoft.com/office/officeart/2005/8/layout/hierarchy2"/>
    <dgm:cxn modelId="{900BDD84-23EF-4461-A172-1D45CE2AAE2C}" type="presParOf" srcId="{E4243F75-2579-4161-BF54-5AD96B3C55DD}" destId="{63FA0BF2-7589-488F-9B53-1B838E3D4AFD}" srcOrd="5" destOrd="0" presId="urn:microsoft.com/office/officeart/2005/8/layout/hierarchy2"/>
    <dgm:cxn modelId="{89B0EA49-79B3-4250-8F68-247C4CDAC18D}" type="presParOf" srcId="{63FA0BF2-7589-488F-9B53-1B838E3D4AFD}" destId="{635980F3-508E-4E97-930C-3E55AEBA650A}" srcOrd="0" destOrd="0" presId="urn:microsoft.com/office/officeart/2005/8/layout/hierarchy2"/>
    <dgm:cxn modelId="{0030E1FB-8192-4F80-9E01-9BBCCC3AB6D1}" type="presParOf" srcId="{63FA0BF2-7589-488F-9B53-1B838E3D4AFD}" destId="{3A756297-85FC-4534-AF49-47B08D65F4BD}" srcOrd="1" destOrd="0" presId="urn:microsoft.com/office/officeart/2005/8/layout/hierarchy2"/>
    <dgm:cxn modelId="{884AB12B-582B-4435-8E82-872F96A6A62D}" type="presParOf" srcId="{E4243F75-2579-4161-BF54-5AD96B3C55DD}" destId="{CA1C2CC6-6748-41CF-88F2-246AE0775BF8}" srcOrd="6" destOrd="0" presId="urn:microsoft.com/office/officeart/2005/8/layout/hierarchy2"/>
    <dgm:cxn modelId="{A851D355-563A-4D65-A963-DA4E74931712}" type="presParOf" srcId="{CA1C2CC6-6748-41CF-88F2-246AE0775BF8}" destId="{7B9CE0C8-1C97-4946-8F3B-7DA0F7686FA4}" srcOrd="0" destOrd="0" presId="urn:microsoft.com/office/officeart/2005/8/layout/hierarchy2"/>
    <dgm:cxn modelId="{A1E57E61-E341-4125-8CDF-93426B2596B7}" type="presParOf" srcId="{E4243F75-2579-4161-BF54-5AD96B3C55DD}" destId="{E4FD491A-74F3-423B-AC2C-5A01FDC6A23D}" srcOrd="7" destOrd="0" presId="urn:microsoft.com/office/officeart/2005/8/layout/hierarchy2"/>
    <dgm:cxn modelId="{EAB75E18-20FE-4048-AF9D-DFE1BCC22CE6}" type="presParOf" srcId="{E4FD491A-74F3-423B-AC2C-5A01FDC6A23D}" destId="{45E26F03-B415-4E06-B3B1-57814527F161}" srcOrd="0" destOrd="0" presId="urn:microsoft.com/office/officeart/2005/8/layout/hierarchy2"/>
    <dgm:cxn modelId="{D25C11C1-79CC-4284-8F02-4C595BF0BB0A}" type="presParOf" srcId="{E4FD491A-74F3-423B-AC2C-5A01FDC6A23D}" destId="{10A21E09-1F22-4C54-AE2D-A3FAD6B92A1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51665D-AD87-4B0D-ABC4-9588C36D2E2B}" type="doc">
      <dgm:prSet loTypeId="urn:microsoft.com/office/officeart/2009/3/layout/OpposingIdeas" loCatId="relationship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5FF9A789-DB33-4C99-A661-748A7C3B49CA}">
      <dgm:prSet phldrT="[Text]"/>
      <dgm:spPr/>
      <dgm:t>
        <a:bodyPr/>
        <a:lstStyle/>
        <a:p>
          <a:r>
            <a:rPr lang="en-IN" dirty="0">
              <a:solidFill>
                <a:schemeClr val="tx2"/>
              </a:solidFill>
            </a:rPr>
            <a:t>ADVANTAGES</a:t>
          </a:r>
        </a:p>
      </dgm:t>
    </dgm:pt>
    <dgm:pt modelId="{B40421A0-6961-41CF-98C4-91E8C83FDBAA}" type="parTrans" cxnId="{885E433A-EC8E-4AD5-8E0D-BFCEC089E07E}">
      <dgm:prSet/>
      <dgm:spPr/>
      <dgm:t>
        <a:bodyPr/>
        <a:lstStyle/>
        <a:p>
          <a:endParaRPr lang="en-IN"/>
        </a:p>
      </dgm:t>
    </dgm:pt>
    <dgm:pt modelId="{26AF3348-2E22-42A1-911F-10D902F0EC54}" type="sibTrans" cxnId="{885E433A-EC8E-4AD5-8E0D-BFCEC089E07E}">
      <dgm:prSet/>
      <dgm:spPr/>
      <dgm:t>
        <a:bodyPr/>
        <a:lstStyle/>
        <a:p>
          <a:endParaRPr lang="en-IN"/>
        </a:p>
      </dgm:t>
    </dgm:pt>
    <dgm:pt modelId="{A929DE73-978D-45DE-BD7D-B010EB040CB8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Immediate detection of anomalies.</a:t>
          </a:r>
        </a:p>
        <a:p>
          <a:pPr>
            <a:buFont typeface="Arial" panose="020B0604020202020204" pitchFamily="34" charset="0"/>
            <a:buNone/>
          </a:pPr>
          <a:endParaRPr lang="en-US" dirty="0"/>
        </a:p>
        <a:p>
          <a:pPr>
            <a:buFont typeface="Arial" panose="020B0604020202020204" pitchFamily="34" charset="0"/>
            <a:buNone/>
          </a:pPr>
          <a:r>
            <a:rPr lang="en-US" dirty="0"/>
            <a:t>User awareness and behaviour modification.</a:t>
          </a:r>
        </a:p>
        <a:p>
          <a:pPr>
            <a:buFont typeface="Arial" panose="020B0604020202020204" pitchFamily="34" charset="0"/>
            <a:buNone/>
          </a:pPr>
          <a:endParaRPr lang="en-US" dirty="0"/>
        </a:p>
        <a:p>
          <a:pPr>
            <a:buFont typeface="Arial" panose="020B0604020202020204" pitchFamily="34" charset="0"/>
            <a:buNone/>
          </a:pPr>
          <a:r>
            <a:rPr lang="en-US" dirty="0"/>
            <a:t>Optimizing resource allocation. </a:t>
          </a:r>
          <a:endParaRPr lang="en-IN" dirty="0"/>
        </a:p>
      </dgm:t>
    </dgm:pt>
    <dgm:pt modelId="{1757C63D-3298-4466-9232-EDBF63545933}" type="parTrans" cxnId="{8A5AF014-C3B3-4058-B92B-5336BAE03DCA}">
      <dgm:prSet/>
      <dgm:spPr/>
      <dgm:t>
        <a:bodyPr/>
        <a:lstStyle/>
        <a:p>
          <a:endParaRPr lang="en-IN"/>
        </a:p>
      </dgm:t>
    </dgm:pt>
    <dgm:pt modelId="{A0ABF776-F9FA-4628-BFEF-22952E70FD06}" type="sibTrans" cxnId="{8A5AF014-C3B3-4058-B92B-5336BAE03DCA}">
      <dgm:prSet/>
      <dgm:spPr/>
      <dgm:t>
        <a:bodyPr/>
        <a:lstStyle/>
        <a:p>
          <a:endParaRPr lang="en-IN"/>
        </a:p>
      </dgm:t>
    </dgm:pt>
    <dgm:pt modelId="{D97225A4-FE85-4B15-8DA1-9FF2766B9128}">
      <dgm:prSet phldrT="[Text]"/>
      <dgm:spPr/>
      <dgm:t>
        <a:bodyPr/>
        <a:lstStyle/>
        <a:p>
          <a:r>
            <a:rPr lang="en-IN" dirty="0">
              <a:solidFill>
                <a:schemeClr val="tx2"/>
              </a:solidFill>
            </a:rPr>
            <a:t>DISADVANATAGES</a:t>
          </a:r>
        </a:p>
      </dgm:t>
    </dgm:pt>
    <dgm:pt modelId="{9EC04704-7470-4E25-8C9E-8A1E0A0524DB}" type="parTrans" cxnId="{6AC68844-C20E-4C4C-85AD-8D925608DFB6}">
      <dgm:prSet/>
      <dgm:spPr/>
      <dgm:t>
        <a:bodyPr/>
        <a:lstStyle/>
        <a:p>
          <a:endParaRPr lang="en-IN"/>
        </a:p>
      </dgm:t>
    </dgm:pt>
    <dgm:pt modelId="{B779BAAE-013C-4EE3-B56D-0166BC98689B}" type="sibTrans" cxnId="{6AC68844-C20E-4C4C-85AD-8D925608DFB6}">
      <dgm:prSet/>
      <dgm:spPr/>
      <dgm:t>
        <a:bodyPr/>
        <a:lstStyle/>
        <a:p>
          <a:endParaRPr lang="en-IN"/>
        </a:p>
      </dgm:t>
    </dgm:pt>
    <dgm:pt modelId="{08BFA3C7-4321-4E5B-93B1-21B67BAA7331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Initial implementation cost.</a:t>
          </a:r>
        </a:p>
        <a:p>
          <a:pPr>
            <a:buFont typeface="Courier New" panose="02070309020205020404" pitchFamily="49" charset="0"/>
            <a:buChar char="o"/>
          </a:pPr>
          <a:endParaRPr lang="en-US" dirty="0"/>
        </a:p>
        <a:p>
          <a:pPr>
            <a:buFont typeface="Courier New" panose="02070309020205020404" pitchFamily="49" charset="0"/>
            <a:buChar char="o"/>
          </a:pPr>
          <a:r>
            <a:rPr lang="en-US" dirty="0"/>
            <a:t>Maintenance and upkeep</a:t>
          </a:r>
        </a:p>
        <a:p>
          <a:pPr>
            <a:buFont typeface="Courier New" panose="02070309020205020404" pitchFamily="49" charset="0"/>
            <a:buChar char="o"/>
          </a:pPr>
          <a:endParaRPr lang="en-US" dirty="0"/>
        </a:p>
      </dgm:t>
    </dgm:pt>
    <dgm:pt modelId="{BFC8C7A2-8BB0-4D95-8D3D-C12D6908FA2B}" type="parTrans" cxnId="{6FB87DE3-ABCD-45FB-AAC1-B84137385B78}">
      <dgm:prSet/>
      <dgm:spPr/>
      <dgm:t>
        <a:bodyPr/>
        <a:lstStyle/>
        <a:p>
          <a:endParaRPr lang="en-IN"/>
        </a:p>
      </dgm:t>
    </dgm:pt>
    <dgm:pt modelId="{E8AC6FF5-47B5-44C0-8576-4AC376357BE6}" type="sibTrans" cxnId="{6FB87DE3-ABCD-45FB-AAC1-B84137385B78}">
      <dgm:prSet/>
      <dgm:spPr/>
      <dgm:t>
        <a:bodyPr/>
        <a:lstStyle/>
        <a:p>
          <a:endParaRPr lang="en-IN"/>
        </a:p>
      </dgm:t>
    </dgm:pt>
    <dgm:pt modelId="{F920EE08-9AC5-4F3E-A0B9-788765D938CF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Dependency on internet connectivity</a:t>
          </a:r>
          <a:endParaRPr lang="en-IN" dirty="0"/>
        </a:p>
      </dgm:t>
    </dgm:pt>
    <dgm:pt modelId="{9667ECD5-1CFB-467F-99F7-C3D7BEF2E098}" type="parTrans" cxnId="{05C42841-3D12-4E0F-94E9-D48ED877D82B}">
      <dgm:prSet/>
      <dgm:spPr/>
      <dgm:t>
        <a:bodyPr/>
        <a:lstStyle/>
        <a:p>
          <a:endParaRPr lang="en-IN"/>
        </a:p>
      </dgm:t>
    </dgm:pt>
    <dgm:pt modelId="{7911F6D5-A6C6-48BC-9467-3C5D04E24A90}" type="sibTrans" cxnId="{05C42841-3D12-4E0F-94E9-D48ED877D82B}">
      <dgm:prSet/>
      <dgm:spPr/>
      <dgm:t>
        <a:bodyPr/>
        <a:lstStyle/>
        <a:p>
          <a:endParaRPr lang="en-IN"/>
        </a:p>
      </dgm:t>
    </dgm:pt>
    <dgm:pt modelId="{7060FD92-DE75-4165-8129-9D23DC504580}" type="pres">
      <dgm:prSet presAssocID="{5851665D-AD87-4B0D-ABC4-9588C36D2E2B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512238EB-FAF4-4843-B83E-2BC41D24E650}" type="pres">
      <dgm:prSet presAssocID="{5851665D-AD87-4B0D-ABC4-9588C36D2E2B}" presName="Background" presStyleLbl="node1" presStyleIdx="0" presStyleCnt="1" custScaleX="104147" custLinFactNeighborY="-4308"/>
      <dgm:spPr/>
    </dgm:pt>
    <dgm:pt modelId="{D5B908BC-13A3-426C-8421-8F34A5FE5A59}" type="pres">
      <dgm:prSet presAssocID="{5851665D-AD87-4B0D-ABC4-9588C36D2E2B}" presName="Divider" presStyleLbl="callout" presStyleIdx="0" presStyleCnt="1"/>
      <dgm:spPr/>
    </dgm:pt>
    <dgm:pt modelId="{26D00206-29D5-4218-8C71-E5176F542704}" type="pres">
      <dgm:prSet presAssocID="{5851665D-AD87-4B0D-ABC4-9588C36D2E2B}" presName="ChildText1" presStyleLbl="revTx" presStyleIdx="0" presStyleCnt="0" custScaleX="94305">
        <dgm:presLayoutVars>
          <dgm:chMax val="0"/>
          <dgm:chPref val="0"/>
          <dgm:bulletEnabled val="1"/>
        </dgm:presLayoutVars>
      </dgm:prSet>
      <dgm:spPr/>
    </dgm:pt>
    <dgm:pt modelId="{BB7595E1-4BD7-450E-B265-EBC00C3D0F70}" type="pres">
      <dgm:prSet presAssocID="{5851665D-AD87-4B0D-ABC4-9588C36D2E2B}" presName="ChildText2" presStyleLbl="revTx" presStyleIdx="0" presStyleCnt="0" custScaleX="91370">
        <dgm:presLayoutVars>
          <dgm:chMax val="0"/>
          <dgm:chPref val="0"/>
          <dgm:bulletEnabled val="1"/>
        </dgm:presLayoutVars>
      </dgm:prSet>
      <dgm:spPr/>
    </dgm:pt>
    <dgm:pt modelId="{26A4A6D8-EF9F-4232-87C5-119BCA382A9D}" type="pres">
      <dgm:prSet presAssocID="{5851665D-AD87-4B0D-ABC4-9588C36D2E2B}" presName="ParentText1" presStyleLbl="revTx" presStyleIdx="0" presStyleCnt="0">
        <dgm:presLayoutVars>
          <dgm:chMax val="1"/>
          <dgm:chPref val="1"/>
        </dgm:presLayoutVars>
      </dgm:prSet>
      <dgm:spPr/>
    </dgm:pt>
    <dgm:pt modelId="{DBDE10FE-8632-47C1-B65D-45387EDCA5FE}" type="pres">
      <dgm:prSet presAssocID="{5851665D-AD87-4B0D-ABC4-9588C36D2E2B}" presName="ParentShape1" presStyleLbl="alignImgPlace1" presStyleIdx="0" presStyleCnt="2" custLinFactNeighborX="-16602">
        <dgm:presLayoutVars/>
      </dgm:prSet>
      <dgm:spPr/>
    </dgm:pt>
    <dgm:pt modelId="{CE110EDA-AF4F-4676-9902-3D4FFB927FC1}" type="pres">
      <dgm:prSet presAssocID="{5851665D-AD87-4B0D-ABC4-9588C36D2E2B}" presName="ParentText2" presStyleLbl="revTx" presStyleIdx="0" presStyleCnt="0">
        <dgm:presLayoutVars>
          <dgm:chMax val="1"/>
          <dgm:chPref val="1"/>
        </dgm:presLayoutVars>
      </dgm:prSet>
      <dgm:spPr/>
    </dgm:pt>
    <dgm:pt modelId="{5B2F78F2-AEC7-4BDF-8C12-4E4B05201C57}" type="pres">
      <dgm:prSet presAssocID="{5851665D-AD87-4B0D-ABC4-9588C36D2E2B}" presName="ParentShape2" presStyleLbl="alignImgPlace1" presStyleIdx="1" presStyleCnt="2" custLinFactNeighborX="9961" custLinFactNeighborY="1203">
        <dgm:presLayoutVars/>
      </dgm:prSet>
      <dgm:spPr/>
    </dgm:pt>
  </dgm:ptLst>
  <dgm:cxnLst>
    <dgm:cxn modelId="{C9A51706-0189-4639-8304-2A6DA121154C}" type="presOf" srcId="{5FF9A789-DB33-4C99-A661-748A7C3B49CA}" destId="{26A4A6D8-EF9F-4232-87C5-119BCA382A9D}" srcOrd="0" destOrd="0" presId="urn:microsoft.com/office/officeart/2009/3/layout/OpposingIdeas"/>
    <dgm:cxn modelId="{DA6B5010-51CF-41E7-B389-99E86C366DBE}" type="presOf" srcId="{5851665D-AD87-4B0D-ABC4-9588C36D2E2B}" destId="{7060FD92-DE75-4165-8129-9D23DC504580}" srcOrd="0" destOrd="0" presId="urn:microsoft.com/office/officeart/2009/3/layout/OpposingIdeas"/>
    <dgm:cxn modelId="{9762C613-EAC3-4A12-BC9E-C14D006964E7}" type="presOf" srcId="{A929DE73-978D-45DE-BD7D-B010EB040CB8}" destId="{26D00206-29D5-4218-8C71-E5176F542704}" srcOrd="0" destOrd="0" presId="urn:microsoft.com/office/officeart/2009/3/layout/OpposingIdeas"/>
    <dgm:cxn modelId="{8A5AF014-C3B3-4058-B92B-5336BAE03DCA}" srcId="{5FF9A789-DB33-4C99-A661-748A7C3B49CA}" destId="{A929DE73-978D-45DE-BD7D-B010EB040CB8}" srcOrd="0" destOrd="0" parTransId="{1757C63D-3298-4466-9232-EDBF63545933}" sibTransId="{A0ABF776-F9FA-4628-BFEF-22952E70FD06}"/>
    <dgm:cxn modelId="{885E433A-EC8E-4AD5-8E0D-BFCEC089E07E}" srcId="{5851665D-AD87-4B0D-ABC4-9588C36D2E2B}" destId="{5FF9A789-DB33-4C99-A661-748A7C3B49CA}" srcOrd="0" destOrd="0" parTransId="{B40421A0-6961-41CF-98C4-91E8C83FDBAA}" sibTransId="{26AF3348-2E22-42A1-911F-10D902F0EC54}"/>
    <dgm:cxn modelId="{05C42841-3D12-4E0F-94E9-D48ED877D82B}" srcId="{D97225A4-FE85-4B15-8DA1-9FF2766B9128}" destId="{F920EE08-9AC5-4F3E-A0B9-788765D938CF}" srcOrd="1" destOrd="0" parTransId="{9667ECD5-1CFB-467F-99F7-C3D7BEF2E098}" sibTransId="{7911F6D5-A6C6-48BC-9467-3C5D04E24A90}"/>
    <dgm:cxn modelId="{6AC68844-C20E-4C4C-85AD-8D925608DFB6}" srcId="{5851665D-AD87-4B0D-ABC4-9588C36D2E2B}" destId="{D97225A4-FE85-4B15-8DA1-9FF2766B9128}" srcOrd="1" destOrd="0" parTransId="{9EC04704-7470-4E25-8C9E-8A1E0A0524DB}" sibTransId="{B779BAAE-013C-4EE3-B56D-0166BC98689B}"/>
    <dgm:cxn modelId="{AD15FE64-703C-4A0D-8D78-53349A939AC9}" type="presOf" srcId="{F920EE08-9AC5-4F3E-A0B9-788765D938CF}" destId="{BB7595E1-4BD7-450E-B265-EBC00C3D0F70}" srcOrd="0" destOrd="1" presId="urn:microsoft.com/office/officeart/2009/3/layout/OpposingIdeas"/>
    <dgm:cxn modelId="{5C55768D-CCA3-42A2-AC43-59609F2D8591}" type="presOf" srcId="{D97225A4-FE85-4B15-8DA1-9FF2766B9128}" destId="{5B2F78F2-AEC7-4BDF-8C12-4E4B05201C57}" srcOrd="1" destOrd="0" presId="urn:microsoft.com/office/officeart/2009/3/layout/OpposingIdeas"/>
    <dgm:cxn modelId="{9778B5A2-E4DE-4491-BE81-9B783CE58FC0}" type="presOf" srcId="{D97225A4-FE85-4B15-8DA1-9FF2766B9128}" destId="{CE110EDA-AF4F-4676-9902-3D4FFB927FC1}" srcOrd="0" destOrd="0" presId="urn:microsoft.com/office/officeart/2009/3/layout/OpposingIdeas"/>
    <dgm:cxn modelId="{C4298ED9-D7B8-4B79-8B22-E36A2662C132}" type="presOf" srcId="{5FF9A789-DB33-4C99-A661-748A7C3B49CA}" destId="{DBDE10FE-8632-47C1-B65D-45387EDCA5FE}" srcOrd="1" destOrd="0" presId="urn:microsoft.com/office/officeart/2009/3/layout/OpposingIdeas"/>
    <dgm:cxn modelId="{6FB87DE3-ABCD-45FB-AAC1-B84137385B78}" srcId="{D97225A4-FE85-4B15-8DA1-9FF2766B9128}" destId="{08BFA3C7-4321-4E5B-93B1-21B67BAA7331}" srcOrd="0" destOrd="0" parTransId="{BFC8C7A2-8BB0-4D95-8D3D-C12D6908FA2B}" sibTransId="{E8AC6FF5-47B5-44C0-8576-4AC376357BE6}"/>
    <dgm:cxn modelId="{A16EDCED-F1BB-473D-BD81-3CD403106A3E}" type="presOf" srcId="{08BFA3C7-4321-4E5B-93B1-21B67BAA7331}" destId="{BB7595E1-4BD7-450E-B265-EBC00C3D0F70}" srcOrd="0" destOrd="0" presId="urn:microsoft.com/office/officeart/2009/3/layout/OpposingIdeas"/>
    <dgm:cxn modelId="{3EE7A434-F425-4036-BBC6-011FE708CD41}" type="presParOf" srcId="{7060FD92-DE75-4165-8129-9D23DC504580}" destId="{512238EB-FAF4-4843-B83E-2BC41D24E650}" srcOrd="0" destOrd="0" presId="urn:microsoft.com/office/officeart/2009/3/layout/OpposingIdeas"/>
    <dgm:cxn modelId="{7CCD65ED-5B4D-491D-956E-2604FA2A012D}" type="presParOf" srcId="{7060FD92-DE75-4165-8129-9D23DC504580}" destId="{D5B908BC-13A3-426C-8421-8F34A5FE5A59}" srcOrd="1" destOrd="0" presId="urn:microsoft.com/office/officeart/2009/3/layout/OpposingIdeas"/>
    <dgm:cxn modelId="{58F0DAF3-5284-4B8E-ACAA-D50D960811C5}" type="presParOf" srcId="{7060FD92-DE75-4165-8129-9D23DC504580}" destId="{26D00206-29D5-4218-8C71-E5176F542704}" srcOrd="2" destOrd="0" presId="urn:microsoft.com/office/officeart/2009/3/layout/OpposingIdeas"/>
    <dgm:cxn modelId="{71EEB30E-6962-411E-9A8F-F10A01DF0761}" type="presParOf" srcId="{7060FD92-DE75-4165-8129-9D23DC504580}" destId="{BB7595E1-4BD7-450E-B265-EBC00C3D0F70}" srcOrd="3" destOrd="0" presId="urn:microsoft.com/office/officeart/2009/3/layout/OpposingIdeas"/>
    <dgm:cxn modelId="{B197BA27-738B-4291-B2C6-6124C2B52720}" type="presParOf" srcId="{7060FD92-DE75-4165-8129-9D23DC504580}" destId="{26A4A6D8-EF9F-4232-87C5-119BCA382A9D}" srcOrd="4" destOrd="0" presId="urn:microsoft.com/office/officeart/2009/3/layout/OpposingIdeas"/>
    <dgm:cxn modelId="{43210545-BB2C-4532-BD3D-B6354B228C96}" type="presParOf" srcId="{7060FD92-DE75-4165-8129-9D23DC504580}" destId="{DBDE10FE-8632-47C1-B65D-45387EDCA5FE}" srcOrd="5" destOrd="0" presId="urn:microsoft.com/office/officeart/2009/3/layout/OpposingIdeas"/>
    <dgm:cxn modelId="{83720D09-8A13-4C4A-BD59-634BA112B8AE}" type="presParOf" srcId="{7060FD92-DE75-4165-8129-9D23DC504580}" destId="{CE110EDA-AF4F-4676-9902-3D4FFB927FC1}" srcOrd="6" destOrd="0" presId="urn:microsoft.com/office/officeart/2009/3/layout/OpposingIdeas"/>
    <dgm:cxn modelId="{2012A634-EAFC-490D-AC5E-8ACFA8E6BC1E}" type="presParOf" srcId="{7060FD92-DE75-4165-8129-9D23DC504580}" destId="{5B2F78F2-AEC7-4BDF-8C12-4E4B05201C57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41E11-8F00-4526-8F6E-FEAA5BAEA72C}">
      <dsp:nvSpPr>
        <dsp:cNvPr id="0" name=""/>
        <dsp:cNvSpPr/>
      </dsp:nvSpPr>
      <dsp:spPr>
        <a:xfrm>
          <a:off x="745822" y="1800690"/>
          <a:ext cx="2189493" cy="10947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Proposed Solutions</a:t>
          </a:r>
        </a:p>
      </dsp:txBody>
      <dsp:txXfrm>
        <a:off x="777886" y="1832754"/>
        <a:ext cx="2125365" cy="1030618"/>
      </dsp:txXfrm>
    </dsp:sp>
    <dsp:sp modelId="{95D723EB-6CF7-43C2-AAF6-809089089BD2}">
      <dsp:nvSpPr>
        <dsp:cNvPr id="0" name=""/>
        <dsp:cNvSpPr/>
      </dsp:nvSpPr>
      <dsp:spPr>
        <a:xfrm rot="18216767">
          <a:off x="2453003" y="1428098"/>
          <a:ext cx="21607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160789" y="202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3479378" y="1394293"/>
        <a:ext cx="108039" cy="108039"/>
      </dsp:txXfrm>
    </dsp:sp>
    <dsp:sp modelId="{AACB91F4-E26D-46D7-A0B4-2D3F4054180E}">
      <dsp:nvSpPr>
        <dsp:cNvPr id="0" name=""/>
        <dsp:cNvSpPr/>
      </dsp:nvSpPr>
      <dsp:spPr>
        <a:xfrm>
          <a:off x="4131479" y="1189"/>
          <a:ext cx="2189493" cy="10947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Real time monitoring</a:t>
          </a:r>
          <a:endParaRPr lang="en-IN" sz="2700" kern="1200" dirty="0"/>
        </a:p>
      </dsp:txBody>
      <dsp:txXfrm>
        <a:off x="4163543" y="33253"/>
        <a:ext cx="2125365" cy="1030618"/>
      </dsp:txXfrm>
    </dsp:sp>
    <dsp:sp modelId="{F24B89D8-C987-409D-AFCB-CA734DFEDC17}">
      <dsp:nvSpPr>
        <dsp:cNvPr id="0" name=""/>
        <dsp:cNvSpPr/>
      </dsp:nvSpPr>
      <dsp:spPr>
        <a:xfrm rot="20757978">
          <a:off x="2906682" y="2095215"/>
          <a:ext cx="191868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18686" y="202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3818058" y="2067463"/>
        <a:ext cx="95934" cy="95934"/>
      </dsp:txXfrm>
    </dsp:sp>
    <dsp:sp modelId="{4EF12DC2-C99E-486C-8556-E92C4A431976}">
      <dsp:nvSpPr>
        <dsp:cNvPr id="0" name=""/>
        <dsp:cNvSpPr/>
      </dsp:nvSpPr>
      <dsp:spPr>
        <a:xfrm>
          <a:off x="4796735" y="1335423"/>
          <a:ext cx="1884387" cy="10947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Historical data storage </a:t>
          </a:r>
          <a:endParaRPr lang="en-IN" sz="2700" kern="1200" dirty="0"/>
        </a:p>
      </dsp:txBody>
      <dsp:txXfrm>
        <a:off x="4828799" y="1367487"/>
        <a:ext cx="1820259" cy="1030618"/>
      </dsp:txXfrm>
    </dsp:sp>
    <dsp:sp modelId="{538FB457-350B-45E8-869F-5749CF4937FC}">
      <dsp:nvSpPr>
        <dsp:cNvPr id="0" name=""/>
        <dsp:cNvSpPr/>
      </dsp:nvSpPr>
      <dsp:spPr>
        <a:xfrm rot="979826">
          <a:off x="2881443" y="2703308"/>
          <a:ext cx="267063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670633" y="202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4149994" y="2656757"/>
        <a:ext cx="133531" cy="133531"/>
      </dsp:txXfrm>
    </dsp:sp>
    <dsp:sp modelId="{635980F3-508E-4E97-930C-3E55AEBA650A}">
      <dsp:nvSpPr>
        <dsp:cNvPr id="0" name=""/>
        <dsp:cNvSpPr/>
      </dsp:nvSpPr>
      <dsp:spPr>
        <a:xfrm>
          <a:off x="5498205" y="2551610"/>
          <a:ext cx="2189493" cy="10947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Alert system</a:t>
          </a:r>
          <a:endParaRPr lang="en-IN" sz="2700" kern="1200" dirty="0"/>
        </a:p>
      </dsp:txBody>
      <dsp:txXfrm>
        <a:off x="5530269" y="2583674"/>
        <a:ext cx="2125365" cy="1030618"/>
      </dsp:txXfrm>
    </dsp:sp>
    <dsp:sp modelId="{CA1C2CC6-6748-41CF-88F2-246AE0775BF8}">
      <dsp:nvSpPr>
        <dsp:cNvPr id="0" name=""/>
        <dsp:cNvSpPr/>
      </dsp:nvSpPr>
      <dsp:spPr>
        <a:xfrm rot="2804842">
          <a:off x="2507754" y="3317131"/>
          <a:ext cx="271654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716542" y="202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3798112" y="3269432"/>
        <a:ext cx="135827" cy="135827"/>
      </dsp:txXfrm>
    </dsp:sp>
    <dsp:sp modelId="{45E26F03-B415-4E06-B3B1-57814527F161}">
      <dsp:nvSpPr>
        <dsp:cNvPr id="0" name=""/>
        <dsp:cNvSpPr/>
      </dsp:nvSpPr>
      <dsp:spPr>
        <a:xfrm>
          <a:off x="4796735" y="3779255"/>
          <a:ext cx="2189493" cy="10947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Remote control</a:t>
          </a:r>
          <a:endParaRPr lang="en-IN" sz="2700" kern="1200" dirty="0"/>
        </a:p>
      </dsp:txBody>
      <dsp:txXfrm>
        <a:off x="4828799" y="3811319"/>
        <a:ext cx="2125365" cy="1030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238EB-FAF4-4843-B83E-2BC41D24E650}">
      <dsp:nvSpPr>
        <dsp:cNvPr id="0" name=""/>
        <dsp:cNvSpPr/>
      </dsp:nvSpPr>
      <dsp:spPr>
        <a:xfrm>
          <a:off x="1124590" y="733744"/>
          <a:ext cx="6624903" cy="3420786"/>
        </a:xfrm>
        <a:prstGeom prst="round2DiagRect">
          <a:avLst>
            <a:gd name="adj1" fmla="val 0"/>
            <a:gd name="adj2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B908BC-13A3-426C-8421-8F34A5FE5A59}">
      <dsp:nvSpPr>
        <dsp:cNvPr id="0" name=""/>
        <dsp:cNvSpPr/>
      </dsp:nvSpPr>
      <dsp:spPr>
        <a:xfrm>
          <a:off x="4437041" y="1243922"/>
          <a:ext cx="848" cy="2695165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26D00206-29D5-4218-8C71-E5176F542704}">
      <dsp:nvSpPr>
        <dsp:cNvPr id="0" name=""/>
        <dsp:cNvSpPr/>
      </dsp:nvSpPr>
      <dsp:spPr>
        <a:xfrm>
          <a:off x="1547015" y="1140262"/>
          <a:ext cx="2599498" cy="290248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kern="1200" dirty="0"/>
            <a:t>Immediate detection of anomalies.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kern="1200" dirty="0"/>
            <a:t>User awareness and behaviour modification.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kern="1200" dirty="0"/>
            <a:t>Optimizing resource allocation. </a:t>
          </a:r>
          <a:endParaRPr lang="en-IN" sz="1900" kern="1200" dirty="0"/>
        </a:p>
      </dsp:txBody>
      <dsp:txXfrm>
        <a:off x="1547015" y="1140262"/>
        <a:ext cx="2599498" cy="2902485"/>
      </dsp:txXfrm>
    </dsp:sp>
    <dsp:sp modelId="{BB7595E1-4BD7-450E-B265-EBC00C3D0F70}">
      <dsp:nvSpPr>
        <dsp:cNvPr id="0" name=""/>
        <dsp:cNvSpPr/>
      </dsp:nvSpPr>
      <dsp:spPr>
        <a:xfrm>
          <a:off x="4768021" y="1140262"/>
          <a:ext cx="2518595" cy="290248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900" kern="1200" dirty="0"/>
            <a:t>Initial implementation cost.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900" kern="1200" dirty="0"/>
            <a:t>Maintenance and upkeep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900" kern="1200" dirty="0"/>
            <a:t>Dependency on internet connectivity</a:t>
          </a:r>
          <a:endParaRPr lang="en-IN" sz="1900" kern="1200" dirty="0"/>
        </a:p>
      </dsp:txBody>
      <dsp:txXfrm>
        <a:off x="4768021" y="1140262"/>
        <a:ext cx="2518595" cy="2902485"/>
      </dsp:txXfrm>
    </dsp:sp>
    <dsp:sp modelId="{DBDE10FE-8632-47C1-B65D-45387EDCA5FE}">
      <dsp:nvSpPr>
        <dsp:cNvPr id="0" name=""/>
        <dsp:cNvSpPr/>
      </dsp:nvSpPr>
      <dsp:spPr>
        <a:xfrm rot="16200000">
          <a:off x="-1315499" y="1335791"/>
          <a:ext cx="3731767" cy="1060184"/>
        </a:xfrm>
        <a:prstGeom prst="rightArrow">
          <a:avLst>
            <a:gd name="adj1" fmla="val 49830"/>
            <a:gd name="adj2" fmla="val 6066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2"/>
              </a:solidFill>
            </a:rPr>
            <a:t>ADVANTAGES</a:t>
          </a:r>
        </a:p>
      </dsp:txBody>
      <dsp:txXfrm>
        <a:off x="-1155269" y="1761969"/>
        <a:ext cx="3411306" cy="528290"/>
      </dsp:txXfrm>
    </dsp:sp>
    <dsp:sp modelId="{5B2F78F2-AEC7-4BDF-8C12-4E4B05201C57}">
      <dsp:nvSpPr>
        <dsp:cNvPr id="0" name=""/>
        <dsp:cNvSpPr/>
      </dsp:nvSpPr>
      <dsp:spPr>
        <a:xfrm rot="5400000">
          <a:off x="6387409" y="2787034"/>
          <a:ext cx="3731767" cy="1060184"/>
        </a:xfrm>
        <a:prstGeom prst="rightArrow">
          <a:avLst>
            <a:gd name="adj1" fmla="val 49830"/>
            <a:gd name="adj2" fmla="val 6066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2"/>
              </a:solidFill>
            </a:rPr>
            <a:t>DISADVANATAGES</a:t>
          </a:r>
        </a:p>
      </dsp:txBody>
      <dsp:txXfrm>
        <a:off x="6547640" y="2892751"/>
        <a:ext cx="3411306" cy="528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B5EA8-DC0E-426F-86B6-A407CEC36C41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861D-6B11-4687-A13B-A265EB27C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6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C85DF-E439-4B41-966B-02F86C05F6B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5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1208-4BE3-9FD3-E8CE-F1EDDDABA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06014-798D-BA68-B29E-AD1F674F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42CBD-87EA-13AA-A6BF-974EDCB3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6A9B-A9E2-474F-BB71-A4CC4E52F4A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4A24-FEE8-7912-4389-4B9A5862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6602-E5AC-AF0D-53CD-F0B70AEA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048-2BC9-48D7-8011-2DD912849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73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8BC8-47B2-B08C-9A2F-527D494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577CD-B844-FD16-9BBA-765A937AB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C29A-FDD1-C64B-AD24-CE97DDE9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6A9B-A9E2-474F-BB71-A4CC4E52F4A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2425A-0C7A-BFC9-24E6-62D1D4D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40874-082C-DCC5-09B8-6A97A16D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048-2BC9-48D7-8011-2DD912849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1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7C92D-D591-34C1-260E-F43A14F99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A043D-34D7-8127-9247-3BC063298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716C-0F3D-DE54-2FEB-9CD157C2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6A9B-A9E2-474F-BB71-A4CC4E52F4A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7C382-7348-E3C0-0EB2-CB1E6C33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CB998-467D-9961-9AFD-D60523B5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048-2BC9-48D7-8011-2DD912849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89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6D2D-B4F2-0A16-AD1D-A0965E7E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964A-F877-8628-127F-F9C00611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01AB1-DFE9-020B-C3F9-958CB969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6A9B-A9E2-474F-BB71-A4CC4E52F4A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CBBD0-4FFF-67F4-DB30-ED28BC1D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2C85D-84A4-7C5A-78C5-9D5ADB2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048-2BC9-48D7-8011-2DD912849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70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CBA4-C0AE-7803-7655-E7C135BD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6309-1F1A-D9DB-781C-26E06FA05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8F1CD-637E-FF2C-CC09-793F75B4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6A9B-A9E2-474F-BB71-A4CC4E52F4A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7CE6-96A9-7407-3EDF-9490A5B9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5A89-6A16-DADA-445F-31B9E829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048-2BC9-48D7-8011-2DD912849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30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52FF-3404-8C87-BBD3-30352AFE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91842-E235-5B41-D1FC-C677DB041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335A2-7961-A538-EC48-95B7975B6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3C562-ABF8-EDD8-70C6-15C936ED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6A9B-A9E2-474F-BB71-A4CC4E52F4A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31912-49B4-757F-6819-999C206D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C5E72-82C9-5666-F790-00421CF8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048-2BC9-48D7-8011-2DD912849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6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293F-2886-345D-6B45-D7EB7282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A1AB4-44B4-B3BA-C10B-4C985168C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4414E-9315-CD2E-1CD4-A5D791634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DB368-8CB7-7AD3-F8BC-65B3385F3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319F5-D406-A73B-E3B0-909C06692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24F9C-FA81-9A78-CD9E-4255FADE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6A9B-A9E2-474F-BB71-A4CC4E52F4A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AA015-BE03-F3BB-E587-C2FF9938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12164-766E-CCF2-6C0A-0F9AA5AD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048-2BC9-48D7-8011-2DD912849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24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2E38-76E1-0B01-E098-BD64B1F0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D888D-3B3A-49F0-F055-99306C83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6A9B-A9E2-474F-BB71-A4CC4E52F4A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6E8B9-0ED5-E6CA-440B-011EB9E0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38DE9-79D0-DB83-B1CF-BA4A9707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048-2BC9-48D7-8011-2DD912849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75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9ECDB-0A6D-B63A-B605-F1613D6E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6A9B-A9E2-474F-BB71-A4CC4E52F4A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DE293-0E09-D962-BE3A-8886ED8F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FC4B-11A6-3FC9-8654-FB9AA58D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048-2BC9-48D7-8011-2DD912849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24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AD5A-D757-A7C5-ACE1-44620CA9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72D9-F882-D7BE-C09C-3E8C127A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5AC07-9349-13BE-B2A0-36CA0D4FA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9E000-E5F2-DA64-911D-87260FBE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6A9B-A9E2-474F-BB71-A4CC4E52F4A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729D4-28CD-462D-2D7D-FC37B421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BEA8F-5215-6F07-744E-627486D6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048-2BC9-48D7-8011-2DD912849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73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E1A6-5A50-D35F-5FCC-D8E71B21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007F4-EE3E-60D2-D464-F5C6CCAB9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D5F01-411D-9631-C11C-B7E48E82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A5333-983F-EE8F-97F8-23590A97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6A9B-A9E2-474F-BB71-A4CC4E52F4A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7ABF8-076C-DAC6-6068-E00AC480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8A06B-71F5-670D-072D-217C7FBC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048-2BC9-48D7-8011-2DD912849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4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6D4F4-CD24-9CC4-AAFB-0C3F3C0C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2C0AB-C2E2-61DB-45E1-A950523EB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8C26-7469-6E6B-7AEE-3FF7F50C0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6A9B-A9E2-474F-BB71-A4CC4E52F4A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F6709-82CC-A38E-06BD-3DFB67333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5E27-D43E-48D2-B19E-177C7B98D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8048-2BC9-48D7-8011-2DD912849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4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9D783D-1670-46E4-35D9-93ECC20149E4}"/>
              </a:ext>
            </a:extLst>
          </p:cNvPr>
          <p:cNvGrpSpPr/>
          <p:nvPr/>
        </p:nvGrpSpPr>
        <p:grpSpPr>
          <a:xfrm>
            <a:off x="268937" y="191910"/>
            <a:ext cx="11654120" cy="6361638"/>
            <a:chOff x="268940" y="248181"/>
            <a:chExt cx="11654120" cy="6361638"/>
          </a:xfrm>
        </p:grpSpPr>
        <p:sp>
          <p:nvSpPr>
            <p:cNvPr id="15" name="Half Frame 14">
              <a:extLst>
                <a:ext uri="{FF2B5EF4-FFF2-40B4-BE49-F238E27FC236}">
                  <a16:creationId xmlns:a16="http://schemas.microsoft.com/office/drawing/2014/main" id="{7F3BAE45-03F8-D359-483A-E3C417B3397F}"/>
                </a:ext>
              </a:extLst>
            </p:cNvPr>
            <p:cNvSpPr/>
            <p:nvPr/>
          </p:nvSpPr>
          <p:spPr>
            <a:xfrm>
              <a:off x="268940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7701A7B9-3473-3551-8099-B1CCAE74C821}"/>
                </a:ext>
              </a:extLst>
            </p:cNvPr>
            <p:cNvSpPr/>
            <p:nvPr/>
          </p:nvSpPr>
          <p:spPr>
            <a:xfrm rot="10800000">
              <a:off x="11390841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7" name="Half Frame 16">
              <a:extLst>
                <a:ext uri="{FF2B5EF4-FFF2-40B4-BE49-F238E27FC236}">
                  <a16:creationId xmlns:a16="http://schemas.microsoft.com/office/drawing/2014/main" id="{06D62367-E810-5E21-34B1-40E82631AD93}"/>
                </a:ext>
              </a:extLst>
            </p:cNvPr>
            <p:cNvSpPr/>
            <p:nvPr/>
          </p:nvSpPr>
          <p:spPr>
            <a:xfrm rot="16200000">
              <a:off x="268940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" name="Half Frame 17">
              <a:extLst>
                <a:ext uri="{FF2B5EF4-FFF2-40B4-BE49-F238E27FC236}">
                  <a16:creationId xmlns:a16="http://schemas.microsoft.com/office/drawing/2014/main" id="{C7E54A56-39F3-6445-F17C-D261686EB9AC}"/>
                </a:ext>
              </a:extLst>
            </p:cNvPr>
            <p:cNvSpPr/>
            <p:nvPr/>
          </p:nvSpPr>
          <p:spPr>
            <a:xfrm rot="5400000">
              <a:off x="11390841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97D848-CE2B-9AB9-9875-BEDDDD7E1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628" y="729443"/>
            <a:ext cx="10898744" cy="1004047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IN" sz="4000" b="1" u="sng" dirty="0">
                <a:ln/>
                <a:solidFill>
                  <a:schemeClr val="tx2"/>
                </a:solidFill>
                <a:latin typeface="Arial Black" panose="020B0A04020102020204" pitchFamily="34" charset="0"/>
              </a:rPr>
              <a:t>SMART WATER 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F4E1C-9A6C-99EF-7C69-933C01D6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384" y="2289368"/>
            <a:ext cx="9615231" cy="17985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IN" sz="2000" dirty="0"/>
              <a:t>PROJECT SUBMITTED IN PARTIAL FULFILLMENT OF THE REQUIREMENT FOR THE DEGREE OF</a:t>
            </a:r>
          </a:p>
          <a:p>
            <a:pPr>
              <a:lnSpc>
                <a:spcPct val="100000"/>
              </a:lnSpc>
            </a:pPr>
            <a:r>
              <a:rPr lang="en-IN" b="1" dirty="0"/>
              <a:t>BACHELOR OF TECHNOLOGY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IN</a:t>
            </a:r>
            <a:r>
              <a:rPr lang="en-IN" dirty="0"/>
              <a:t>  </a:t>
            </a:r>
            <a:r>
              <a:rPr lang="en-IN" b="1" dirty="0"/>
              <a:t>ELECTRONICS AND COMMUNICATION ENGINEERING</a:t>
            </a:r>
          </a:p>
          <a:p>
            <a:pPr>
              <a:lnSpc>
                <a:spcPct val="100000"/>
              </a:lnSpc>
            </a:pPr>
            <a:r>
              <a:rPr lang="en-IN" sz="3300" b="1" dirty="0">
                <a:solidFill>
                  <a:schemeClr val="tx2"/>
                </a:solidFill>
              </a:rPr>
              <a:t>FUTURE INSTITUTE OF TECHNOLOGY 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A4588-3DA0-8BA9-C87D-A0B6F6CE65B9}"/>
              </a:ext>
            </a:extLst>
          </p:cNvPr>
          <p:cNvSpPr txBox="1"/>
          <p:nvPr/>
        </p:nvSpPr>
        <p:spPr>
          <a:xfrm>
            <a:off x="3796940" y="4805118"/>
            <a:ext cx="45981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tx2"/>
                </a:solidFill>
              </a:rPr>
              <a:t>PROJECT GUIDE :</a:t>
            </a:r>
          </a:p>
          <a:p>
            <a:pPr algn="ctr"/>
            <a:r>
              <a:rPr lang="en-US" sz="2000" b="1" dirty="0"/>
              <a:t>Prof. Rupa Das</a:t>
            </a:r>
          </a:p>
          <a:p>
            <a:pPr algn="ctr"/>
            <a:r>
              <a:rPr lang="en-US" sz="2000" dirty="0"/>
              <a:t>Faculty member, Electronics And Communication Engineering</a:t>
            </a:r>
            <a:endParaRPr lang="en-IN" sz="2000" dirty="0"/>
          </a:p>
        </p:txBody>
      </p:sp>
      <p:pic>
        <p:nvPicPr>
          <p:cNvPr id="1026" name="Picture 2" descr="Line Curve Black Divider png hd Transparent Background Image - LifePng">
            <a:extLst>
              <a:ext uri="{FF2B5EF4-FFF2-40B4-BE49-F238E27FC236}">
                <a16:creationId xmlns:a16="http://schemas.microsoft.com/office/drawing/2014/main" id="{BC4E28CC-C9AE-8E8B-6D92-9A0190F04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04" b="45294"/>
          <a:stretch/>
        </p:blipFill>
        <p:spPr bwMode="auto">
          <a:xfrm>
            <a:off x="4190998" y="4183686"/>
            <a:ext cx="3810000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8111E-296E-1BEE-2837-16D74A493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31" y="264578"/>
            <a:ext cx="1098085" cy="10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2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53A1-030C-7532-D217-D3E39F03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9" y="136525"/>
            <a:ext cx="8397380" cy="115538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CIRCUIT DIAGRAM</a:t>
            </a:r>
            <a:endParaRPr lang="en-IN" b="1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012FC5-5E8D-031E-9EB5-4C516008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0A8C-1870-4D73-AEFD-9DFA61D2C3F4}" type="slidenum">
              <a:rPr lang="en-IN" smtClean="0"/>
              <a:t>10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67EDE5-8A60-380D-8882-B7B9914E59AB}"/>
              </a:ext>
            </a:extLst>
          </p:cNvPr>
          <p:cNvGrpSpPr/>
          <p:nvPr/>
        </p:nvGrpSpPr>
        <p:grpSpPr>
          <a:xfrm>
            <a:off x="268937" y="191910"/>
            <a:ext cx="11654120" cy="6361638"/>
            <a:chOff x="268940" y="248181"/>
            <a:chExt cx="11654120" cy="6361638"/>
          </a:xfrm>
        </p:grpSpPr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C0A9B951-A2B2-34B5-B177-3C88EEA7868E}"/>
                </a:ext>
              </a:extLst>
            </p:cNvPr>
            <p:cNvSpPr/>
            <p:nvPr/>
          </p:nvSpPr>
          <p:spPr>
            <a:xfrm>
              <a:off x="268940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Half Frame 6">
              <a:extLst>
                <a:ext uri="{FF2B5EF4-FFF2-40B4-BE49-F238E27FC236}">
                  <a16:creationId xmlns:a16="http://schemas.microsoft.com/office/drawing/2014/main" id="{3F71E09A-66F3-1C78-D537-EB1A9A9EC885}"/>
                </a:ext>
              </a:extLst>
            </p:cNvPr>
            <p:cNvSpPr/>
            <p:nvPr/>
          </p:nvSpPr>
          <p:spPr>
            <a:xfrm rot="10800000">
              <a:off x="11390841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E73CC284-5E1E-A3DD-DE08-31109105D2B2}"/>
                </a:ext>
              </a:extLst>
            </p:cNvPr>
            <p:cNvSpPr/>
            <p:nvPr/>
          </p:nvSpPr>
          <p:spPr>
            <a:xfrm rot="16200000">
              <a:off x="268940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215125FD-A3D6-BB40-DD5C-31C6336CEFC5}"/>
                </a:ext>
              </a:extLst>
            </p:cNvPr>
            <p:cNvSpPr/>
            <p:nvPr/>
          </p:nvSpPr>
          <p:spPr>
            <a:xfrm rot="5400000">
              <a:off x="11390841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F328F1E-B45D-15F0-3507-C542616E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464" y="1723719"/>
            <a:ext cx="7973736" cy="42008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A821CA-90EA-110A-EF2A-81369C81CFD2}"/>
              </a:ext>
            </a:extLst>
          </p:cNvPr>
          <p:cNvSpPr/>
          <p:nvPr/>
        </p:nvSpPr>
        <p:spPr>
          <a:xfrm>
            <a:off x="5090983" y="2282886"/>
            <a:ext cx="1145059" cy="868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Water Flow Sensor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0541F5-613B-316A-10B5-C5AF8006358D}"/>
              </a:ext>
            </a:extLst>
          </p:cNvPr>
          <p:cNvSpPr/>
          <p:nvPr/>
        </p:nvSpPr>
        <p:spPr>
          <a:xfrm>
            <a:off x="7123775" y="4671093"/>
            <a:ext cx="1145059" cy="661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Nodemcu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C1AF-EA61-E300-3CC2-34D7040EA878}"/>
              </a:ext>
            </a:extLst>
          </p:cNvPr>
          <p:cNvSpPr/>
          <p:nvPr/>
        </p:nvSpPr>
        <p:spPr>
          <a:xfrm>
            <a:off x="9982200" y="4009958"/>
            <a:ext cx="1145059" cy="661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Ultrasonic Sensor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7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8C9F78-6E7B-ED5E-23EE-EFEC8D177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646946"/>
            <a:ext cx="7629525" cy="51110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3A9065-2744-FA11-8044-002E9CB94050}"/>
              </a:ext>
            </a:extLst>
          </p:cNvPr>
          <p:cNvSpPr/>
          <p:nvPr/>
        </p:nvSpPr>
        <p:spPr>
          <a:xfrm>
            <a:off x="3814763" y="414338"/>
            <a:ext cx="4371975" cy="1000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>
                <a:solidFill>
                  <a:schemeClr val="tx1"/>
                </a:solidFill>
              </a:rPr>
              <a:t>DATABASE</a:t>
            </a:r>
            <a:endParaRPr lang="en-IN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6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4492D-4D1C-1C0E-F0E1-864C85DC35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3"/>
          <a:stretch/>
        </p:blipFill>
        <p:spPr>
          <a:xfrm>
            <a:off x="0" y="1028700"/>
            <a:ext cx="12192000" cy="58276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241C35-6512-F272-571E-7EE02982FA51}"/>
              </a:ext>
            </a:extLst>
          </p:cNvPr>
          <p:cNvSpPr/>
          <p:nvPr/>
        </p:nvSpPr>
        <p:spPr>
          <a:xfrm>
            <a:off x="4643438" y="185738"/>
            <a:ext cx="2528887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>
                <a:solidFill>
                  <a:schemeClr val="tx1"/>
                </a:solidFill>
              </a:rPr>
              <a:t>WEBSITE</a:t>
            </a:r>
            <a:endParaRPr lang="en-IN" sz="4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38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EACE31-7F05-DD83-E19C-D68F8F35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0A8C-1870-4D73-AEFD-9DFA61D2C3F4}" type="slidenum">
              <a:rPr lang="en-IN" smtClean="0"/>
              <a:t>13</a:t>
            </a:fld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836297-7C8C-A45A-5E48-1DC440D63C81}"/>
              </a:ext>
            </a:extLst>
          </p:cNvPr>
          <p:cNvGrpSpPr/>
          <p:nvPr/>
        </p:nvGrpSpPr>
        <p:grpSpPr>
          <a:xfrm>
            <a:off x="1658958" y="837495"/>
            <a:ext cx="8874084" cy="5183010"/>
            <a:chOff x="1565316" y="789165"/>
            <a:chExt cx="9061368" cy="5279670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B2AE6917-E546-6AF1-81D4-8B156D30D3D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64381714"/>
                </p:ext>
              </p:extLst>
            </p:nvPr>
          </p:nvGraphicFramePr>
          <p:xfrm>
            <a:off x="1565316" y="789165"/>
            <a:ext cx="9061368" cy="527967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0ADDA3-2638-4C63-0F01-99CDF4988920}"/>
                </a:ext>
              </a:extLst>
            </p:cNvPr>
            <p:cNvSpPr/>
            <p:nvPr/>
          </p:nvSpPr>
          <p:spPr>
            <a:xfrm>
              <a:off x="2965450" y="2139950"/>
              <a:ext cx="158750" cy="1587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CDCF10F-E1B7-612F-02A5-4EF5B9301A7E}"/>
                </a:ext>
              </a:extLst>
            </p:cNvPr>
            <p:cNvSpPr/>
            <p:nvPr/>
          </p:nvSpPr>
          <p:spPr>
            <a:xfrm>
              <a:off x="2965449" y="3120142"/>
              <a:ext cx="158750" cy="1587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1144A38-B7CF-B499-7681-445D8BC3DA2D}"/>
                </a:ext>
              </a:extLst>
            </p:cNvPr>
            <p:cNvSpPr/>
            <p:nvPr/>
          </p:nvSpPr>
          <p:spPr>
            <a:xfrm>
              <a:off x="2965451" y="4243857"/>
              <a:ext cx="158748" cy="1587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70262A6-267D-1B88-1A1C-0C2D9AE58ABD}"/>
                </a:ext>
              </a:extLst>
            </p:cNvPr>
            <p:cNvSpPr/>
            <p:nvPr/>
          </p:nvSpPr>
          <p:spPr>
            <a:xfrm>
              <a:off x="6210300" y="2139950"/>
              <a:ext cx="158750" cy="1587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E11C17-701F-77F4-1FFF-C359C908F420}"/>
                </a:ext>
              </a:extLst>
            </p:cNvPr>
            <p:cNvSpPr/>
            <p:nvPr/>
          </p:nvSpPr>
          <p:spPr>
            <a:xfrm flipV="1">
              <a:off x="6210300" y="3124200"/>
              <a:ext cx="158750" cy="15874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714EBD-F162-12F6-EE63-D5CFDE55906D}"/>
                </a:ext>
              </a:extLst>
            </p:cNvPr>
            <p:cNvSpPr/>
            <p:nvPr/>
          </p:nvSpPr>
          <p:spPr>
            <a:xfrm>
              <a:off x="6210300" y="4243857"/>
              <a:ext cx="158750" cy="1587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87C9D5-8E37-DA04-01A8-D19E2450B794}"/>
              </a:ext>
            </a:extLst>
          </p:cNvPr>
          <p:cNvGrpSpPr/>
          <p:nvPr/>
        </p:nvGrpSpPr>
        <p:grpSpPr>
          <a:xfrm>
            <a:off x="268937" y="191910"/>
            <a:ext cx="11654120" cy="6361638"/>
            <a:chOff x="268940" y="248181"/>
            <a:chExt cx="11654120" cy="6361638"/>
          </a:xfrm>
        </p:grpSpPr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2FFFAB57-3020-0CE3-169C-1F8A1C6BB200}"/>
                </a:ext>
              </a:extLst>
            </p:cNvPr>
            <p:cNvSpPr/>
            <p:nvPr/>
          </p:nvSpPr>
          <p:spPr>
            <a:xfrm>
              <a:off x="268940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id="{15F21A38-A081-5007-DA99-9F59E352523B}"/>
                </a:ext>
              </a:extLst>
            </p:cNvPr>
            <p:cNvSpPr/>
            <p:nvPr/>
          </p:nvSpPr>
          <p:spPr>
            <a:xfrm rot="10800000">
              <a:off x="11390841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" name="Half Frame 13">
              <a:extLst>
                <a:ext uri="{FF2B5EF4-FFF2-40B4-BE49-F238E27FC236}">
                  <a16:creationId xmlns:a16="http://schemas.microsoft.com/office/drawing/2014/main" id="{651D195B-7918-A886-99B9-E49DB2A47EB8}"/>
                </a:ext>
              </a:extLst>
            </p:cNvPr>
            <p:cNvSpPr/>
            <p:nvPr/>
          </p:nvSpPr>
          <p:spPr>
            <a:xfrm rot="16200000">
              <a:off x="268940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5" name="Half Frame 14">
              <a:extLst>
                <a:ext uri="{FF2B5EF4-FFF2-40B4-BE49-F238E27FC236}">
                  <a16:creationId xmlns:a16="http://schemas.microsoft.com/office/drawing/2014/main" id="{5A24691D-CC65-888A-4991-67DBAF46B801}"/>
                </a:ext>
              </a:extLst>
            </p:cNvPr>
            <p:cNvSpPr/>
            <p:nvPr/>
          </p:nvSpPr>
          <p:spPr>
            <a:xfrm rot="5400000">
              <a:off x="11390841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077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5B53-DB34-D95B-083F-9B02544A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467"/>
            <a:ext cx="10515600" cy="702764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63CF-8BB4-4C20-4511-8CD5995EE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207" y="1511058"/>
            <a:ext cx="10515600" cy="3835883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 project embarks on a transformative journey toward revolutionizing water management practices. By addressing existing challenges such as inadequate alert systems and insufficient user engagement, it sets a course for a future that embraces innovation.</a:t>
            </a:r>
            <a:endParaRPr lang="en-IN" sz="1800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 envisioned integration with smart devices for SMS notifications and the implementation of an SMS alert system signifies a pivotal shift toward real-time user engagement, empowering individuals to make informed decisions about their water usage. </a:t>
            </a:r>
          </a:p>
          <a:p>
            <a:pPr algn="just">
              <a:lnSpc>
                <a:spcPct val="115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 prospect of predictive analytics and community-driven initiatives embodies a proactive approach, ensuring not just immediate responses but fostering a culture of collective awareness and action.</a:t>
            </a:r>
            <a:endParaRPr lang="en-IN" sz="1800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3853D-FE69-451C-019D-612ADDD9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0A8C-1870-4D73-AEFD-9DFA61D2C3F4}" type="slidenum">
              <a:rPr lang="en-IN" smtClean="0"/>
              <a:t>14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A574CA-3725-96C2-4BB6-F37FEC891B21}"/>
              </a:ext>
            </a:extLst>
          </p:cNvPr>
          <p:cNvGrpSpPr/>
          <p:nvPr/>
        </p:nvGrpSpPr>
        <p:grpSpPr>
          <a:xfrm>
            <a:off x="268937" y="191910"/>
            <a:ext cx="11654120" cy="6361638"/>
            <a:chOff x="268940" y="248181"/>
            <a:chExt cx="11654120" cy="6361638"/>
          </a:xfrm>
        </p:grpSpPr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5405EF49-B434-B912-873C-5970B376ECAE}"/>
                </a:ext>
              </a:extLst>
            </p:cNvPr>
            <p:cNvSpPr/>
            <p:nvPr/>
          </p:nvSpPr>
          <p:spPr>
            <a:xfrm>
              <a:off x="268940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Half Frame 6">
              <a:extLst>
                <a:ext uri="{FF2B5EF4-FFF2-40B4-BE49-F238E27FC236}">
                  <a16:creationId xmlns:a16="http://schemas.microsoft.com/office/drawing/2014/main" id="{B0036A45-8112-8CD0-EB8C-6C7C8C3C8529}"/>
                </a:ext>
              </a:extLst>
            </p:cNvPr>
            <p:cNvSpPr/>
            <p:nvPr/>
          </p:nvSpPr>
          <p:spPr>
            <a:xfrm rot="10800000">
              <a:off x="11390841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36545F28-D75E-7D63-DC27-776AC52315B9}"/>
                </a:ext>
              </a:extLst>
            </p:cNvPr>
            <p:cNvSpPr/>
            <p:nvPr/>
          </p:nvSpPr>
          <p:spPr>
            <a:xfrm rot="16200000">
              <a:off x="268940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A6EEC38E-B629-7AC4-EE50-51D29ACDB33F}"/>
                </a:ext>
              </a:extLst>
            </p:cNvPr>
            <p:cNvSpPr/>
            <p:nvPr/>
          </p:nvSpPr>
          <p:spPr>
            <a:xfrm rot="5400000">
              <a:off x="11390841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61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5B53-DB34-D95B-083F-9B02544A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467"/>
            <a:ext cx="10515600" cy="702764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/>
              <a:t>REFERENCES</a:t>
            </a:r>
            <a:endParaRPr lang="en-IN" sz="4400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63CF-8BB4-4C20-4511-8CD5995EE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207" y="1511058"/>
            <a:ext cx="10515600" cy="4260568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3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Satpute</a:t>
            </a:r>
            <a:r>
              <a: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S., </a:t>
            </a:r>
            <a:r>
              <a:rPr lang="en-US" sz="20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Khadap</a:t>
            </a:r>
            <a:r>
              <a: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D., </a:t>
            </a:r>
            <a:r>
              <a:rPr lang="en-US" sz="20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Khairate</a:t>
            </a:r>
            <a:r>
              <a: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S., &amp; </a:t>
            </a:r>
            <a:r>
              <a:rPr lang="en-US" sz="20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Kunte</a:t>
            </a:r>
            <a:r>
              <a: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A. (2019-20). IoT Based Water Flow Monitoring and Controlling System. *International Journal of Advance Scientific Research and Engineering Trends*, 4(Special Issue 12), 1-5. ISSN: 2456-0774.</a:t>
            </a:r>
          </a:p>
          <a:p>
            <a:pPr marL="457200" lvl="0" indent="-457200">
              <a:spcBef>
                <a:spcPts val="30"/>
              </a:spcBef>
              <a:spcAft>
                <a:spcPts val="0"/>
              </a:spcAft>
              <a:buFont typeface="+mj-lt"/>
              <a:buAutoNum type="arabicPeriod"/>
            </a:pPr>
            <a:endParaRPr lang="en-IN" sz="2000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457200" lvl="0" indent="-457200">
              <a:spcBef>
                <a:spcPts val="3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Rajashree</a:t>
            </a:r>
            <a:r>
              <a: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., &amp; </a:t>
            </a:r>
            <a:r>
              <a:rPr lang="en-US" sz="20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Shankari</a:t>
            </a:r>
            <a:r>
              <a: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N. (2019). Design and Development of Water Flow Network using IoT. International Journal of Recent Technology and Engineering (IJRTE), 8(3), 81. ISSN: 2277-3878.</a:t>
            </a:r>
          </a:p>
          <a:p>
            <a:pPr marL="457200" lvl="0" indent="-457200">
              <a:spcBef>
                <a:spcPts val="30"/>
              </a:spcBef>
              <a:spcAft>
                <a:spcPts val="0"/>
              </a:spcAft>
              <a:buFont typeface="+mj-lt"/>
              <a:buAutoNum type="arabicPeriod"/>
            </a:pPr>
            <a:endParaRPr lang="en-IN" sz="2000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D. Ram </a:t>
            </a:r>
            <a:r>
              <a:rPr lang="en-US" sz="20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Pralad</a:t>
            </a:r>
            <a:r>
              <a: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B. </a:t>
            </a:r>
            <a:r>
              <a:rPr lang="en-US" sz="20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Harinath</a:t>
            </a:r>
            <a:r>
              <a: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Reddy, G. Naveen Varma, V. Sai Kiran, </a:t>
            </a:r>
            <a:r>
              <a:rPr lang="en-US" sz="20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Shobharani</a:t>
            </a:r>
            <a:r>
              <a: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D.A. "IoT based Water Monitoring and Alerting System." *International Journal of Advanced Trends in Computer Science and Engineering,* vol. 9, no. 2, March - April 2020, pp. 1762–1766.</a:t>
            </a:r>
            <a:endParaRPr lang="en-IN" sz="2000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3853D-FE69-451C-019D-612ADDD9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0A8C-1870-4D73-AEFD-9DFA61D2C3F4}" type="slidenum">
              <a:rPr lang="en-IN" smtClean="0"/>
              <a:t>15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C13FA1-2959-5DF7-C9FF-A26DE63980F6}"/>
              </a:ext>
            </a:extLst>
          </p:cNvPr>
          <p:cNvGrpSpPr/>
          <p:nvPr/>
        </p:nvGrpSpPr>
        <p:grpSpPr>
          <a:xfrm>
            <a:off x="268937" y="191910"/>
            <a:ext cx="11654120" cy="6361638"/>
            <a:chOff x="268940" y="248181"/>
            <a:chExt cx="11654120" cy="6361638"/>
          </a:xfrm>
        </p:grpSpPr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16D52A7F-2FC6-976A-4600-FE45A141321E}"/>
                </a:ext>
              </a:extLst>
            </p:cNvPr>
            <p:cNvSpPr/>
            <p:nvPr/>
          </p:nvSpPr>
          <p:spPr>
            <a:xfrm>
              <a:off x="268940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Half Frame 6">
              <a:extLst>
                <a:ext uri="{FF2B5EF4-FFF2-40B4-BE49-F238E27FC236}">
                  <a16:creationId xmlns:a16="http://schemas.microsoft.com/office/drawing/2014/main" id="{B4818C54-754E-E19D-D61D-00C3C8E68389}"/>
                </a:ext>
              </a:extLst>
            </p:cNvPr>
            <p:cNvSpPr/>
            <p:nvPr/>
          </p:nvSpPr>
          <p:spPr>
            <a:xfrm rot="10800000">
              <a:off x="11390841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DBCB86D5-4A12-6014-AE12-ECD49992340A}"/>
                </a:ext>
              </a:extLst>
            </p:cNvPr>
            <p:cNvSpPr/>
            <p:nvPr/>
          </p:nvSpPr>
          <p:spPr>
            <a:xfrm rot="16200000">
              <a:off x="268940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E65B36BF-E1D9-5667-CC8A-239A3578D928}"/>
                </a:ext>
              </a:extLst>
            </p:cNvPr>
            <p:cNvSpPr/>
            <p:nvPr/>
          </p:nvSpPr>
          <p:spPr>
            <a:xfrm rot="5400000">
              <a:off x="11390841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274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croll: Horizontal 13">
            <a:extLst>
              <a:ext uri="{FF2B5EF4-FFF2-40B4-BE49-F238E27FC236}">
                <a16:creationId xmlns:a16="http://schemas.microsoft.com/office/drawing/2014/main" id="{0343D5CD-F18C-F107-62EC-C342B4CFBAA0}"/>
              </a:ext>
            </a:extLst>
          </p:cNvPr>
          <p:cNvSpPr/>
          <p:nvPr/>
        </p:nvSpPr>
        <p:spPr>
          <a:xfrm>
            <a:off x="2248486" y="1507000"/>
            <a:ext cx="7329268" cy="3843995"/>
          </a:xfrm>
          <a:prstGeom prst="horizontalScroll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54944-35C8-AA5D-3450-7CD6494C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7662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7200" b="1" u="sng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E6C5E-830E-0B25-A3C6-B8AED17B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0A8C-1870-4D73-AEFD-9DFA61D2C3F4}" type="slidenum">
              <a:rPr lang="en-IN" smtClean="0"/>
              <a:t>16</a:t>
            </a:fld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29C495-A1A0-7344-C7D2-CB03B5CAEA0D}"/>
              </a:ext>
            </a:extLst>
          </p:cNvPr>
          <p:cNvGrpSpPr/>
          <p:nvPr/>
        </p:nvGrpSpPr>
        <p:grpSpPr>
          <a:xfrm>
            <a:off x="268937" y="191910"/>
            <a:ext cx="11654120" cy="6361638"/>
            <a:chOff x="268940" y="248181"/>
            <a:chExt cx="11654120" cy="6361638"/>
          </a:xfrm>
        </p:grpSpPr>
        <p:sp>
          <p:nvSpPr>
            <p:cNvPr id="5" name="Half Frame 4">
              <a:extLst>
                <a:ext uri="{FF2B5EF4-FFF2-40B4-BE49-F238E27FC236}">
                  <a16:creationId xmlns:a16="http://schemas.microsoft.com/office/drawing/2014/main" id="{ECCBCC31-5E52-0992-50A6-45ACFB818726}"/>
                </a:ext>
              </a:extLst>
            </p:cNvPr>
            <p:cNvSpPr/>
            <p:nvPr/>
          </p:nvSpPr>
          <p:spPr>
            <a:xfrm>
              <a:off x="268940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0AF132DA-03DF-6108-13D9-F99093DC4273}"/>
                </a:ext>
              </a:extLst>
            </p:cNvPr>
            <p:cNvSpPr/>
            <p:nvPr/>
          </p:nvSpPr>
          <p:spPr>
            <a:xfrm rot="10800000">
              <a:off x="11390841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Half Frame 6">
              <a:extLst>
                <a:ext uri="{FF2B5EF4-FFF2-40B4-BE49-F238E27FC236}">
                  <a16:creationId xmlns:a16="http://schemas.microsoft.com/office/drawing/2014/main" id="{825FE2D8-E121-12E5-FA63-5F7D11001391}"/>
                </a:ext>
              </a:extLst>
            </p:cNvPr>
            <p:cNvSpPr/>
            <p:nvPr/>
          </p:nvSpPr>
          <p:spPr>
            <a:xfrm rot="16200000">
              <a:off x="268940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96D82AAD-59BF-6FC6-3557-F757D1D9D7EA}"/>
                </a:ext>
              </a:extLst>
            </p:cNvPr>
            <p:cNvSpPr/>
            <p:nvPr/>
          </p:nvSpPr>
          <p:spPr>
            <a:xfrm rot="5400000">
              <a:off x="11390841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50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36DB-93E1-D09E-4F2E-E63E7D14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329" y="184662"/>
            <a:ext cx="6197339" cy="1325563"/>
          </a:xfrm>
        </p:spPr>
        <p:txBody>
          <a:bodyPr/>
          <a:lstStyle/>
          <a:p>
            <a:pPr algn="ctr"/>
            <a:r>
              <a:rPr lang="en-IN" b="1" u="sng" dirty="0"/>
              <a:t>MEMBERS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52DD8C-9473-98D3-166E-382DF2D0AE2C}"/>
              </a:ext>
            </a:extLst>
          </p:cNvPr>
          <p:cNvGraphicFramePr>
            <a:graphicFrameLocks noGrp="1"/>
          </p:cNvGraphicFramePr>
          <p:nvPr/>
        </p:nvGraphicFramePr>
        <p:xfrm>
          <a:off x="2422028" y="1510225"/>
          <a:ext cx="7152278" cy="29438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76139">
                  <a:extLst>
                    <a:ext uri="{9D8B030D-6E8A-4147-A177-3AD203B41FA5}">
                      <a16:colId xmlns:a16="http://schemas.microsoft.com/office/drawing/2014/main" val="494442191"/>
                    </a:ext>
                  </a:extLst>
                </a:gridCol>
                <a:gridCol w="3576139">
                  <a:extLst>
                    <a:ext uri="{9D8B030D-6E8A-4147-A177-3AD203B41FA5}">
                      <a16:colId xmlns:a16="http://schemas.microsoft.com/office/drawing/2014/main" val="3863025909"/>
                    </a:ext>
                  </a:extLst>
                </a:gridCol>
              </a:tblGrid>
              <a:tr h="58877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ROLL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71760"/>
                  </a:ext>
                </a:extLst>
              </a:tr>
              <a:tr h="5887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34200320004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VAIBHAV SINHA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451276"/>
                  </a:ext>
                </a:extLst>
              </a:tr>
              <a:tr h="5887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34200320006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SHAUNAK BISWAS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273962"/>
                  </a:ext>
                </a:extLst>
              </a:tr>
              <a:tr h="5887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34200320012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SOMALI SIKDAR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18249"/>
                  </a:ext>
                </a:extLst>
              </a:tr>
              <a:tr h="5887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34200321001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MRINMOY GHOSH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80166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A3698-58B9-FB5F-56D2-D4DB3CE5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0A8C-1870-4D73-AEFD-9DFA61D2C3F4}" type="slidenum">
              <a:rPr lang="en-IN" smtClean="0"/>
              <a:t>2</a:t>
            </a:fld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876284-7F37-0E0C-A615-440D15A674B6}"/>
              </a:ext>
            </a:extLst>
          </p:cNvPr>
          <p:cNvGrpSpPr/>
          <p:nvPr/>
        </p:nvGrpSpPr>
        <p:grpSpPr>
          <a:xfrm>
            <a:off x="268937" y="191910"/>
            <a:ext cx="11654120" cy="6361638"/>
            <a:chOff x="268940" y="248181"/>
            <a:chExt cx="11654120" cy="6361638"/>
          </a:xfrm>
        </p:grpSpPr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B92F19F7-5780-3784-75CB-BC55324FB20B}"/>
                </a:ext>
              </a:extLst>
            </p:cNvPr>
            <p:cNvSpPr/>
            <p:nvPr/>
          </p:nvSpPr>
          <p:spPr>
            <a:xfrm>
              <a:off x="268940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Half Frame 6">
              <a:extLst>
                <a:ext uri="{FF2B5EF4-FFF2-40B4-BE49-F238E27FC236}">
                  <a16:creationId xmlns:a16="http://schemas.microsoft.com/office/drawing/2014/main" id="{87E21F4D-0A73-F3E8-EB2A-7F38E70B8665}"/>
                </a:ext>
              </a:extLst>
            </p:cNvPr>
            <p:cNvSpPr/>
            <p:nvPr/>
          </p:nvSpPr>
          <p:spPr>
            <a:xfrm rot="10800000">
              <a:off x="11390841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E2E72434-857C-384A-2596-EBA70E05DCB8}"/>
                </a:ext>
              </a:extLst>
            </p:cNvPr>
            <p:cNvSpPr/>
            <p:nvPr/>
          </p:nvSpPr>
          <p:spPr>
            <a:xfrm rot="16200000">
              <a:off x="268940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56EFEC59-DBA5-C0F3-1910-19F139F8961C}"/>
                </a:ext>
              </a:extLst>
            </p:cNvPr>
            <p:cNvSpPr/>
            <p:nvPr/>
          </p:nvSpPr>
          <p:spPr>
            <a:xfrm rot="5400000">
              <a:off x="11390841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96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AE55A1D-3D34-521A-1D3F-3786857EA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31191"/>
              </p:ext>
            </p:extLst>
          </p:nvPr>
        </p:nvGraphicFramePr>
        <p:xfrm>
          <a:off x="1545873" y="1120632"/>
          <a:ext cx="9073354" cy="54693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3171">
                  <a:extLst>
                    <a:ext uri="{9D8B030D-6E8A-4147-A177-3AD203B41FA5}">
                      <a16:colId xmlns:a16="http://schemas.microsoft.com/office/drawing/2014/main" val="1962795135"/>
                    </a:ext>
                  </a:extLst>
                </a:gridCol>
                <a:gridCol w="5898777">
                  <a:extLst>
                    <a:ext uri="{9D8B030D-6E8A-4147-A177-3AD203B41FA5}">
                      <a16:colId xmlns:a16="http://schemas.microsoft.com/office/drawing/2014/main" val="1245523076"/>
                    </a:ext>
                  </a:extLst>
                </a:gridCol>
                <a:gridCol w="1811406">
                  <a:extLst>
                    <a:ext uri="{9D8B030D-6E8A-4147-A177-3AD203B41FA5}">
                      <a16:colId xmlns:a16="http://schemas.microsoft.com/office/drawing/2014/main" val="615267835"/>
                    </a:ext>
                  </a:extLst>
                </a:gridCol>
              </a:tblGrid>
              <a:tr h="4222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No.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Slide No.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581188"/>
                  </a:ext>
                </a:extLst>
              </a:tr>
              <a:tr h="422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271157"/>
                  </a:ext>
                </a:extLst>
              </a:tr>
              <a:tr h="422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LITERATURE REVIEW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581690"/>
                  </a:ext>
                </a:extLst>
              </a:tr>
              <a:tr h="422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PROBLEM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519301"/>
                  </a:ext>
                </a:extLst>
              </a:tr>
              <a:tr h="184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PROPOSED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938273"/>
                  </a:ext>
                </a:extLst>
              </a:tr>
              <a:tr h="422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COMPONENT &amp; TENTATIVE BUDGET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599883"/>
                  </a:ext>
                </a:extLst>
              </a:tr>
              <a:tr h="422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DIAGRAM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087561"/>
                  </a:ext>
                </a:extLst>
              </a:tr>
              <a:tr h="422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CIRCUIT DIAGRAM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265222"/>
                  </a:ext>
                </a:extLst>
              </a:tr>
              <a:tr h="422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DATABASE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03172"/>
                  </a:ext>
                </a:extLst>
              </a:tr>
              <a:tr h="422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WEBSITE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234920"/>
                  </a:ext>
                </a:extLst>
              </a:tr>
              <a:tr h="422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ADVANTAGES &amp; DISADVANATGES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16924"/>
                  </a:ext>
                </a:extLst>
              </a:tr>
              <a:tr h="422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458369"/>
                  </a:ext>
                </a:extLst>
              </a:tr>
              <a:tr h="4586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477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3B2ABF-0DAA-F91E-E703-BAF204B32FB6}"/>
              </a:ext>
            </a:extLst>
          </p:cNvPr>
          <p:cNvSpPr txBox="1"/>
          <p:nvPr/>
        </p:nvSpPr>
        <p:spPr>
          <a:xfrm>
            <a:off x="1881808" y="182475"/>
            <a:ext cx="8428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/>
              <a:t>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D63DF-195F-DCFA-F5B9-7EFB9872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0A8C-1870-4D73-AEFD-9DFA61D2C3F4}" type="slidenum">
              <a:rPr lang="en-IN" smtClean="0"/>
              <a:t>3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883266-1D65-C32D-E7F6-A9EE025DDF1A}"/>
              </a:ext>
            </a:extLst>
          </p:cNvPr>
          <p:cNvGrpSpPr/>
          <p:nvPr/>
        </p:nvGrpSpPr>
        <p:grpSpPr>
          <a:xfrm>
            <a:off x="268937" y="191910"/>
            <a:ext cx="11654120" cy="6361638"/>
            <a:chOff x="268940" y="248181"/>
            <a:chExt cx="11654120" cy="6361638"/>
          </a:xfrm>
        </p:grpSpPr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DF178ADD-D1A7-FFC0-B054-2567098FED03}"/>
                </a:ext>
              </a:extLst>
            </p:cNvPr>
            <p:cNvSpPr/>
            <p:nvPr/>
          </p:nvSpPr>
          <p:spPr>
            <a:xfrm>
              <a:off x="268940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Half Frame 6">
              <a:extLst>
                <a:ext uri="{FF2B5EF4-FFF2-40B4-BE49-F238E27FC236}">
                  <a16:creationId xmlns:a16="http://schemas.microsoft.com/office/drawing/2014/main" id="{7D02FB1B-FF8E-80B2-2389-A2D16A82E274}"/>
                </a:ext>
              </a:extLst>
            </p:cNvPr>
            <p:cNvSpPr/>
            <p:nvPr/>
          </p:nvSpPr>
          <p:spPr>
            <a:xfrm rot="10800000">
              <a:off x="11390841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019C2057-130D-3B28-84EC-B36EF5FA4A64}"/>
                </a:ext>
              </a:extLst>
            </p:cNvPr>
            <p:cNvSpPr/>
            <p:nvPr/>
          </p:nvSpPr>
          <p:spPr>
            <a:xfrm rot="16200000">
              <a:off x="268940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86055A9E-B666-C067-00CB-3CFACE802ED3}"/>
                </a:ext>
              </a:extLst>
            </p:cNvPr>
            <p:cNvSpPr/>
            <p:nvPr/>
          </p:nvSpPr>
          <p:spPr>
            <a:xfrm rot="5400000">
              <a:off x="11390841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890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8D77-6E70-9301-86B8-B6749369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178"/>
            <a:ext cx="10515600" cy="82029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9D14F-F708-720E-AAFE-7AD2132D5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706865"/>
            <a:ext cx="10764795" cy="38256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our day-to-day life, the waste of water is one of the significant problems.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With the increase in population, there is a rapid increment in cases of shortage of water. With some problems being so common in these cases, our team has decided to work on it as our project of ‘</a:t>
            </a:r>
            <a:r>
              <a:rPr lang="en-US" b="1" dirty="0">
                <a:solidFill>
                  <a:schemeClr val="tx1"/>
                </a:solidFill>
              </a:rPr>
              <a:t>Smart Water Meter</a:t>
            </a:r>
            <a:r>
              <a:rPr lang="en-US" dirty="0">
                <a:solidFill>
                  <a:schemeClr val="tx1"/>
                </a:solidFill>
              </a:rPr>
              <a:t>’. </a:t>
            </a:r>
          </a:p>
          <a:p>
            <a:r>
              <a:rPr lang="en-US" dirty="0">
                <a:solidFill>
                  <a:schemeClr val="tx1"/>
                </a:solidFill>
              </a:rPr>
              <a:t>To start with, we have taken our first step by going through some thesis papers to get a good idea of the most frequent problems in the world of water management.</a:t>
            </a:r>
            <a:r>
              <a:rPr lang="en-IN" dirty="0">
                <a:solidFill>
                  <a:schemeClr val="tx1"/>
                </a:solidFill>
              </a:rPr>
              <a:t> And we have tried to provide a possible solution to some major problems in our project.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7693B-8FE3-86FB-673D-9645E2AC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0A8C-1870-4D73-AEFD-9DFA61D2C3F4}" type="slidenum">
              <a:rPr lang="en-IN" smtClean="0"/>
              <a:t>4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967086-82AF-201A-8748-38A4664DC647}"/>
              </a:ext>
            </a:extLst>
          </p:cNvPr>
          <p:cNvGrpSpPr/>
          <p:nvPr/>
        </p:nvGrpSpPr>
        <p:grpSpPr>
          <a:xfrm>
            <a:off x="268937" y="191910"/>
            <a:ext cx="11654120" cy="6361638"/>
            <a:chOff x="268940" y="248181"/>
            <a:chExt cx="11654120" cy="6361638"/>
          </a:xfrm>
        </p:grpSpPr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F0DD16D2-ED6E-339F-FD18-0C0022E869B3}"/>
                </a:ext>
              </a:extLst>
            </p:cNvPr>
            <p:cNvSpPr/>
            <p:nvPr/>
          </p:nvSpPr>
          <p:spPr>
            <a:xfrm>
              <a:off x="268940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Half Frame 6">
              <a:extLst>
                <a:ext uri="{FF2B5EF4-FFF2-40B4-BE49-F238E27FC236}">
                  <a16:creationId xmlns:a16="http://schemas.microsoft.com/office/drawing/2014/main" id="{0FD2B5DE-1463-3DBA-3DE9-EC9DFE0DB413}"/>
                </a:ext>
              </a:extLst>
            </p:cNvPr>
            <p:cNvSpPr/>
            <p:nvPr/>
          </p:nvSpPr>
          <p:spPr>
            <a:xfrm rot="10800000">
              <a:off x="11390841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AC2C8AFB-FD62-E051-292B-0D712C69B39B}"/>
                </a:ext>
              </a:extLst>
            </p:cNvPr>
            <p:cNvSpPr/>
            <p:nvPr/>
          </p:nvSpPr>
          <p:spPr>
            <a:xfrm rot="16200000">
              <a:off x="268940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21E7D4AB-DB40-BF42-C652-DE569E46E623}"/>
                </a:ext>
              </a:extLst>
            </p:cNvPr>
            <p:cNvSpPr/>
            <p:nvPr/>
          </p:nvSpPr>
          <p:spPr>
            <a:xfrm rot="5400000">
              <a:off x="11390841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92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74A8F7-867D-750C-62FE-A4A415C54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576187"/>
              </p:ext>
            </p:extLst>
          </p:nvPr>
        </p:nvGraphicFramePr>
        <p:xfrm>
          <a:off x="741406" y="849702"/>
          <a:ext cx="10429100" cy="6039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820">
                  <a:extLst>
                    <a:ext uri="{9D8B030D-6E8A-4147-A177-3AD203B41FA5}">
                      <a16:colId xmlns:a16="http://schemas.microsoft.com/office/drawing/2014/main" val="3826128154"/>
                    </a:ext>
                  </a:extLst>
                </a:gridCol>
                <a:gridCol w="2085820">
                  <a:extLst>
                    <a:ext uri="{9D8B030D-6E8A-4147-A177-3AD203B41FA5}">
                      <a16:colId xmlns:a16="http://schemas.microsoft.com/office/drawing/2014/main" val="2118073565"/>
                    </a:ext>
                  </a:extLst>
                </a:gridCol>
                <a:gridCol w="2085820">
                  <a:extLst>
                    <a:ext uri="{9D8B030D-6E8A-4147-A177-3AD203B41FA5}">
                      <a16:colId xmlns:a16="http://schemas.microsoft.com/office/drawing/2014/main" val="218783"/>
                    </a:ext>
                  </a:extLst>
                </a:gridCol>
                <a:gridCol w="2085820">
                  <a:extLst>
                    <a:ext uri="{9D8B030D-6E8A-4147-A177-3AD203B41FA5}">
                      <a16:colId xmlns:a16="http://schemas.microsoft.com/office/drawing/2014/main" val="690266089"/>
                    </a:ext>
                  </a:extLst>
                </a:gridCol>
                <a:gridCol w="2085820">
                  <a:extLst>
                    <a:ext uri="{9D8B030D-6E8A-4147-A177-3AD203B41FA5}">
                      <a16:colId xmlns:a16="http://schemas.microsoft.com/office/drawing/2014/main" val="2860868397"/>
                    </a:ext>
                  </a:extLst>
                </a:gridCol>
              </a:tblGrid>
              <a:tr h="480703">
                <a:tc>
                  <a:txBody>
                    <a:bodyPr/>
                    <a:lstStyle/>
                    <a:p>
                      <a:pPr marL="161925" marR="70485" indent="-78740">
                        <a:lnSpc>
                          <a:spcPct val="115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Serial</a:t>
                      </a:r>
                      <a:r>
                        <a:rPr lang="en-US" sz="1600" b="1" spc="-28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Journal/Paper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60985" marR="63500" indent="-183515">
                        <a:lnSpc>
                          <a:spcPct val="115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</a:pPr>
                      <a:r>
                        <a:rPr lang="en-US" sz="1600" b="1" spc="-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Publishing</a:t>
                      </a:r>
                      <a:r>
                        <a:rPr lang="en-US" sz="1600" b="1" spc="-28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Comment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709122"/>
                  </a:ext>
                </a:extLst>
              </a:tr>
              <a:tr h="16421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R="214630" algn="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8105" marR="80010" algn="ctr">
                        <a:lnSpc>
                          <a:spcPct val="1150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IoT BASED WATER FLOW MONITORING AND CONTROLLING SYSTEM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"/>
                        </a:spcBef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6050" marR="128905" indent="-762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Shirish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Satpute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Dipali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Khadap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, Shanta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Khairate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, Prof. Dr.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Anagha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Kunte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71780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76200" marR="74930" indent="-3175" algn="ctr">
                        <a:lnSpc>
                          <a:spcPct val="11500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Utilizing IoT to address water wastage, enhancing monitoring, control, and efficiency in water resource management.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741083"/>
                  </a:ext>
                </a:extLst>
              </a:tr>
              <a:tr h="2194962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R="214630" algn="r">
                        <a:spcBef>
                          <a:spcPts val="77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78105" marR="76835" algn="ctr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Design and Development of Water Flow Network using IoT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66065">
                        <a:lnSpc>
                          <a:spcPts val="1360"/>
                        </a:lnSpc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Rajashree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Shankari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N.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71780">
                        <a:spcBef>
                          <a:spcPts val="77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>
                        <a:lnSpc>
                          <a:spcPct val="115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facilitates equitable water distribution via IoT, minimizing wastage and ensuring efficient consumption tailored to individual needs in densely populated urban settings.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522477"/>
                  </a:ext>
                </a:extLst>
              </a:tr>
              <a:tr h="1642153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50"/>
                        </a:spcBef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R="214630" algn="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57505" marR="52705" indent="-289560">
                        <a:lnSpc>
                          <a:spcPct val="115000"/>
                        </a:lnSpc>
                        <a:spcBef>
                          <a:spcPts val="92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IoT based Water Monitoring and Alerting System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265" marR="164465" indent="-16827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D. Ram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Pralad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B.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Harinath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Reddy, G. Naveen Varma, V. 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Sai Kiran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Shobharani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D.A5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50"/>
                        </a:spcBef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71780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06045" marR="104140" indent="-1905" algn="ctr">
                        <a:lnSpc>
                          <a:spcPct val="115000"/>
                        </a:lnSpc>
                        <a:spcBef>
                          <a:spcPts val="43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Enables real-time monitoring and precise billing, promoting efficient water usage and conservation.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53891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ED70355-671E-E5F5-4949-8A37FCF45562}"/>
              </a:ext>
            </a:extLst>
          </p:cNvPr>
          <p:cNvSpPr txBox="1">
            <a:spLocks/>
          </p:cNvSpPr>
          <p:nvPr/>
        </p:nvSpPr>
        <p:spPr>
          <a:xfrm>
            <a:off x="838200" y="113877"/>
            <a:ext cx="10515600" cy="7358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L</a:t>
            </a:r>
            <a:r>
              <a:rPr lang="en-IN" b="1" u="sng" dirty="0"/>
              <a:t>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01190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A182-11DE-4BAF-0A9F-C41D82C4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871"/>
            <a:ext cx="10515600" cy="735825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2E1F4-3685-9892-8A62-64E08F749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22783"/>
            <a:ext cx="10515600" cy="4366867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Statement 1:</a:t>
            </a: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Lack of effective means to monitor and manage water consumption in real time.</a:t>
            </a:r>
            <a:endParaRPr lang="en-US" sz="1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Statement 2:</a:t>
            </a: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absence of a reliable method to measure water usage leading to inefficiencies and</a:t>
            </a:r>
          </a:p>
          <a:p>
            <a:pPr lvl="0" algn="just">
              <a:lnSpc>
                <a:spcPct val="115000"/>
              </a:lnSpc>
              <a:spcBef>
                <a:spcPts val="50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potential wastage. 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Statement 3: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Limited tank level monitoring.</a:t>
            </a:r>
          </a:p>
          <a:p>
            <a:pPr marL="285750" indent="-285750" algn="just">
              <a:lnSpc>
                <a:spcPct val="115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Statement 4 : 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Automated alerting for threshold exceedance.</a:t>
            </a:r>
          </a:p>
          <a:p>
            <a:pPr marL="285750" indent="-285750" algn="just">
              <a:lnSpc>
                <a:spcPct val="115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Statement 5 : 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Lack of access to historical water usage data for analysis and decision – making.</a:t>
            </a:r>
          </a:p>
          <a:p>
            <a:pPr marL="285750" indent="-285750" algn="just">
              <a:lnSpc>
                <a:spcPct val="115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Statement 6 :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Absence of immediate alerts or notification for users in case of critical water usage events</a:t>
            </a:r>
          </a:p>
          <a:p>
            <a:pPr algn="just">
              <a:lnSpc>
                <a:spcPct val="115000"/>
              </a:lnSpc>
              <a:spcBef>
                <a:spcPts val="500"/>
              </a:spcBef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 emergencies . </a:t>
            </a:r>
            <a:endParaRPr lang="en-US" sz="1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</a:pPr>
            <a:endParaRPr lang="en-US" sz="1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3EC1E-70A8-3E07-DD7D-F49E24DB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0A8C-1870-4D73-AEFD-9DFA61D2C3F4}" type="slidenum">
              <a:rPr lang="en-IN" smtClean="0"/>
              <a:t>6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B0A922-9A48-A92F-F044-29E248372B51}"/>
              </a:ext>
            </a:extLst>
          </p:cNvPr>
          <p:cNvGrpSpPr/>
          <p:nvPr/>
        </p:nvGrpSpPr>
        <p:grpSpPr>
          <a:xfrm>
            <a:off x="268937" y="191910"/>
            <a:ext cx="11654120" cy="6361638"/>
            <a:chOff x="268940" y="248181"/>
            <a:chExt cx="11654120" cy="6361638"/>
          </a:xfrm>
        </p:grpSpPr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5D5E6919-1937-0844-9E5B-80EB2EC9941D}"/>
                </a:ext>
              </a:extLst>
            </p:cNvPr>
            <p:cNvSpPr/>
            <p:nvPr/>
          </p:nvSpPr>
          <p:spPr>
            <a:xfrm>
              <a:off x="268940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Half Frame 6">
              <a:extLst>
                <a:ext uri="{FF2B5EF4-FFF2-40B4-BE49-F238E27FC236}">
                  <a16:creationId xmlns:a16="http://schemas.microsoft.com/office/drawing/2014/main" id="{F8594A74-9321-F27F-8BE9-9BA736D817F1}"/>
                </a:ext>
              </a:extLst>
            </p:cNvPr>
            <p:cNvSpPr/>
            <p:nvPr/>
          </p:nvSpPr>
          <p:spPr>
            <a:xfrm rot="10800000">
              <a:off x="11390841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689969D6-C4B3-7221-F3D2-038FFB489A0C}"/>
                </a:ext>
              </a:extLst>
            </p:cNvPr>
            <p:cNvSpPr/>
            <p:nvPr/>
          </p:nvSpPr>
          <p:spPr>
            <a:xfrm rot="16200000">
              <a:off x="268940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6DCDAE0F-62B5-469F-B4CB-17F7EAC3DC55}"/>
                </a:ext>
              </a:extLst>
            </p:cNvPr>
            <p:cNvSpPr/>
            <p:nvPr/>
          </p:nvSpPr>
          <p:spPr>
            <a:xfrm rot="5400000">
              <a:off x="11390841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9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85C5-73E7-07B4-75AB-13C2075A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IN" u="sng" dirty="0">
                <a:latin typeface="+mn-lt"/>
                <a:cs typeface="Arial" panose="020B0604020202020204" pitchFamily="34" charset="0"/>
              </a:rPr>
              <a:t>PROPOSED SOLUTION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5CA01DC-53DD-6F26-7ECC-02A0FE2818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497724"/>
              </p:ext>
            </p:extLst>
          </p:nvPr>
        </p:nvGraphicFramePr>
        <p:xfrm>
          <a:off x="1359017" y="1325462"/>
          <a:ext cx="10142289" cy="4874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1CE0D9-1071-9C4D-6AF2-982E0775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0A8C-1870-4D73-AEFD-9DFA61D2C3F4}" type="slidenum">
              <a:rPr lang="en-IN" smtClean="0"/>
              <a:t>7</a:t>
            </a:fld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F210D2-9D08-F5DD-BC7F-A74BFC533B06}"/>
              </a:ext>
            </a:extLst>
          </p:cNvPr>
          <p:cNvGrpSpPr/>
          <p:nvPr/>
        </p:nvGrpSpPr>
        <p:grpSpPr>
          <a:xfrm>
            <a:off x="268937" y="191910"/>
            <a:ext cx="11654120" cy="6361638"/>
            <a:chOff x="268940" y="248181"/>
            <a:chExt cx="11654120" cy="6361638"/>
          </a:xfrm>
        </p:grpSpPr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8997C731-5687-E43C-D293-68D7EC015BF1}"/>
                </a:ext>
              </a:extLst>
            </p:cNvPr>
            <p:cNvSpPr/>
            <p:nvPr/>
          </p:nvSpPr>
          <p:spPr>
            <a:xfrm>
              <a:off x="268940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Half Frame 6">
              <a:extLst>
                <a:ext uri="{FF2B5EF4-FFF2-40B4-BE49-F238E27FC236}">
                  <a16:creationId xmlns:a16="http://schemas.microsoft.com/office/drawing/2014/main" id="{E3C5C8FC-DC53-BFB5-D8BD-286179BFE2AF}"/>
                </a:ext>
              </a:extLst>
            </p:cNvPr>
            <p:cNvSpPr/>
            <p:nvPr/>
          </p:nvSpPr>
          <p:spPr>
            <a:xfrm rot="10800000">
              <a:off x="11390841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3DE177D1-8E58-BD6B-CAAE-A46252C64828}"/>
                </a:ext>
              </a:extLst>
            </p:cNvPr>
            <p:cNvSpPr/>
            <p:nvPr/>
          </p:nvSpPr>
          <p:spPr>
            <a:xfrm rot="16200000">
              <a:off x="268940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2A340126-DF54-2443-8E25-CB8989EBDE5D}"/>
                </a:ext>
              </a:extLst>
            </p:cNvPr>
            <p:cNvSpPr/>
            <p:nvPr/>
          </p:nvSpPr>
          <p:spPr>
            <a:xfrm rot="5400000">
              <a:off x="11390841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08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53A1-030C-7532-D217-D3E39F03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9" y="136525"/>
            <a:ext cx="8397380" cy="115538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COMPONENTS &amp; TENTATIVE BUDGET</a:t>
            </a:r>
            <a:endParaRPr lang="en-IN" b="1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012FC5-5E8D-031E-9EB5-4C516008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0A8C-1870-4D73-AEFD-9DFA61D2C3F4}" type="slidenum">
              <a:rPr lang="en-IN" smtClean="0"/>
              <a:t>8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67EDE5-8A60-380D-8882-B7B9914E59AB}"/>
              </a:ext>
            </a:extLst>
          </p:cNvPr>
          <p:cNvGrpSpPr/>
          <p:nvPr/>
        </p:nvGrpSpPr>
        <p:grpSpPr>
          <a:xfrm>
            <a:off x="268937" y="191910"/>
            <a:ext cx="11654120" cy="6361638"/>
            <a:chOff x="268940" y="248181"/>
            <a:chExt cx="11654120" cy="6361638"/>
          </a:xfrm>
        </p:grpSpPr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C0A9B951-A2B2-34B5-B177-3C88EEA7868E}"/>
                </a:ext>
              </a:extLst>
            </p:cNvPr>
            <p:cNvSpPr/>
            <p:nvPr/>
          </p:nvSpPr>
          <p:spPr>
            <a:xfrm>
              <a:off x="268940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Half Frame 6">
              <a:extLst>
                <a:ext uri="{FF2B5EF4-FFF2-40B4-BE49-F238E27FC236}">
                  <a16:creationId xmlns:a16="http://schemas.microsoft.com/office/drawing/2014/main" id="{3F71E09A-66F3-1C78-D537-EB1A9A9EC885}"/>
                </a:ext>
              </a:extLst>
            </p:cNvPr>
            <p:cNvSpPr/>
            <p:nvPr/>
          </p:nvSpPr>
          <p:spPr>
            <a:xfrm rot="10800000">
              <a:off x="11390841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E73CC284-5E1E-A3DD-DE08-31109105D2B2}"/>
                </a:ext>
              </a:extLst>
            </p:cNvPr>
            <p:cNvSpPr/>
            <p:nvPr/>
          </p:nvSpPr>
          <p:spPr>
            <a:xfrm rot="16200000">
              <a:off x="268940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215125FD-A3D6-BB40-DD5C-31C6336CEFC5}"/>
                </a:ext>
              </a:extLst>
            </p:cNvPr>
            <p:cNvSpPr/>
            <p:nvPr/>
          </p:nvSpPr>
          <p:spPr>
            <a:xfrm rot="5400000">
              <a:off x="11390841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2702B84-ABCF-86EE-6464-60FFB253D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04454"/>
              </p:ext>
            </p:extLst>
          </p:nvPr>
        </p:nvGraphicFramePr>
        <p:xfrm>
          <a:off x="838199" y="1518406"/>
          <a:ext cx="10763776" cy="34950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7139">
                  <a:extLst>
                    <a:ext uri="{9D8B030D-6E8A-4147-A177-3AD203B41FA5}">
                      <a16:colId xmlns:a16="http://schemas.microsoft.com/office/drawing/2014/main" val="2822883288"/>
                    </a:ext>
                  </a:extLst>
                </a:gridCol>
                <a:gridCol w="6997755">
                  <a:extLst>
                    <a:ext uri="{9D8B030D-6E8A-4147-A177-3AD203B41FA5}">
                      <a16:colId xmlns:a16="http://schemas.microsoft.com/office/drawing/2014/main" val="3524952492"/>
                    </a:ext>
                  </a:extLst>
                </a:gridCol>
                <a:gridCol w="2148882">
                  <a:extLst>
                    <a:ext uri="{9D8B030D-6E8A-4147-A177-3AD203B41FA5}">
                      <a16:colId xmlns:a16="http://schemas.microsoft.com/office/drawing/2014/main" val="1930267384"/>
                    </a:ext>
                  </a:extLst>
                </a:gridCol>
              </a:tblGrid>
              <a:tr h="4378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No.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Components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Tentative Cost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376950"/>
                  </a:ext>
                </a:extLst>
              </a:tr>
              <a:tr h="437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Water </a:t>
                      </a:r>
                      <a:r>
                        <a:rPr lang="en-IN" dirty="0"/>
                        <a:t>Flow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26945"/>
                  </a:ext>
                </a:extLst>
              </a:tr>
              <a:tr h="437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NodeMCU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917929"/>
                  </a:ext>
                </a:extLst>
              </a:tr>
              <a:tr h="4303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cs typeface="Calibri"/>
                        </a:rPr>
                        <a:t>Ultrasonic Sensor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244659"/>
                  </a:ext>
                </a:extLst>
              </a:tr>
              <a:tr h="437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DC Power Adaptor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986127"/>
                  </a:ext>
                </a:extLst>
              </a:tr>
              <a:tr h="437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  <a:r>
                        <a:rPr lang="en-IN" dirty="0" err="1"/>
                        <a:t>ounting</a:t>
                      </a:r>
                      <a:r>
                        <a:rPr lang="en-IN" dirty="0"/>
                        <a:t> Hardware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938628"/>
                  </a:ext>
                </a:extLst>
              </a:tr>
              <a:tr h="437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Jumper wires, Connectors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846248"/>
                  </a:ext>
                </a:extLst>
              </a:tr>
              <a:tr h="437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Bread Board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69600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2847711-FAFE-EA75-92F1-27FCA477B6EF}"/>
              </a:ext>
            </a:extLst>
          </p:cNvPr>
          <p:cNvSpPr/>
          <p:nvPr/>
        </p:nvSpPr>
        <p:spPr>
          <a:xfrm>
            <a:off x="695590" y="5192029"/>
            <a:ext cx="109063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Total                                                                              900            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53A1-030C-7532-D217-D3E39F03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9" y="136525"/>
            <a:ext cx="8397380" cy="115538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B</a:t>
            </a:r>
            <a:r>
              <a:rPr lang="en-IN" b="1" u="sng" dirty="0"/>
              <a:t>LOCK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012FC5-5E8D-031E-9EB5-4C516008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0A8C-1870-4D73-AEFD-9DFA61D2C3F4}" type="slidenum">
              <a:rPr lang="en-IN" smtClean="0"/>
              <a:t>9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67EDE5-8A60-380D-8882-B7B9914E59AB}"/>
              </a:ext>
            </a:extLst>
          </p:cNvPr>
          <p:cNvGrpSpPr/>
          <p:nvPr/>
        </p:nvGrpSpPr>
        <p:grpSpPr>
          <a:xfrm>
            <a:off x="268937" y="191910"/>
            <a:ext cx="11654120" cy="6361638"/>
            <a:chOff x="268940" y="248181"/>
            <a:chExt cx="11654120" cy="6361638"/>
          </a:xfrm>
        </p:grpSpPr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C0A9B951-A2B2-34B5-B177-3C88EEA7868E}"/>
                </a:ext>
              </a:extLst>
            </p:cNvPr>
            <p:cNvSpPr/>
            <p:nvPr/>
          </p:nvSpPr>
          <p:spPr>
            <a:xfrm>
              <a:off x="268940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Half Frame 6">
              <a:extLst>
                <a:ext uri="{FF2B5EF4-FFF2-40B4-BE49-F238E27FC236}">
                  <a16:creationId xmlns:a16="http://schemas.microsoft.com/office/drawing/2014/main" id="{3F71E09A-66F3-1C78-D537-EB1A9A9EC885}"/>
                </a:ext>
              </a:extLst>
            </p:cNvPr>
            <p:cNvSpPr/>
            <p:nvPr/>
          </p:nvSpPr>
          <p:spPr>
            <a:xfrm rot="10800000">
              <a:off x="11390841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E73CC284-5E1E-A3DD-DE08-31109105D2B2}"/>
                </a:ext>
              </a:extLst>
            </p:cNvPr>
            <p:cNvSpPr/>
            <p:nvPr/>
          </p:nvSpPr>
          <p:spPr>
            <a:xfrm rot="16200000">
              <a:off x="268940" y="6077600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215125FD-A3D6-BB40-DD5C-31C6336CEFC5}"/>
                </a:ext>
              </a:extLst>
            </p:cNvPr>
            <p:cNvSpPr/>
            <p:nvPr/>
          </p:nvSpPr>
          <p:spPr>
            <a:xfrm rot="5400000">
              <a:off x="11390841" y="248181"/>
              <a:ext cx="532219" cy="532219"/>
            </a:xfrm>
            <a:prstGeom prst="halfFram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1CAB819-D202-E8C7-CFE7-6460FFEA8627}"/>
              </a:ext>
            </a:extLst>
          </p:cNvPr>
          <p:cNvSpPr/>
          <p:nvPr/>
        </p:nvSpPr>
        <p:spPr>
          <a:xfrm>
            <a:off x="3061773" y="1314055"/>
            <a:ext cx="1173892" cy="21784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NodeMcu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3C113-F43D-A27F-BE5A-7AF64BA8A1C9}"/>
              </a:ext>
            </a:extLst>
          </p:cNvPr>
          <p:cNvSpPr/>
          <p:nvPr/>
        </p:nvSpPr>
        <p:spPr>
          <a:xfrm>
            <a:off x="3086487" y="4070587"/>
            <a:ext cx="1173892" cy="8828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E6FEDD-7811-CEA4-C955-C09D9E71AF9C}"/>
              </a:ext>
            </a:extLst>
          </p:cNvPr>
          <p:cNvSpPr/>
          <p:nvPr/>
        </p:nvSpPr>
        <p:spPr>
          <a:xfrm>
            <a:off x="5325846" y="2642146"/>
            <a:ext cx="1375293" cy="8828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Water 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sensor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72BEF-B7C8-4B76-4F9D-881D326C84A2}"/>
              </a:ext>
            </a:extLst>
          </p:cNvPr>
          <p:cNvSpPr/>
          <p:nvPr/>
        </p:nvSpPr>
        <p:spPr>
          <a:xfrm>
            <a:off x="7849191" y="2694296"/>
            <a:ext cx="1173892" cy="8828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Inlet Pipe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0B306A-B66F-EC82-97DD-445AA6ACFC93}"/>
              </a:ext>
            </a:extLst>
          </p:cNvPr>
          <p:cNvSpPr/>
          <p:nvPr/>
        </p:nvSpPr>
        <p:spPr>
          <a:xfrm>
            <a:off x="5435126" y="1386984"/>
            <a:ext cx="1173892" cy="8828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Ultrasonic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Sensor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72FEF6-18C2-5C5A-4444-5ED7DD540730}"/>
              </a:ext>
            </a:extLst>
          </p:cNvPr>
          <p:cNvSpPr/>
          <p:nvPr/>
        </p:nvSpPr>
        <p:spPr>
          <a:xfrm>
            <a:off x="7723748" y="1404528"/>
            <a:ext cx="1173892" cy="8828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Tank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C1B51-83B8-C866-3106-C50ACABEC44B}"/>
              </a:ext>
            </a:extLst>
          </p:cNvPr>
          <p:cNvSpPr/>
          <p:nvPr/>
        </p:nvSpPr>
        <p:spPr>
          <a:xfrm>
            <a:off x="3086487" y="5656028"/>
            <a:ext cx="1173892" cy="8828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Website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358C241C-5677-9FEC-322C-AE0B66C71025}"/>
              </a:ext>
            </a:extLst>
          </p:cNvPr>
          <p:cNvSpPr/>
          <p:nvPr/>
        </p:nvSpPr>
        <p:spPr>
          <a:xfrm>
            <a:off x="3494259" y="3525030"/>
            <a:ext cx="308919" cy="545557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E8A596F1-98A0-7FD7-13F3-4CB4B41A193A}"/>
              </a:ext>
            </a:extLst>
          </p:cNvPr>
          <p:cNvSpPr/>
          <p:nvPr/>
        </p:nvSpPr>
        <p:spPr>
          <a:xfrm>
            <a:off x="3494258" y="5059820"/>
            <a:ext cx="308919" cy="545557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C221A558-3308-3363-4C85-A88891743B19}"/>
              </a:ext>
            </a:extLst>
          </p:cNvPr>
          <p:cNvSpPr/>
          <p:nvPr/>
        </p:nvSpPr>
        <p:spPr>
          <a:xfrm>
            <a:off x="6831387" y="1680145"/>
            <a:ext cx="745100" cy="29656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DF82695-FE27-BF2F-FDCA-65FA450AD18E}"/>
              </a:ext>
            </a:extLst>
          </p:cNvPr>
          <p:cNvSpPr/>
          <p:nvPr/>
        </p:nvSpPr>
        <p:spPr>
          <a:xfrm>
            <a:off x="6831387" y="2987457"/>
            <a:ext cx="745100" cy="29656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362687-29CA-1131-77E2-CA85E06C2561}"/>
              </a:ext>
            </a:extLst>
          </p:cNvPr>
          <p:cNvSpPr/>
          <p:nvPr/>
        </p:nvSpPr>
        <p:spPr>
          <a:xfrm>
            <a:off x="4462845" y="2758804"/>
            <a:ext cx="745100" cy="29656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F9D9820-91E4-3B89-E2E7-A0D066F33E85}"/>
              </a:ext>
            </a:extLst>
          </p:cNvPr>
          <p:cNvSpPr/>
          <p:nvPr/>
        </p:nvSpPr>
        <p:spPr>
          <a:xfrm>
            <a:off x="4440780" y="1930301"/>
            <a:ext cx="790428" cy="296562"/>
          </a:xfrm>
          <a:prstGeom prst="lef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8869A70-3D4E-019D-C54B-600FA0FBF38C}"/>
              </a:ext>
            </a:extLst>
          </p:cNvPr>
          <p:cNvSpPr/>
          <p:nvPr/>
        </p:nvSpPr>
        <p:spPr>
          <a:xfrm>
            <a:off x="4414477" y="3083588"/>
            <a:ext cx="790428" cy="296562"/>
          </a:xfrm>
          <a:prstGeom prst="lef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994B485-AB82-8E01-BABF-E0449813E253}"/>
              </a:ext>
            </a:extLst>
          </p:cNvPr>
          <p:cNvSpPr/>
          <p:nvPr/>
        </p:nvSpPr>
        <p:spPr>
          <a:xfrm>
            <a:off x="4467657" y="1471347"/>
            <a:ext cx="745100" cy="29656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85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896</Words>
  <Application>Microsoft Office PowerPoint</Application>
  <PresentationFormat>Widescreen</PresentationFormat>
  <Paragraphs>200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Courier New</vt:lpstr>
      <vt:lpstr>Times New Roman</vt:lpstr>
      <vt:lpstr>Office Theme</vt:lpstr>
      <vt:lpstr>SMART WATER METER</vt:lpstr>
      <vt:lpstr>MEMBERS </vt:lpstr>
      <vt:lpstr>PowerPoint Presentation</vt:lpstr>
      <vt:lpstr>INTRODUCTION</vt:lpstr>
      <vt:lpstr>PowerPoint Presentation</vt:lpstr>
      <vt:lpstr>PROBLEM STATEMENT</vt:lpstr>
      <vt:lpstr>PROPOSED SOLUTION</vt:lpstr>
      <vt:lpstr>COMPONENTS &amp; TENTATIVE BUDGET</vt:lpstr>
      <vt:lpstr>BLOCK DIAGRAM</vt:lpstr>
      <vt:lpstr>CIRCUIT DIAGRAM</vt:lpstr>
      <vt:lpstr>PowerPoint Presentation</vt:lpstr>
      <vt:lpstr>PowerPoint Presentation</vt:lpstr>
      <vt:lpstr>PowerPoint Presentation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WATER METER</dc:title>
  <dc:creator>Somali Sikdar</dc:creator>
  <cp:lastModifiedBy>Vaibhav Sinha</cp:lastModifiedBy>
  <cp:revision>34</cp:revision>
  <dcterms:created xsi:type="dcterms:W3CDTF">2023-11-21T16:55:48Z</dcterms:created>
  <dcterms:modified xsi:type="dcterms:W3CDTF">2023-12-01T02:33:42Z</dcterms:modified>
</cp:coreProperties>
</file>