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77" r:id="rId6"/>
    <p:sldId id="280" r:id="rId7"/>
    <p:sldId id="278" r:id="rId8"/>
    <p:sldId id="279" r:id="rId9"/>
    <p:sldId id="276" r:id="rId10"/>
    <p:sldId id="262" r:id="rId11"/>
    <p:sldId id="284" r:id="rId12"/>
    <p:sldId id="285" r:id="rId13"/>
    <p:sldId id="290" r:id="rId14"/>
    <p:sldId id="291" r:id="rId15"/>
    <p:sldId id="292" r:id="rId16"/>
    <p:sldId id="293" r:id="rId17"/>
    <p:sldId id="298" r:id="rId18"/>
    <p:sldId id="294" r:id="rId19"/>
    <p:sldId id="297" r:id="rId20"/>
    <p:sldId id="271" r:id="rId21"/>
    <p:sldId id="299" r:id="rId22"/>
    <p:sldId id="300" r:id="rId23"/>
    <p:sldId id="268" r:id="rId24"/>
    <p:sldId id="302" r:id="rId25"/>
  </p:sldIdLst>
  <p:sldSz cx="9144000" cy="5143500" type="screen16x9"/>
  <p:notesSz cx="6858000" cy="9144000"/>
  <p:embeddedFontLst>
    <p:embeddedFont>
      <p:font typeface="Domine" panose="020B0604020202020204" charset="0"/>
      <p:regular r:id="rId27"/>
      <p:bold r:id="rId28"/>
    </p:embeddedFont>
    <p:embeddedFont>
      <p:font typeface="Assistant" panose="020B0604020202020204" charset="-79"/>
      <p:regular r:id="rId29"/>
      <p:bold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6B0A37-52BB-488F-866A-44BFBE0B39A1}">
  <a:tblStyle styleId="{F96B0A37-52BB-488F-866A-44BFBE0B39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214" d="100"/>
          <a:sy n="214" d="100"/>
        </p:scale>
        <p:origin x="2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850cca1d9_0_2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850cca1d9_0_2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196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275e7175c93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275e7175c93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39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275e7175c93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275e7175c93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783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275e7175c93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275e7175c93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25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275e7175c93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275e7175c93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818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275e7175c93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275e7175c93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704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275e7175c93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275e7175c93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206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b0f9523dd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b0f9523dd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444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b0f9523dd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b0f9523dd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870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b0f9523dd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b0f9523dd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35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013acee2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e013acee2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723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162257e8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162257e8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85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775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979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270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75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09075"/>
            <a:ext cx="3801300" cy="2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09063"/>
            <a:ext cx="3801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5" y="273163"/>
            <a:ext cx="9144298" cy="4602863"/>
            <a:chOff x="25" y="273163"/>
            <a:chExt cx="9144298" cy="460286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5" y="4813125"/>
              <a:ext cx="9144298" cy="62900"/>
              <a:chOff x="713225" y="4813125"/>
              <a:chExt cx="8485800" cy="62900"/>
            </a:xfrm>
          </p:grpSpPr>
          <p:cxnSp>
            <p:nvCxnSpPr>
              <p:cNvPr id="13" name="Google Shape;13;p2"/>
              <p:cNvCxnSpPr/>
              <p:nvPr/>
            </p:nvCxnSpPr>
            <p:spPr>
              <a:xfrm rot="10800000">
                <a:off x="713225" y="48760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>
                <a:off x="713225" y="48131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25" y="273163"/>
              <a:ext cx="9144298" cy="62900"/>
              <a:chOff x="713225" y="4813125"/>
              <a:chExt cx="8485800" cy="62900"/>
            </a:xfrm>
          </p:grpSpPr>
          <p:cxnSp>
            <p:nvCxnSpPr>
              <p:cNvPr id="16" name="Google Shape;16;p2"/>
              <p:cNvCxnSpPr/>
              <p:nvPr/>
            </p:nvCxnSpPr>
            <p:spPr>
              <a:xfrm rot="10800000">
                <a:off x="713225" y="48760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>
                <a:off x="713225" y="48131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1878150" y="1479275"/>
            <a:ext cx="236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 idx="2"/>
          </p:nvPr>
        </p:nvSpPr>
        <p:spPr>
          <a:xfrm>
            <a:off x="6007499" y="1479275"/>
            <a:ext cx="236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1878150" y="1922375"/>
            <a:ext cx="2368200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3"/>
          </p:nvPr>
        </p:nvSpPr>
        <p:spPr>
          <a:xfrm>
            <a:off x="6007487" y="1922375"/>
            <a:ext cx="2368200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4"/>
          </p:nvPr>
        </p:nvSpPr>
        <p:spPr>
          <a:xfrm>
            <a:off x="1878150" y="3098867"/>
            <a:ext cx="236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 idx="5"/>
          </p:nvPr>
        </p:nvSpPr>
        <p:spPr>
          <a:xfrm>
            <a:off x="6007499" y="3098867"/>
            <a:ext cx="236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6"/>
          </p:nvPr>
        </p:nvSpPr>
        <p:spPr>
          <a:xfrm>
            <a:off x="1878150" y="3542075"/>
            <a:ext cx="2368200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7"/>
          </p:nvPr>
        </p:nvSpPr>
        <p:spPr>
          <a:xfrm>
            <a:off x="6007487" y="3542075"/>
            <a:ext cx="2368200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 idx="8"/>
          </p:nvPr>
        </p:nvSpPr>
        <p:spPr>
          <a:xfrm>
            <a:off x="720000" y="477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23" y="273163"/>
            <a:ext cx="9144300" cy="4602863"/>
            <a:chOff x="23" y="273163"/>
            <a:chExt cx="9144300" cy="4602863"/>
          </a:xfrm>
        </p:grpSpPr>
        <p:cxnSp>
          <p:nvCxnSpPr>
            <p:cNvPr id="143" name="Google Shape;143;p16"/>
            <p:cNvCxnSpPr/>
            <p:nvPr/>
          </p:nvCxnSpPr>
          <p:spPr>
            <a:xfrm rot="10800000">
              <a:off x="23" y="4876025"/>
              <a:ext cx="9144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6"/>
            <p:cNvCxnSpPr/>
            <p:nvPr/>
          </p:nvCxnSpPr>
          <p:spPr>
            <a:xfrm rot="10800000">
              <a:off x="23" y="273163"/>
              <a:ext cx="9144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0"/>
          <p:cNvGrpSpPr/>
          <p:nvPr/>
        </p:nvGrpSpPr>
        <p:grpSpPr>
          <a:xfrm>
            <a:off x="23" y="273163"/>
            <a:ext cx="9144300" cy="4602863"/>
            <a:chOff x="23" y="273163"/>
            <a:chExt cx="9144300" cy="4602863"/>
          </a:xfrm>
        </p:grpSpPr>
        <p:cxnSp>
          <p:nvCxnSpPr>
            <p:cNvPr id="190" name="Google Shape;190;p20"/>
            <p:cNvCxnSpPr/>
            <p:nvPr/>
          </p:nvCxnSpPr>
          <p:spPr>
            <a:xfrm rot="10800000">
              <a:off x="23" y="4876025"/>
              <a:ext cx="9144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20"/>
            <p:cNvCxnSpPr/>
            <p:nvPr/>
          </p:nvCxnSpPr>
          <p:spPr>
            <a:xfrm rot="10800000">
              <a:off x="23" y="273163"/>
              <a:ext cx="9144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1"/>
          <p:cNvGrpSpPr/>
          <p:nvPr/>
        </p:nvGrpSpPr>
        <p:grpSpPr>
          <a:xfrm>
            <a:off x="25" y="273163"/>
            <a:ext cx="9144298" cy="4602863"/>
            <a:chOff x="25" y="273163"/>
            <a:chExt cx="9144298" cy="4602863"/>
          </a:xfrm>
        </p:grpSpPr>
        <p:grpSp>
          <p:nvGrpSpPr>
            <p:cNvPr id="194" name="Google Shape;194;p21"/>
            <p:cNvGrpSpPr/>
            <p:nvPr/>
          </p:nvGrpSpPr>
          <p:grpSpPr>
            <a:xfrm>
              <a:off x="25" y="4813125"/>
              <a:ext cx="9144298" cy="62900"/>
              <a:chOff x="713225" y="4813125"/>
              <a:chExt cx="8485800" cy="62900"/>
            </a:xfrm>
          </p:grpSpPr>
          <p:cxnSp>
            <p:nvCxnSpPr>
              <p:cNvPr id="195" name="Google Shape;195;p21"/>
              <p:cNvCxnSpPr/>
              <p:nvPr/>
            </p:nvCxnSpPr>
            <p:spPr>
              <a:xfrm rot="10800000">
                <a:off x="713225" y="48760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21"/>
              <p:cNvCxnSpPr/>
              <p:nvPr/>
            </p:nvCxnSpPr>
            <p:spPr>
              <a:xfrm rot="10800000">
                <a:off x="713225" y="48131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21"/>
            <p:cNvGrpSpPr/>
            <p:nvPr/>
          </p:nvGrpSpPr>
          <p:grpSpPr>
            <a:xfrm>
              <a:off x="25" y="273163"/>
              <a:ext cx="9144298" cy="62900"/>
              <a:chOff x="713225" y="4813125"/>
              <a:chExt cx="8485800" cy="62900"/>
            </a:xfrm>
          </p:grpSpPr>
          <p:cxnSp>
            <p:nvCxnSpPr>
              <p:cNvPr id="198" name="Google Shape;198;p21"/>
              <p:cNvCxnSpPr/>
              <p:nvPr/>
            </p:nvCxnSpPr>
            <p:spPr>
              <a:xfrm rot="10800000">
                <a:off x="713225" y="48760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21"/>
              <p:cNvCxnSpPr/>
              <p:nvPr/>
            </p:nvCxnSpPr>
            <p:spPr>
              <a:xfrm rot="10800000">
                <a:off x="713225" y="48131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13225" y="2042575"/>
            <a:ext cx="39522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829875" y="1011150"/>
            <a:ext cx="959400" cy="89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13225" y="3845250"/>
            <a:ext cx="39522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3"/>
          </p:nvPr>
        </p:nvSpPr>
        <p:spPr>
          <a:xfrm>
            <a:off x="5161400" y="1011150"/>
            <a:ext cx="3269400" cy="3121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3" name="Google Shape;23;p3"/>
          <p:cNvGrpSpPr/>
          <p:nvPr/>
        </p:nvGrpSpPr>
        <p:grpSpPr>
          <a:xfrm>
            <a:off x="25" y="273163"/>
            <a:ext cx="9144298" cy="4602863"/>
            <a:chOff x="25" y="273163"/>
            <a:chExt cx="9144298" cy="4602863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25" y="4813125"/>
              <a:ext cx="9144298" cy="62900"/>
              <a:chOff x="713225" y="4813125"/>
              <a:chExt cx="8485800" cy="62900"/>
            </a:xfrm>
          </p:grpSpPr>
          <p:cxnSp>
            <p:nvCxnSpPr>
              <p:cNvPr id="25" name="Google Shape;25;p3"/>
              <p:cNvCxnSpPr/>
              <p:nvPr/>
            </p:nvCxnSpPr>
            <p:spPr>
              <a:xfrm rot="10800000">
                <a:off x="713225" y="48760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 rot="10800000">
                <a:off x="713225" y="48131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" name="Google Shape;27;p3"/>
            <p:cNvGrpSpPr/>
            <p:nvPr/>
          </p:nvGrpSpPr>
          <p:grpSpPr>
            <a:xfrm>
              <a:off x="25" y="273163"/>
              <a:ext cx="9144298" cy="62900"/>
              <a:chOff x="713225" y="4813125"/>
              <a:chExt cx="8485800" cy="62900"/>
            </a:xfrm>
          </p:grpSpPr>
          <p:cxnSp>
            <p:nvCxnSpPr>
              <p:cNvPr id="28" name="Google Shape;28;p3"/>
              <p:cNvCxnSpPr/>
              <p:nvPr/>
            </p:nvCxnSpPr>
            <p:spPr>
              <a:xfrm rot="10800000">
                <a:off x="713225" y="48760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3"/>
              <p:cNvCxnSpPr/>
              <p:nvPr/>
            </p:nvCxnSpPr>
            <p:spPr>
              <a:xfrm rot="10800000">
                <a:off x="713225" y="48131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77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946225" y="1073550"/>
            <a:ext cx="3430200" cy="2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Inter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23" y="273163"/>
            <a:ext cx="9144300" cy="4602863"/>
            <a:chOff x="23" y="273163"/>
            <a:chExt cx="9144300" cy="4602863"/>
          </a:xfrm>
        </p:grpSpPr>
        <p:cxnSp>
          <p:nvCxnSpPr>
            <p:cNvPr id="40" name="Google Shape;40;p5"/>
            <p:cNvCxnSpPr/>
            <p:nvPr/>
          </p:nvCxnSpPr>
          <p:spPr>
            <a:xfrm rot="10800000">
              <a:off x="23" y="4876025"/>
              <a:ext cx="9144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5"/>
            <p:cNvCxnSpPr/>
            <p:nvPr/>
          </p:nvCxnSpPr>
          <p:spPr>
            <a:xfrm rot="10800000">
              <a:off x="23" y="273163"/>
              <a:ext cx="9144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767575" y="1073550"/>
            <a:ext cx="3430200" cy="2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Inter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261E17"/>
              </a:buClr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77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23" y="273163"/>
            <a:ext cx="9144300" cy="4602863"/>
            <a:chOff x="23" y="273163"/>
            <a:chExt cx="9144300" cy="4602863"/>
          </a:xfrm>
        </p:grpSpPr>
        <p:cxnSp>
          <p:nvCxnSpPr>
            <p:cNvPr id="46" name="Google Shape;46;p6"/>
            <p:cNvCxnSpPr/>
            <p:nvPr/>
          </p:nvCxnSpPr>
          <p:spPr>
            <a:xfrm rot="10800000">
              <a:off x="23" y="4876025"/>
              <a:ext cx="9144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6"/>
            <p:cNvCxnSpPr/>
            <p:nvPr/>
          </p:nvCxnSpPr>
          <p:spPr>
            <a:xfrm rot="10800000">
              <a:off x="23" y="273163"/>
              <a:ext cx="9144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176350" y="1300925"/>
            <a:ext cx="4254600" cy="123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4176350" y="2624050"/>
            <a:ext cx="42546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25" y="273163"/>
            <a:ext cx="9144298" cy="4602863"/>
            <a:chOff x="25" y="273163"/>
            <a:chExt cx="9144298" cy="4602863"/>
          </a:xfrm>
        </p:grpSpPr>
        <p:grpSp>
          <p:nvGrpSpPr>
            <p:cNvPr id="52" name="Google Shape;52;p7"/>
            <p:cNvGrpSpPr/>
            <p:nvPr/>
          </p:nvGrpSpPr>
          <p:grpSpPr>
            <a:xfrm>
              <a:off x="25" y="4813125"/>
              <a:ext cx="9144298" cy="62900"/>
              <a:chOff x="713225" y="4813125"/>
              <a:chExt cx="8485800" cy="62900"/>
            </a:xfrm>
          </p:grpSpPr>
          <p:cxnSp>
            <p:nvCxnSpPr>
              <p:cNvPr id="53" name="Google Shape;53;p7"/>
              <p:cNvCxnSpPr/>
              <p:nvPr/>
            </p:nvCxnSpPr>
            <p:spPr>
              <a:xfrm rot="10800000">
                <a:off x="713225" y="48760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7"/>
              <p:cNvCxnSpPr/>
              <p:nvPr/>
            </p:nvCxnSpPr>
            <p:spPr>
              <a:xfrm rot="10800000">
                <a:off x="713225" y="48131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" name="Google Shape;55;p7"/>
            <p:cNvGrpSpPr/>
            <p:nvPr/>
          </p:nvGrpSpPr>
          <p:grpSpPr>
            <a:xfrm>
              <a:off x="25" y="273163"/>
              <a:ext cx="9144298" cy="62900"/>
              <a:chOff x="713225" y="4813125"/>
              <a:chExt cx="8485800" cy="62900"/>
            </a:xfrm>
          </p:grpSpPr>
          <p:cxnSp>
            <p:nvCxnSpPr>
              <p:cNvPr id="56" name="Google Shape;56;p7"/>
              <p:cNvCxnSpPr/>
              <p:nvPr/>
            </p:nvCxnSpPr>
            <p:spPr>
              <a:xfrm rot="10800000">
                <a:off x="713225" y="48760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713225" y="48131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23" y="273163"/>
            <a:ext cx="9144300" cy="4602863"/>
            <a:chOff x="23" y="273163"/>
            <a:chExt cx="9144300" cy="4602863"/>
          </a:xfrm>
        </p:grpSpPr>
        <p:cxnSp>
          <p:nvCxnSpPr>
            <p:cNvPr id="71" name="Google Shape;71;p9"/>
            <p:cNvCxnSpPr/>
            <p:nvPr/>
          </p:nvCxnSpPr>
          <p:spPr>
            <a:xfrm rot="10800000">
              <a:off x="23" y="4876025"/>
              <a:ext cx="9144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9"/>
            <p:cNvCxnSpPr/>
            <p:nvPr/>
          </p:nvCxnSpPr>
          <p:spPr>
            <a:xfrm rot="10800000">
              <a:off x="23" y="273163"/>
              <a:ext cx="9144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439250" y="3811325"/>
            <a:ext cx="6265500" cy="605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25" y="273163"/>
            <a:ext cx="9144298" cy="4602863"/>
            <a:chOff x="25" y="273163"/>
            <a:chExt cx="9144298" cy="4602863"/>
          </a:xfrm>
        </p:grpSpPr>
        <p:grpSp>
          <p:nvGrpSpPr>
            <p:cNvPr id="76" name="Google Shape;76;p10"/>
            <p:cNvGrpSpPr/>
            <p:nvPr/>
          </p:nvGrpSpPr>
          <p:grpSpPr>
            <a:xfrm>
              <a:off x="25" y="4813125"/>
              <a:ext cx="9144298" cy="62900"/>
              <a:chOff x="713225" y="4813125"/>
              <a:chExt cx="8485800" cy="62900"/>
            </a:xfrm>
          </p:grpSpPr>
          <p:cxnSp>
            <p:nvCxnSpPr>
              <p:cNvPr id="77" name="Google Shape;77;p10"/>
              <p:cNvCxnSpPr/>
              <p:nvPr/>
            </p:nvCxnSpPr>
            <p:spPr>
              <a:xfrm rot="10800000">
                <a:off x="713225" y="48760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10"/>
              <p:cNvCxnSpPr/>
              <p:nvPr/>
            </p:nvCxnSpPr>
            <p:spPr>
              <a:xfrm rot="10800000">
                <a:off x="713225" y="48131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9" name="Google Shape;79;p10"/>
            <p:cNvGrpSpPr/>
            <p:nvPr/>
          </p:nvGrpSpPr>
          <p:grpSpPr>
            <a:xfrm>
              <a:off x="25" y="273163"/>
              <a:ext cx="9144298" cy="62900"/>
              <a:chOff x="713225" y="4813125"/>
              <a:chExt cx="8485800" cy="62900"/>
            </a:xfrm>
          </p:grpSpPr>
          <p:cxnSp>
            <p:nvCxnSpPr>
              <p:cNvPr id="80" name="Google Shape;80;p10"/>
              <p:cNvCxnSpPr/>
              <p:nvPr/>
            </p:nvCxnSpPr>
            <p:spPr>
              <a:xfrm rot="10800000">
                <a:off x="713225" y="48760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10"/>
              <p:cNvCxnSpPr/>
              <p:nvPr/>
            </p:nvCxnSpPr>
            <p:spPr>
              <a:xfrm rot="10800000">
                <a:off x="713225" y="4813125"/>
                <a:ext cx="84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720000" y="477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"/>
          </p:nvPr>
        </p:nvSpPr>
        <p:spPr>
          <a:xfrm>
            <a:off x="2062350" y="1406625"/>
            <a:ext cx="2307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3"/>
          </p:nvPr>
        </p:nvSpPr>
        <p:spPr>
          <a:xfrm>
            <a:off x="5806201" y="1406625"/>
            <a:ext cx="2307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2062352" y="2146200"/>
            <a:ext cx="2307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5806202" y="2146200"/>
            <a:ext cx="2307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/>
          </p:nvPr>
        </p:nvSpPr>
        <p:spPr>
          <a:xfrm>
            <a:off x="2062350" y="3060825"/>
            <a:ext cx="2307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/>
          </p:nvPr>
        </p:nvSpPr>
        <p:spPr>
          <a:xfrm>
            <a:off x="5806201" y="3060825"/>
            <a:ext cx="2307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7"/>
          </p:nvPr>
        </p:nvSpPr>
        <p:spPr>
          <a:xfrm>
            <a:off x="2062377" y="3800400"/>
            <a:ext cx="2307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8"/>
          </p:nvPr>
        </p:nvSpPr>
        <p:spPr>
          <a:xfrm>
            <a:off x="5806207" y="3800400"/>
            <a:ext cx="2307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9" hasCustomPrompt="1"/>
          </p:nvPr>
        </p:nvSpPr>
        <p:spPr>
          <a:xfrm>
            <a:off x="1210350" y="1566148"/>
            <a:ext cx="775800" cy="99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13" hasCustomPrompt="1"/>
          </p:nvPr>
        </p:nvSpPr>
        <p:spPr>
          <a:xfrm>
            <a:off x="1210350" y="3221092"/>
            <a:ext cx="775800" cy="99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4954200" y="1566148"/>
            <a:ext cx="775800" cy="99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4954200" y="3221092"/>
            <a:ext cx="775800" cy="99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07" name="Google Shape;107;p13"/>
          <p:cNvGrpSpPr/>
          <p:nvPr/>
        </p:nvGrpSpPr>
        <p:grpSpPr>
          <a:xfrm>
            <a:off x="23" y="273163"/>
            <a:ext cx="9144300" cy="4602863"/>
            <a:chOff x="23" y="273163"/>
            <a:chExt cx="9144300" cy="4602863"/>
          </a:xfrm>
        </p:grpSpPr>
        <p:cxnSp>
          <p:nvCxnSpPr>
            <p:cNvPr id="108" name="Google Shape;108;p13"/>
            <p:cNvCxnSpPr/>
            <p:nvPr/>
          </p:nvCxnSpPr>
          <p:spPr>
            <a:xfrm rot="10800000">
              <a:off x="23" y="4876025"/>
              <a:ext cx="9144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3"/>
            <p:cNvCxnSpPr/>
            <p:nvPr/>
          </p:nvCxnSpPr>
          <p:spPr>
            <a:xfrm rot="10800000">
              <a:off x="23" y="273163"/>
              <a:ext cx="9144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7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subTitle" idx="1"/>
          </p:nvPr>
        </p:nvSpPr>
        <p:spPr>
          <a:xfrm>
            <a:off x="554338" y="3456095"/>
            <a:ext cx="4492568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 Comparative Analysis of Algorithms and Features​</a:t>
            </a:r>
          </a:p>
        </p:txBody>
      </p:sp>
      <p:grpSp>
        <p:nvGrpSpPr>
          <p:cNvPr id="212" name="Google Shape;212;p25"/>
          <p:cNvGrpSpPr/>
          <p:nvPr/>
        </p:nvGrpSpPr>
        <p:grpSpPr>
          <a:xfrm>
            <a:off x="5254562" y="1425683"/>
            <a:ext cx="3594900" cy="2245962"/>
            <a:chOff x="4921187" y="1448656"/>
            <a:chExt cx="3594900" cy="2245962"/>
          </a:xfrm>
        </p:grpSpPr>
        <p:sp>
          <p:nvSpPr>
            <p:cNvPr id="213" name="Google Shape;213;p25"/>
            <p:cNvSpPr/>
            <p:nvPr/>
          </p:nvSpPr>
          <p:spPr>
            <a:xfrm>
              <a:off x="5993329" y="3405579"/>
              <a:ext cx="1072413" cy="281508"/>
            </a:xfrm>
            <a:custGeom>
              <a:avLst/>
              <a:gdLst/>
              <a:ahLst/>
              <a:cxnLst/>
              <a:rect l="l" t="t" r="r" b="b"/>
              <a:pathLst>
                <a:path w="1072413" h="281508" extrusionOk="0">
                  <a:moveTo>
                    <a:pt x="0" y="0"/>
                  </a:moveTo>
                  <a:lnTo>
                    <a:pt x="1073218" y="0"/>
                  </a:lnTo>
                  <a:lnTo>
                    <a:pt x="1073218" y="285329"/>
                  </a:lnTo>
                  <a:lnTo>
                    <a:pt x="0" y="2853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5993329" y="3404241"/>
              <a:ext cx="1065710" cy="46918"/>
            </a:xfrm>
            <a:custGeom>
              <a:avLst/>
              <a:gdLst/>
              <a:ahLst/>
              <a:cxnLst/>
              <a:rect l="l" t="t" r="r" b="b"/>
              <a:pathLst>
                <a:path w="1065710" h="46918" extrusionOk="0">
                  <a:moveTo>
                    <a:pt x="0" y="50068"/>
                  </a:moveTo>
                  <a:lnTo>
                    <a:pt x="1071810" y="0"/>
                  </a:lnTo>
                  <a:lnTo>
                    <a:pt x="0" y="0"/>
                  </a:lnTo>
                  <a:lnTo>
                    <a:pt x="0" y="50068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5993330" y="3348946"/>
              <a:ext cx="1139439" cy="60322"/>
            </a:xfrm>
            <a:custGeom>
              <a:avLst/>
              <a:gdLst/>
              <a:ahLst/>
              <a:cxnLst/>
              <a:rect l="l" t="t" r="r" b="b"/>
              <a:pathLst>
                <a:path w="1139439" h="53620" extrusionOk="0">
                  <a:moveTo>
                    <a:pt x="0" y="0"/>
                  </a:moveTo>
                  <a:lnTo>
                    <a:pt x="1141651" y="0"/>
                  </a:lnTo>
                  <a:lnTo>
                    <a:pt x="1141651" y="55363"/>
                  </a:lnTo>
                  <a:lnTo>
                    <a:pt x="0" y="553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993329" y="3688018"/>
              <a:ext cx="1065710" cy="6600"/>
            </a:xfrm>
            <a:custGeom>
              <a:avLst/>
              <a:gdLst/>
              <a:ahLst/>
              <a:cxnLst/>
              <a:rect l="l" t="t" r="r" b="b"/>
              <a:pathLst>
                <a:path w="1065710" h="120000" extrusionOk="0">
                  <a:moveTo>
                    <a:pt x="0" y="0"/>
                  </a:moveTo>
                  <a:lnTo>
                    <a:pt x="1071810" y="0"/>
                  </a:lnTo>
                  <a:lnTo>
                    <a:pt x="1071810" y="83998"/>
                  </a:lnTo>
                  <a:lnTo>
                    <a:pt x="0" y="83998"/>
                  </a:lnTo>
                  <a:close/>
                </a:path>
              </a:pathLst>
            </a:custGeom>
            <a:solidFill>
              <a:srgbClr val="FBBA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6495159" y="3614263"/>
              <a:ext cx="254698" cy="13405"/>
            </a:xfrm>
            <a:custGeom>
              <a:avLst/>
              <a:gdLst/>
              <a:ahLst/>
              <a:cxnLst/>
              <a:rect l="l" t="t" r="r" b="b"/>
              <a:pathLst>
                <a:path w="254698" h="13405" extrusionOk="0">
                  <a:moveTo>
                    <a:pt x="0" y="0"/>
                  </a:moveTo>
                  <a:lnTo>
                    <a:pt x="261066" y="0"/>
                  </a:lnTo>
                  <a:lnTo>
                    <a:pt x="261066" y="18499"/>
                  </a:lnTo>
                  <a:lnTo>
                    <a:pt x="0" y="184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8093214" y="2152503"/>
              <a:ext cx="93836" cy="261400"/>
            </a:xfrm>
            <a:custGeom>
              <a:avLst/>
              <a:gdLst/>
              <a:ahLst/>
              <a:cxnLst/>
              <a:rect l="l" t="t" r="r" b="b"/>
              <a:pathLst>
                <a:path w="93836" h="261400" extrusionOk="0">
                  <a:moveTo>
                    <a:pt x="48325" y="0"/>
                  </a:moveTo>
                  <a:cubicBezTo>
                    <a:pt x="77147" y="26877"/>
                    <a:pt x="96651" y="76611"/>
                    <a:pt x="96651" y="133717"/>
                  </a:cubicBezTo>
                  <a:cubicBezTo>
                    <a:pt x="96651" y="190823"/>
                    <a:pt x="77214" y="240422"/>
                    <a:pt x="48325" y="267299"/>
                  </a:cubicBezTo>
                  <a:cubicBezTo>
                    <a:pt x="19303" y="240422"/>
                    <a:pt x="0" y="190689"/>
                    <a:pt x="0" y="133717"/>
                  </a:cubicBezTo>
                  <a:cubicBezTo>
                    <a:pt x="0" y="76745"/>
                    <a:pt x="19303" y="26810"/>
                    <a:pt x="48325" y="0"/>
                  </a:cubicBezTo>
                  <a:lnTo>
                    <a:pt x="483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7978785" y="2268218"/>
              <a:ext cx="134051" cy="140754"/>
            </a:xfrm>
            <a:custGeom>
              <a:avLst/>
              <a:gdLst/>
              <a:ahLst/>
              <a:cxnLst/>
              <a:rect l="l" t="t" r="r" b="b"/>
              <a:pathLst>
                <a:path w="134051" h="140754" extrusionOk="0">
                  <a:moveTo>
                    <a:pt x="114" y="5"/>
                  </a:moveTo>
                  <a:cubicBezTo>
                    <a:pt x="29874" y="-330"/>
                    <a:pt x="66604" y="16560"/>
                    <a:pt x="96364" y="47593"/>
                  </a:cubicBezTo>
                  <a:cubicBezTo>
                    <a:pt x="126257" y="78626"/>
                    <a:pt x="141606" y="115893"/>
                    <a:pt x="139998" y="145652"/>
                  </a:cubicBezTo>
                  <a:cubicBezTo>
                    <a:pt x="110238" y="146188"/>
                    <a:pt x="73642" y="129231"/>
                    <a:pt x="43748" y="98265"/>
                  </a:cubicBezTo>
                  <a:cubicBezTo>
                    <a:pt x="13989" y="67098"/>
                    <a:pt x="-1495" y="29965"/>
                    <a:pt x="114" y="5"/>
                  </a:cubicBezTo>
                  <a:lnTo>
                    <a:pt x="114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8164379" y="2268218"/>
              <a:ext cx="134051" cy="140754"/>
            </a:xfrm>
            <a:custGeom>
              <a:avLst/>
              <a:gdLst/>
              <a:ahLst/>
              <a:cxnLst/>
              <a:rect l="l" t="t" r="r" b="b"/>
              <a:pathLst>
                <a:path w="134051" h="140754" extrusionOk="0">
                  <a:moveTo>
                    <a:pt x="139997" y="5"/>
                  </a:moveTo>
                  <a:cubicBezTo>
                    <a:pt x="110237" y="-330"/>
                    <a:pt x="73507" y="16560"/>
                    <a:pt x="43748" y="47593"/>
                  </a:cubicBezTo>
                  <a:cubicBezTo>
                    <a:pt x="13988" y="78626"/>
                    <a:pt x="-1495" y="115893"/>
                    <a:pt x="114" y="145652"/>
                  </a:cubicBezTo>
                  <a:cubicBezTo>
                    <a:pt x="29873" y="146188"/>
                    <a:pt x="66469" y="129231"/>
                    <a:pt x="96363" y="98265"/>
                  </a:cubicBezTo>
                  <a:cubicBezTo>
                    <a:pt x="126122" y="67098"/>
                    <a:pt x="141605" y="29965"/>
                    <a:pt x="139997" y="5"/>
                  </a:cubicBezTo>
                  <a:lnTo>
                    <a:pt x="139997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8018187" y="2384813"/>
              <a:ext cx="247995" cy="214482"/>
            </a:xfrm>
            <a:custGeom>
              <a:avLst/>
              <a:gdLst/>
              <a:ahLst/>
              <a:cxnLst/>
              <a:rect l="l" t="t" r="r" b="b"/>
              <a:pathLst>
                <a:path w="247995" h="214482" extrusionOk="0">
                  <a:moveTo>
                    <a:pt x="252486" y="0"/>
                  </a:moveTo>
                  <a:lnTo>
                    <a:pt x="252486" y="123127"/>
                  </a:lnTo>
                  <a:cubicBezTo>
                    <a:pt x="252486" y="175206"/>
                    <a:pt x="209925" y="217767"/>
                    <a:pt x="158047" y="217767"/>
                  </a:cubicBezTo>
                  <a:lnTo>
                    <a:pt x="94439" y="217767"/>
                  </a:lnTo>
                  <a:cubicBezTo>
                    <a:pt x="42561" y="217767"/>
                    <a:pt x="0" y="175206"/>
                    <a:pt x="0" y="123127"/>
                  </a:cubicBezTo>
                  <a:lnTo>
                    <a:pt x="0" y="0"/>
                  </a:lnTo>
                  <a:lnTo>
                    <a:pt x="2525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7898250" y="2682645"/>
              <a:ext cx="542909" cy="1005387"/>
            </a:xfrm>
            <a:custGeom>
              <a:avLst/>
              <a:gdLst/>
              <a:ahLst/>
              <a:cxnLst/>
              <a:rect l="l" t="t" r="r" b="b"/>
              <a:pathLst>
                <a:path w="542909" h="1005387" extrusionOk="0">
                  <a:moveTo>
                    <a:pt x="0" y="0"/>
                  </a:moveTo>
                  <a:lnTo>
                    <a:pt x="544719" y="0"/>
                  </a:lnTo>
                  <a:lnTo>
                    <a:pt x="544719" y="1007197"/>
                  </a:lnTo>
                  <a:lnTo>
                    <a:pt x="0" y="1007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7898250" y="2970238"/>
              <a:ext cx="542909" cy="6702"/>
            </a:xfrm>
            <a:custGeom>
              <a:avLst/>
              <a:gdLst/>
              <a:ahLst/>
              <a:cxnLst/>
              <a:rect l="l" t="t" r="r" b="b"/>
              <a:pathLst>
                <a:path w="542909" h="6702" extrusionOk="0">
                  <a:moveTo>
                    <a:pt x="0" y="0"/>
                  </a:moveTo>
                  <a:lnTo>
                    <a:pt x="544719" y="0"/>
                  </a:lnTo>
                  <a:lnTo>
                    <a:pt x="544719" y="12400"/>
                  </a:lnTo>
                  <a:lnTo>
                    <a:pt x="0" y="124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7999513" y="2896616"/>
              <a:ext cx="180969" cy="6702"/>
            </a:xfrm>
            <a:custGeom>
              <a:avLst/>
              <a:gdLst/>
              <a:ahLst/>
              <a:cxnLst/>
              <a:rect l="l" t="t" r="r" b="b"/>
              <a:pathLst>
                <a:path w="180969" h="6702" extrusionOk="0">
                  <a:moveTo>
                    <a:pt x="0" y="0"/>
                  </a:moveTo>
                  <a:lnTo>
                    <a:pt x="186131" y="0"/>
                  </a:lnTo>
                  <a:lnTo>
                    <a:pt x="186131" y="12400"/>
                  </a:lnTo>
                  <a:lnTo>
                    <a:pt x="0" y="124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7898250" y="3204488"/>
              <a:ext cx="542909" cy="6702"/>
            </a:xfrm>
            <a:custGeom>
              <a:avLst/>
              <a:gdLst/>
              <a:ahLst/>
              <a:cxnLst/>
              <a:rect l="l" t="t" r="r" b="b"/>
              <a:pathLst>
                <a:path w="542909" h="6702" extrusionOk="0">
                  <a:moveTo>
                    <a:pt x="0" y="0"/>
                  </a:moveTo>
                  <a:lnTo>
                    <a:pt x="544719" y="0"/>
                  </a:lnTo>
                  <a:lnTo>
                    <a:pt x="544719" y="12400"/>
                  </a:lnTo>
                  <a:lnTo>
                    <a:pt x="0" y="124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7999513" y="3130867"/>
              <a:ext cx="180969" cy="6702"/>
            </a:xfrm>
            <a:custGeom>
              <a:avLst/>
              <a:gdLst/>
              <a:ahLst/>
              <a:cxnLst/>
              <a:rect l="l" t="t" r="r" b="b"/>
              <a:pathLst>
                <a:path w="180969" h="6702" extrusionOk="0">
                  <a:moveTo>
                    <a:pt x="0" y="0"/>
                  </a:moveTo>
                  <a:lnTo>
                    <a:pt x="186131" y="0"/>
                  </a:lnTo>
                  <a:lnTo>
                    <a:pt x="186131" y="12400"/>
                  </a:lnTo>
                  <a:lnTo>
                    <a:pt x="0" y="124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7857102" y="2600314"/>
              <a:ext cx="583124" cy="82241"/>
            </a:xfrm>
            <a:custGeom>
              <a:avLst/>
              <a:gdLst/>
              <a:ahLst/>
              <a:cxnLst/>
              <a:rect l="l" t="t" r="r" b="b"/>
              <a:pathLst>
                <a:path w="583124" h="80431" extrusionOk="0">
                  <a:moveTo>
                    <a:pt x="0" y="0"/>
                  </a:moveTo>
                  <a:lnTo>
                    <a:pt x="585940" y="0"/>
                  </a:lnTo>
                  <a:lnTo>
                    <a:pt x="585940" y="82442"/>
                  </a:lnTo>
                  <a:lnTo>
                    <a:pt x="0" y="824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7898250" y="2682645"/>
              <a:ext cx="542909" cy="33512"/>
            </a:xfrm>
            <a:custGeom>
              <a:avLst/>
              <a:gdLst/>
              <a:ahLst/>
              <a:cxnLst/>
              <a:rect l="l" t="t" r="r" b="b"/>
              <a:pathLst>
                <a:path w="542909" h="33512" extrusionOk="0">
                  <a:moveTo>
                    <a:pt x="544719" y="0"/>
                  </a:moveTo>
                  <a:lnTo>
                    <a:pt x="0" y="0"/>
                  </a:lnTo>
                  <a:lnTo>
                    <a:pt x="0" y="38406"/>
                  </a:lnTo>
                  <a:lnTo>
                    <a:pt x="544719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5355566" y="1575023"/>
              <a:ext cx="2466550" cy="1447758"/>
            </a:xfrm>
            <a:custGeom>
              <a:avLst/>
              <a:gdLst/>
              <a:ahLst/>
              <a:cxnLst/>
              <a:rect l="l" t="t" r="r" b="b"/>
              <a:pathLst>
                <a:path w="2466550" h="1447758" extrusionOk="0">
                  <a:moveTo>
                    <a:pt x="0" y="0"/>
                  </a:moveTo>
                  <a:lnTo>
                    <a:pt x="2467489" y="0"/>
                  </a:lnTo>
                  <a:lnTo>
                    <a:pt x="2467489" y="1447959"/>
                  </a:lnTo>
                  <a:lnTo>
                    <a:pt x="0" y="14479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472605" y="2254282"/>
              <a:ext cx="26810" cy="26810"/>
            </a:xfrm>
            <a:custGeom>
              <a:avLst/>
              <a:gdLst/>
              <a:ahLst/>
              <a:cxnLst/>
              <a:rect l="l" t="t" r="r" b="b"/>
              <a:pathLst>
                <a:path w="26810" h="26810" extrusionOk="0">
                  <a:moveTo>
                    <a:pt x="14880" y="28687"/>
                  </a:moveTo>
                  <a:cubicBezTo>
                    <a:pt x="22923" y="28687"/>
                    <a:pt x="29558" y="22253"/>
                    <a:pt x="29558" y="14344"/>
                  </a:cubicBezTo>
                  <a:cubicBezTo>
                    <a:pt x="29558" y="6434"/>
                    <a:pt x="22923" y="0"/>
                    <a:pt x="14880" y="0"/>
                  </a:cubicBezTo>
                  <a:cubicBezTo>
                    <a:pt x="6837" y="0"/>
                    <a:pt x="0" y="6434"/>
                    <a:pt x="0" y="14344"/>
                  </a:cubicBezTo>
                  <a:cubicBezTo>
                    <a:pt x="0" y="22253"/>
                    <a:pt x="6635" y="28687"/>
                    <a:pt x="14880" y="28687"/>
                  </a:cubicBezTo>
                  <a:lnTo>
                    <a:pt x="14880" y="28687"/>
                  </a:ln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5503814" y="1904379"/>
              <a:ext cx="1166249" cy="891443"/>
            </a:xfrm>
            <a:custGeom>
              <a:avLst/>
              <a:gdLst/>
              <a:ahLst/>
              <a:cxnLst/>
              <a:rect l="l" t="t" r="r" b="b"/>
              <a:pathLst>
                <a:path w="1166249" h="891443" extrusionOk="0">
                  <a:moveTo>
                    <a:pt x="0" y="891913"/>
                  </a:moveTo>
                  <a:lnTo>
                    <a:pt x="0" y="884875"/>
                  </a:lnTo>
                  <a:lnTo>
                    <a:pt x="871" y="884875"/>
                  </a:lnTo>
                  <a:lnTo>
                    <a:pt x="871" y="0"/>
                  </a:lnTo>
                  <a:lnTo>
                    <a:pt x="7842" y="0"/>
                  </a:lnTo>
                  <a:lnTo>
                    <a:pt x="7842" y="884875"/>
                  </a:lnTo>
                  <a:lnTo>
                    <a:pt x="1172751" y="884875"/>
                  </a:lnTo>
                  <a:lnTo>
                    <a:pt x="1172751" y="891913"/>
                  </a:lnTo>
                  <a:lnTo>
                    <a:pt x="0" y="8919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5539036" y="1906211"/>
              <a:ext cx="1474568" cy="857930"/>
            </a:xfrm>
            <a:custGeom>
              <a:avLst/>
              <a:gdLst/>
              <a:ahLst/>
              <a:cxnLst/>
              <a:rect l="l" t="t" r="r" b="b"/>
              <a:pathLst>
                <a:path w="1474568" h="857930" extrusionOk="0">
                  <a:moveTo>
                    <a:pt x="3400" y="860854"/>
                  </a:moveTo>
                  <a:cubicBezTo>
                    <a:pt x="2998" y="860854"/>
                    <a:pt x="2596" y="860854"/>
                    <a:pt x="2261" y="860653"/>
                  </a:cubicBezTo>
                  <a:cubicBezTo>
                    <a:pt x="518" y="859983"/>
                    <a:pt x="-420" y="858039"/>
                    <a:pt x="183" y="856297"/>
                  </a:cubicBezTo>
                  <a:lnTo>
                    <a:pt x="148042" y="447774"/>
                  </a:lnTo>
                  <a:cubicBezTo>
                    <a:pt x="148377" y="446836"/>
                    <a:pt x="149047" y="446099"/>
                    <a:pt x="149986" y="445763"/>
                  </a:cubicBezTo>
                  <a:cubicBezTo>
                    <a:pt x="150857" y="445428"/>
                    <a:pt x="151930" y="445428"/>
                    <a:pt x="152801" y="445898"/>
                  </a:cubicBezTo>
                  <a:lnTo>
                    <a:pt x="302470" y="519961"/>
                  </a:lnTo>
                  <a:cubicBezTo>
                    <a:pt x="303274" y="520363"/>
                    <a:pt x="303877" y="521034"/>
                    <a:pt x="304145" y="521838"/>
                  </a:cubicBezTo>
                  <a:lnTo>
                    <a:pt x="363999" y="681225"/>
                  </a:lnTo>
                  <a:lnTo>
                    <a:pt x="514405" y="164456"/>
                  </a:lnTo>
                  <a:cubicBezTo>
                    <a:pt x="514808" y="162981"/>
                    <a:pt x="516148" y="161976"/>
                    <a:pt x="517622" y="161976"/>
                  </a:cubicBezTo>
                  <a:lnTo>
                    <a:pt x="517622" y="161976"/>
                  </a:lnTo>
                  <a:cubicBezTo>
                    <a:pt x="519097" y="161976"/>
                    <a:pt x="520437" y="162914"/>
                    <a:pt x="520907" y="164389"/>
                  </a:cubicBezTo>
                  <a:lnTo>
                    <a:pt x="651540" y="575525"/>
                  </a:lnTo>
                  <a:lnTo>
                    <a:pt x="947057" y="358228"/>
                  </a:lnTo>
                  <a:cubicBezTo>
                    <a:pt x="948465" y="357222"/>
                    <a:pt x="950341" y="357356"/>
                    <a:pt x="951548" y="358630"/>
                  </a:cubicBezTo>
                  <a:lnTo>
                    <a:pt x="1056711" y="468820"/>
                  </a:lnTo>
                  <a:lnTo>
                    <a:pt x="1204637" y="2388"/>
                  </a:lnTo>
                  <a:cubicBezTo>
                    <a:pt x="1205040" y="1181"/>
                    <a:pt x="1206112" y="243"/>
                    <a:pt x="1207386" y="42"/>
                  </a:cubicBezTo>
                  <a:cubicBezTo>
                    <a:pt x="1208726" y="-159"/>
                    <a:pt x="1209932" y="377"/>
                    <a:pt x="1210737" y="1449"/>
                  </a:cubicBezTo>
                  <a:lnTo>
                    <a:pt x="1480113" y="381821"/>
                  </a:lnTo>
                  <a:cubicBezTo>
                    <a:pt x="1481186" y="383362"/>
                    <a:pt x="1480851" y="385507"/>
                    <a:pt x="1479309" y="386580"/>
                  </a:cubicBezTo>
                  <a:cubicBezTo>
                    <a:pt x="1477768" y="387652"/>
                    <a:pt x="1475623" y="387317"/>
                    <a:pt x="1474551" y="385775"/>
                  </a:cubicBezTo>
                  <a:lnTo>
                    <a:pt x="1209128" y="11034"/>
                  </a:lnTo>
                  <a:lnTo>
                    <a:pt x="1061537" y="476461"/>
                  </a:lnTo>
                  <a:cubicBezTo>
                    <a:pt x="1061202" y="477601"/>
                    <a:pt x="1060197" y="478472"/>
                    <a:pt x="1059057" y="478740"/>
                  </a:cubicBezTo>
                  <a:cubicBezTo>
                    <a:pt x="1057851" y="479008"/>
                    <a:pt x="1056644" y="478673"/>
                    <a:pt x="1055840" y="477802"/>
                  </a:cubicBezTo>
                  <a:lnTo>
                    <a:pt x="948733" y="365601"/>
                  </a:lnTo>
                  <a:lnTo>
                    <a:pt x="651808" y="583904"/>
                  </a:lnTo>
                  <a:cubicBezTo>
                    <a:pt x="650937" y="584574"/>
                    <a:pt x="649798" y="584708"/>
                    <a:pt x="648725" y="584373"/>
                  </a:cubicBezTo>
                  <a:cubicBezTo>
                    <a:pt x="647653" y="584038"/>
                    <a:pt x="646849" y="583233"/>
                    <a:pt x="646513" y="582161"/>
                  </a:cubicBezTo>
                  <a:lnTo>
                    <a:pt x="517824" y="177191"/>
                  </a:lnTo>
                  <a:lnTo>
                    <a:pt x="367686" y="693022"/>
                  </a:lnTo>
                  <a:cubicBezTo>
                    <a:pt x="367284" y="694429"/>
                    <a:pt x="366010" y="695435"/>
                    <a:pt x="364536" y="695502"/>
                  </a:cubicBezTo>
                  <a:cubicBezTo>
                    <a:pt x="363061" y="695636"/>
                    <a:pt x="361720" y="694697"/>
                    <a:pt x="361184" y="693290"/>
                  </a:cubicBezTo>
                  <a:lnTo>
                    <a:pt x="298180" y="525524"/>
                  </a:lnTo>
                  <a:lnTo>
                    <a:pt x="153136" y="453807"/>
                  </a:lnTo>
                  <a:lnTo>
                    <a:pt x="6550" y="858710"/>
                  </a:lnTo>
                  <a:cubicBezTo>
                    <a:pt x="6014" y="860117"/>
                    <a:pt x="4741" y="860989"/>
                    <a:pt x="3333" y="8609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5324981" y="3020883"/>
              <a:ext cx="2017477" cy="67025"/>
            </a:xfrm>
            <a:custGeom>
              <a:avLst/>
              <a:gdLst/>
              <a:ahLst/>
              <a:cxnLst/>
              <a:rect l="l" t="t" r="r" b="b"/>
              <a:pathLst>
                <a:path w="2017477" h="67025" extrusionOk="0">
                  <a:moveTo>
                    <a:pt x="0" y="0"/>
                  </a:moveTo>
                  <a:lnTo>
                    <a:pt x="2021030" y="0"/>
                  </a:lnTo>
                  <a:lnTo>
                    <a:pt x="2021030" y="69573"/>
                  </a:lnTo>
                  <a:lnTo>
                    <a:pt x="-1" y="69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6176095" y="1953086"/>
              <a:ext cx="93836" cy="93836"/>
            </a:xfrm>
            <a:custGeom>
              <a:avLst/>
              <a:gdLst/>
              <a:ahLst/>
              <a:cxnLst/>
              <a:rect l="l" t="t" r="r" b="b"/>
              <a:pathLst>
                <a:path w="93836" h="93836" extrusionOk="0">
                  <a:moveTo>
                    <a:pt x="1357" y="1357"/>
                  </a:moveTo>
                  <a:lnTo>
                    <a:pt x="1357" y="1357"/>
                  </a:lnTo>
                  <a:cubicBezTo>
                    <a:pt x="2966" y="-452"/>
                    <a:pt x="5848" y="-452"/>
                    <a:pt x="7657" y="1357"/>
                  </a:cubicBezTo>
                  <a:lnTo>
                    <a:pt x="93719" y="88290"/>
                  </a:lnTo>
                  <a:cubicBezTo>
                    <a:pt x="95529" y="90099"/>
                    <a:pt x="95529" y="92982"/>
                    <a:pt x="93719" y="94590"/>
                  </a:cubicBezTo>
                  <a:lnTo>
                    <a:pt x="93719" y="94590"/>
                  </a:lnTo>
                  <a:cubicBezTo>
                    <a:pt x="91909" y="96400"/>
                    <a:pt x="89228" y="96400"/>
                    <a:pt x="87418" y="94590"/>
                  </a:cubicBezTo>
                  <a:lnTo>
                    <a:pt x="1357" y="7658"/>
                  </a:lnTo>
                  <a:cubicBezTo>
                    <a:pt x="-452" y="5848"/>
                    <a:pt x="-452" y="3033"/>
                    <a:pt x="1357" y="1357"/>
                  </a:cubicBezTo>
                  <a:lnTo>
                    <a:pt x="1357" y="13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676489" y="2342695"/>
              <a:ext cx="26810" cy="26810"/>
            </a:xfrm>
            <a:custGeom>
              <a:avLst/>
              <a:gdLst/>
              <a:ahLst/>
              <a:cxnLst/>
              <a:rect l="l" t="t" r="r" b="b"/>
              <a:pathLst>
                <a:path w="26810" h="26810" extrusionOk="0">
                  <a:moveTo>
                    <a:pt x="14679" y="28486"/>
                  </a:moveTo>
                  <a:cubicBezTo>
                    <a:pt x="22722" y="28486"/>
                    <a:pt x="29357" y="22051"/>
                    <a:pt x="29357" y="14142"/>
                  </a:cubicBezTo>
                  <a:cubicBezTo>
                    <a:pt x="29357" y="6233"/>
                    <a:pt x="22722" y="0"/>
                    <a:pt x="14679" y="0"/>
                  </a:cubicBezTo>
                  <a:cubicBezTo>
                    <a:pt x="6635" y="0"/>
                    <a:pt x="0" y="6300"/>
                    <a:pt x="0" y="14142"/>
                  </a:cubicBezTo>
                  <a:cubicBezTo>
                    <a:pt x="0" y="21984"/>
                    <a:pt x="6635" y="28486"/>
                    <a:pt x="14679" y="28486"/>
                  </a:cubicBezTo>
                  <a:lnTo>
                    <a:pt x="14679" y="284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887515" y="2578217"/>
              <a:ext cx="26810" cy="26810"/>
            </a:xfrm>
            <a:custGeom>
              <a:avLst/>
              <a:gdLst/>
              <a:ahLst/>
              <a:cxnLst/>
              <a:rect l="l" t="t" r="r" b="b"/>
              <a:pathLst>
                <a:path w="26810" h="26810" extrusionOk="0">
                  <a:moveTo>
                    <a:pt x="14679" y="28687"/>
                  </a:moveTo>
                  <a:cubicBezTo>
                    <a:pt x="22721" y="28687"/>
                    <a:pt x="29357" y="22253"/>
                    <a:pt x="29357" y="14344"/>
                  </a:cubicBezTo>
                  <a:cubicBezTo>
                    <a:pt x="29357" y="6434"/>
                    <a:pt x="22721" y="0"/>
                    <a:pt x="14679" y="0"/>
                  </a:cubicBezTo>
                  <a:cubicBezTo>
                    <a:pt x="6635" y="0"/>
                    <a:pt x="0" y="6434"/>
                    <a:pt x="0" y="14344"/>
                  </a:cubicBezTo>
                  <a:cubicBezTo>
                    <a:pt x="0" y="22253"/>
                    <a:pt x="6635" y="28687"/>
                    <a:pt x="14679" y="28687"/>
                  </a:cubicBezTo>
                  <a:lnTo>
                    <a:pt x="14679" y="2868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6040380" y="2061528"/>
              <a:ext cx="26810" cy="26810"/>
            </a:xfrm>
            <a:custGeom>
              <a:avLst/>
              <a:gdLst/>
              <a:ahLst/>
              <a:cxnLst/>
              <a:rect l="l" t="t" r="r" b="b"/>
              <a:pathLst>
                <a:path w="26810" h="26810" extrusionOk="0">
                  <a:moveTo>
                    <a:pt x="14679" y="28687"/>
                  </a:moveTo>
                  <a:cubicBezTo>
                    <a:pt x="22923" y="28687"/>
                    <a:pt x="29559" y="22253"/>
                    <a:pt x="29559" y="14344"/>
                  </a:cubicBezTo>
                  <a:cubicBezTo>
                    <a:pt x="29559" y="6434"/>
                    <a:pt x="22923" y="0"/>
                    <a:pt x="14679" y="0"/>
                  </a:cubicBezTo>
                  <a:cubicBezTo>
                    <a:pt x="6435" y="0"/>
                    <a:pt x="0" y="6434"/>
                    <a:pt x="0" y="14344"/>
                  </a:cubicBezTo>
                  <a:cubicBezTo>
                    <a:pt x="0" y="22253"/>
                    <a:pt x="6635" y="28687"/>
                    <a:pt x="14679" y="28687"/>
                  </a:cubicBezTo>
                  <a:lnTo>
                    <a:pt x="14679" y="286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6175509" y="2465308"/>
              <a:ext cx="26810" cy="26810"/>
            </a:xfrm>
            <a:custGeom>
              <a:avLst/>
              <a:gdLst/>
              <a:ahLst/>
              <a:cxnLst/>
              <a:rect l="l" t="t" r="r" b="b"/>
              <a:pathLst>
                <a:path w="26810" h="26810" extrusionOk="0">
                  <a:moveTo>
                    <a:pt x="14679" y="28687"/>
                  </a:moveTo>
                  <a:cubicBezTo>
                    <a:pt x="22722" y="28687"/>
                    <a:pt x="29357" y="22253"/>
                    <a:pt x="29357" y="14344"/>
                  </a:cubicBezTo>
                  <a:cubicBezTo>
                    <a:pt x="29357" y="6435"/>
                    <a:pt x="22722" y="0"/>
                    <a:pt x="14679" y="0"/>
                  </a:cubicBezTo>
                  <a:cubicBezTo>
                    <a:pt x="6635" y="0"/>
                    <a:pt x="0" y="6435"/>
                    <a:pt x="0" y="14344"/>
                  </a:cubicBezTo>
                  <a:cubicBezTo>
                    <a:pt x="0" y="22253"/>
                    <a:pt x="6635" y="28687"/>
                    <a:pt x="14679" y="28687"/>
                  </a:cubicBezTo>
                  <a:lnTo>
                    <a:pt x="14679" y="286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6578954" y="2361167"/>
              <a:ext cx="26810" cy="26810"/>
            </a:xfrm>
            <a:custGeom>
              <a:avLst/>
              <a:gdLst/>
              <a:ahLst/>
              <a:cxnLst/>
              <a:rect l="l" t="t" r="r" b="b"/>
              <a:pathLst>
                <a:path w="26810" h="26810" extrusionOk="0">
                  <a:moveTo>
                    <a:pt x="14880" y="28486"/>
                  </a:moveTo>
                  <a:cubicBezTo>
                    <a:pt x="22923" y="28486"/>
                    <a:pt x="29558" y="22052"/>
                    <a:pt x="29558" y="14142"/>
                  </a:cubicBezTo>
                  <a:cubicBezTo>
                    <a:pt x="29558" y="6233"/>
                    <a:pt x="22923" y="0"/>
                    <a:pt x="14880" y="0"/>
                  </a:cubicBezTo>
                  <a:cubicBezTo>
                    <a:pt x="6836" y="0"/>
                    <a:pt x="0" y="6300"/>
                    <a:pt x="0" y="14142"/>
                  </a:cubicBezTo>
                  <a:cubicBezTo>
                    <a:pt x="0" y="21984"/>
                    <a:pt x="6635" y="28486"/>
                    <a:pt x="14880" y="28486"/>
                  </a:cubicBezTo>
                  <a:lnTo>
                    <a:pt x="14880" y="284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6730949" y="1894340"/>
              <a:ext cx="26810" cy="26810"/>
            </a:xfrm>
            <a:custGeom>
              <a:avLst/>
              <a:gdLst/>
              <a:ahLst/>
              <a:cxnLst/>
              <a:rect l="l" t="t" r="r" b="b"/>
              <a:pathLst>
                <a:path w="26810" h="26810" extrusionOk="0">
                  <a:moveTo>
                    <a:pt x="14679" y="28486"/>
                  </a:moveTo>
                  <a:cubicBezTo>
                    <a:pt x="22923" y="28486"/>
                    <a:pt x="29559" y="22186"/>
                    <a:pt x="29559" y="14344"/>
                  </a:cubicBezTo>
                  <a:cubicBezTo>
                    <a:pt x="29559" y="6502"/>
                    <a:pt x="22923" y="0"/>
                    <a:pt x="14679" y="0"/>
                  </a:cubicBezTo>
                  <a:cubicBezTo>
                    <a:pt x="6435" y="0"/>
                    <a:pt x="0" y="6435"/>
                    <a:pt x="0" y="14344"/>
                  </a:cubicBezTo>
                  <a:cubicBezTo>
                    <a:pt x="0" y="22253"/>
                    <a:pt x="6635" y="28486"/>
                    <a:pt x="14679" y="28486"/>
                  </a:cubicBezTo>
                  <a:lnTo>
                    <a:pt x="14679" y="284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5506491" y="1690675"/>
              <a:ext cx="1307003" cy="33512"/>
            </a:xfrm>
            <a:custGeom>
              <a:avLst/>
              <a:gdLst/>
              <a:ahLst/>
              <a:cxnLst/>
              <a:rect l="l" t="t" r="r" b="b"/>
              <a:pathLst>
                <a:path w="1307003" h="33512" extrusionOk="0">
                  <a:moveTo>
                    <a:pt x="0" y="0"/>
                  </a:moveTo>
                  <a:lnTo>
                    <a:pt x="1309015" y="0"/>
                  </a:lnTo>
                  <a:lnTo>
                    <a:pt x="1309015" y="36864"/>
                  </a:lnTo>
                  <a:lnTo>
                    <a:pt x="0" y="368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5506491" y="1760348"/>
              <a:ext cx="911551" cy="33512"/>
            </a:xfrm>
            <a:custGeom>
              <a:avLst/>
              <a:gdLst/>
              <a:ahLst/>
              <a:cxnLst/>
              <a:rect l="l" t="t" r="r" b="b"/>
              <a:pathLst>
                <a:path w="911551" h="33512" extrusionOk="0">
                  <a:moveTo>
                    <a:pt x="0" y="0"/>
                  </a:moveTo>
                  <a:lnTo>
                    <a:pt x="914300" y="0"/>
                  </a:lnTo>
                  <a:lnTo>
                    <a:pt x="914300" y="36864"/>
                  </a:lnTo>
                  <a:lnTo>
                    <a:pt x="0" y="368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5506491" y="2875514"/>
              <a:ext cx="790904" cy="46918"/>
            </a:xfrm>
            <a:custGeom>
              <a:avLst/>
              <a:gdLst/>
              <a:ahLst/>
              <a:cxnLst/>
              <a:rect l="l" t="t" r="r" b="b"/>
              <a:pathLst>
                <a:path w="790904" h="46918" extrusionOk="0">
                  <a:moveTo>
                    <a:pt x="0" y="0"/>
                  </a:moveTo>
                  <a:lnTo>
                    <a:pt x="792983" y="0"/>
                  </a:lnTo>
                  <a:lnTo>
                    <a:pt x="792983" y="47320"/>
                  </a:lnTo>
                  <a:lnTo>
                    <a:pt x="0" y="473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7504998" y="1500341"/>
              <a:ext cx="234590" cy="227887"/>
            </a:xfrm>
            <a:custGeom>
              <a:avLst/>
              <a:gdLst/>
              <a:ahLst/>
              <a:cxnLst/>
              <a:rect l="l" t="t" r="r" b="b"/>
              <a:pathLst>
                <a:path w="234590" h="227887" extrusionOk="0">
                  <a:moveTo>
                    <a:pt x="137249" y="1463"/>
                  </a:moveTo>
                  <a:cubicBezTo>
                    <a:pt x="203002" y="11316"/>
                    <a:pt x="248713" y="70098"/>
                    <a:pt x="239262" y="132834"/>
                  </a:cubicBezTo>
                  <a:cubicBezTo>
                    <a:pt x="229745" y="195570"/>
                    <a:pt x="168818" y="238265"/>
                    <a:pt x="103066" y="228346"/>
                  </a:cubicBezTo>
                  <a:cubicBezTo>
                    <a:pt x="37448" y="218493"/>
                    <a:pt x="-8264" y="159510"/>
                    <a:pt x="1254" y="96975"/>
                  </a:cubicBezTo>
                  <a:cubicBezTo>
                    <a:pt x="10772" y="34239"/>
                    <a:pt x="71698" y="-8591"/>
                    <a:pt x="137316" y="1463"/>
                  </a:cubicBezTo>
                  <a:lnTo>
                    <a:pt x="137316" y="14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6369965" y="2469792"/>
              <a:ext cx="107241" cy="93836"/>
            </a:xfrm>
            <a:custGeom>
              <a:avLst/>
              <a:gdLst/>
              <a:ahLst/>
              <a:cxnLst/>
              <a:rect l="l" t="t" r="r" b="b"/>
              <a:pathLst>
                <a:path w="107241" h="93836" extrusionOk="0">
                  <a:moveTo>
                    <a:pt x="91127" y="0"/>
                  </a:moveTo>
                  <a:lnTo>
                    <a:pt x="110162" y="38205"/>
                  </a:lnTo>
                  <a:cubicBezTo>
                    <a:pt x="80939" y="58983"/>
                    <a:pt x="35428" y="86597"/>
                    <a:pt x="843" y="96115"/>
                  </a:cubicBezTo>
                  <a:cubicBezTo>
                    <a:pt x="-9345" y="84855"/>
                    <a:pt x="75912" y="11528"/>
                    <a:pt x="91194" y="67"/>
                  </a:cubicBezTo>
                  <a:lnTo>
                    <a:pt x="91194" y="6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7038752" y="2099192"/>
              <a:ext cx="487491" cy="1123865"/>
            </a:xfrm>
            <a:custGeom>
              <a:avLst/>
              <a:gdLst/>
              <a:ahLst/>
              <a:cxnLst/>
              <a:rect l="l" t="t" r="r" b="b"/>
              <a:pathLst>
                <a:path w="18382" h="42378" extrusionOk="0">
                  <a:moveTo>
                    <a:pt x="7553" y="201"/>
                  </a:moveTo>
                  <a:lnTo>
                    <a:pt x="3008" y="3610"/>
                  </a:lnTo>
                  <a:lnTo>
                    <a:pt x="0" y="19251"/>
                  </a:lnTo>
                  <a:lnTo>
                    <a:pt x="802" y="41175"/>
                  </a:lnTo>
                  <a:lnTo>
                    <a:pt x="10026" y="42378"/>
                  </a:lnTo>
                  <a:lnTo>
                    <a:pt x="16243" y="39638"/>
                  </a:lnTo>
                  <a:lnTo>
                    <a:pt x="15842" y="21256"/>
                  </a:lnTo>
                  <a:lnTo>
                    <a:pt x="18382" y="1738"/>
                  </a:lnTo>
                  <a:lnTo>
                    <a:pt x="17178" y="0"/>
                  </a:lnTo>
                  <a:lnTo>
                    <a:pt x="12967" y="1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47" name="Google Shape;247;p25"/>
            <p:cNvSpPr/>
            <p:nvPr/>
          </p:nvSpPr>
          <p:spPr>
            <a:xfrm>
              <a:off x="6989699" y="3161695"/>
              <a:ext cx="777499" cy="525951"/>
            </a:xfrm>
            <a:custGeom>
              <a:avLst/>
              <a:gdLst/>
              <a:ahLst/>
              <a:cxnLst/>
              <a:rect l="l" t="t" r="r" b="b"/>
              <a:pathLst>
                <a:path w="777499" h="509396" extrusionOk="0">
                  <a:moveTo>
                    <a:pt x="0" y="182109"/>
                  </a:moveTo>
                  <a:lnTo>
                    <a:pt x="16689" y="513887"/>
                  </a:lnTo>
                  <a:lnTo>
                    <a:pt x="780248" y="513887"/>
                  </a:lnTo>
                  <a:lnTo>
                    <a:pt x="749952" y="377825"/>
                  </a:lnTo>
                  <a:cubicBezTo>
                    <a:pt x="536274" y="313279"/>
                    <a:pt x="420520" y="191560"/>
                    <a:pt x="367101" y="3217"/>
                  </a:cubicBezTo>
                  <a:lnTo>
                    <a:pt x="108984" y="0"/>
                  </a:lnTo>
                  <a:cubicBezTo>
                    <a:pt x="82978" y="75270"/>
                    <a:pt x="40886" y="129025"/>
                    <a:pt x="0" y="182109"/>
                  </a:cubicBezTo>
                  <a:lnTo>
                    <a:pt x="0" y="1821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7311487" y="3106285"/>
              <a:ext cx="435667" cy="469180"/>
            </a:xfrm>
            <a:custGeom>
              <a:avLst/>
              <a:gdLst/>
              <a:ahLst/>
              <a:cxnLst/>
              <a:rect l="l" t="t" r="r" b="b"/>
              <a:pathLst>
                <a:path w="435667" h="469180" extrusionOk="0">
                  <a:moveTo>
                    <a:pt x="437209" y="475481"/>
                  </a:moveTo>
                  <a:lnTo>
                    <a:pt x="427692" y="433389"/>
                  </a:lnTo>
                  <a:cubicBezTo>
                    <a:pt x="193035" y="362610"/>
                    <a:pt x="76544" y="222794"/>
                    <a:pt x="30832" y="1408"/>
                  </a:cubicBezTo>
                  <a:lnTo>
                    <a:pt x="0" y="0"/>
                  </a:lnTo>
                  <a:cubicBezTo>
                    <a:pt x="44639" y="247929"/>
                    <a:pt x="166493" y="398134"/>
                    <a:pt x="437209" y="475548"/>
                  </a:cubicBezTo>
                  <a:lnTo>
                    <a:pt x="437209" y="475548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6271910" y="2105203"/>
              <a:ext cx="301616" cy="402155"/>
            </a:xfrm>
            <a:custGeom>
              <a:avLst/>
              <a:gdLst/>
              <a:ahLst/>
              <a:cxnLst/>
              <a:rect l="l" t="t" r="r" b="b"/>
              <a:pathLst>
                <a:path w="301616" h="402155" extrusionOk="0">
                  <a:moveTo>
                    <a:pt x="178600" y="343938"/>
                  </a:moveTo>
                  <a:lnTo>
                    <a:pt x="208025" y="402921"/>
                  </a:lnTo>
                  <a:cubicBezTo>
                    <a:pt x="260908" y="363241"/>
                    <a:pt x="297839" y="317128"/>
                    <a:pt x="305815" y="288240"/>
                  </a:cubicBezTo>
                  <a:lnTo>
                    <a:pt x="243012" y="148491"/>
                  </a:lnTo>
                  <a:cubicBezTo>
                    <a:pt x="237248" y="135689"/>
                    <a:pt x="233159" y="123557"/>
                    <a:pt x="224848" y="112230"/>
                  </a:cubicBezTo>
                  <a:cubicBezTo>
                    <a:pt x="204941" y="85084"/>
                    <a:pt x="185638" y="56397"/>
                    <a:pt x="127661" y="30592"/>
                  </a:cubicBezTo>
                  <a:cubicBezTo>
                    <a:pt x="89456" y="14439"/>
                    <a:pt x="52391" y="-15857"/>
                    <a:pt x="50581" y="10149"/>
                  </a:cubicBezTo>
                  <a:cubicBezTo>
                    <a:pt x="51452" y="15846"/>
                    <a:pt x="53999" y="21611"/>
                    <a:pt x="57954" y="27174"/>
                  </a:cubicBezTo>
                  <a:lnTo>
                    <a:pt x="49173" y="32000"/>
                  </a:lnTo>
                  <a:cubicBezTo>
                    <a:pt x="19079" y="31799"/>
                    <a:pt x="-4782" y="57470"/>
                    <a:pt x="16532" y="90982"/>
                  </a:cubicBezTo>
                  <a:cubicBezTo>
                    <a:pt x="-1900" y="105661"/>
                    <a:pt x="-7329" y="129723"/>
                    <a:pt x="12778" y="149965"/>
                  </a:cubicBezTo>
                  <a:cubicBezTo>
                    <a:pt x="4199" y="161427"/>
                    <a:pt x="1652" y="185288"/>
                    <a:pt x="23503" y="203050"/>
                  </a:cubicBezTo>
                  <a:cubicBezTo>
                    <a:pt x="10768" y="219203"/>
                    <a:pt x="18274" y="251107"/>
                    <a:pt x="87646" y="255196"/>
                  </a:cubicBezTo>
                  <a:cubicBezTo>
                    <a:pt x="112178" y="292864"/>
                    <a:pt x="140865" y="319742"/>
                    <a:pt x="178533" y="343938"/>
                  </a:cubicBezTo>
                  <a:close/>
                </a:path>
              </a:pathLst>
            </a:custGeom>
            <a:solidFill>
              <a:srgbClr val="9F4B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6474412" y="2374151"/>
              <a:ext cx="100538" cy="127349"/>
            </a:xfrm>
            <a:custGeom>
              <a:avLst/>
              <a:gdLst/>
              <a:ahLst/>
              <a:cxnLst/>
              <a:rect l="l" t="t" r="r" b="b"/>
              <a:pathLst>
                <a:path w="100538" h="127349" extrusionOk="0">
                  <a:moveTo>
                    <a:pt x="0" y="123194"/>
                  </a:moveTo>
                  <a:lnTo>
                    <a:pt x="4893" y="133650"/>
                  </a:lnTo>
                  <a:cubicBezTo>
                    <a:pt x="57776" y="95981"/>
                    <a:pt x="95176" y="48929"/>
                    <a:pt x="103957" y="20443"/>
                  </a:cubicBezTo>
                  <a:lnTo>
                    <a:pt x="95176" y="0"/>
                  </a:lnTo>
                  <a:cubicBezTo>
                    <a:pt x="79023" y="34250"/>
                    <a:pt x="42092" y="92697"/>
                    <a:pt x="0" y="123126"/>
                  </a:cubicBezTo>
                  <a:lnTo>
                    <a:pt x="0" y="123126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293839" y="2155562"/>
              <a:ext cx="107241" cy="113943"/>
            </a:xfrm>
            <a:custGeom>
              <a:avLst/>
              <a:gdLst/>
              <a:ahLst/>
              <a:cxnLst/>
              <a:rect l="l" t="t" r="r" b="b"/>
              <a:pathLst>
                <a:path w="107241" h="113943" extrusionOk="0">
                  <a:moveTo>
                    <a:pt x="0" y="45444"/>
                  </a:moveTo>
                  <a:cubicBezTo>
                    <a:pt x="15550" y="55832"/>
                    <a:pt x="30966" y="66490"/>
                    <a:pt x="46248" y="77348"/>
                  </a:cubicBezTo>
                  <a:cubicBezTo>
                    <a:pt x="61597" y="88072"/>
                    <a:pt x="76745" y="99064"/>
                    <a:pt x="91893" y="110056"/>
                  </a:cubicBezTo>
                  <a:lnTo>
                    <a:pt x="91691" y="109922"/>
                  </a:lnTo>
                  <a:cubicBezTo>
                    <a:pt x="94440" y="111330"/>
                    <a:pt x="97389" y="112469"/>
                    <a:pt x="100204" y="112536"/>
                  </a:cubicBezTo>
                  <a:cubicBezTo>
                    <a:pt x="103019" y="112603"/>
                    <a:pt x="105499" y="111531"/>
                    <a:pt x="106973" y="109453"/>
                  </a:cubicBezTo>
                  <a:cubicBezTo>
                    <a:pt x="109990" y="105164"/>
                    <a:pt x="108716" y="98260"/>
                    <a:pt x="105633" y="92898"/>
                  </a:cubicBezTo>
                  <a:cubicBezTo>
                    <a:pt x="104158" y="90150"/>
                    <a:pt x="102147" y="87603"/>
                    <a:pt x="100070" y="84855"/>
                  </a:cubicBezTo>
                  <a:lnTo>
                    <a:pt x="93836" y="76812"/>
                  </a:lnTo>
                  <a:cubicBezTo>
                    <a:pt x="89681" y="71450"/>
                    <a:pt x="85659" y="65953"/>
                    <a:pt x="81169" y="60926"/>
                  </a:cubicBezTo>
                  <a:lnTo>
                    <a:pt x="68232" y="45376"/>
                  </a:lnTo>
                  <a:lnTo>
                    <a:pt x="54693" y="30229"/>
                  </a:lnTo>
                  <a:lnTo>
                    <a:pt x="27481" y="0"/>
                  </a:lnTo>
                  <a:lnTo>
                    <a:pt x="42226" y="14008"/>
                  </a:lnTo>
                  <a:cubicBezTo>
                    <a:pt x="47119" y="18700"/>
                    <a:pt x="52079" y="23392"/>
                    <a:pt x="56771" y="28285"/>
                  </a:cubicBezTo>
                  <a:lnTo>
                    <a:pt x="70981" y="42896"/>
                  </a:lnTo>
                  <a:lnTo>
                    <a:pt x="84654" y="58111"/>
                  </a:lnTo>
                  <a:cubicBezTo>
                    <a:pt x="89278" y="63138"/>
                    <a:pt x="93300" y="68567"/>
                    <a:pt x="97590" y="73862"/>
                  </a:cubicBezTo>
                  <a:lnTo>
                    <a:pt x="103890" y="81839"/>
                  </a:lnTo>
                  <a:cubicBezTo>
                    <a:pt x="105968" y="84453"/>
                    <a:pt x="108247" y="87201"/>
                    <a:pt x="109990" y="90418"/>
                  </a:cubicBezTo>
                  <a:cubicBezTo>
                    <a:pt x="111866" y="93501"/>
                    <a:pt x="113140" y="97120"/>
                    <a:pt x="113676" y="100874"/>
                  </a:cubicBezTo>
                  <a:cubicBezTo>
                    <a:pt x="114212" y="104627"/>
                    <a:pt x="113676" y="108917"/>
                    <a:pt x="111129" y="112335"/>
                  </a:cubicBezTo>
                  <a:cubicBezTo>
                    <a:pt x="108649" y="115821"/>
                    <a:pt x="104091" y="117563"/>
                    <a:pt x="100204" y="117362"/>
                  </a:cubicBezTo>
                  <a:cubicBezTo>
                    <a:pt x="96182" y="117228"/>
                    <a:pt x="92697" y="115754"/>
                    <a:pt x="89480" y="114011"/>
                  </a:cubicBezTo>
                  <a:lnTo>
                    <a:pt x="89346" y="114011"/>
                  </a:lnTo>
                  <a:cubicBezTo>
                    <a:pt x="89346" y="114011"/>
                    <a:pt x="89211" y="113877"/>
                    <a:pt x="89211" y="113877"/>
                  </a:cubicBezTo>
                  <a:cubicBezTo>
                    <a:pt x="74198" y="102684"/>
                    <a:pt x="59184" y="91557"/>
                    <a:pt x="44371" y="80096"/>
                  </a:cubicBezTo>
                  <a:cubicBezTo>
                    <a:pt x="29492" y="68768"/>
                    <a:pt x="14746" y="57240"/>
                    <a:pt x="134" y="45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289421" y="2257494"/>
              <a:ext cx="113943" cy="53620"/>
            </a:xfrm>
            <a:custGeom>
              <a:avLst/>
              <a:gdLst/>
              <a:ahLst/>
              <a:cxnLst/>
              <a:rect l="l" t="t" r="r" b="b"/>
              <a:pathLst>
                <a:path w="113943" h="53620" extrusionOk="0">
                  <a:moveTo>
                    <a:pt x="134" y="0"/>
                  </a:moveTo>
                  <a:cubicBezTo>
                    <a:pt x="134" y="0"/>
                    <a:pt x="10255" y="4692"/>
                    <a:pt x="25068" y="12333"/>
                  </a:cubicBezTo>
                  <a:cubicBezTo>
                    <a:pt x="32440" y="16220"/>
                    <a:pt x="41154" y="20577"/>
                    <a:pt x="50336" y="25604"/>
                  </a:cubicBezTo>
                  <a:cubicBezTo>
                    <a:pt x="59519" y="30631"/>
                    <a:pt x="69238" y="35926"/>
                    <a:pt x="79023" y="41288"/>
                  </a:cubicBezTo>
                  <a:cubicBezTo>
                    <a:pt x="83849" y="44036"/>
                    <a:pt x="88675" y="46851"/>
                    <a:pt x="93434" y="49532"/>
                  </a:cubicBezTo>
                  <a:lnTo>
                    <a:pt x="96986" y="51543"/>
                  </a:lnTo>
                  <a:lnTo>
                    <a:pt x="98595" y="52414"/>
                  </a:lnTo>
                  <a:lnTo>
                    <a:pt x="100405" y="53218"/>
                  </a:lnTo>
                  <a:cubicBezTo>
                    <a:pt x="102482" y="53956"/>
                    <a:pt x="104694" y="54291"/>
                    <a:pt x="106839" y="53889"/>
                  </a:cubicBezTo>
                  <a:cubicBezTo>
                    <a:pt x="111129" y="53218"/>
                    <a:pt x="113877" y="49398"/>
                    <a:pt x="114212" y="45242"/>
                  </a:cubicBezTo>
                  <a:cubicBezTo>
                    <a:pt x="114547" y="41020"/>
                    <a:pt x="113073" y="36797"/>
                    <a:pt x="111196" y="33312"/>
                  </a:cubicBezTo>
                  <a:cubicBezTo>
                    <a:pt x="110727" y="32508"/>
                    <a:pt x="110258" y="31502"/>
                    <a:pt x="109788" y="30832"/>
                  </a:cubicBezTo>
                  <a:cubicBezTo>
                    <a:pt x="109185" y="30028"/>
                    <a:pt x="108649" y="29223"/>
                    <a:pt x="108113" y="28419"/>
                  </a:cubicBezTo>
                  <a:cubicBezTo>
                    <a:pt x="107040" y="26877"/>
                    <a:pt x="106035" y="25336"/>
                    <a:pt x="105096" y="23928"/>
                  </a:cubicBezTo>
                  <a:cubicBezTo>
                    <a:pt x="103220" y="21046"/>
                    <a:pt x="101477" y="18767"/>
                    <a:pt x="99935" y="16823"/>
                  </a:cubicBezTo>
                  <a:cubicBezTo>
                    <a:pt x="96986" y="12936"/>
                    <a:pt x="95311" y="10724"/>
                    <a:pt x="95311" y="10724"/>
                  </a:cubicBezTo>
                  <a:cubicBezTo>
                    <a:pt x="95311" y="10724"/>
                    <a:pt x="97255" y="12735"/>
                    <a:pt x="100673" y="16220"/>
                  </a:cubicBezTo>
                  <a:cubicBezTo>
                    <a:pt x="102415" y="17963"/>
                    <a:pt x="104426" y="20175"/>
                    <a:pt x="106571" y="22789"/>
                  </a:cubicBezTo>
                  <a:cubicBezTo>
                    <a:pt x="108716" y="25537"/>
                    <a:pt x="111397" y="27950"/>
                    <a:pt x="113676" y="31904"/>
                  </a:cubicBezTo>
                  <a:cubicBezTo>
                    <a:pt x="115888" y="35591"/>
                    <a:pt x="117965" y="40081"/>
                    <a:pt x="117898" y="45511"/>
                  </a:cubicBezTo>
                  <a:cubicBezTo>
                    <a:pt x="117764" y="48192"/>
                    <a:pt x="117094" y="51074"/>
                    <a:pt x="115285" y="53554"/>
                  </a:cubicBezTo>
                  <a:cubicBezTo>
                    <a:pt x="113542" y="56034"/>
                    <a:pt x="110660" y="57709"/>
                    <a:pt x="107643" y="58379"/>
                  </a:cubicBezTo>
                  <a:cubicBezTo>
                    <a:pt x="104627" y="59050"/>
                    <a:pt x="101410" y="58648"/>
                    <a:pt x="98461" y="57575"/>
                  </a:cubicBezTo>
                  <a:lnTo>
                    <a:pt x="96584" y="56771"/>
                  </a:lnTo>
                  <a:cubicBezTo>
                    <a:pt x="95579" y="56302"/>
                    <a:pt x="95311" y="56101"/>
                    <a:pt x="94573" y="55699"/>
                  </a:cubicBezTo>
                  <a:lnTo>
                    <a:pt x="90954" y="53755"/>
                  </a:lnTo>
                  <a:cubicBezTo>
                    <a:pt x="86128" y="51141"/>
                    <a:pt x="81235" y="48460"/>
                    <a:pt x="76409" y="45779"/>
                  </a:cubicBezTo>
                  <a:cubicBezTo>
                    <a:pt x="66757" y="40216"/>
                    <a:pt x="57106" y="34719"/>
                    <a:pt x="48057" y="29491"/>
                  </a:cubicBezTo>
                  <a:cubicBezTo>
                    <a:pt x="39009" y="24330"/>
                    <a:pt x="30765" y="19169"/>
                    <a:pt x="23593" y="14880"/>
                  </a:cubicBezTo>
                  <a:cubicBezTo>
                    <a:pt x="9317" y="6166"/>
                    <a:pt x="0" y="67"/>
                    <a:pt x="0" y="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299528" y="2309030"/>
              <a:ext cx="100538" cy="33512"/>
            </a:xfrm>
            <a:custGeom>
              <a:avLst/>
              <a:gdLst/>
              <a:ahLst/>
              <a:cxnLst/>
              <a:rect l="l" t="t" r="r" b="b"/>
              <a:pathLst>
                <a:path w="100538" h="33512" extrusionOk="0">
                  <a:moveTo>
                    <a:pt x="0" y="0"/>
                  </a:moveTo>
                  <a:cubicBezTo>
                    <a:pt x="0" y="0"/>
                    <a:pt x="7976" y="2413"/>
                    <a:pt x="19772" y="6502"/>
                  </a:cubicBezTo>
                  <a:cubicBezTo>
                    <a:pt x="25604" y="8646"/>
                    <a:pt x="32507" y="10992"/>
                    <a:pt x="39746" y="13807"/>
                  </a:cubicBezTo>
                  <a:cubicBezTo>
                    <a:pt x="47052" y="16555"/>
                    <a:pt x="54760" y="19706"/>
                    <a:pt x="62468" y="22789"/>
                  </a:cubicBezTo>
                  <a:cubicBezTo>
                    <a:pt x="66288" y="24397"/>
                    <a:pt x="70109" y="26006"/>
                    <a:pt x="73929" y="27548"/>
                  </a:cubicBezTo>
                  <a:cubicBezTo>
                    <a:pt x="77817" y="29089"/>
                    <a:pt x="81302" y="30899"/>
                    <a:pt x="84720" y="31904"/>
                  </a:cubicBezTo>
                  <a:cubicBezTo>
                    <a:pt x="87871" y="32709"/>
                    <a:pt x="91423" y="32642"/>
                    <a:pt x="94104" y="31368"/>
                  </a:cubicBezTo>
                  <a:cubicBezTo>
                    <a:pt x="96852" y="30095"/>
                    <a:pt x="98595" y="27548"/>
                    <a:pt x="98997" y="24800"/>
                  </a:cubicBezTo>
                  <a:cubicBezTo>
                    <a:pt x="99399" y="22051"/>
                    <a:pt x="98729" y="19370"/>
                    <a:pt x="98059" y="17092"/>
                  </a:cubicBezTo>
                  <a:cubicBezTo>
                    <a:pt x="97120" y="14813"/>
                    <a:pt x="96115" y="12936"/>
                    <a:pt x="95110" y="11394"/>
                  </a:cubicBezTo>
                  <a:cubicBezTo>
                    <a:pt x="94171" y="9853"/>
                    <a:pt x="93233" y="8780"/>
                    <a:pt x="92696" y="7976"/>
                  </a:cubicBezTo>
                  <a:cubicBezTo>
                    <a:pt x="92093" y="7172"/>
                    <a:pt x="91825" y="6770"/>
                    <a:pt x="91825" y="6770"/>
                  </a:cubicBezTo>
                  <a:cubicBezTo>
                    <a:pt x="91825" y="6770"/>
                    <a:pt x="92228" y="7105"/>
                    <a:pt x="92898" y="7775"/>
                  </a:cubicBezTo>
                  <a:cubicBezTo>
                    <a:pt x="93568" y="8512"/>
                    <a:pt x="94774" y="9317"/>
                    <a:pt x="95914" y="10791"/>
                  </a:cubicBezTo>
                  <a:cubicBezTo>
                    <a:pt x="97187" y="12199"/>
                    <a:pt x="98461" y="14008"/>
                    <a:pt x="99801" y="16287"/>
                  </a:cubicBezTo>
                  <a:cubicBezTo>
                    <a:pt x="100874" y="18633"/>
                    <a:pt x="102147" y="21582"/>
                    <a:pt x="101879" y="25135"/>
                  </a:cubicBezTo>
                  <a:cubicBezTo>
                    <a:pt x="101745" y="28620"/>
                    <a:pt x="99600" y="32507"/>
                    <a:pt x="95981" y="34585"/>
                  </a:cubicBezTo>
                  <a:cubicBezTo>
                    <a:pt x="92361" y="36730"/>
                    <a:pt x="87938" y="37266"/>
                    <a:pt x="83581" y="36261"/>
                  </a:cubicBezTo>
                  <a:cubicBezTo>
                    <a:pt x="79493" y="35256"/>
                    <a:pt x="75739" y="33580"/>
                    <a:pt x="71986" y="32105"/>
                  </a:cubicBezTo>
                  <a:cubicBezTo>
                    <a:pt x="68232" y="30564"/>
                    <a:pt x="64345" y="29022"/>
                    <a:pt x="60524" y="27481"/>
                  </a:cubicBezTo>
                  <a:cubicBezTo>
                    <a:pt x="52883" y="24263"/>
                    <a:pt x="45242" y="21113"/>
                    <a:pt x="38071" y="17963"/>
                  </a:cubicBezTo>
                  <a:cubicBezTo>
                    <a:pt x="30899" y="14880"/>
                    <a:pt x="24397" y="11730"/>
                    <a:pt x="18700" y="9183"/>
                  </a:cubicBezTo>
                  <a:cubicBezTo>
                    <a:pt x="7440" y="3888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6364047" y="2341959"/>
              <a:ext cx="20107" cy="20107"/>
            </a:xfrm>
            <a:custGeom>
              <a:avLst/>
              <a:gdLst/>
              <a:ahLst/>
              <a:cxnLst/>
              <a:rect l="l" t="t" r="r" b="b"/>
              <a:pathLst>
                <a:path w="20107" h="20107" extrusionOk="0">
                  <a:moveTo>
                    <a:pt x="134" y="18298"/>
                  </a:moveTo>
                  <a:cubicBezTo>
                    <a:pt x="134" y="18298"/>
                    <a:pt x="738" y="18164"/>
                    <a:pt x="1810" y="17963"/>
                  </a:cubicBezTo>
                  <a:cubicBezTo>
                    <a:pt x="2882" y="17896"/>
                    <a:pt x="4424" y="17561"/>
                    <a:pt x="6167" y="17293"/>
                  </a:cubicBezTo>
                  <a:cubicBezTo>
                    <a:pt x="9652" y="16689"/>
                    <a:pt x="14344" y="15952"/>
                    <a:pt x="17762" y="13941"/>
                  </a:cubicBezTo>
                  <a:cubicBezTo>
                    <a:pt x="19438" y="13003"/>
                    <a:pt x="20510" y="11730"/>
                    <a:pt x="20912" y="10322"/>
                  </a:cubicBezTo>
                  <a:cubicBezTo>
                    <a:pt x="21046" y="9585"/>
                    <a:pt x="21180" y="8780"/>
                    <a:pt x="20912" y="7909"/>
                  </a:cubicBezTo>
                  <a:cubicBezTo>
                    <a:pt x="20912" y="7038"/>
                    <a:pt x="20510" y="6233"/>
                    <a:pt x="20309" y="5429"/>
                  </a:cubicBezTo>
                  <a:cubicBezTo>
                    <a:pt x="19103" y="2212"/>
                    <a:pt x="17695" y="0"/>
                    <a:pt x="17829" y="0"/>
                  </a:cubicBezTo>
                  <a:cubicBezTo>
                    <a:pt x="17829" y="0"/>
                    <a:pt x="18365" y="268"/>
                    <a:pt x="19303" y="871"/>
                  </a:cubicBezTo>
                  <a:cubicBezTo>
                    <a:pt x="20242" y="1475"/>
                    <a:pt x="21515" y="2413"/>
                    <a:pt x="22856" y="3954"/>
                  </a:cubicBezTo>
                  <a:cubicBezTo>
                    <a:pt x="23392" y="4826"/>
                    <a:pt x="24197" y="5630"/>
                    <a:pt x="24599" y="6837"/>
                  </a:cubicBezTo>
                  <a:cubicBezTo>
                    <a:pt x="25135" y="7976"/>
                    <a:pt x="25403" y="9384"/>
                    <a:pt x="25336" y="10858"/>
                  </a:cubicBezTo>
                  <a:cubicBezTo>
                    <a:pt x="25202" y="12400"/>
                    <a:pt x="24733" y="14008"/>
                    <a:pt x="23727" y="15282"/>
                  </a:cubicBezTo>
                  <a:cubicBezTo>
                    <a:pt x="22789" y="16555"/>
                    <a:pt x="21583" y="17561"/>
                    <a:pt x="20309" y="18298"/>
                  </a:cubicBezTo>
                  <a:cubicBezTo>
                    <a:pt x="15148" y="21113"/>
                    <a:pt x="9786" y="20845"/>
                    <a:pt x="6032" y="20175"/>
                  </a:cubicBezTo>
                  <a:cubicBezTo>
                    <a:pt x="4089" y="19840"/>
                    <a:pt x="2681" y="19303"/>
                    <a:pt x="1609" y="18901"/>
                  </a:cubicBezTo>
                  <a:cubicBezTo>
                    <a:pt x="603" y="18499"/>
                    <a:pt x="0" y="18231"/>
                    <a:pt x="0" y="18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6136404" y="1942017"/>
              <a:ext cx="281508" cy="288211"/>
            </a:xfrm>
            <a:custGeom>
              <a:avLst/>
              <a:gdLst/>
              <a:ahLst/>
              <a:cxnLst/>
              <a:rect l="l" t="t" r="r" b="b"/>
              <a:pathLst>
                <a:path w="281508" h="288211" extrusionOk="0">
                  <a:moveTo>
                    <a:pt x="4778" y="4198"/>
                  </a:moveTo>
                  <a:lnTo>
                    <a:pt x="4778" y="4198"/>
                  </a:lnTo>
                  <a:cubicBezTo>
                    <a:pt x="11614" y="-1164"/>
                    <a:pt x="20931" y="-1700"/>
                    <a:pt x="26829" y="4400"/>
                  </a:cubicBezTo>
                  <a:lnTo>
                    <a:pt x="187825" y="167876"/>
                  </a:lnTo>
                  <a:cubicBezTo>
                    <a:pt x="187088" y="169283"/>
                    <a:pt x="186552" y="171294"/>
                    <a:pt x="186418" y="173640"/>
                  </a:cubicBezTo>
                  <a:cubicBezTo>
                    <a:pt x="190372" y="201388"/>
                    <a:pt x="236218" y="229405"/>
                    <a:pt x="270468" y="254272"/>
                  </a:cubicBezTo>
                  <a:cubicBezTo>
                    <a:pt x="272814" y="263789"/>
                    <a:pt x="279048" y="273106"/>
                    <a:pt x="285348" y="280412"/>
                  </a:cubicBezTo>
                  <a:cubicBezTo>
                    <a:pt x="281393" y="288991"/>
                    <a:pt x="270468" y="295091"/>
                    <a:pt x="259878" y="284500"/>
                  </a:cubicBezTo>
                  <a:lnTo>
                    <a:pt x="4778" y="26183"/>
                  </a:lnTo>
                  <a:cubicBezTo>
                    <a:pt x="-1322" y="20084"/>
                    <a:pt x="-1858" y="9493"/>
                    <a:pt x="4778" y="4131"/>
                  </a:cubicBezTo>
                  <a:lnTo>
                    <a:pt x="4778" y="413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7137959" y="1579135"/>
              <a:ext cx="407957" cy="404775"/>
            </a:xfrm>
            <a:custGeom>
              <a:avLst/>
              <a:gdLst/>
              <a:ahLst/>
              <a:cxnLst/>
              <a:rect l="l" t="t" r="r" b="b"/>
              <a:pathLst>
                <a:path w="15383" h="15263" extrusionOk="0">
                  <a:moveTo>
                    <a:pt x="12335" y="15263"/>
                  </a:moveTo>
                  <a:lnTo>
                    <a:pt x="13550" y="14073"/>
                  </a:lnTo>
                  <a:lnTo>
                    <a:pt x="15383" y="11168"/>
                  </a:lnTo>
                  <a:lnTo>
                    <a:pt x="15097" y="7667"/>
                  </a:lnTo>
                  <a:lnTo>
                    <a:pt x="12883" y="5262"/>
                  </a:lnTo>
                  <a:lnTo>
                    <a:pt x="9644" y="5619"/>
                  </a:lnTo>
                  <a:lnTo>
                    <a:pt x="2453" y="0"/>
                  </a:lnTo>
                  <a:lnTo>
                    <a:pt x="429" y="1357"/>
                  </a:lnTo>
                  <a:lnTo>
                    <a:pt x="0" y="6167"/>
                  </a:lnTo>
                  <a:lnTo>
                    <a:pt x="2334" y="5167"/>
                  </a:lnTo>
                  <a:lnTo>
                    <a:pt x="7168" y="8429"/>
                  </a:lnTo>
                  <a:lnTo>
                    <a:pt x="8406" y="11120"/>
                  </a:lnTo>
                  <a:lnTo>
                    <a:pt x="10644" y="9644"/>
                  </a:lnTo>
                  <a:lnTo>
                    <a:pt x="11597" y="7667"/>
                  </a:lnTo>
                  <a:lnTo>
                    <a:pt x="13716" y="9167"/>
                  </a:lnTo>
                  <a:lnTo>
                    <a:pt x="12145" y="10668"/>
                  </a:lnTo>
                  <a:lnTo>
                    <a:pt x="11335" y="14644"/>
                  </a:lnTo>
                  <a:close/>
                </a:path>
              </a:pathLst>
            </a:custGeom>
            <a:solidFill>
              <a:srgbClr val="9F4B3B"/>
            </a:solidFill>
            <a:ln>
              <a:noFill/>
            </a:ln>
          </p:spPr>
        </p:sp>
        <p:sp>
          <p:nvSpPr>
            <p:cNvPr id="257" name="Google Shape;257;p25"/>
            <p:cNvSpPr/>
            <p:nvPr/>
          </p:nvSpPr>
          <p:spPr>
            <a:xfrm>
              <a:off x="7151528" y="1893804"/>
              <a:ext cx="341831" cy="509396"/>
            </a:xfrm>
            <a:custGeom>
              <a:avLst/>
              <a:gdLst/>
              <a:ahLst/>
              <a:cxnLst/>
              <a:rect l="l" t="t" r="r" b="b"/>
              <a:pathLst>
                <a:path w="341831" h="509396" extrusionOk="0">
                  <a:moveTo>
                    <a:pt x="87133" y="131572"/>
                  </a:moveTo>
                  <a:cubicBezTo>
                    <a:pt x="86396" y="162605"/>
                    <a:pt x="84252" y="190554"/>
                    <a:pt x="81906" y="220515"/>
                  </a:cubicBezTo>
                  <a:lnTo>
                    <a:pt x="81906" y="220515"/>
                  </a:lnTo>
                  <a:lnTo>
                    <a:pt x="81906" y="220850"/>
                  </a:lnTo>
                  <a:cubicBezTo>
                    <a:pt x="81906" y="221185"/>
                    <a:pt x="81570" y="221587"/>
                    <a:pt x="81570" y="221721"/>
                  </a:cubicBezTo>
                  <a:cubicBezTo>
                    <a:pt x="45712" y="314217"/>
                    <a:pt x="19169" y="390425"/>
                    <a:pt x="0" y="456178"/>
                  </a:cubicBezTo>
                  <a:cubicBezTo>
                    <a:pt x="50939" y="525214"/>
                    <a:pt x="145715" y="529504"/>
                    <a:pt x="250208" y="473403"/>
                  </a:cubicBezTo>
                  <a:cubicBezTo>
                    <a:pt x="276214" y="379500"/>
                    <a:pt x="307581" y="289887"/>
                    <a:pt x="342502" y="204161"/>
                  </a:cubicBezTo>
                  <a:cubicBezTo>
                    <a:pt x="322595" y="135660"/>
                    <a:pt x="322059" y="66490"/>
                    <a:pt x="314016" y="1609"/>
                  </a:cubicBezTo>
                  <a:cubicBezTo>
                    <a:pt x="308252" y="2346"/>
                    <a:pt x="302220" y="2346"/>
                    <a:pt x="296254" y="1408"/>
                  </a:cubicBezTo>
                  <a:cubicBezTo>
                    <a:pt x="293707" y="1072"/>
                    <a:pt x="291429" y="536"/>
                    <a:pt x="289082" y="0"/>
                  </a:cubicBezTo>
                  <a:lnTo>
                    <a:pt x="289082" y="0"/>
                  </a:lnTo>
                  <a:cubicBezTo>
                    <a:pt x="229027" y="78353"/>
                    <a:pt x="149066" y="128556"/>
                    <a:pt x="87067" y="131572"/>
                  </a:cubicBezTo>
                  <a:lnTo>
                    <a:pt x="87067" y="131572"/>
                  </a:lnTo>
                  <a:close/>
                </a:path>
              </a:pathLst>
            </a:custGeom>
            <a:solidFill>
              <a:srgbClr val="9F4B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7237782" y="1924725"/>
              <a:ext cx="174267" cy="134051"/>
            </a:xfrm>
            <a:custGeom>
              <a:avLst/>
              <a:gdLst/>
              <a:ahLst/>
              <a:cxnLst/>
              <a:rect l="l" t="t" r="r" b="b"/>
              <a:pathLst>
                <a:path w="174267" h="134051" extrusionOk="0">
                  <a:moveTo>
                    <a:pt x="151" y="100740"/>
                  </a:moveTo>
                  <a:cubicBezTo>
                    <a:pt x="-50" y="115955"/>
                    <a:pt x="-50" y="130834"/>
                    <a:pt x="151" y="139816"/>
                  </a:cubicBezTo>
                  <a:cubicBezTo>
                    <a:pt x="53570" y="136398"/>
                    <a:pt x="133533" y="95177"/>
                    <a:pt x="176697" y="0"/>
                  </a:cubicBezTo>
                  <a:cubicBezTo>
                    <a:pt x="120596" y="60591"/>
                    <a:pt x="53570" y="98059"/>
                    <a:pt x="151" y="100740"/>
                  </a:cubicBezTo>
                  <a:lnTo>
                    <a:pt x="151" y="100740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7111791" y="1842938"/>
              <a:ext cx="93836" cy="154159"/>
            </a:xfrm>
            <a:custGeom>
              <a:avLst/>
              <a:gdLst/>
              <a:ahLst/>
              <a:cxnLst/>
              <a:rect l="l" t="t" r="r" b="b"/>
              <a:pathLst>
                <a:path w="93836" h="154159" extrusionOk="0">
                  <a:moveTo>
                    <a:pt x="56082" y="11327"/>
                  </a:moveTo>
                  <a:cubicBezTo>
                    <a:pt x="45358" y="14209"/>
                    <a:pt x="35103" y="30497"/>
                    <a:pt x="32087" y="51476"/>
                  </a:cubicBezTo>
                  <a:cubicBezTo>
                    <a:pt x="28334" y="75672"/>
                    <a:pt x="35505" y="96852"/>
                    <a:pt x="48039" y="98595"/>
                  </a:cubicBezTo>
                  <a:cubicBezTo>
                    <a:pt x="60573" y="100539"/>
                    <a:pt x="73643" y="82442"/>
                    <a:pt x="77464" y="58245"/>
                  </a:cubicBezTo>
                  <a:cubicBezTo>
                    <a:pt x="79609" y="43165"/>
                    <a:pt x="77799" y="29424"/>
                    <a:pt x="72973" y="20577"/>
                  </a:cubicBezTo>
                  <a:cubicBezTo>
                    <a:pt x="77799" y="20577"/>
                    <a:pt x="82289" y="20041"/>
                    <a:pt x="86780" y="18968"/>
                  </a:cubicBezTo>
                  <a:cubicBezTo>
                    <a:pt x="96633" y="34920"/>
                    <a:pt x="101124" y="59117"/>
                    <a:pt x="97169" y="85123"/>
                  </a:cubicBezTo>
                  <a:cubicBezTo>
                    <a:pt x="90735" y="128354"/>
                    <a:pt x="63991" y="159857"/>
                    <a:pt x="37516" y="155902"/>
                  </a:cubicBezTo>
                  <a:cubicBezTo>
                    <a:pt x="11175" y="151948"/>
                    <a:pt x="-5112" y="113810"/>
                    <a:pt x="1456" y="70779"/>
                  </a:cubicBezTo>
                  <a:cubicBezTo>
                    <a:pt x="7221" y="32776"/>
                    <a:pt x="28535" y="3753"/>
                    <a:pt x="51659" y="0"/>
                  </a:cubicBezTo>
                  <a:cubicBezTo>
                    <a:pt x="53468" y="3753"/>
                    <a:pt x="54876" y="7507"/>
                    <a:pt x="56150" y="11327"/>
                  </a:cubicBezTo>
                  <a:lnTo>
                    <a:pt x="56150" y="113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7128211" y="1611834"/>
              <a:ext cx="388749" cy="408857"/>
            </a:xfrm>
            <a:custGeom>
              <a:avLst/>
              <a:gdLst/>
              <a:ahLst/>
              <a:cxnLst/>
              <a:rect l="l" t="t" r="r" b="b"/>
              <a:pathLst>
                <a:path w="388749" h="408857" extrusionOk="0">
                  <a:moveTo>
                    <a:pt x="67052" y="67"/>
                  </a:moveTo>
                  <a:cubicBezTo>
                    <a:pt x="-24908" y="119641"/>
                    <a:pt x="-7481" y="312474"/>
                    <a:pt x="31930" y="375211"/>
                  </a:cubicBezTo>
                  <a:cubicBezTo>
                    <a:pt x="80122" y="456781"/>
                    <a:pt x="219938" y="403026"/>
                    <a:pt x="312433" y="282380"/>
                  </a:cubicBezTo>
                  <a:lnTo>
                    <a:pt x="312433" y="282380"/>
                  </a:lnTo>
                  <a:cubicBezTo>
                    <a:pt x="314780" y="282916"/>
                    <a:pt x="317058" y="283452"/>
                    <a:pt x="319605" y="283787"/>
                  </a:cubicBezTo>
                  <a:cubicBezTo>
                    <a:pt x="354727" y="289149"/>
                    <a:pt x="387570" y="263680"/>
                    <a:pt x="393065" y="226949"/>
                  </a:cubicBezTo>
                  <a:cubicBezTo>
                    <a:pt x="398629" y="190353"/>
                    <a:pt x="374566" y="156304"/>
                    <a:pt x="339646" y="150942"/>
                  </a:cubicBezTo>
                  <a:cubicBezTo>
                    <a:pt x="315651" y="147390"/>
                    <a:pt x="292862" y="158114"/>
                    <a:pt x="278853" y="176747"/>
                  </a:cubicBezTo>
                  <a:cubicBezTo>
                    <a:pt x="192457" y="158449"/>
                    <a:pt x="101771" y="84453"/>
                    <a:pt x="66985" y="0"/>
                  </a:cubicBezTo>
                  <a:lnTo>
                    <a:pt x="66985" y="0"/>
                  </a:lnTo>
                  <a:close/>
                </a:path>
              </a:pathLst>
            </a:custGeom>
            <a:solidFill>
              <a:srgbClr val="9F4B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7149725" y="1734975"/>
              <a:ext cx="40215" cy="60323"/>
            </a:xfrm>
            <a:custGeom>
              <a:avLst/>
              <a:gdLst/>
              <a:ahLst/>
              <a:cxnLst/>
              <a:rect l="l" t="t" r="r" b="b"/>
              <a:pathLst>
                <a:path w="40215" h="60323" extrusionOk="0">
                  <a:moveTo>
                    <a:pt x="23656" y="74"/>
                  </a:moveTo>
                  <a:cubicBezTo>
                    <a:pt x="34581" y="1348"/>
                    <a:pt x="41954" y="16898"/>
                    <a:pt x="39943" y="34995"/>
                  </a:cubicBezTo>
                  <a:cubicBezTo>
                    <a:pt x="38133" y="53092"/>
                    <a:pt x="27744" y="66698"/>
                    <a:pt x="16618" y="65492"/>
                  </a:cubicBezTo>
                  <a:cubicBezTo>
                    <a:pt x="5693" y="64218"/>
                    <a:pt x="-1680" y="48668"/>
                    <a:pt x="331" y="30571"/>
                  </a:cubicBezTo>
                  <a:cubicBezTo>
                    <a:pt x="2141" y="12474"/>
                    <a:pt x="12529" y="-1132"/>
                    <a:pt x="23656" y="74"/>
                  </a:cubicBezTo>
                  <a:lnTo>
                    <a:pt x="23656" y="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7427809" y="1813423"/>
              <a:ext cx="53620" cy="33512"/>
            </a:xfrm>
            <a:custGeom>
              <a:avLst/>
              <a:gdLst/>
              <a:ahLst/>
              <a:cxnLst/>
              <a:rect l="l" t="t" r="r" b="b"/>
              <a:pathLst>
                <a:path w="53620" h="33512" extrusionOk="0">
                  <a:moveTo>
                    <a:pt x="58849" y="7239"/>
                  </a:moveTo>
                  <a:cubicBezTo>
                    <a:pt x="58849" y="7239"/>
                    <a:pt x="57642" y="7172"/>
                    <a:pt x="55565" y="6837"/>
                  </a:cubicBezTo>
                  <a:cubicBezTo>
                    <a:pt x="53486" y="6636"/>
                    <a:pt x="50672" y="6434"/>
                    <a:pt x="47254" y="6300"/>
                  </a:cubicBezTo>
                  <a:cubicBezTo>
                    <a:pt x="40484" y="6166"/>
                    <a:pt x="31636" y="6837"/>
                    <a:pt x="23929" y="10054"/>
                  </a:cubicBezTo>
                  <a:cubicBezTo>
                    <a:pt x="22052" y="10992"/>
                    <a:pt x="20108" y="11663"/>
                    <a:pt x="18432" y="12936"/>
                  </a:cubicBezTo>
                  <a:cubicBezTo>
                    <a:pt x="16622" y="13941"/>
                    <a:pt x="15081" y="15215"/>
                    <a:pt x="13539" y="16488"/>
                  </a:cubicBezTo>
                  <a:cubicBezTo>
                    <a:pt x="12132" y="17829"/>
                    <a:pt x="10724" y="19169"/>
                    <a:pt x="9451" y="20510"/>
                  </a:cubicBezTo>
                  <a:cubicBezTo>
                    <a:pt x="8378" y="21984"/>
                    <a:pt x="7038" y="23258"/>
                    <a:pt x="6167" y="24666"/>
                  </a:cubicBezTo>
                  <a:cubicBezTo>
                    <a:pt x="4290" y="27414"/>
                    <a:pt x="2681" y="29827"/>
                    <a:pt x="1743" y="31703"/>
                  </a:cubicBezTo>
                  <a:cubicBezTo>
                    <a:pt x="670" y="33513"/>
                    <a:pt x="0" y="34518"/>
                    <a:pt x="0" y="34518"/>
                  </a:cubicBezTo>
                  <a:cubicBezTo>
                    <a:pt x="0" y="34518"/>
                    <a:pt x="0" y="33312"/>
                    <a:pt x="201" y="31234"/>
                  </a:cubicBezTo>
                  <a:cubicBezTo>
                    <a:pt x="268" y="29089"/>
                    <a:pt x="871" y="26140"/>
                    <a:pt x="2078" y="22588"/>
                  </a:cubicBezTo>
                  <a:cubicBezTo>
                    <a:pt x="3351" y="19102"/>
                    <a:pt x="5429" y="15148"/>
                    <a:pt x="8580" y="11528"/>
                  </a:cubicBezTo>
                  <a:cubicBezTo>
                    <a:pt x="10322" y="9853"/>
                    <a:pt x="11931" y="7909"/>
                    <a:pt x="14142" y="6569"/>
                  </a:cubicBezTo>
                  <a:cubicBezTo>
                    <a:pt x="16153" y="5027"/>
                    <a:pt x="18566" y="3955"/>
                    <a:pt x="20845" y="2748"/>
                  </a:cubicBezTo>
                  <a:cubicBezTo>
                    <a:pt x="23258" y="1944"/>
                    <a:pt x="25738" y="1072"/>
                    <a:pt x="28218" y="670"/>
                  </a:cubicBezTo>
                  <a:cubicBezTo>
                    <a:pt x="30631" y="67"/>
                    <a:pt x="33111" y="134"/>
                    <a:pt x="35457" y="0"/>
                  </a:cubicBezTo>
                  <a:cubicBezTo>
                    <a:pt x="40148" y="0"/>
                    <a:pt x="44438" y="804"/>
                    <a:pt x="47991" y="1877"/>
                  </a:cubicBezTo>
                  <a:cubicBezTo>
                    <a:pt x="51476" y="2949"/>
                    <a:pt x="54291" y="4357"/>
                    <a:pt x="56101" y="5429"/>
                  </a:cubicBezTo>
                  <a:cubicBezTo>
                    <a:pt x="57843" y="6569"/>
                    <a:pt x="58849" y="7306"/>
                    <a:pt x="58849" y="73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7235323" y="1737191"/>
              <a:ext cx="40215" cy="67025"/>
            </a:xfrm>
            <a:custGeom>
              <a:avLst/>
              <a:gdLst/>
              <a:ahLst/>
              <a:cxnLst/>
              <a:rect l="l" t="t" r="r" b="b"/>
              <a:pathLst>
                <a:path w="40215" h="67025" extrusionOk="0">
                  <a:moveTo>
                    <a:pt x="22923" y="0"/>
                  </a:moveTo>
                  <a:cubicBezTo>
                    <a:pt x="35658" y="0"/>
                    <a:pt x="45712" y="15952"/>
                    <a:pt x="45712" y="35859"/>
                  </a:cubicBezTo>
                  <a:cubicBezTo>
                    <a:pt x="45712" y="55765"/>
                    <a:pt x="35457" y="71517"/>
                    <a:pt x="22789" y="71517"/>
                  </a:cubicBezTo>
                  <a:cubicBezTo>
                    <a:pt x="10121" y="71517"/>
                    <a:pt x="0" y="55564"/>
                    <a:pt x="0" y="35658"/>
                  </a:cubicBezTo>
                  <a:cubicBezTo>
                    <a:pt x="0" y="15751"/>
                    <a:pt x="10389" y="0"/>
                    <a:pt x="22923" y="0"/>
                  </a:cubicBezTo>
                  <a:lnTo>
                    <a:pt x="229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6951554" y="3092340"/>
              <a:ext cx="735718" cy="506665"/>
            </a:xfrm>
            <a:custGeom>
              <a:avLst/>
              <a:gdLst/>
              <a:ahLst/>
              <a:cxnLst/>
              <a:rect l="l" t="t" r="r" b="b"/>
              <a:pathLst>
                <a:path w="27742" h="19105" extrusionOk="0">
                  <a:moveTo>
                    <a:pt x="1647" y="13396"/>
                  </a:moveTo>
                  <a:lnTo>
                    <a:pt x="146" y="11383"/>
                  </a:lnTo>
                  <a:lnTo>
                    <a:pt x="0" y="5563"/>
                  </a:lnTo>
                  <a:lnTo>
                    <a:pt x="5014" y="0"/>
                  </a:lnTo>
                  <a:lnTo>
                    <a:pt x="18007" y="1354"/>
                  </a:lnTo>
                  <a:lnTo>
                    <a:pt x="27742" y="13249"/>
                  </a:lnTo>
                  <a:lnTo>
                    <a:pt x="24704" y="19105"/>
                  </a:lnTo>
                  <a:lnTo>
                    <a:pt x="19690" y="14237"/>
                  </a:lnTo>
                  <a:lnTo>
                    <a:pt x="13285" y="3660"/>
                  </a:lnTo>
                  <a:lnTo>
                    <a:pt x="6588" y="4282"/>
                  </a:lnTo>
                  <a:lnTo>
                    <a:pt x="2928" y="116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65" name="Google Shape;265;p25"/>
            <p:cNvSpPr/>
            <p:nvPr/>
          </p:nvSpPr>
          <p:spPr>
            <a:xfrm>
              <a:off x="7172812" y="1870179"/>
              <a:ext cx="113943" cy="67025"/>
            </a:xfrm>
            <a:custGeom>
              <a:avLst/>
              <a:gdLst/>
              <a:ahLst/>
              <a:cxnLst/>
              <a:rect l="l" t="t" r="r" b="b"/>
              <a:pathLst>
                <a:path w="113943" h="67025" extrusionOk="0">
                  <a:moveTo>
                    <a:pt x="116357" y="0"/>
                  </a:moveTo>
                  <a:cubicBezTo>
                    <a:pt x="109520" y="95713"/>
                    <a:pt x="5027" y="93769"/>
                    <a:pt x="0" y="2681"/>
                  </a:cubicBezTo>
                  <a:cubicBezTo>
                    <a:pt x="36194" y="5027"/>
                    <a:pt x="75270" y="3016"/>
                    <a:pt x="116357" y="0"/>
                  </a:cubicBezTo>
                  <a:lnTo>
                    <a:pt x="116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7324276" y="2095661"/>
              <a:ext cx="576422" cy="1474568"/>
            </a:xfrm>
            <a:custGeom>
              <a:avLst/>
              <a:gdLst/>
              <a:ahLst/>
              <a:cxnLst/>
              <a:rect l="l" t="t" r="r" b="b"/>
              <a:pathLst>
                <a:path w="576422" h="1474568" extrusionOk="0">
                  <a:moveTo>
                    <a:pt x="170442" y="0"/>
                  </a:moveTo>
                  <a:cubicBezTo>
                    <a:pt x="64138" y="258988"/>
                    <a:pt x="-8115" y="554907"/>
                    <a:pt x="732" y="891913"/>
                  </a:cubicBezTo>
                  <a:cubicBezTo>
                    <a:pt x="31899" y="1236761"/>
                    <a:pt x="183042" y="1422288"/>
                    <a:pt x="578227" y="1480936"/>
                  </a:cubicBezTo>
                  <a:cubicBezTo>
                    <a:pt x="473532" y="992653"/>
                    <a:pt x="364213" y="557454"/>
                    <a:pt x="374401" y="80699"/>
                  </a:cubicBezTo>
                  <a:cubicBezTo>
                    <a:pt x="307174" y="54157"/>
                    <a:pt x="246449" y="33915"/>
                    <a:pt x="170442" y="67"/>
                  </a:cubicBezTo>
                  <a:lnTo>
                    <a:pt x="170442" y="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7393341" y="2609740"/>
              <a:ext cx="194374" cy="53620"/>
            </a:xfrm>
            <a:custGeom>
              <a:avLst/>
              <a:gdLst/>
              <a:ahLst/>
              <a:cxnLst/>
              <a:rect l="l" t="t" r="r" b="b"/>
              <a:pathLst>
                <a:path w="194374" h="53620" extrusionOk="0">
                  <a:moveTo>
                    <a:pt x="335" y="0"/>
                  </a:moveTo>
                  <a:lnTo>
                    <a:pt x="198397" y="6099"/>
                  </a:lnTo>
                  <a:lnTo>
                    <a:pt x="197860" y="57374"/>
                  </a:lnTo>
                  <a:lnTo>
                    <a:pt x="0" y="5127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7381337" y="2969287"/>
              <a:ext cx="872163" cy="675305"/>
            </a:xfrm>
            <a:custGeom>
              <a:avLst/>
              <a:gdLst/>
              <a:ahLst/>
              <a:cxnLst/>
              <a:rect l="l" t="t" r="r" b="b"/>
              <a:pathLst>
                <a:path w="32887" h="25464" extrusionOk="0">
                  <a:moveTo>
                    <a:pt x="126" y="0"/>
                  </a:moveTo>
                  <a:lnTo>
                    <a:pt x="1327" y="632"/>
                  </a:lnTo>
                  <a:lnTo>
                    <a:pt x="7993" y="20472"/>
                  </a:lnTo>
                  <a:lnTo>
                    <a:pt x="31655" y="24295"/>
                  </a:lnTo>
                  <a:lnTo>
                    <a:pt x="32887" y="25242"/>
                  </a:lnTo>
                  <a:lnTo>
                    <a:pt x="32034" y="25464"/>
                  </a:lnTo>
                  <a:lnTo>
                    <a:pt x="7045" y="21578"/>
                  </a:lnTo>
                  <a:lnTo>
                    <a:pt x="0" y="116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69" name="Google Shape;269;p25"/>
            <p:cNvSpPr/>
            <p:nvPr/>
          </p:nvSpPr>
          <p:spPr>
            <a:xfrm>
              <a:off x="6371409" y="2173232"/>
              <a:ext cx="683663" cy="924956"/>
            </a:xfrm>
            <a:custGeom>
              <a:avLst/>
              <a:gdLst/>
              <a:ahLst/>
              <a:cxnLst/>
              <a:rect l="l" t="t" r="r" b="b"/>
              <a:pathLst>
                <a:path w="683663" h="924956" extrusionOk="0">
                  <a:moveTo>
                    <a:pt x="206574" y="218839"/>
                  </a:moveTo>
                  <a:lnTo>
                    <a:pt x="381176" y="516233"/>
                  </a:lnTo>
                  <a:lnTo>
                    <a:pt x="576087" y="65015"/>
                  </a:lnTo>
                  <a:cubicBezTo>
                    <a:pt x="582856" y="49398"/>
                    <a:pt x="595391" y="37065"/>
                    <a:pt x="611074" y="30631"/>
                  </a:cubicBezTo>
                  <a:lnTo>
                    <a:pt x="685473" y="0"/>
                  </a:lnTo>
                  <a:cubicBezTo>
                    <a:pt x="634735" y="157176"/>
                    <a:pt x="558057" y="274806"/>
                    <a:pt x="566636" y="424274"/>
                  </a:cubicBezTo>
                  <a:cubicBezTo>
                    <a:pt x="578835" y="549009"/>
                    <a:pt x="601959" y="650285"/>
                    <a:pt x="610337" y="749215"/>
                  </a:cubicBezTo>
                  <a:cubicBezTo>
                    <a:pt x="327488" y="1204521"/>
                    <a:pt x="131237" y="683261"/>
                    <a:pt x="0" y="393576"/>
                  </a:cubicBezTo>
                  <a:cubicBezTo>
                    <a:pt x="108113" y="355773"/>
                    <a:pt x="195045" y="264350"/>
                    <a:pt x="206507" y="218839"/>
                  </a:cubicBezTo>
                  <a:lnTo>
                    <a:pt x="206507" y="2188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6371476" y="2391754"/>
              <a:ext cx="268103" cy="274805"/>
            </a:xfrm>
            <a:custGeom>
              <a:avLst/>
              <a:gdLst/>
              <a:ahLst/>
              <a:cxnLst/>
              <a:rect l="l" t="t" r="r" b="b"/>
              <a:pathLst>
                <a:path w="268103" h="274805" extrusionOk="0">
                  <a:moveTo>
                    <a:pt x="206507" y="0"/>
                  </a:moveTo>
                  <a:lnTo>
                    <a:pt x="273532" y="114882"/>
                  </a:lnTo>
                  <a:cubicBezTo>
                    <a:pt x="233585" y="183517"/>
                    <a:pt x="138944" y="253961"/>
                    <a:pt x="46583" y="278895"/>
                  </a:cubicBezTo>
                  <a:cubicBezTo>
                    <a:pt x="30095" y="242499"/>
                    <a:pt x="14679" y="207177"/>
                    <a:pt x="0" y="174736"/>
                  </a:cubicBezTo>
                  <a:cubicBezTo>
                    <a:pt x="108113" y="136934"/>
                    <a:pt x="195045" y="45510"/>
                    <a:pt x="206507" y="0"/>
                  </a:cubicBezTo>
                  <a:lnTo>
                    <a:pt x="206507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7180312" y="3260012"/>
              <a:ext cx="107241" cy="208617"/>
            </a:xfrm>
            <a:custGeom>
              <a:avLst/>
              <a:gdLst/>
              <a:ahLst/>
              <a:cxnLst/>
              <a:rect l="l" t="t" r="r" b="b"/>
              <a:pathLst>
                <a:path w="107241" h="201077" extrusionOk="0">
                  <a:moveTo>
                    <a:pt x="0" y="0"/>
                  </a:moveTo>
                  <a:lnTo>
                    <a:pt x="106705" y="143904"/>
                  </a:lnTo>
                  <a:lnTo>
                    <a:pt x="112604" y="204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7364495" y="2968746"/>
              <a:ext cx="884741" cy="683663"/>
            </a:xfrm>
            <a:custGeom>
              <a:avLst/>
              <a:gdLst/>
              <a:ahLst/>
              <a:cxnLst/>
              <a:rect l="l" t="t" r="r" b="b"/>
              <a:pathLst>
                <a:path w="884741" h="683663" extrusionOk="0">
                  <a:moveTo>
                    <a:pt x="0" y="19907"/>
                  </a:moveTo>
                  <a:lnTo>
                    <a:pt x="19705" y="0"/>
                  </a:lnTo>
                  <a:lnTo>
                    <a:pt x="49331" y="8110"/>
                  </a:lnTo>
                  <a:lnTo>
                    <a:pt x="21716" y="1475"/>
                  </a:lnTo>
                  <a:lnTo>
                    <a:pt x="216360" y="561945"/>
                  </a:lnTo>
                  <a:lnTo>
                    <a:pt x="889433" y="669856"/>
                  </a:lnTo>
                  <a:lnTo>
                    <a:pt x="869191" y="688892"/>
                  </a:lnTo>
                  <a:lnTo>
                    <a:pt x="194844" y="580444"/>
                  </a:lnTo>
                  <a:lnTo>
                    <a:pt x="0" y="1990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7364495" y="2968746"/>
              <a:ext cx="884741" cy="683663"/>
            </a:xfrm>
            <a:custGeom>
              <a:avLst/>
              <a:gdLst/>
              <a:ahLst/>
              <a:cxnLst/>
              <a:rect l="l" t="t" r="r" b="b"/>
              <a:pathLst>
                <a:path w="884741" h="683663" extrusionOk="0">
                  <a:moveTo>
                    <a:pt x="0" y="19907"/>
                  </a:moveTo>
                  <a:lnTo>
                    <a:pt x="19705" y="0"/>
                  </a:lnTo>
                  <a:lnTo>
                    <a:pt x="49331" y="8110"/>
                  </a:lnTo>
                  <a:lnTo>
                    <a:pt x="21716" y="1475"/>
                  </a:lnTo>
                  <a:lnTo>
                    <a:pt x="216360" y="561945"/>
                  </a:lnTo>
                  <a:lnTo>
                    <a:pt x="889433" y="669856"/>
                  </a:lnTo>
                  <a:lnTo>
                    <a:pt x="869191" y="688892"/>
                  </a:lnTo>
                  <a:lnTo>
                    <a:pt x="194844" y="580444"/>
                  </a:lnTo>
                  <a:lnTo>
                    <a:pt x="0" y="19907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7386179" y="2970218"/>
              <a:ext cx="864633" cy="663555"/>
            </a:xfrm>
            <a:custGeom>
              <a:avLst/>
              <a:gdLst/>
              <a:ahLst/>
              <a:cxnLst/>
              <a:rect l="l" t="t" r="r" b="b"/>
              <a:pathLst>
                <a:path w="864633" h="663555" extrusionOk="0">
                  <a:moveTo>
                    <a:pt x="0" y="0"/>
                  </a:moveTo>
                  <a:lnTo>
                    <a:pt x="680379" y="158449"/>
                  </a:lnTo>
                  <a:lnTo>
                    <a:pt x="867850" y="667846"/>
                  </a:lnTo>
                  <a:lnTo>
                    <a:pt x="194643" y="560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7760922" y="3297500"/>
              <a:ext cx="247995" cy="321724"/>
            </a:xfrm>
            <a:custGeom>
              <a:avLst/>
              <a:gdLst/>
              <a:ahLst/>
              <a:cxnLst/>
              <a:rect l="l" t="t" r="r" b="b"/>
              <a:pathLst>
                <a:path w="247995" h="321724" extrusionOk="0">
                  <a:moveTo>
                    <a:pt x="61186" y="18164"/>
                  </a:moveTo>
                  <a:cubicBezTo>
                    <a:pt x="62996" y="38607"/>
                    <a:pt x="63867" y="57240"/>
                    <a:pt x="63867" y="73929"/>
                  </a:cubicBezTo>
                  <a:cubicBezTo>
                    <a:pt x="57432" y="120513"/>
                    <a:pt x="33773" y="155835"/>
                    <a:pt x="6158" y="194174"/>
                  </a:cubicBezTo>
                  <a:cubicBezTo>
                    <a:pt x="-18038" y="230033"/>
                    <a:pt x="34644" y="223397"/>
                    <a:pt x="67620" y="180903"/>
                  </a:cubicBezTo>
                  <a:cubicBezTo>
                    <a:pt x="63465" y="219107"/>
                    <a:pt x="61856" y="274471"/>
                    <a:pt x="18892" y="287005"/>
                  </a:cubicBezTo>
                  <a:cubicBezTo>
                    <a:pt x="26936" y="310866"/>
                    <a:pt x="60114" y="317636"/>
                    <a:pt x="77138" y="305437"/>
                  </a:cubicBezTo>
                  <a:cubicBezTo>
                    <a:pt x="84846" y="324070"/>
                    <a:pt x="114070" y="319043"/>
                    <a:pt x="129821" y="305772"/>
                  </a:cubicBezTo>
                  <a:cubicBezTo>
                    <a:pt x="135719" y="325343"/>
                    <a:pt x="162596" y="324070"/>
                    <a:pt x="178950" y="312072"/>
                  </a:cubicBezTo>
                  <a:cubicBezTo>
                    <a:pt x="188468" y="331041"/>
                    <a:pt x="215346" y="319780"/>
                    <a:pt x="227142" y="299673"/>
                  </a:cubicBezTo>
                  <a:cubicBezTo>
                    <a:pt x="266553" y="239416"/>
                    <a:pt x="252411" y="110593"/>
                    <a:pt x="235722" y="46784"/>
                  </a:cubicBezTo>
                  <a:lnTo>
                    <a:pt x="233576" y="0"/>
                  </a:lnTo>
                  <a:cubicBezTo>
                    <a:pt x="186994" y="21717"/>
                    <a:pt x="121375" y="28888"/>
                    <a:pt x="61119" y="18097"/>
                  </a:cubicBezTo>
                  <a:lnTo>
                    <a:pt x="61119" y="18097"/>
                  </a:lnTo>
                  <a:close/>
                </a:path>
              </a:pathLst>
            </a:custGeom>
            <a:solidFill>
              <a:srgbClr val="9F4B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7599615" y="2165334"/>
              <a:ext cx="422262" cy="1152844"/>
            </a:xfrm>
            <a:custGeom>
              <a:avLst/>
              <a:gdLst/>
              <a:ahLst/>
              <a:cxnLst/>
              <a:rect l="l" t="t" r="r" b="b"/>
              <a:pathLst>
                <a:path w="422262" h="1152844" extrusionOk="0">
                  <a:moveTo>
                    <a:pt x="69774" y="0"/>
                  </a:moveTo>
                  <a:lnTo>
                    <a:pt x="192699" y="46315"/>
                  </a:lnTo>
                  <a:cubicBezTo>
                    <a:pt x="221252" y="57039"/>
                    <a:pt x="243639" y="79828"/>
                    <a:pt x="253961" y="108515"/>
                  </a:cubicBezTo>
                  <a:cubicBezTo>
                    <a:pt x="415426" y="558258"/>
                    <a:pt x="429032" y="583728"/>
                    <a:pt x="422330" y="731654"/>
                  </a:cubicBezTo>
                  <a:lnTo>
                    <a:pt x="413885" y="1123688"/>
                  </a:lnTo>
                  <a:cubicBezTo>
                    <a:pt x="359191" y="1158475"/>
                    <a:pt x="263144" y="1167590"/>
                    <a:pt x="186064" y="1143059"/>
                  </a:cubicBezTo>
                  <a:lnTo>
                    <a:pt x="147323" y="659467"/>
                  </a:lnTo>
                  <a:lnTo>
                    <a:pt x="0" y="319780"/>
                  </a:lnTo>
                  <a:lnTo>
                    <a:pt x="69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7776909" y="3183387"/>
              <a:ext cx="234590" cy="134051"/>
            </a:xfrm>
            <a:custGeom>
              <a:avLst/>
              <a:gdLst/>
              <a:ahLst/>
              <a:cxnLst/>
              <a:rect l="l" t="t" r="r" b="b"/>
              <a:pathLst>
                <a:path w="234590" h="134051" extrusionOk="0">
                  <a:moveTo>
                    <a:pt x="238545" y="0"/>
                  </a:moveTo>
                  <a:lnTo>
                    <a:pt x="236400" y="104158"/>
                  </a:lnTo>
                  <a:cubicBezTo>
                    <a:pt x="181707" y="138945"/>
                    <a:pt x="85659" y="148060"/>
                    <a:pt x="8580" y="123529"/>
                  </a:cubicBezTo>
                  <a:lnTo>
                    <a:pt x="0" y="15818"/>
                  </a:lnTo>
                  <a:cubicBezTo>
                    <a:pt x="80833" y="35926"/>
                    <a:pt x="173530" y="28754"/>
                    <a:pt x="238545" y="67"/>
                  </a:cubicBezTo>
                  <a:lnTo>
                    <a:pt x="238545" y="67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7283770" y="3404242"/>
              <a:ext cx="67025" cy="278927"/>
            </a:xfrm>
            <a:custGeom>
              <a:avLst/>
              <a:gdLst/>
              <a:ahLst/>
              <a:cxnLst/>
              <a:rect l="l" t="t" r="r" b="b"/>
              <a:pathLst>
                <a:path w="67025" h="274805" extrusionOk="0">
                  <a:moveTo>
                    <a:pt x="0" y="0"/>
                  </a:moveTo>
                  <a:lnTo>
                    <a:pt x="23660" y="37468"/>
                  </a:lnTo>
                  <a:lnTo>
                    <a:pt x="69573" y="280302"/>
                  </a:lnTo>
                  <a:lnTo>
                    <a:pt x="30833" y="280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6888461" y="3343546"/>
              <a:ext cx="107241" cy="187672"/>
            </a:xfrm>
            <a:custGeom>
              <a:avLst/>
              <a:gdLst/>
              <a:ahLst/>
              <a:cxnLst/>
              <a:rect l="l" t="t" r="r" b="b"/>
              <a:pathLst>
                <a:path w="107241" h="187672" extrusionOk="0">
                  <a:moveTo>
                    <a:pt x="109626" y="164213"/>
                  </a:moveTo>
                  <a:cubicBezTo>
                    <a:pt x="56944" y="195246"/>
                    <a:pt x="8149" y="201145"/>
                    <a:pt x="307" y="185729"/>
                  </a:cubicBezTo>
                  <a:cubicBezTo>
                    <a:pt x="-229" y="184857"/>
                    <a:pt x="-28" y="181640"/>
                    <a:pt x="642" y="176948"/>
                  </a:cubicBezTo>
                  <a:cubicBezTo>
                    <a:pt x="21621" y="104694"/>
                    <a:pt x="60898" y="52749"/>
                    <a:pt x="101382" y="0"/>
                  </a:cubicBezTo>
                  <a:lnTo>
                    <a:pt x="109626" y="1642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7098521" y="2349254"/>
              <a:ext cx="301616" cy="811012"/>
            </a:xfrm>
            <a:custGeom>
              <a:avLst/>
              <a:gdLst/>
              <a:ahLst/>
              <a:cxnLst/>
              <a:rect l="l" t="t" r="r" b="b"/>
              <a:pathLst>
                <a:path w="301616" h="811012" extrusionOk="0">
                  <a:moveTo>
                    <a:pt x="0" y="813627"/>
                  </a:moveTo>
                  <a:lnTo>
                    <a:pt x="258117" y="816844"/>
                  </a:lnTo>
                  <a:cubicBezTo>
                    <a:pt x="242902" y="762888"/>
                    <a:pt x="232646" y="703235"/>
                    <a:pt x="226748" y="637952"/>
                  </a:cubicBezTo>
                  <a:cubicBezTo>
                    <a:pt x="220984" y="412812"/>
                    <a:pt x="251146" y="206172"/>
                    <a:pt x="303627" y="16354"/>
                  </a:cubicBezTo>
                  <a:lnTo>
                    <a:pt x="303292" y="17226"/>
                  </a:lnTo>
                  <a:cubicBezTo>
                    <a:pt x="198799" y="73326"/>
                    <a:pt x="104158" y="69037"/>
                    <a:pt x="53084" y="0"/>
                  </a:cubicBezTo>
                  <a:cubicBezTo>
                    <a:pt x="-21650" y="255435"/>
                    <a:pt x="12198" y="352958"/>
                    <a:pt x="26006" y="634131"/>
                  </a:cubicBezTo>
                  <a:cubicBezTo>
                    <a:pt x="27279" y="706922"/>
                    <a:pt x="17024" y="764832"/>
                    <a:pt x="0" y="813560"/>
                  </a:cubicBezTo>
                  <a:lnTo>
                    <a:pt x="0" y="8135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890611" y="2174987"/>
              <a:ext cx="205159" cy="748474"/>
            </a:xfrm>
            <a:custGeom>
              <a:avLst/>
              <a:gdLst/>
              <a:ahLst/>
              <a:cxnLst/>
              <a:rect l="l" t="t" r="r" b="b"/>
              <a:pathLst>
                <a:path w="7736" h="28223" extrusionOk="0">
                  <a:moveTo>
                    <a:pt x="3427" y="28223"/>
                  </a:moveTo>
                  <a:lnTo>
                    <a:pt x="5090" y="25577"/>
                  </a:lnTo>
                  <a:lnTo>
                    <a:pt x="4435" y="12045"/>
                  </a:lnTo>
                  <a:lnTo>
                    <a:pt x="7736" y="1437"/>
                  </a:lnTo>
                  <a:lnTo>
                    <a:pt x="6249" y="0"/>
                  </a:lnTo>
                  <a:lnTo>
                    <a:pt x="4258" y="1840"/>
                  </a:lnTo>
                  <a:lnTo>
                    <a:pt x="176" y="12272"/>
                  </a:lnTo>
                  <a:lnTo>
                    <a:pt x="0" y="19781"/>
                  </a:lnTo>
                  <a:lnTo>
                    <a:pt x="1814" y="262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82" name="Google Shape;282;p25"/>
            <p:cNvSpPr/>
            <p:nvPr/>
          </p:nvSpPr>
          <p:spPr>
            <a:xfrm>
              <a:off x="6918146" y="2173299"/>
              <a:ext cx="134051" cy="777499"/>
            </a:xfrm>
            <a:custGeom>
              <a:avLst/>
              <a:gdLst/>
              <a:ahLst/>
              <a:cxnLst/>
              <a:rect l="l" t="t" r="r" b="b"/>
              <a:pathLst>
                <a:path w="134051" h="777499" extrusionOk="0">
                  <a:moveTo>
                    <a:pt x="128693" y="3686"/>
                  </a:moveTo>
                  <a:lnTo>
                    <a:pt x="138009" y="0"/>
                  </a:lnTo>
                  <a:cubicBezTo>
                    <a:pt x="87472" y="156840"/>
                    <a:pt x="10526" y="274873"/>
                    <a:pt x="19172" y="424207"/>
                  </a:cubicBezTo>
                  <a:cubicBezTo>
                    <a:pt x="31371" y="548942"/>
                    <a:pt x="54495" y="650218"/>
                    <a:pt x="62873" y="749349"/>
                  </a:cubicBezTo>
                  <a:cubicBezTo>
                    <a:pt x="55701" y="761011"/>
                    <a:pt x="48328" y="772138"/>
                    <a:pt x="41157" y="782661"/>
                  </a:cubicBezTo>
                  <a:cubicBezTo>
                    <a:pt x="38476" y="675084"/>
                    <a:pt x="23060" y="602696"/>
                    <a:pt x="4024" y="442303"/>
                  </a:cubicBezTo>
                  <a:cubicBezTo>
                    <a:pt x="-20507" y="279163"/>
                    <a:pt x="72860" y="169508"/>
                    <a:pt x="128625" y="3686"/>
                  </a:cubicBezTo>
                  <a:lnTo>
                    <a:pt x="128625" y="368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6752032" y="2635173"/>
              <a:ext cx="67025" cy="160862"/>
            </a:xfrm>
            <a:custGeom>
              <a:avLst/>
              <a:gdLst/>
              <a:ahLst/>
              <a:cxnLst/>
              <a:rect l="l" t="t" r="r" b="b"/>
              <a:pathLst>
                <a:path w="67025" h="160862" extrusionOk="0">
                  <a:moveTo>
                    <a:pt x="0" y="53554"/>
                  </a:moveTo>
                  <a:lnTo>
                    <a:pt x="23124" y="0"/>
                  </a:lnTo>
                  <a:lnTo>
                    <a:pt x="72790" y="166492"/>
                  </a:lnTo>
                  <a:lnTo>
                    <a:pt x="0" y="53554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887696" y="2103024"/>
              <a:ext cx="341831" cy="1420947"/>
            </a:xfrm>
            <a:custGeom>
              <a:avLst/>
              <a:gdLst/>
              <a:ahLst/>
              <a:cxnLst/>
              <a:rect l="l" t="t" r="r" b="b"/>
              <a:pathLst>
                <a:path w="341831" h="1420947" extrusionOk="0">
                  <a:moveTo>
                    <a:pt x="167765" y="72321"/>
                  </a:moveTo>
                  <a:cubicBezTo>
                    <a:pt x="117228" y="229899"/>
                    <a:pt x="41087" y="344714"/>
                    <a:pt x="49666" y="494517"/>
                  </a:cubicBezTo>
                  <a:cubicBezTo>
                    <a:pt x="63071" y="632188"/>
                    <a:pt x="89814" y="741172"/>
                    <a:pt x="95512" y="850156"/>
                  </a:cubicBezTo>
                  <a:cubicBezTo>
                    <a:pt x="38875" y="1066314"/>
                    <a:pt x="1206" y="1246077"/>
                    <a:pt x="0" y="1423897"/>
                  </a:cubicBezTo>
                  <a:cubicBezTo>
                    <a:pt x="54157" y="1228182"/>
                    <a:pt x="242164" y="1179789"/>
                    <a:pt x="237137" y="880786"/>
                  </a:cubicBezTo>
                  <a:cubicBezTo>
                    <a:pt x="219912" y="527292"/>
                    <a:pt x="170648" y="463886"/>
                    <a:pt x="345786" y="12132"/>
                  </a:cubicBezTo>
                  <a:cubicBezTo>
                    <a:pt x="345786" y="11931"/>
                    <a:pt x="346122" y="11595"/>
                    <a:pt x="346122" y="11260"/>
                  </a:cubicBezTo>
                  <a:cubicBezTo>
                    <a:pt x="346456" y="5496"/>
                    <a:pt x="346456" y="3888"/>
                    <a:pt x="346657" y="0"/>
                  </a:cubicBezTo>
                  <a:cubicBezTo>
                    <a:pt x="291965" y="28486"/>
                    <a:pt x="226882" y="48661"/>
                    <a:pt x="168436" y="70310"/>
                  </a:cubicBezTo>
                  <a:lnTo>
                    <a:pt x="167765" y="723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7093445" y="1448656"/>
              <a:ext cx="529504" cy="516098"/>
            </a:xfrm>
            <a:custGeom>
              <a:avLst/>
              <a:gdLst/>
              <a:ahLst/>
              <a:cxnLst/>
              <a:rect l="l" t="t" r="r" b="b"/>
              <a:pathLst>
                <a:path w="529504" h="516098" extrusionOk="0">
                  <a:moveTo>
                    <a:pt x="278951" y="329973"/>
                  </a:moveTo>
                  <a:cubicBezTo>
                    <a:pt x="286860" y="332989"/>
                    <a:pt x="286324" y="381784"/>
                    <a:pt x="270506" y="412080"/>
                  </a:cubicBezTo>
                  <a:cubicBezTo>
                    <a:pt x="267289" y="418380"/>
                    <a:pt x="311392" y="395390"/>
                    <a:pt x="313737" y="340228"/>
                  </a:cubicBezTo>
                  <a:cubicBezTo>
                    <a:pt x="327746" y="321595"/>
                    <a:pt x="350468" y="310804"/>
                    <a:pt x="374530" y="314423"/>
                  </a:cubicBezTo>
                  <a:cubicBezTo>
                    <a:pt x="409451" y="319785"/>
                    <a:pt x="433513" y="353834"/>
                    <a:pt x="427950" y="390430"/>
                  </a:cubicBezTo>
                  <a:cubicBezTo>
                    <a:pt x="423258" y="421463"/>
                    <a:pt x="399263" y="444185"/>
                    <a:pt x="370777" y="447604"/>
                  </a:cubicBezTo>
                  <a:cubicBezTo>
                    <a:pt x="371313" y="447604"/>
                    <a:pt x="371648" y="447402"/>
                    <a:pt x="372185" y="447402"/>
                  </a:cubicBezTo>
                  <a:cubicBezTo>
                    <a:pt x="374865" y="469454"/>
                    <a:pt x="376675" y="491841"/>
                    <a:pt x="378820" y="514629"/>
                  </a:cubicBezTo>
                  <a:cubicBezTo>
                    <a:pt x="380227" y="517310"/>
                    <a:pt x="381903" y="519991"/>
                    <a:pt x="383310" y="522672"/>
                  </a:cubicBezTo>
                  <a:cubicBezTo>
                    <a:pt x="484586" y="469454"/>
                    <a:pt x="576345" y="270655"/>
                    <a:pt x="505365" y="241097"/>
                  </a:cubicBezTo>
                  <a:cubicBezTo>
                    <a:pt x="452683" y="46052"/>
                    <a:pt x="79818" y="-92491"/>
                    <a:pt x="101869" y="74940"/>
                  </a:cubicBezTo>
                  <a:cubicBezTo>
                    <a:pt x="-37947" y="55972"/>
                    <a:pt x="-9595" y="237545"/>
                    <a:pt x="44160" y="295254"/>
                  </a:cubicBezTo>
                  <a:cubicBezTo>
                    <a:pt x="54013" y="248269"/>
                    <a:pt x="72311" y="202021"/>
                    <a:pt x="101869" y="163481"/>
                  </a:cubicBezTo>
                  <a:cubicBezTo>
                    <a:pt x="132701" y="238215"/>
                    <a:pt x="203883" y="301688"/>
                    <a:pt x="278951" y="329973"/>
                  </a:cubicBezTo>
                  <a:lnTo>
                    <a:pt x="278951" y="329973"/>
                  </a:lnTo>
                  <a:close/>
                  <a:moveTo>
                    <a:pt x="370576" y="447536"/>
                  </a:moveTo>
                  <a:cubicBezTo>
                    <a:pt x="370039" y="447536"/>
                    <a:pt x="369705" y="447738"/>
                    <a:pt x="369168" y="447738"/>
                  </a:cubicBezTo>
                  <a:cubicBezTo>
                    <a:pt x="369705" y="447738"/>
                    <a:pt x="370039" y="447536"/>
                    <a:pt x="370576" y="447536"/>
                  </a:cubicBezTo>
                  <a:lnTo>
                    <a:pt x="370576" y="447536"/>
                  </a:lnTo>
                  <a:close/>
                  <a:moveTo>
                    <a:pt x="368967" y="447738"/>
                  </a:moveTo>
                  <a:cubicBezTo>
                    <a:pt x="368096" y="447738"/>
                    <a:pt x="367024" y="447939"/>
                    <a:pt x="365951" y="447939"/>
                  </a:cubicBezTo>
                  <a:cubicBezTo>
                    <a:pt x="367024" y="447939"/>
                    <a:pt x="368096" y="447738"/>
                    <a:pt x="368967" y="447738"/>
                  </a:cubicBezTo>
                  <a:lnTo>
                    <a:pt x="368967" y="447738"/>
                  </a:lnTo>
                  <a:close/>
                  <a:moveTo>
                    <a:pt x="364141" y="447939"/>
                  </a:moveTo>
                  <a:lnTo>
                    <a:pt x="362734" y="447939"/>
                  </a:lnTo>
                  <a:lnTo>
                    <a:pt x="364141" y="447939"/>
                  </a:lnTo>
                  <a:close/>
                  <a:moveTo>
                    <a:pt x="360924" y="447939"/>
                  </a:moveTo>
                  <a:cubicBezTo>
                    <a:pt x="360388" y="447939"/>
                    <a:pt x="360053" y="447939"/>
                    <a:pt x="359450" y="447738"/>
                  </a:cubicBezTo>
                  <a:cubicBezTo>
                    <a:pt x="359985" y="447939"/>
                    <a:pt x="360321" y="447939"/>
                    <a:pt x="360924" y="447939"/>
                  </a:cubicBezTo>
                  <a:lnTo>
                    <a:pt x="360924" y="447939"/>
                  </a:lnTo>
                  <a:close/>
                  <a:moveTo>
                    <a:pt x="359315" y="447738"/>
                  </a:moveTo>
                  <a:lnTo>
                    <a:pt x="357908" y="447738"/>
                  </a:lnTo>
                  <a:lnTo>
                    <a:pt x="359315" y="447738"/>
                  </a:lnTo>
                  <a:close/>
                  <a:moveTo>
                    <a:pt x="356098" y="447536"/>
                  </a:moveTo>
                  <a:cubicBezTo>
                    <a:pt x="355562" y="447335"/>
                    <a:pt x="355026" y="447335"/>
                    <a:pt x="354490" y="447201"/>
                  </a:cubicBezTo>
                  <a:cubicBezTo>
                    <a:pt x="355026" y="447402"/>
                    <a:pt x="355562" y="447402"/>
                    <a:pt x="356098" y="447536"/>
                  </a:cubicBezTo>
                  <a:lnTo>
                    <a:pt x="356098" y="4475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7160742" y="1730231"/>
              <a:ext cx="40215" cy="113943"/>
            </a:xfrm>
            <a:custGeom>
              <a:avLst/>
              <a:gdLst/>
              <a:ahLst/>
              <a:cxnLst/>
              <a:rect l="l" t="t" r="r" b="b"/>
              <a:pathLst>
                <a:path w="40215" h="113943" extrusionOk="0">
                  <a:moveTo>
                    <a:pt x="43656" y="0"/>
                  </a:moveTo>
                  <a:cubicBezTo>
                    <a:pt x="43656" y="0"/>
                    <a:pt x="43455" y="2279"/>
                    <a:pt x="42986" y="6233"/>
                  </a:cubicBezTo>
                  <a:cubicBezTo>
                    <a:pt x="42718" y="8177"/>
                    <a:pt x="42450" y="10590"/>
                    <a:pt x="42047" y="13338"/>
                  </a:cubicBezTo>
                  <a:cubicBezTo>
                    <a:pt x="41712" y="16086"/>
                    <a:pt x="41444" y="19169"/>
                    <a:pt x="40305" y="22454"/>
                  </a:cubicBezTo>
                  <a:cubicBezTo>
                    <a:pt x="39299" y="25805"/>
                    <a:pt x="38294" y="29357"/>
                    <a:pt x="37155" y="33178"/>
                  </a:cubicBezTo>
                  <a:cubicBezTo>
                    <a:pt x="36216" y="37065"/>
                    <a:pt x="34340" y="40819"/>
                    <a:pt x="32396" y="44706"/>
                  </a:cubicBezTo>
                  <a:cubicBezTo>
                    <a:pt x="30452" y="48527"/>
                    <a:pt x="28709" y="52682"/>
                    <a:pt x="26431" y="56637"/>
                  </a:cubicBezTo>
                  <a:cubicBezTo>
                    <a:pt x="23884" y="60390"/>
                    <a:pt x="21337" y="64144"/>
                    <a:pt x="18723" y="67964"/>
                  </a:cubicBezTo>
                  <a:cubicBezTo>
                    <a:pt x="16108" y="71718"/>
                    <a:pt x="13361" y="75471"/>
                    <a:pt x="10881" y="78889"/>
                  </a:cubicBezTo>
                  <a:cubicBezTo>
                    <a:pt x="8669" y="82107"/>
                    <a:pt x="6725" y="85793"/>
                    <a:pt x="6189" y="89278"/>
                  </a:cubicBezTo>
                  <a:cubicBezTo>
                    <a:pt x="5586" y="92764"/>
                    <a:pt x="6189" y="96182"/>
                    <a:pt x="7999" y="98997"/>
                  </a:cubicBezTo>
                  <a:cubicBezTo>
                    <a:pt x="9808" y="101812"/>
                    <a:pt x="12355" y="104225"/>
                    <a:pt x="14969" y="106035"/>
                  </a:cubicBezTo>
                  <a:cubicBezTo>
                    <a:pt x="20264" y="109788"/>
                    <a:pt x="25492" y="112000"/>
                    <a:pt x="29045" y="113542"/>
                  </a:cubicBezTo>
                  <a:cubicBezTo>
                    <a:pt x="32731" y="114949"/>
                    <a:pt x="34809" y="115821"/>
                    <a:pt x="34809" y="115821"/>
                  </a:cubicBezTo>
                  <a:cubicBezTo>
                    <a:pt x="34809" y="115821"/>
                    <a:pt x="32597" y="115486"/>
                    <a:pt x="28642" y="114815"/>
                  </a:cubicBezTo>
                  <a:cubicBezTo>
                    <a:pt x="24822" y="113810"/>
                    <a:pt x="19125" y="112804"/>
                    <a:pt x="12824" y="109319"/>
                  </a:cubicBezTo>
                  <a:cubicBezTo>
                    <a:pt x="9741" y="107644"/>
                    <a:pt x="6390" y="105298"/>
                    <a:pt x="3709" y="101812"/>
                  </a:cubicBezTo>
                  <a:cubicBezTo>
                    <a:pt x="1028" y="98327"/>
                    <a:pt x="-514" y="93233"/>
                    <a:pt x="156" y="88407"/>
                  </a:cubicBezTo>
                  <a:cubicBezTo>
                    <a:pt x="760" y="83514"/>
                    <a:pt x="2703" y="79090"/>
                    <a:pt x="5452" y="75002"/>
                  </a:cubicBezTo>
                  <a:cubicBezTo>
                    <a:pt x="8199" y="71248"/>
                    <a:pt x="10679" y="67629"/>
                    <a:pt x="13159" y="63943"/>
                  </a:cubicBezTo>
                  <a:cubicBezTo>
                    <a:pt x="15706" y="60323"/>
                    <a:pt x="18253" y="56704"/>
                    <a:pt x="20800" y="53151"/>
                  </a:cubicBezTo>
                  <a:cubicBezTo>
                    <a:pt x="23012" y="49398"/>
                    <a:pt x="24956" y="45645"/>
                    <a:pt x="27034" y="42025"/>
                  </a:cubicBezTo>
                  <a:cubicBezTo>
                    <a:pt x="28978" y="38406"/>
                    <a:pt x="31189" y="34987"/>
                    <a:pt x="32396" y="31368"/>
                  </a:cubicBezTo>
                  <a:cubicBezTo>
                    <a:pt x="33870" y="27883"/>
                    <a:pt x="35211" y="24531"/>
                    <a:pt x="36485" y="21448"/>
                  </a:cubicBezTo>
                  <a:cubicBezTo>
                    <a:pt x="37892" y="18432"/>
                    <a:pt x="38696" y="15416"/>
                    <a:pt x="39501" y="12735"/>
                  </a:cubicBezTo>
                  <a:cubicBezTo>
                    <a:pt x="40305" y="10121"/>
                    <a:pt x="41042" y="7775"/>
                    <a:pt x="41579" y="5898"/>
                  </a:cubicBezTo>
                  <a:cubicBezTo>
                    <a:pt x="42785" y="2145"/>
                    <a:pt x="43522" y="0"/>
                    <a:pt x="43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7155878" y="1703525"/>
              <a:ext cx="33512" cy="13405"/>
            </a:xfrm>
            <a:custGeom>
              <a:avLst/>
              <a:gdLst/>
              <a:ahLst/>
              <a:cxnLst/>
              <a:rect l="l" t="t" r="r" b="b"/>
              <a:pathLst>
                <a:path w="33512" h="13405" extrusionOk="0">
                  <a:moveTo>
                    <a:pt x="35256" y="11595"/>
                  </a:moveTo>
                  <a:cubicBezTo>
                    <a:pt x="35256" y="11595"/>
                    <a:pt x="32642" y="10389"/>
                    <a:pt x="29156" y="9115"/>
                  </a:cubicBezTo>
                  <a:cubicBezTo>
                    <a:pt x="27347" y="8512"/>
                    <a:pt x="25336" y="7842"/>
                    <a:pt x="23258" y="7373"/>
                  </a:cubicBezTo>
                  <a:cubicBezTo>
                    <a:pt x="21113" y="6971"/>
                    <a:pt x="18968" y="6636"/>
                    <a:pt x="16824" y="6770"/>
                  </a:cubicBezTo>
                  <a:cubicBezTo>
                    <a:pt x="14679" y="6770"/>
                    <a:pt x="12668" y="7440"/>
                    <a:pt x="10724" y="8043"/>
                  </a:cubicBezTo>
                  <a:cubicBezTo>
                    <a:pt x="9853" y="8579"/>
                    <a:pt x="8781" y="8780"/>
                    <a:pt x="7976" y="9384"/>
                  </a:cubicBezTo>
                  <a:cubicBezTo>
                    <a:pt x="7172" y="9920"/>
                    <a:pt x="6167" y="10255"/>
                    <a:pt x="5429" y="10858"/>
                  </a:cubicBezTo>
                  <a:cubicBezTo>
                    <a:pt x="3888" y="11864"/>
                    <a:pt x="2480" y="12802"/>
                    <a:pt x="1609" y="13539"/>
                  </a:cubicBezTo>
                  <a:cubicBezTo>
                    <a:pt x="671" y="14209"/>
                    <a:pt x="0" y="14612"/>
                    <a:pt x="0" y="14612"/>
                  </a:cubicBezTo>
                  <a:cubicBezTo>
                    <a:pt x="134" y="14679"/>
                    <a:pt x="268" y="11730"/>
                    <a:pt x="2614" y="8110"/>
                  </a:cubicBezTo>
                  <a:cubicBezTo>
                    <a:pt x="3754" y="6300"/>
                    <a:pt x="5563" y="4357"/>
                    <a:pt x="7909" y="2748"/>
                  </a:cubicBezTo>
                  <a:cubicBezTo>
                    <a:pt x="9183" y="2145"/>
                    <a:pt x="10456" y="1206"/>
                    <a:pt x="11931" y="871"/>
                  </a:cubicBezTo>
                  <a:cubicBezTo>
                    <a:pt x="13405" y="335"/>
                    <a:pt x="14947" y="201"/>
                    <a:pt x="16489" y="0"/>
                  </a:cubicBezTo>
                  <a:cubicBezTo>
                    <a:pt x="18030" y="0"/>
                    <a:pt x="19572" y="67"/>
                    <a:pt x="21046" y="402"/>
                  </a:cubicBezTo>
                  <a:cubicBezTo>
                    <a:pt x="22521" y="603"/>
                    <a:pt x="23862" y="1206"/>
                    <a:pt x="25135" y="1743"/>
                  </a:cubicBezTo>
                  <a:cubicBezTo>
                    <a:pt x="27682" y="2882"/>
                    <a:pt x="29693" y="4424"/>
                    <a:pt x="31234" y="5898"/>
                  </a:cubicBezTo>
                  <a:cubicBezTo>
                    <a:pt x="32776" y="7373"/>
                    <a:pt x="33781" y="8914"/>
                    <a:pt x="34384" y="9920"/>
                  </a:cubicBezTo>
                  <a:cubicBezTo>
                    <a:pt x="34921" y="10992"/>
                    <a:pt x="35189" y="11662"/>
                    <a:pt x="35189" y="116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7243957" y="1704021"/>
              <a:ext cx="40215" cy="20107"/>
            </a:xfrm>
            <a:custGeom>
              <a:avLst/>
              <a:gdLst/>
              <a:ahLst/>
              <a:cxnLst/>
              <a:rect l="l" t="t" r="r" b="b"/>
              <a:pathLst>
                <a:path w="40215" h="20107" extrusionOk="0">
                  <a:moveTo>
                    <a:pt x="42025" y="20483"/>
                  </a:moveTo>
                  <a:cubicBezTo>
                    <a:pt x="42025" y="20483"/>
                    <a:pt x="41422" y="19947"/>
                    <a:pt x="40350" y="18875"/>
                  </a:cubicBezTo>
                  <a:cubicBezTo>
                    <a:pt x="39344" y="17869"/>
                    <a:pt x="37870" y="16596"/>
                    <a:pt x="36127" y="15054"/>
                  </a:cubicBezTo>
                  <a:cubicBezTo>
                    <a:pt x="34317" y="13647"/>
                    <a:pt x="32306" y="11971"/>
                    <a:pt x="29960" y="10564"/>
                  </a:cubicBezTo>
                  <a:cubicBezTo>
                    <a:pt x="27615" y="9223"/>
                    <a:pt x="25135" y="7950"/>
                    <a:pt x="22588" y="7279"/>
                  </a:cubicBezTo>
                  <a:cubicBezTo>
                    <a:pt x="21315" y="7011"/>
                    <a:pt x="19974" y="6609"/>
                    <a:pt x="18700" y="6609"/>
                  </a:cubicBezTo>
                  <a:cubicBezTo>
                    <a:pt x="17359" y="6408"/>
                    <a:pt x="16086" y="6609"/>
                    <a:pt x="14745" y="6542"/>
                  </a:cubicBezTo>
                  <a:cubicBezTo>
                    <a:pt x="13472" y="6877"/>
                    <a:pt x="12198" y="6810"/>
                    <a:pt x="10992" y="7145"/>
                  </a:cubicBezTo>
                  <a:cubicBezTo>
                    <a:pt x="9853" y="7547"/>
                    <a:pt x="8580" y="7614"/>
                    <a:pt x="7507" y="8084"/>
                  </a:cubicBezTo>
                  <a:cubicBezTo>
                    <a:pt x="5362" y="8754"/>
                    <a:pt x="3485" y="9424"/>
                    <a:pt x="2144" y="10027"/>
                  </a:cubicBezTo>
                  <a:cubicBezTo>
                    <a:pt x="804" y="10564"/>
                    <a:pt x="0" y="10765"/>
                    <a:pt x="0" y="10765"/>
                  </a:cubicBezTo>
                  <a:cubicBezTo>
                    <a:pt x="134" y="10899"/>
                    <a:pt x="1541" y="7681"/>
                    <a:pt x="5630" y="4598"/>
                  </a:cubicBezTo>
                  <a:cubicBezTo>
                    <a:pt x="6568" y="3727"/>
                    <a:pt x="7842" y="3124"/>
                    <a:pt x="9183" y="2386"/>
                  </a:cubicBezTo>
                  <a:cubicBezTo>
                    <a:pt x="10456" y="1649"/>
                    <a:pt x="12065" y="1180"/>
                    <a:pt x="13674" y="644"/>
                  </a:cubicBezTo>
                  <a:cubicBezTo>
                    <a:pt x="15349" y="443"/>
                    <a:pt x="17092" y="-161"/>
                    <a:pt x="18901" y="40"/>
                  </a:cubicBezTo>
                  <a:cubicBezTo>
                    <a:pt x="20711" y="40"/>
                    <a:pt x="22521" y="376"/>
                    <a:pt x="24330" y="711"/>
                  </a:cubicBezTo>
                  <a:cubicBezTo>
                    <a:pt x="26073" y="1314"/>
                    <a:pt x="27816" y="1917"/>
                    <a:pt x="29290" y="2789"/>
                  </a:cubicBezTo>
                  <a:cubicBezTo>
                    <a:pt x="30899" y="3526"/>
                    <a:pt x="32173" y="4732"/>
                    <a:pt x="33513" y="5738"/>
                  </a:cubicBezTo>
                  <a:cubicBezTo>
                    <a:pt x="35993" y="7883"/>
                    <a:pt x="37803" y="10362"/>
                    <a:pt x="39076" y="12574"/>
                  </a:cubicBezTo>
                  <a:cubicBezTo>
                    <a:pt x="40350" y="14786"/>
                    <a:pt x="41087" y="16797"/>
                    <a:pt x="41422" y="18204"/>
                  </a:cubicBezTo>
                  <a:cubicBezTo>
                    <a:pt x="41757" y="19612"/>
                    <a:pt x="41891" y="20416"/>
                    <a:pt x="41891" y="204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7413268" y="1874796"/>
              <a:ext cx="93836" cy="154159"/>
            </a:xfrm>
            <a:custGeom>
              <a:avLst/>
              <a:gdLst/>
              <a:ahLst/>
              <a:cxnLst/>
              <a:rect l="l" t="t" r="r" b="b"/>
              <a:pathLst>
                <a:path w="93836" h="154159" extrusionOk="0">
                  <a:moveTo>
                    <a:pt x="41842" y="10590"/>
                  </a:moveTo>
                  <a:cubicBezTo>
                    <a:pt x="31788" y="15416"/>
                    <a:pt x="24616" y="33379"/>
                    <a:pt x="25353" y="54492"/>
                  </a:cubicBezTo>
                  <a:cubicBezTo>
                    <a:pt x="26224" y="78889"/>
                    <a:pt x="37150" y="98394"/>
                    <a:pt x="49751" y="98059"/>
                  </a:cubicBezTo>
                  <a:cubicBezTo>
                    <a:pt x="72338" y="97322"/>
                    <a:pt x="77701" y="39478"/>
                    <a:pt x="61213" y="18834"/>
                  </a:cubicBezTo>
                  <a:cubicBezTo>
                    <a:pt x="65904" y="17963"/>
                    <a:pt x="69657" y="15215"/>
                    <a:pt x="73947" y="13472"/>
                  </a:cubicBezTo>
                  <a:cubicBezTo>
                    <a:pt x="110476" y="53956"/>
                    <a:pt x="96334" y="154696"/>
                    <a:pt x="49751" y="156304"/>
                  </a:cubicBezTo>
                  <a:cubicBezTo>
                    <a:pt x="-4406" y="158114"/>
                    <a:pt x="-20894" y="42092"/>
                    <a:pt x="33464" y="0"/>
                  </a:cubicBezTo>
                  <a:cubicBezTo>
                    <a:pt x="35809" y="3217"/>
                    <a:pt x="39898" y="7172"/>
                    <a:pt x="41909" y="10590"/>
                  </a:cubicBezTo>
                  <a:lnTo>
                    <a:pt x="41909" y="105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6415338" y="2211850"/>
              <a:ext cx="33512" cy="113943"/>
            </a:xfrm>
            <a:custGeom>
              <a:avLst/>
              <a:gdLst/>
              <a:ahLst/>
              <a:cxnLst/>
              <a:rect l="l" t="t" r="r" b="b"/>
              <a:pathLst>
                <a:path w="33512" h="113943" extrusionOk="0">
                  <a:moveTo>
                    <a:pt x="32014" y="113743"/>
                  </a:moveTo>
                  <a:cubicBezTo>
                    <a:pt x="29400" y="110861"/>
                    <a:pt x="26853" y="107576"/>
                    <a:pt x="24306" y="103890"/>
                  </a:cubicBezTo>
                  <a:cubicBezTo>
                    <a:pt x="21625" y="100338"/>
                    <a:pt x="19413" y="96182"/>
                    <a:pt x="17000" y="91959"/>
                  </a:cubicBezTo>
                  <a:cubicBezTo>
                    <a:pt x="14855" y="87603"/>
                    <a:pt x="12644" y="83112"/>
                    <a:pt x="11035" y="78219"/>
                  </a:cubicBezTo>
                  <a:cubicBezTo>
                    <a:pt x="9158" y="73460"/>
                    <a:pt x="7952" y="68433"/>
                    <a:pt x="6813" y="63339"/>
                  </a:cubicBezTo>
                  <a:lnTo>
                    <a:pt x="5539" y="55698"/>
                  </a:lnTo>
                  <a:cubicBezTo>
                    <a:pt x="5338" y="53151"/>
                    <a:pt x="5137" y="50537"/>
                    <a:pt x="4936" y="48058"/>
                  </a:cubicBezTo>
                  <a:cubicBezTo>
                    <a:pt x="4668" y="42964"/>
                    <a:pt x="4601" y="37937"/>
                    <a:pt x="4936" y="33111"/>
                  </a:cubicBezTo>
                  <a:cubicBezTo>
                    <a:pt x="5338" y="23459"/>
                    <a:pt x="6946" y="14545"/>
                    <a:pt x="8622" y="7038"/>
                  </a:cubicBezTo>
                  <a:cubicBezTo>
                    <a:pt x="9091" y="4625"/>
                    <a:pt x="9695" y="2480"/>
                    <a:pt x="10298" y="402"/>
                  </a:cubicBezTo>
                  <a:lnTo>
                    <a:pt x="9024" y="0"/>
                  </a:lnTo>
                  <a:cubicBezTo>
                    <a:pt x="9024" y="0"/>
                    <a:pt x="8354" y="1944"/>
                    <a:pt x="7215" y="5362"/>
                  </a:cubicBezTo>
                  <a:cubicBezTo>
                    <a:pt x="6611" y="7038"/>
                    <a:pt x="5874" y="9116"/>
                    <a:pt x="5271" y="11595"/>
                  </a:cubicBezTo>
                  <a:cubicBezTo>
                    <a:pt x="4668" y="14075"/>
                    <a:pt x="3729" y="16756"/>
                    <a:pt x="3126" y="19840"/>
                  </a:cubicBezTo>
                  <a:cubicBezTo>
                    <a:pt x="1786" y="25939"/>
                    <a:pt x="512" y="33111"/>
                    <a:pt x="177" y="40953"/>
                  </a:cubicBezTo>
                  <a:cubicBezTo>
                    <a:pt x="-91" y="44840"/>
                    <a:pt x="-24" y="48929"/>
                    <a:pt x="177" y="53017"/>
                  </a:cubicBezTo>
                  <a:cubicBezTo>
                    <a:pt x="378" y="55095"/>
                    <a:pt x="512" y="57173"/>
                    <a:pt x="713" y="59251"/>
                  </a:cubicBezTo>
                  <a:lnTo>
                    <a:pt x="1719" y="65417"/>
                  </a:lnTo>
                  <a:cubicBezTo>
                    <a:pt x="2657" y="69506"/>
                    <a:pt x="3662" y="73594"/>
                    <a:pt x="5137" y="77415"/>
                  </a:cubicBezTo>
                  <a:cubicBezTo>
                    <a:pt x="6477" y="81369"/>
                    <a:pt x="8220" y="84989"/>
                    <a:pt x="9963" y="88541"/>
                  </a:cubicBezTo>
                  <a:cubicBezTo>
                    <a:pt x="11906" y="91959"/>
                    <a:pt x="13649" y="95311"/>
                    <a:pt x="15861" y="98193"/>
                  </a:cubicBezTo>
                  <a:cubicBezTo>
                    <a:pt x="17872" y="101142"/>
                    <a:pt x="19949" y="103823"/>
                    <a:pt x="22094" y="106169"/>
                  </a:cubicBezTo>
                  <a:cubicBezTo>
                    <a:pt x="24038" y="108582"/>
                    <a:pt x="26116" y="110593"/>
                    <a:pt x="27993" y="112335"/>
                  </a:cubicBezTo>
                  <a:cubicBezTo>
                    <a:pt x="29735" y="114145"/>
                    <a:pt x="31411" y="115620"/>
                    <a:pt x="32818" y="116759"/>
                  </a:cubicBezTo>
                  <a:cubicBezTo>
                    <a:pt x="35634" y="119105"/>
                    <a:pt x="37242" y="120445"/>
                    <a:pt x="37242" y="120445"/>
                  </a:cubicBezTo>
                  <a:lnTo>
                    <a:pt x="37779" y="119775"/>
                  </a:lnTo>
                  <a:cubicBezTo>
                    <a:pt x="35969" y="117966"/>
                    <a:pt x="34025" y="116022"/>
                    <a:pt x="32148" y="1136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7596804" y="2478694"/>
              <a:ext cx="167564" cy="576422"/>
            </a:xfrm>
            <a:custGeom>
              <a:avLst/>
              <a:gdLst/>
              <a:ahLst/>
              <a:cxnLst/>
              <a:rect l="l" t="t" r="r" b="b"/>
              <a:pathLst>
                <a:path w="167564" h="576422" extrusionOk="0">
                  <a:moveTo>
                    <a:pt x="0" y="0"/>
                  </a:moveTo>
                  <a:lnTo>
                    <a:pt x="151478" y="345987"/>
                  </a:lnTo>
                  <a:lnTo>
                    <a:pt x="169240" y="580444"/>
                  </a:lnTo>
                  <a:lnTo>
                    <a:pt x="105566" y="566100"/>
                  </a:lnTo>
                  <a:lnTo>
                    <a:pt x="116357" y="3414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6136404" y="1942017"/>
              <a:ext cx="113943" cy="113943"/>
            </a:xfrm>
            <a:custGeom>
              <a:avLst/>
              <a:gdLst/>
              <a:ahLst/>
              <a:cxnLst/>
              <a:rect l="l" t="t" r="r" b="b"/>
              <a:pathLst>
                <a:path w="113943" h="113943" extrusionOk="0">
                  <a:moveTo>
                    <a:pt x="4778" y="4198"/>
                  </a:moveTo>
                  <a:lnTo>
                    <a:pt x="4778" y="4198"/>
                  </a:lnTo>
                  <a:cubicBezTo>
                    <a:pt x="11614" y="-1164"/>
                    <a:pt x="20931" y="-1700"/>
                    <a:pt x="26829" y="4400"/>
                  </a:cubicBezTo>
                  <a:lnTo>
                    <a:pt x="114834" y="93879"/>
                  </a:lnTo>
                  <a:lnTo>
                    <a:pt x="93855" y="116668"/>
                  </a:lnTo>
                  <a:lnTo>
                    <a:pt x="4778" y="26317"/>
                  </a:lnTo>
                  <a:cubicBezTo>
                    <a:pt x="-1322" y="20218"/>
                    <a:pt x="-1858" y="9628"/>
                    <a:pt x="4778" y="4265"/>
                  </a:cubicBezTo>
                  <a:lnTo>
                    <a:pt x="4778" y="42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7822019" y="3297567"/>
              <a:ext cx="167564" cy="40215"/>
            </a:xfrm>
            <a:custGeom>
              <a:avLst/>
              <a:gdLst/>
              <a:ahLst/>
              <a:cxnLst/>
              <a:rect l="l" t="t" r="r" b="b"/>
              <a:pathLst>
                <a:path w="167564" h="40215" extrusionOk="0">
                  <a:moveTo>
                    <a:pt x="0" y="18097"/>
                  </a:moveTo>
                  <a:cubicBezTo>
                    <a:pt x="737" y="27078"/>
                    <a:pt x="1407" y="35859"/>
                    <a:pt x="1810" y="44103"/>
                  </a:cubicBezTo>
                  <a:cubicBezTo>
                    <a:pt x="64210" y="49130"/>
                    <a:pt x="129762" y="35121"/>
                    <a:pt x="172793" y="8043"/>
                  </a:cubicBezTo>
                  <a:lnTo>
                    <a:pt x="172457" y="0"/>
                  </a:lnTo>
                  <a:cubicBezTo>
                    <a:pt x="125875" y="21716"/>
                    <a:pt x="60256" y="28888"/>
                    <a:pt x="0" y="18097"/>
                  </a:cubicBezTo>
                  <a:lnTo>
                    <a:pt x="0" y="18097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4996161" y="3206945"/>
              <a:ext cx="1065710" cy="482586"/>
            </a:xfrm>
            <a:custGeom>
              <a:avLst/>
              <a:gdLst/>
              <a:ahLst/>
              <a:cxnLst/>
              <a:rect l="l" t="t" r="r" b="b"/>
              <a:pathLst>
                <a:path w="1065710" h="482586" extrusionOk="0">
                  <a:moveTo>
                    <a:pt x="0" y="0"/>
                  </a:moveTo>
                  <a:lnTo>
                    <a:pt x="1071810" y="0"/>
                  </a:lnTo>
                  <a:lnTo>
                    <a:pt x="1071810" y="483256"/>
                  </a:lnTo>
                  <a:lnTo>
                    <a:pt x="0" y="4832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4996161" y="3262228"/>
              <a:ext cx="1065710" cy="46918"/>
            </a:xfrm>
            <a:custGeom>
              <a:avLst/>
              <a:gdLst/>
              <a:ahLst/>
              <a:cxnLst/>
              <a:rect l="l" t="t" r="r" b="b"/>
              <a:pathLst>
                <a:path w="1065710" h="46918" extrusionOk="0">
                  <a:moveTo>
                    <a:pt x="0" y="50001"/>
                  </a:moveTo>
                  <a:lnTo>
                    <a:pt x="1071810" y="0"/>
                  </a:lnTo>
                  <a:lnTo>
                    <a:pt x="0" y="0"/>
                  </a:lnTo>
                  <a:lnTo>
                    <a:pt x="0" y="5000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996161" y="3206945"/>
              <a:ext cx="1139439" cy="53620"/>
            </a:xfrm>
            <a:custGeom>
              <a:avLst/>
              <a:gdLst/>
              <a:ahLst/>
              <a:cxnLst/>
              <a:rect l="l" t="t" r="r" b="b"/>
              <a:pathLst>
                <a:path w="1139439" h="53620" extrusionOk="0">
                  <a:moveTo>
                    <a:pt x="0" y="0"/>
                  </a:moveTo>
                  <a:lnTo>
                    <a:pt x="1141651" y="0"/>
                  </a:lnTo>
                  <a:lnTo>
                    <a:pt x="1141651" y="55363"/>
                  </a:lnTo>
                  <a:lnTo>
                    <a:pt x="0" y="553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996161" y="3545939"/>
              <a:ext cx="1065710" cy="6600"/>
            </a:xfrm>
            <a:custGeom>
              <a:avLst/>
              <a:gdLst/>
              <a:ahLst/>
              <a:cxnLst/>
              <a:rect l="l" t="t" r="r" b="b"/>
              <a:pathLst>
                <a:path w="1065710" h="120000" extrusionOk="0">
                  <a:moveTo>
                    <a:pt x="0" y="0"/>
                  </a:moveTo>
                  <a:lnTo>
                    <a:pt x="1071810" y="0"/>
                  </a:lnTo>
                  <a:lnTo>
                    <a:pt x="1071810" y="83998"/>
                  </a:lnTo>
                  <a:lnTo>
                    <a:pt x="0" y="83998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5497923" y="3472183"/>
              <a:ext cx="254698" cy="13405"/>
            </a:xfrm>
            <a:custGeom>
              <a:avLst/>
              <a:gdLst/>
              <a:ahLst/>
              <a:cxnLst/>
              <a:rect l="l" t="t" r="r" b="b"/>
              <a:pathLst>
                <a:path w="254698" h="13405" extrusionOk="0">
                  <a:moveTo>
                    <a:pt x="0" y="0"/>
                  </a:moveTo>
                  <a:lnTo>
                    <a:pt x="261066" y="0"/>
                  </a:lnTo>
                  <a:lnTo>
                    <a:pt x="261066" y="18499"/>
                  </a:lnTo>
                  <a:lnTo>
                    <a:pt x="0" y="184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7283770" y="3404242"/>
              <a:ext cx="67025" cy="278927"/>
            </a:xfrm>
            <a:custGeom>
              <a:avLst/>
              <a:gdLst/>
              <a:ahLst/>
              <a:cxnLst/>
              <a:rect l="l" t="t" r="r" b="b"/>
              <a:pathLst>
                <a:path w="67025" h="274805" extrusionOk="0">
                  <a:moveTo>
                    <a:pt x="0" y="0"/>
                  </a:moveTo>
                  <a:lnTo>
                    <a:pt x="23660" y="37468"/>
                  </a:lnTo>
                  <a:lnTo>
                    <a:pt x="69573" y="280302"/>
                  </a:lnTo>
                  <a:lnTo>
                    <a:pt x="30833" y="280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0" name="Google Shape;300;p25"/>
            <p:cNvCxnSpPr/>
            <p:nvPr/>
          </p:nvCxnSpPr>
          <p:spPr>
            <a:xfrm>
              <a:off x="4921187" y="3688828"/>
              <a:ext cx="3594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863;p29"/>
          <p:cNvSpPr txBox="1">
            <a:spLocks noGrp="1"/>
          </p:cNvSpPr>
          <p:nvPr>
            <p:ph type="ctrTitle"/>
          </p:nvPr>
        </p:nvSpPr>
        <p:spPr>
          <a:xfrm>
            <a:off x="546271" y="1066111"/>
            <a:ext cx="4577100" cy="22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 smtClean="0"/>
              <a:t>HOUSE PRICE</a:t>
            </a:r>
            <a:br>
              <a:rPr lang="en-IN" dirty="0" smtClean="0"/>
            </a:br>
            <a:r>
              <a:rPr lang="en" sz="4900" dirty="0" smtClean="0"/>
              <a:t>PREDICTION</a:t>
            </a:r>
            <a:r>
              <a:rPr lang="en" sz="6100" dirty="0" smtClean="0"/>
              <a:t> </a:t>
            </a:r>
            <a:r>
              <a:rPr lang="en" sz="3200" b="0" dirty="0" smtClean="0">
                <a:solidFill>
                  <a:schemeClr val="accent6"/>
                </a:solidFill>
              </a:rPr>
              <a:t>MACHINE LEARNING</a:t>
            </a:r>
            <a:endParaRPr sz="32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>
            <a:spLocks noGrp="1"/>
          </p:cNvSpPr>
          <p:nvPr>
            <p:ph type="title" idx="8"/>
          </p:nvPr>
        </p:nvSpPr>
        <p:spPr>
          <a:xfrm>
            <a:off x="720000" y="477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Exploratory Data Analysis</a:t>
            </a:r>
            <a:endParaRPr dirty="0"/>
          </a:p>
        </p:txBody>
      </p:sp>
      <p:sp>
        <p:nvSpPr>
          <p:cNvPr id="444" name="Google Shape;444;p31"/>
          <p:cNvSpPr txBox="1">
            <a:spLocks noGrp="1"/>
          </p:cNvSpPr>
          <p:nvPr>
            <p:ph type="title"/>
          </p:nvPr>
        </p:nvSpPr>
        <p:spPr>
          <a:xfrm>
            <a:off x="1878150" y="1479275"/>
            <a:ext cx="2656236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Statistics Summary</a:t>
            </a:r>
            <a:endParaRPr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title" idx="2"/>
          </p:nvPr>
        </p:nvSpPr>
        <p:spPr>
          <a:xfrm>
            <a:off x="6007499" y="1479275"/>
            <a:ext cx="2528472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Visualization</a:t>
            </a:r>
            <a:endParaRPr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subTitle" idx="1"/>
          </p:nvPr>
        </p:nvSpPr>
        <p:spPr>
          <a:xfrm>
            <a:off x="1733612" y="1922375"/>
            <a:ext cx="3082901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000" dirty="0"/>
              <a:t>A statistical summary offers a </a:t>
            </a:r>
            <a:r>
              <a:rPr lang="en-US" sz="1000" dirty="0" smtClean="0"/>
              <a:t>compact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000" dirty="0" smtClean="0"/>
              <a:t>representation </a:t>
            </a:r>
            <a:r>
              <a:rPr lang="en-US" sz="1000" dirty="0"/>
              <a:t>of essential </a:t>
            </a:r>
            <a:r>
              <a:rPr lang="en-US" sz="1000" dirty="0" smtClean="0"/>
              <a:t>descriptive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000" dirty="0" smtClean="0"/>
              <a:t>statistics </a:t>
            </a:r>
            <a:r>
              <a:rPr lang="en-US" sz="1000" dirty="0"/>
              <a:t>summarizing the distribution </a:t>
            </a:r>
            <a:r>
              <a:rPr lang="en-US" sz="1000" dirty="0" smtClean="0"/>
              <a:t>and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000" dirty="0" smtClean="0"/>
              <a:t>characteristics </a:t>
            </a:r>
            <a:r>
              <a:rPr lang="en-US" sz="1000" dirty="0"/>
              <a:t>of a dataset.</a:t>
            </a:r>
          </a:p>
        </p:txBody>
      </p:sp>
      <p:sp>
        <p:nvSpPr>
          <p:cNvPr id="452" name="Google Shape;452;p31"/>
          <p:cNvSpPr/>
          <p:nvPr/>
        </p:nvSpPr>
        <p:spPr>
          <a:xfrm>
            <a:off x="907950" y="1636158"/>
            <a:ext cx="894000" cy="89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3" name="Google Shape;453;p31"/>
          <p:cNvSpPr/>
          <p:nvPr/>
        </p:nvSpPr>
        <p:spPr>
          <a:xfrm>
            <a:off x="5037275" y="1636158"/>
            <a:ext cx="894000" cy="89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4" name="Google Shape;454;p31"/>
          <p:cNvSpPr/>
          <p:nvPr/>
        </p:nvSpPr>
        <p:spPr>
          <a:xfrm>
            <a:off x="907950" y="3256108"/>
            <a:ext cx="894000" cy="89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456" name="Google Shape;456;p31"/>
          <p:cNvGrpSpPr/>
          <p:nvPr/>
        </p:nvGrpSpPr>
        <p:grpSpPr>
          <a:xfrm>
            <a:off x="1145340" y="1869560"/>
            <a:ext cx="419196" cy="427197"/>
            <a:chOff x="9897243" y="1356163"/>
            <a:chExt cx="419196" cy="427197"/>
          </a:xfrm>
        </p:grpSpPr>
        <p:sp>
          <p:nvSpPr>
            <p:cNvPr id="457" name="Google Shape;457;p31"/>
            <p:cNvSpPr/>
            <p:nvPr/>
          </p:nvSpPr>
          <p:spPr>
            <a:xfrm>
              <a:off x="10195566" y="1432173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101346" y="50673"/>
                  </a:moveTo>
                  <a:cubicBezTo>
                    <a:pt x="101346" y="78677"/>
                    <a:pt x="78676" y="101346"/>
                    <a:pt x="50673" y="101346"/>
                  </a:cubicBezTo>
                  <a:cubicBezTo>
                    <a:pt x="22669" y="101346"/>
                    <a:pt x="0" y="78677"/>
                    <a:pt x="0" y="50673"/>
                  </a:cubicBezTo>
                  <a:cubicBezTo>
                    <a:pt x="0" y="22670"/>
                    <a:pt x="22669" y="0"/>
                    <a:pt x="50673" y="0"/>
                  </a:cubicBezTo>
                  <a:cubicBezTo>
                    <a:pt x="78676" y="0"/>
                    <a:pt x="101346" y="22670"/>
                    <a:pt x="101346" y="50673"/>
                  </a:cubicBezTo>
                  <a:lnTo>
                    <a:pt x="101346" y="506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9897243" y="1630960"/>
              <a:ext cx="285750" cy="152400"/>
            </a:xfrm>
            <a:custGeom>
              <a:avLst/>
              <a:gdLst/>
              <a:ahLst/>
              <a:cxnLst/>
              <a:rect l="l" t="t" r="r" b="b"/>
              <a:pathLst>
                <a:path w="285750" h="152400" extrusionOk="0">
                  <a:moveTo>
                    <a:pt x="184309" y="17431"/>
                  </a:moveTo>
                  <a:cubicBezTo>
                    <a:pt x="161925" y="17431"/>
                    <a:pt x="158496" y="3905"/>
                    <a:pt x="146304" y="3905"/>
                  </a:cubicBezTo>
                  <a:cubicBezTo>
                    <a:pt x="134112" y="3905"/>
                    <a:pt x="130683" y="17431"/>
                    <a:pt x="108299" y="17431"/>
                  </a:cubicBezTo>
                  <a:cubicBezTo>
                    <a:pt x="93345" y="17431"/>
                    <a:pt x="86296" y="11811"/>
                    <a:pt x="70771" y="191"/>
                  </a:cubicBezTo>
                  <a:lnTo>
                    <a:pt x="0" y="155924"/>
                  </a:lnTo>
                  <a:lnTo>
                    <a:pt x="292703" y="155924"/>
                  </a:lnTo>
                  <a:lnTo>
                    <a:pt x="221837" y="0"/>
                  </a:lnTo>
                  <a:cubicBezTo>
                    <a:pt x="208217" y="10382"/>
                    <a:pt x="200501" y="17431"/>
                    <a:pt x="184404" y="17431"/>
                  </a:cubicBezTo>
                  <a:lnTo>
                    <a:pt x="184404" y="174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9978777" y="1356163"/>
              <a:ext cx="171450" cy="266700"/>
            </a:xfrm>
            <a:custGeom>
              <a:avLst/>
              <a:gdLst/>
              <a:ahLst/>
              <a:cxnLst/>
              <a:rect l="l" t="t" r="r" b="b"/>
              <a:pathLst>
                <a:path w="171450" h="266700" extrusionOk="0">
                  <a:moveTo>
                    <a:pt x="26765" y="266891"/>
                  </a:moveTo>
                  <a:cubicBezTo>
                    <a:pt x="39052" y="266891"/>
                    <a:pt x="42196" y="253365"/>
                    <a:pt x="64770" y="253365"/>
                  </a:cubicBezTo>
                  <a:cubicBezTo>
                    <a:pt x="87344" y="253365"/>
                    <a:pt x="90487" y="266891"/>
                    <a:pt x="102775" y="266891"/>
                  </a:cubicBezTo>
                  <a:cubicBezTo>
                    <a:pt x="108490" y="266891"/>
                    <a:pt x="110109" y="266414"/>
                    <a:pt x="129349" y="251174"/>
                  </a:cubicBezTo>
                  <a:lnTo>
                    <a:pt x="77343" y="139351"/>
                  </a:lnTo>
                  <a:lnTo>
                    <a:pt x="77343" y="101346"/>
                  </a:lnTo>
                  <a:lnTo>
                    <a:pt x="178784" y="101346"/>
                  </a:lnTo>
                  <a:lnTo>
                    <a:pt x="178784" y="0"/>
                  </a:lnTo>
                  <a:lnTo>
                    <a:pt x="52102" y="0"/>
                  </a:lnTo>
                  <a:lnTo>
                    <a:pt x="52102" y="139351"/>
                  </a:lnTo>
                  <a:lnTo>
                    <a:pt x="0" y="251460"/>
                  </a:lnTo>
                  <a:lnTo>
                    <a:pt x="12287" y="260509"/>
                  </a:lnTo>
                  <a:cubicBezTo>
                    <a:pt x="18383" y="264605"/>
                    <a:pt x="20002" y="266891"/>
                    <a:pt x="26765" y="266891"/>
                  </a:cubicBezTo>
                  <a:lnTo>
                    <a:pt x="26765" y="2668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10129272" y="1520184"/>
              <a:ext cx="114300" cy="152400"/>
            </a:xfrm>
            <a:custGeom>
              <a:avLst/>
              <a:gdLst/>
              <a:ahLst/>
              <a:cxnLst/>
              <a:rect l="l" t="t" r="r" b="b"/>
              <a:pathLst>
                <a:path w="114300" h="152400" extrusionOk="0">
                  <a:moveTo>
                    <a:pt x="33433" y="145733"/>
                  </a:moveTo>
                  <a:cubicBezTo>
                    <a:pt x="45339" y="136970"/>
                    <a:pt x="62103" y="135731"/>
                    <a:pt x="77629" y="148876"/>
                  </a:cubicBezTo>
                  <a:cubicBezTo>
                    <a:pt x="81153" y="151924"/>
                    <a:pt x="82106" y="152591"/>
                    <a:pt x="85249" y="152591"/>
                  </a:cubicBezTo>
                  <a:cubicBezTo>
                    <a:pt x="93345" y="152591"/>
                    <a:pt x="96964" y="139065"/>
                    <a:pt x="116872" y="139065"/>
                  </a:cubicBezTo>
                  <a:lnTo>
                    <a:pt x="118205" y="139065"/>
                  </a:lnTo>
                  <a:lnTo>
                    <a:pt x="40958" y="0"/>
                  </a:lnTo>
                  <a:lnTo>
                    <a:pt x="0" y="72200"/>
                  </a:lnTo>
                  <a:lnTo>
                    <a:pt x="33433" y="1456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10173564" y="1684653"/>
              <a:ext cx="142875" cy="95250"/>
            </a:xfrm>
            <a:custGeom>
              <a:avLst/>
              <a:gdLst/>
              <a:ahLst/>
              <a:cxnLst/>
              <a:rect l="l" t="t" r="r" b="b"/>
              <a:pathLst>
                <a:path w="142875" h="95250" extrusionOk="0">
                  <a:moveTo>
                    <a:pt x="88106" y="28"/>
                  </a:moveTo>
                  <a:cubicBezTo>
                    <a:pt x="69056" y="694"/>
                    <a:pt x="71628" y="-1877"/>
                    <a:pt x="65056" y="3742"/>
                  </a:cubicBezTo>
                  <a:cubicBezTo>
                    <a:pt x="60484" y="7648"/>
                    <a:pt x="53626" y="13553"/>
                    <a:pt x="40957" y="13553"/>
                  </a:cubicBezTo>
                  <a:cubicBezTo>
                    <a:pt x="14573" y="13553"/>
                    <a:pt x="17621" y="-9402"/>
                    <a:pt x="0" y="5171"/>
                  </a:cubicBezTo>
                  <a:lnTo>
                    <a:pt x="44101" y="102231"/>
                  </a:lnTo>
                  <a:lnTo>
                    <a:pt x="144780" y="102231"/>
                  </a:lnTo>
                  <a:lnTo>
                    <a:pt x="88011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31"/>
          <p:cNvGrpSpPr/>
          <p:nvPr/>
        </p:nvGrpSpPr>
        <p:grpSpPr>
          <a:xfrm>
            <a:off x="1141626" y="3492130"/>
            <a:ext cx="426624" cy="421957"/>
            <a:chOff x="10443312" y="2645753"/>
            <a:chExt cx="426624" cy="421957"/>
          </a:xfrm>
        </p:grpSpPr>
        <p:sp>
          <p:nvSpPr>
            <p:cNvPr id="463" name="Google Shape;463;p31"/>
            <p:cNvSpPr/>
            <p:nvPr/>
          </p:nvSpPr>
          <p:spPr>
            <a:xfrm>
              <a:off x="10519416" y="277243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 extrusionOk="0">
                  <a:moveTo>
                    <a:pt x="166306" y="61817"/>
                  </a:moveTo>
                  <a:cubicBezTo>
                    <a:pt x="173355" y="73343"/>
                    <a:pt x="177355" y="86868"/>
                    <a:pt x="177355" y="101346"/>
                  </a:cubicBezTo>
                  <a:cubicBezTo>
                    <a:pt x="177355" y="143256"/>
                    <a:pt x="143256" y="177356"/>
                    <a:pt x="101346" y="177356"/>
                  </a:cubicBezTo>
                  <a:cubicBezTo>
                    <a:pt x="59436" y="177356"/>
                    <a:pt x="25336" y="143256"/>
                    <a:pt x="25336" y="101346"/>
                  </a:cubicBezTo>
                  <a:cubicBezTo>
                    <a:pt x="25336" y="59436"/>
                    <a:pt x="59436" y="25337"/>
                    <a:pt x="101346" y="25337"/>
                  </a:cubicBezTo>
                  <a:cubicBezTo>
                    <a:pt x="119634" y="25337"/>
                    <a:pt x="136493" y="31814"/>
                    <a:pt x="149638" y="42672"/>
                  </a:cubicBezTo>
                  <a:lnTo>
                    <a:pt x="168973" y="25908"/>
                  </a:lnTo>
                  <a:cubicBezTo>
                    <a:pt x="151067" y="9811"/>
                    <a:pt x="127349" y="0"/>
                    <a:pt x="101346" y="0"/>
                  </a:cubicBezTo>
                  <a:cubicBezTo>
                    <a:pt x="45434" y="0"/>
                    <a:pt x="0" y="45434"/>
                    <a:pt x="0" y="101346"/>
                  </a:cubicBezTo>
                  <a:cubicBezTo>
                    <a:pt x="0" y="157258"/>
                    <a:pt x="45434" y="202692"/>
                    <a:pt x="101346" y="202692"/>
                  </a:cubicBezTo>
                  <a:cubicBezTo>
                    <a:pt x="157258" y="202692"/>
                    <a:pt x="202692" y="157258"/>
                    <a:pt x="202692" y="101346"/>
                  </a:cubicBezTo>
                  <a:cubicBezTo>
                    <a:pt x="202692" y="80582"/>
                    <a:pt x="196405" y="61246"/>
                    <a:pt x="185642" y="45053"/>
                  </a:cubicBezTo>
                  <a:lnTo>
                    <a:pt x="166306" y="618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10570089" y="2823013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0673" y="0"/>
                  </a:moveTo>
                  <a:cubicBezTo>
                    <a:pt x="22765" y="0"/>
                    <a:pt x="0" y="22765"/>
                    <a:pt x="0" y="50673"/>
                  </a:cubicBezTo>
                  <a:cubicBezTo>
                    <a:pt x="0" y="78581"/>
                    <a:pt x="22765" y="101346"/>
                    <a:pt x="50673" y="101346"/>
                  </a:cubicBezTo>
                  <a:cubicBezTo>
                    <a:pt x="78581" y="101346"/>
                    <a:pt x="101346" y="78581"/>
                    <a:pt x="101346" y="50673"/>
                  </a:cubicBezTo>
                  <a:cubicBezTo>
                    <a:pt x="101346" y="42577"/>
                    <a:pt x="99441" y="34957"/>
                    <a:pt x="96012" y="28099"/>
                  </a:cubicBezTo>
                  <a:lnTo>
                    <a:pt x="67246" y="52864"/>
                  </a:lnTo>
                  <a:lnTo>
                    <a:pt x="50673" y="33718"/>
                  </a:lnTo>
                  <a:lnTo>
                    <a:pt x="79438" y="8953"/>
                  </a:lnTo>
                  <a:cubicBezTo>
                    <a:pt x="71247" y="3334"/>
                    <a:pt x="61341" y="0"/>
                    <a:pt x="50673" y="0"/>
                  </a:cubicBezTo>
                  <a:lnTo>
                    <a:pt x="50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0443312" y="2696235"/>
              <a:ext cx="352425" cy="371475"/>
            </a:xfrm>
            <a:custGeom>
              <a:avLst/>
              <a:gdLst/>
              <a:ahLst/>
              <a:cxnLst/>
              <a:rect l="l" t="t" r="r" b="b"/>
              <a:pathLst>
                <a:path w="352425" h="371475" extrusionOk="0">
                  <a:moveTo>
                    <a:pt x="304133" y="177451"/>
                  </a:moveTo>
                  <a:cubicBezTo>
                    <a:pt x="304133" y="247269"/>
                    <a:pt x="247269" y="304133"/>
                    <a:pt x="177451" y="304133"/>
                  </a:cubicBezTo>
                  <a:cubicBezTo>
                    <a:pt x="107632" y="304133"/>
                    <a:pt x="50768" y="247269"/>
                    <a:pt x="50768" y="177451"/>
                  </a:cubicBezTo>
                  <a:cubicBezTo>
                    <a:pt x="50768" y="107633"/>
                    <a:pt x="107632" y="50768"/>
                    <a:pt x="177451" y="50768"/>
                  </a:cubicBezTo>
                  <a:cubicBezTo>
                    <a:pt x="211074" y="50768"/>
                    <a:pt x="241649" y="63913"/>
                    <a:pt x="264319" y="85344"/>
                  </a:cubicBezTo>
                  <a:lnTo>
                    <a:pt x="302705" y="52007"/>
                  </a:lnTo>
                  <a:cubicBezTo>
                    <a:pt x="270605" y="19907"/>
                    <a:pt x="226314" y="0"/>
                    <a:pt x="177355" y="0"/>
                  </a:cubicBezTo>
                  <a:cubicBezTo>
                    <a:pt x="79534" y="0"/>
                    <a:pt x="0" y="79534"/>
                    <a:pt x="0" y="177356"/>
                  </a:cubicBezTo>
                  <a:cubicBezTo>
                    <a:pt x="0" y="225552"/>
                    <a:pt x="19336" y="269367"/>
                    <a:pt x="50673" y="301371"/>
                  </a:cubicBezTo>
                  <a:lnTo>
                    <a:pt x="50673" y="380048"/>
                  </a:lnTo>
                  <a:lnTo>
                    <a:pt x="76009" y="380048"/>
                  </a:lnTo>
                  <a:lnTo>
                    <a:pt x="76009" y="322802"/>
                  </a:lnTo>
                  <a:cubicBezTo>
                    <a:pt x="104775" y="342900"/>
                    <a:pt x="139732" y="354711"/>
                    <a:pt x="177355" y="354711"/>
                  </a:cubicBezTo>
                  <a:cubicBezTo>
                    <a:pt x="214979" y="354711"/>
                    <a:pt x="249936" y="342900"/>
                    <a:pt x="278701" y="322802"/>
                  </a:cubicBezTo>
                  <a:lnTo>
                    <a:pt x="278701" y="380048"/>
                  </a:lnTo>
                  <a:lnTo>
                    <a:pt x="304038" y="380048"/>
                  </a:lnTo>
                  <a:lnTo>
                    <a:pt x="304038" y="301371"/>
                  </a:lnTo>
                  <a:cubicBezTo>
                    <a:pt x="365474" y="238601"/>
                    <a:pt x="371665" y="140970"/>
                    <a:pt x="319278" y="71152"/>
                  </a:cubicBezTo>
                  <a:lnTo>
                    <a:pt x="280892" y="104489"/>
                  </a:lnTo>
                  <a:cubicBezTo>
                    <a:pt x="295465" y="125158"/>
                    <a:pt x="304038" y="150304"/>
                    <a:pt x="304038" y="177451"/>
                  </a:cubicBezTo>
                  <a:lnTo>
                    <a:pt x="304038" y="1774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10746111" y="2645753"/>
              <a:ext cx="123825" cy="114300"/>
            </a:xfrm>
            <a:custGeom>
              <a:avLst/>
              <a:gdLst/>
              <a:ahLst/>
              <a:cxnLst/>
              <a:rect l="l" t="t" r="r" b="b"/>
              <a:pathLst>
                <a:path w="123825" h="114300" extrusionOk="0">
                  <a:moveTo>
                    <a:pt x="77343" y="50482"/>
                  </a:moveTo>
                  <a:lnTo>
                    <a:pt x="77343" y="0"/>
                  </a:lnTo>
                  <a:lnTo>
                    <a:pt x="52007" y="0"/>
                  </a:lnTo>
                  <a:lnTo>
                    <a:pt x="52007" y="57531"/>
                  </a:lnTo>
                  <a:lnTo>
                    <a:pt x="0" y="102584"/>
                  </a:lnTo>
                  <a:cubicBezTo>
                    <a:pt x="6001" y="108585"/>
                    <a:pt x="11525" y="114967"/>
                    <a:pt x="16574" y="121729"/>
                  </a:cubicBezTo>
                  <a:lnTo>
                    <a:pt x="69628" y="75724"/>
                  </a:lnTo>
                  <a:lnTo>
                    <a:pt x="127921" y="75914"/>
                  </a:lnTo>
                  <a:lnTo>
                    <a:pt x="127921" y="50578"/>
                  </a:lnTo>
                  <a:cubicBezTo>
                    <a:pt x="127921" y="50578"/>
                    <a:pt x="77248" y="50387"/>
                    <a:pt x="77248" y="503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31"/>
          <p:cNvGrpSpPr/>
          <p:nvPr/>
        </p:nvGrpSpPr>
        <p:grpSpPr>
          <a:xfrm>
            <a:off x="5273586" y="1872465"/>
            <a:ext cx="421386" cy="421386"/>
            <a:chOff x="11058150" y="2662231"/>
            <a:chExt cx="421386" cy="421386"/>
          </a:xfrm>
        </p:grpSpPr>
        <p:sp>
          <p:nvSpPr>
            <p:cNvPr id="468" name="Google Shape;468;p31"/>
            <p:cNvSpPr/>
            <p:nvPr/>
          </p:nvSpPr>
          <p:spPr>
            <a:xfrm>
              <a:off x="11058150" y="266223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 extrusionOk="0">
                  <a:moveTo>
                    <a:pt x="25336" y="25337"/>
                  </a:moveTo>
                  <a:lnTo>
                    <a:pt x="76009" y="25337"/>
                  </a:lnTo>
                  <a:lnTo>
                    <a:pt x="76009" y="0"/>
                  </a:lnTo>
                  <a:lnTo>
                    <a:pt x="0" y="0"/>
                  </a:lnTo>
                  <a:lnTo>
                    <a:pt x="0" y="76009"/>
                  </a:lnTo>
                  <a:lnTo>
                    <a:pt x="25336" y="76009"/>
                  </a:lnTo>
                  <a:lnTo>
                    <a:pt x="25336" y="253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11412861" y="266223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 extrusionOk="0">
                  <a:moveTo>
                    <a:pt x="0" y="0"/>
                  </a:moveTo>
                  <a:lnTo>
                    <a:pt x="0" y="25337"/>
                  </a:lnTo>
                  <a:lnTo>
                    <a:pt x="50673" y="25337"/>
                  </a:lnTo>
                  <a:lnTo>
                    <a:pt x="50673" y="76009"/>
                  </a:lnTo>
                  <a:lnTo>
                    <a:pt x="76009" y="76009"/>
                  </a:lnTo>
                  <a:lnTo>
                    <a:pt x="76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11058150" y="301694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 extrusionOk="0">
                  <a:moveTo>
                    <a:pt x="25336" y="0"/>
                  </a:moveTo>
                  <a:lnTo>
                    <a:pt x="0" y="0"/>
                  </a:lnTo>
                  <a:lnTo>
                    <a:pt x="0" y="76009"/>
                  </a:lnTo>
                  <a:lnTo>
                    <a:pt x="76009" y="76009"/>
                  </a:lnTo>
                  <a:lnTo>
                    <a:pt x="76009" y="50673"/>
                  </a:lnTo>
                  <a:lnTo>
                    <a:pt x="25336" y="50673"/>
                  </a:lnTo>
                  <a:lnTo>
                    <a:pt x="25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1412861" y="301694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 extrusionOk="0">
                  <a:moveTo>
                    <a:pt x="50673" y="50673"/>
                  </a:moveTo>
                  <a:lnTo>
                    <a:pt x="0" y="50673"/>
                  </a:lnTo>
                  <a:lnTo>
                    <a:pt x="0" y="76009"/>
                  </a:lnTo>
                  <a:lnTo>
                    <a:pt x="76009" y="76009"/>
                  </a:lnTo>
                  <a:lnTo>
                    <a:pt x="76009" y="0"/>
                  </a:lnTo>
                  <a:lnTo>
                    <a:pt x="50673" y="0"/>
                  </a:lnTo>
                  <a:lnTo>
                    <a:pt x="50673" y="506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11211408" y="2890260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49435" y="49435"/>
                  </a:moveTo>
                  <a:lnTo>
                    <a:pt x="49435" y="0"/>
                  </a:lnTo>
                  <a:lnTo>
                    <a:pt x="0" y="0"/>
                  </a:lnTo>
                  <a:cubicBezTo>
                    <a:pt x="5048" y="24765"/>
                    <a:pt x="24575" y="44386"/>
                    <a:pt x="49435" y="49435"/>
                  </a:cubicBezTo>
                  <a:lnTo>
                    <a:pt x="49435" y="494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1211408" y="2815488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0" y="49435"/>
                  </a:moveTo>
                  <a:lnTo>
                    <a:pt x="49435" y="49435"/>
                  </a:lnTo>
                  <a:lnTo>
                    <a:pt x="49435" y="0"/>
                  </a:lnTo>
                  <a:cubicBezTo>
                    <a:pt x="24670" y="5048"/>
                    <a:pt x="5048" y="24575"/>
                    <a:pt x="0" y="49435"/>
                  </a:cubicBezTo>
                  <a:lnTo>
                    <a:pt x="0" y="494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11286179" y="2815488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0" y="0"/>
                  </a:moveTo>
                  <a:lnTo>
                    <a:pt x="0" y="49435"/>
                  </a:lnTo>
                  <a:lnTo>
                    <a:pt x="49435" y="49435"/>
                  </a:lnTo>
                  <a:cubicBezTo>
                    <a:pt x="44387" y="24670"/>
                    <a:pt x="24860" y="504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11068628" y="2725572"/>
              <a:ext cx="409575" cy="295275"/>
            </a:xfrm>
            <a:custGeom>
              <a:avLst/>
              <a:gdLst/>
              <a:ahLst/>
              <a:cxnLst/>
              <a:rect l="l" t="t" r="r" b="b"/>
              <a:pathLst>
                <a:path w="409575" h="295275" extrusionOk="0">
                  <a:moveTo>
                    <a:pt x="409766" y="152019"/>
                  </a:moveTo>
                  <a:cubicBezTo>
                    <a:pt x="391096" y="121729"/>
                    <a:pt x="370142" y="95536"/>
                    <a:pt x="348234" y="73438"/>
                  </a:cubicBezTo>
                  <a:cubicBezTo>
                    <a:pt x="309753" y="34481"/>
                    <a:pt x="259842" y="0"/>
                    <a:pt x="204883" y="0"/>
                  </a:cubicBezTo>
                  <a:cubicBezTo>
                    <a:pt x="149924" y="0"/>
                    <a:pt x="99917" y="34481"/>
                    <a:pt x="61532" y="73438"/>
                  </a:cubicBezTo>
                  <a:cubicBezTo>
                    <a:pt x="39815" y="95441"/>
                    <a:pt x="18764" y="121539"/>
                    <a:pt x="0" y="152019"/>
                  </a:cubicBezTo>
                  <a:cubicBezTo>
                    <a:pt x="18669" y="182309"/>
                    <a:pt x="39624" y="208502"/>
                    <a:pt x="61532" y="230600"/>
                  </a:cubicBezTo>
                  <a:cubicBezTo>
                    <a:pt x="100013" y="269558"/>
                    <a:pt x="149924" y="304038"/>
                    <a:pt x="204883" y="304038"/>
                  </a:cubicBezTo>
                  <a:cubicBezTo>
                    <a:pt x="259842" y="304038"/>
                    <a:pt x="309753" y="269558"/>
                    <a:pt x="348234" y="230600"/>
                  </a:cubicBezTo>
                  <a:cubicBezTo>
                    <a:pt x="369951" y="208598"/>
                    <a:pt x="391001" y="182499"/>
                    <a:pt x="409766" y="152019"/>
                  </a:cubicBezTo>
                  <a:lnTo>
                    <a:pt x="409766" y="152019"/>
                  </a:lnTo>
                  <a:close/>
                  <a:moveTo>
                    <a:pt x="204883" y="240697"/>
                  </a:moveTo>
                  <a:cubicBezTo>
                    <a:pt x="156020" y="240697"/>
                    <a:pt x="116205" y="200882"/>
                    <a:pt x="116205" y="152019"/>
                  </a:cubicBezTo>
                  <a:cubicBezTo>
                    <a:pt x="116205" y="103156"/>
                    <a:pt x="156020" y="63341"/>
                    <a:pt x="204883" y="63341"/>
                  </a:cubicBezTo>
                  <a:cubicBezTo>
                    <a:pt x="253746" y="63341"/>
                    <a:pt x="293561" y="103156"/>
                    <a:pt x="293561" y="152019"/>
                  </a:cubicBezTo>
                  <a:cubicBezTo>
                    <a:pt x="293561" y="200882"/>
                    <a:pt x="253746" y="240697"/>
                    <a:pt x="204883" y="240697"/>
                  </a:cubicBezTo>
                  <a:lnTo>
                    <a:pt x="204883" y="240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1286179" y="2890260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0" y="49435"/>
                  </a:moveTo>
                  <a:cubicBezTo>
                    <a:pt x="24765" y="44386"/>
                    <a:pt x="44387" y="24860"/>
                    <a:pt x="49435" y="0"/>
                  </a:cubicBezTo>
                  <a:lnTo>
                    <a:pt x="0" y="0"/>
                  </a:lnTo>
                  <a:lnTo>
                    <a:pt x="0" y="494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p31"/>
          <p:cNvSpPr/>
          <p:nvPr/>
        </p:nvSpPr>
        <p:spPr>
          <a:xfrm>
            <a:off x="5269967" y="3488796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 extrusionOk="0">
                <a:moveTo>
                  <a:pt x="430720" y="177355"/>
                </a:moveTo>
                <a:lnTo>
                  <a:pt x="392716" y="177355"/>
                </a:lnTo>
                <a:lnTo>
                  <a:pt x="392716" y="25337"/>
                </a:lnTo>
                <a:lnTo>
                  <a:pt x="291369" y="25337"/>
                </a:lnTo>
                <a:lnTo>
                  <a:pt x="291369" y="0"/>
                </a:lnTo>
                <a:lnTo>
                  <a:pt x="139351" y="0"/>
                </a:lnTo>
                <a:lnTo>
                  <a:pt x="139351" y="76009"/>
                </a:lnTo>
                <a:lnTo>
                  <a:pt x="202692" y="76009"/>
                </a:lnTo>
                <a:lnTo>
                  <a:pt x="202692" y="159258"/>
                </a:lnTo>
                <a:lnTo>
                  <a:pt x="143160" y="215360"/>
                </a:lnTo>
                <a:lnTo>
                  <a:pt x="202692" y="271463"/>
                </a:lnTo>
                <a:lnTo>
                  <a:pt x="202692" y="354711"/>
                </a:lnTo>
                <a:lnTo>
                  <a:pt x="139351" y="354711"/>
                </a:lnTo>
                <a:lnTo>
                  <a:pt x="139351" y="380047"/>
                </a:lnTo>
                <a:lnTo>
                  <a:pt x="63341" y="380047"/>
                </a:lnTo>
                <a:lnTo>
                  <a:pt x="63341" y="226409"/>
                </a:lnTo>
                <a:cubicBezTo>
                  <a:pt x="85154" y="220789"/>
                  <a:pt x="101346" y="200882"/>
                  <a:pt x="101346" y="177355"/>
                </a:cubicBezTo>
                <a:cubicBezTo>
                  <a:pt x="101346" y="149447"/>
                  <a:pt x="78581" y="126683"/>
                  <a:pt x="50672" y="126683"/>
                </a:cubicBezTo>
                <a:cubicBezTo>
                  <a:pt x="22764" y="126683"/>
                  <a:pt x="0" y="149447"/>
                  <a:pt x="0" y="177355"/>
                </a:cubicBezTo>
                <a:cubicBezTo>
                  <a:pt x="0" y="200882"/>
                  <a:pt x="16192" y="220789"/>
                  <a:pt x="38005" y="226409"/>
                </a:cubicBezTo>
                <a:lnTo>
                  <a:pt x="38005" y="405384"/>
                </a:lnTo>
                <a:lnTo>
                  <a:pt x="139351" y="405384"/>
                </a:lnTo>
                <a:lnTo>
                  <a:pt x="139351" y="430721"/>
                </a:lnTo>
                <a:lnTo>
                  <a:pt x="291369" y="430721"/>
                </a:lnTo>
                <a:lnTo>
                  <a:pt x="291369" y="405384"/>
                </a:lnTo>
                <a:lnTo>
                  <a:pt x="392716" y="405384"/>
                </a:lnTo>
                <a:lnTo>
                  <a:pt x="392716" y="253365"/>
                </a:lnTo>
                <a:lnTo>
                  <a:pt x="430720" y="253365"/>
                </a:lnTo>
                <a:lnTo>
                  <a:pt x="430720" y="177355"/>
                </a:lnTo>
                <a:close/>
                <a:moveTo>
                  <a:pt x="291369" y="76009"/>
                </a:moveTo>
                <a:lnTo>
                  <a:pt x="291369" y="50673"/>
                </a:lnTo>
                <a:lnTo>
                  <a:pt x="367379" y="50673"/>
                </a:lnTo>
                <a:lnTo>
                  <a:pt x="367379" y="177355"/>
                </a:lnTo>
                <a:lnTo>
                  <a:pt x="329374" y="177355"/>
                </a:lnTo>
                <a:lnTo>
                  <a:pt x="329374" y="202692"/>
                </a:lnTo>
                <a:lnTo>
                  <a:pt x="274129" y="202692"/>
                </a:lnTo>
                <a:lnTo>
                  <a:pt x="228029" y="159258"/>
                </a:lnTo>
                <a:lnTo>
                  <a:pt x="228029" y="76009"/>
                </a:lnTo>
                <a:lnTo>
                  <a:pt x="291369" y="76009"/>
                </a:lnTo>
                <a:close/>
                <a:moveTo>
                  <a:pt x="367379" y="380047"/>
                </a:moveTo>
                <a:lnTo>
                  <a:pt x="291369" y="380047"/>
                </a:lnTo>
                <a:lnTo>
                  <a:pt x="291369" y="354711"/>
                </a:lnTo>
                <a:lnTo>
                  <a:pt x="228029" y="354711"/>
                </a:lnTo>
                <a:lnTo>
                  <a:pt x="228029" y="271463"/>
                </a:lnTo>
                <a:lnTo>
                  <a:pt x="274129" y="228029"/>
                </a:lnTo>
                <a:lnTo>
                  <a:pt x="329374" y="228029"/>
                </a:lnTo>
                <a:lnTo>
                  <a:pt x="329374" y="253365"/>
                </a:lnTo>
                <a:lnTo>
                  <a:pt x="367379" y="253365"/>
                </a:lnTo>
                <a:lnTo>
                  <a:pt x="367379" y="3800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44;p31"/>
          <p:cNvSpPr txBox="1">
            <a:spLocks noGrp="1"/>
          </p:cNvSpPr>
          <p:nvPr>
            <p:ph type="title"/>
          </p:nvPr>
        </p:nvSpPr>
        <p:spPr>
          <a:xfrm>
            <a:off x="1878150" y="3104375"/>
            <a:ext cx="2656236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Outliers</a:t>
            </a:r>
            <a:endParaRPr dirty="0"/>
          </a:p>
        </p:txBody>
      </p:sp>
      <p:sp>
        <p:nvSpPr>
          <p:cNvPr id="43" name="Google Shape;446;p31"/>
          <p:cNvSpPr txBox="1">
            <a:spLocks noGrp="1"/>
          </p:cNvSpPr>
          <p:nvPr>
            <p:ph type="subTitle" idx="1"/>
          </p:nvPr>
        </p:nvSpPr>
        <p:spPr>
          <a:xfrm>
            <a:off x="1878054" y="3540063"/>
            <a:ext cx="2919468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sz="1000" dirty="0"/>
              <a:t>Outliers are data points that significantly differ from other observations in a dataset. They can be unusually high or low compared to the rest of the data and may skew statistical analyses and machine learning models.</a:t>
            </a:r>
          </a:p>
        </p:txBody>
      </p:sp>
      <p:sp>
        <p:nvSpPr>
          <p:cNvPr id="52" name="Google Shape;447;p31"/>
          <p:cNvSpPr txBox="1">
            <a:spLocks noGrp="1"/>
          </p:cNvSpPr>
          <p:nvPr>
            <p:ph type="subTitle" idx="3"/>
          </p:nvPr>
        </p:nvSpPr>
        <p:spPr>
          <a:xfrm>
            <a:off x="6007487" y="1922375"/>
            <a:ext cx="2764154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sz="1000" dirty="0"/>
              <a:t/>
            </a:r>
            <a:br>
              <a:rPr lang="en-US" sz="1000" dirty="0"/>
            </a:br>
            <a:r>
              <a:rPr lang="en-US" dirty="0"/>
              <a:t>Visualization is the process of representing data or information graphically to facilitate understanding and analysis.</a:t>
            </a: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31"/>
          <p:cNvGrpSpPr/>
          <p:nvPr/>
        </p:nvGrpSpPr>
        <p:grpSpPr>
          <a:xfrm>
            <a:off x="1145340" y="1869560"/>
            <a:ext cx="419196" cy="427197"/>
            <a:chOff x="9897243" y="1356163"/>
            <a:chExt cx="419196" cy="427197"/>
          </a:xfrm>
        </p:grpSpPr>
        <p:sp>
          <p:nvSpPr>
            <p:cNvPr id="457" name="Google Shape;457;p31"/>
            <p:cNvSpPr/>
            <p:nvPr/>
          </p:nvSpPr>
          <p:spPr>
            <a:xfrm>
              <a:off x="10195566" y="1432173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101346" y="50673"/>
                  </a:moveTo>
                  <a:cubicBezTo>
                    <a:pt x="101346" y="78677"/>
                    <a:pt x="78676" y="101346"/>
                    <a:pt x="50673" y="101346"/>
                  </a:cubicBezTo>
                  <a:cubicBezTo>
                    <a:pt x="22669" y="101346"/>
                    <a:pt x="0" y="78677"/>
                    <a:pt x="0" y="50673"/>
                  </a:cubicBezTo>
                  <a:cubicBezTo>
                    <a:pt x="0" y="22670"/>
                    <a:pt x="22669" y="0"/>
                    <a:pt x="50673" y="0"/>
                  </a:cubicBezTo>
                  <a:cubicBezTo>
                    <a:pt x="78676" y="0"/>
                    <a:pt x="101346" y="22670"/>
                    <a:pt x="101346" y="50673"/>
                  </a:cubicBezTo>
                  <a:lnTo>
                    <a:pt x="101346" y="506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9897243" y="1630960"/>
              <a:ext cx="285750" cy="152400"/>
            </a:xfrm>
            <a:custGeom>
              <a:avLst/>
              <a:gdLst/>
              <a:ahLst/>
              <a:cxnLst/>
              <a:rect l="l" t="t" r="r" b="b"/>
              <a:pathLst>
                <a:path w="285750" h="152400" extrusionOk="0">
                  <a:moveTo>
                    <a:pt x="184309" y="17431"/>
                  </a:moveTo>
                  <a:cubicBezTo>
                    <a:pt x="161925" y="17431"/>
                    <a:pt x="158496" y="3905"/>
                    <a:pt x="146304" y="3905"/>
                  </a:cubicBezTo>
                  <a:cubicBezTo>
                    <a:pt x="134112" y="3905"/>
                    <a:pt x="130683" y="17431"/>
                    <a:pt x="108299" y="17431"/>
                  </a:cubicBezTo>
                  <a:cubicBezTo>
                    <a:pt x="93345" y="17431"/>
                    <a:pt x="86296" y="11811"/>
                    <a:pt x="70771" y="191"/>
                  </a:cubicBezTo>
                  <a:lnTo>
                    <a:pt x="0" y="155924"/>
                  </a:lnTo>
                  <a:lnTo>
                    <a:pt x="292703" y="155924"/>
                  </a:lnTo>
                  <a:lnTo>
                    <a:pt x="221837" y="0"/>
                  </a:lnTo>
                  <a:cubicBezTo>
                    <a:pt x="208217" y="10382"/>
                    <a:pt x="200501" y="17431"/>
                    <a:pt x="184404" y="17431"/>
                  </a:cubicBezTo>
                  <a:lnTo>
                    <a:pt x="184404" y="174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9978777" y="1356163"/>
              <a:ext cx="171450" cy="266700"/>
            </a:xfrm>
            <a:custGeom>
              <a:avLst/>
              <a:gdLst/>
              <a:ahLst/>
              <a:cxnLst/>
              <a:rect l="l" t="t" r="r" b="b"/>
              <a:pathLst>
                <a:path w="171450" h="266700" extrusionOk="0">
                  <a:moveTo>
                    <a:pt x="26765" y="266891"/>
                  </a:moveTo>
                  <a:cubicBezTo>
                    <a:pt x="39052" y="266891"/>
                    <a:pt x="42196" y="253365"/>
                    <a:pt x="64770" y="253365"/>
                  </a:cubicBezTo>
                  <a:cubicBezTo>
                    <a:pt x="87344" y="253365"/>
                    <a:pt x="90487" y="266891"/>
                    <a:pt x="102775" y="266891"/>
                  </a:cubicBezTo>
                  <a:cubicBezTo>
                    <a:pt x="108490" y="266891"/>
                    <a:pt x="110109" y="266414"/>
                    <a:pt x="129349" y="251174"/>
                  </a:cubicBezTo>
                  <a:lnTo>
                    <a:pt x="77343" y="139351"/>
                  </a:lnTo>
                  <a:lnTo>
                    <a:pt x="77343" y="101346"/>
                  </a:lnTo>
                  <a:lnTo>
                    <a:pt x="178784" y="101346"/>
                  </a:lnTo>
                  <a:lnTo>
                    <a:pt x="178784" y="0"/>
                  </a:lnTo>
                  <a:lnTo>
                    <a:pt x="52102" y="0"/>
                  </a:lnTo>
                  <a:lnTo>
                    <a:pt x="52102" y="139351"/>
                  </a:lnTo>
                  <a:lnTo>
                    <a:pt x="0" y="251460"/>
                  </a:lnTo>
                  <a:lnTo>
                    <a:pt x="12287" y="260509"/>
                  </a:lnTo>
                  <a:cubicBezTo>
                    <a:pt x="18383" y="264605"/>
                    <a:pt x="20002" y="266891"/>
                    <a:pt x="26765" y="266891"/>
                  </a:cubicBezTo>
                  <a:lnTo>
                    <a:pt x="26765" y="2668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10129272" y="1520184"/>
              <a:ext cx="114300" cy="152400"/>
            </a:xfrm>
            <a:custGeom>
              <a:avLst/>
              <a:gdLst/>
              <a:ahLst/>
              <a:cxnLst/>
              <a:rect l="l" t="t" r="r" b="b"/>
              <a:pathLst>
                <a:path w="114300" h="152400" extrusionOk="0">
                  <a:moveTo>
                    <a:pt x="33433" y="145733"/>
                  </a:moveTo>
                  <a:cubicBezTo>
                    <a:pt x="45339" y="136970"/>
                    <a:pt x="62103" y="135731"/>
                    <a:pt x="77629" y="148876"/>
                  </a:cubicBezTo>
                  <a:cubicBezTo>
                    <a:pt x="81153" y="151924"/>
                    <a:pt x="82106" y="152591"/>
                    <a:pt x="85249" y="152591"/>
                  </a:cubicBezTo>
                  <a:cubicBezTo>
                    <a:pt x="93345" y="152591"/>
                    <a:pt x="96964" y="139065"/>
                    <a:pt x="116872" y="139065"/>
                  </a:cubicBezTo>
                  <a:lnTo>
                    <a:pt x="118205" y="139065"/>
                  </a:lnTo>
                  <a:lnTo>
                    <a:pt x="40958" y="0"/>
                  </a:lnTo>
                  <a:lnTo>
                    <a:pt x="0" y="72200"/>
                  </a:lnTo>
                  <a:lnTo>
                    <a:pt x="33433" y="1456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10173564" y="1684653"/>
              <a:ext cx="142875" cy="95250"/>
            </a:xfrm>
            <a:custGeom>
              <a:avLst/>
              <a:gdLst/>
              <a:ahLst/>
              <a:cxnLst/>
              <a:rect l="l" t="t" r="r" b="b"/>
              <a:pathLst>
                <a:path w="142875" h="95250" extrusionOk="0">
                  <a:moveTo>
                    <a:pt x="88106" y="28"/>
                  </a:moveTo>
                  <a:cubicBezTo>
                    <a:pt x="69056" y="694"/>
                    <a:pt x="71628" y="-1877"/>
                    <a:pt x="65056" y="3742"/>
                  </a:cubicBezTo>
                  <a:cubicBezTo>
                    <a:pt x="60484" y="7648"/>
                    <a:pt x="53626" y="13553"/>
                    <a:pt x="40957" y="13553"/>
                  </a:cubicBezTo>
                  <a:cubicBezTo>
                    <a:pt x="14573" y="13553"/>
                    <a:pt x="17621" y="-9402"/>
                    <a:pt x="0" y="5171"/>
                  </a:cubicBezTo>
                  <a:lnTo>
                    <a:pt x="44101" y="102231"/>
                  </a:lnTo>
                  <a:lnTo>
                    <a:pt x="144780" y="102231"/>
                  </a:lnTo>
                  <a:lnTo>
                    <a:pt x="88011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31"/>
          <p:cNvGrpSpPr/>
          <p:nvPr/>
        </p:nvGrpSpPr>
        <p:grpSpPr>
          <a:xfrm>
            <a:off x="1141626" y="3492130"/>
            <a:ext cx="426624" cy="421957"/>
            <a:chOff x="10443312" y="2645753"/>
            <a:chExt cx="426624" cy="421957"/>
          </a:xfrm>
        </p:grpSpPr>
        <p:sp>
          <p:nvSpPr>
            <p:cNvPr id="463" name="Google Shape;463;p31"/>
            <p:cNvSpPr/>
            <p:nvPr/>
          </p:nvSpPr>
          <p:spPr>
            <a:xfrm>
              <a:off x="10519416" y="277243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 extrusionOk="0">
                  <a:moveTo>
                    <a:pt x="166306" y="61817"/>
                  </a:moveTo>
                  <a:cubicBezTo>
                    <a:pt x="173355" y="73343"/>
                    <a:pt x="177355" y="86868"/>
                    <a:pt x="177355" y="101346"/>
                  </a:cubicBezTo>
                  <a:cubicBezTo>
                    <a:pt x="177355" y="143256"/>
                    <a:pt x="143256" y="177356"/>
                    <a:pt x="101346" y="177356"/>
                  </a:cubicBezTo>
                  <a:cubicBezTo>
                    <a:pt x="59436" y="177356"/>
                    <a:pt x="25336" y="143256"/>
                    <a:pt x="25336" y="101346"/>
                  </a:cubicBezTo>
                  <a:cubicBezTo>
                    <a:pt x="25336" y="59436"/>
                    <a:pt x="59436" y="25337"/>
                    <a:pt x="101346" y="25337"/>
                  </a:cubicBezTo>
                  <a:cubicBezTo>
                    <a:pt x="119634" y="25337"/>
                    <a:pt x="136493" y="31814"/>
                    <a:pt x="149638" y="42672"/>
                  </a:cubicBezTo>
                  <a:lnTo>
                    <a:pt x="168973" y="25908"/>
                  </a:lnTo>
                  <a:cubicBezTo>
                    <a:pt x="151067" y="9811"/>
                    <a:pt x="127349" y="0"/>
                    <a:pt x="101346" y="0"/>
                  </a:cubicBezTo>
                  <a:cubicBezTo>
                    <a:pt x="45434" y="0"/>
                    <a:pt x="0" y="45434"/>
                    <a:pt x="0" y="101346"/>
                  </a:cubicBezTo>
                  <a:cubicBezTo>
                    <a:pt x="0" y="157258"/>
                    <a:pt x="45434" y="202692"/>
                    <a:pt x="101346" y="202692"/>
                  </a:cubicBezTo>
                  <a:cubicBezTo>
                    <a:pt x="157258" y="202692"/>
                    <a:pt x="202692" y="157258"/>
                    <a:pt x="202692" y="101346"/>
                  </a:cubicBezTo>
                  <a:cubicBezTo>
                    <a:pt x="202692" y="80582"/>
                    <a:pt x="196405" y="61246"/>
                    <a:pt x="185642" y="45053"/>
                  </a:cubicBezTo>
                  <a:lnTo>
                    <a:pt x="166306" y="618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10570089" y="2823013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0673" y="0"/>
                  </a:moveTo>
                  <a:cubicBezTo>
                    <a:pt x="22765" y="0"/>
                    <a:pt x="0" y="22765"/>
                    <a:pt x="0" y="50673"/>
                  </a:cubicBezTo>
                  <a:cubicBezTo>
                    <a:pt x="0" y="78581"/>
                    <a:pt x="22765" y="101346"/>
                    <a:pt x="50673" y="101346"/>
                  </a:cubicBezTo>
                  <a:cubicBezTo>
                    <a:pt x="78581" y="101346"/>
                    <a:pt x="101346" y="78581"/>
                    <a:pt x="101346" y="50673"/>
                  </a:cubicBezTo>
                  <a:cubicBezTo>
                    <a:pt x="101346" y="42577"/>
                    <a:pt x="99441" y="34957"/>
                    <a:pt x="96012" y="28099"/>
                  </a:cubicBezTo>
                  <a:lnTo>
                    <a:pt x="67246" y="52864"/>
                  </a:lnTo>
                  <a:lnTo>
                    <a:pt x="50673" y="33718"/>
                  </a:lnTo>
                  <a:lnTo>
                    <a:pt x="79438" y="8953"/>
                  </a:lnTo>
                  <a:cubicBezTo>
                    <a:pt x="71247" y="3334"/>
                    <a:pt x="61341" y="0"/>
                    <a:pt x="50673" y="0"/>
                  </a:cubicBezTo>
                  <a:lnTo>
                    <a:pt x="50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0443312" y="2696235"/>
              <a:ext cx="352425" cy="371475"/>
            </a:xfrm>
            <a:custGeom>
              <a:avLst/>
              <a:gdLst/>
              <a:ahLst/>
              <a:cxnLst/>
              <a:rect l="l" t="t" r="r" b="b"/>
              <a:pathLst>
                <a:path w="352425" h="371475" extrusionOk="0">
                  <a:moveTo>
                    <a:pt x="304133" y="177451"/>
                  </a:moveTo>
                  <a:cubicBezTo>
                    <a:pt x="304133" y="247269"/>
                    <a:pt x="247269" y="304133"/>
                    <a:pt x="177451" y="304133"/>
                  </a:cubicBezTo>
                  <a:cubicBezTo>
                    <a:pt x="107632" y="304133"/>
                    <a:pt x="50768" y="247269"/>
                    <a:pt x="50768" y="177451"/>
                  </a:cubicBezTo>
                  <a:cubicBezTo>
                    <a:pt x="50768" y="107633"/>
                    <a:pt x="107632" y="50768"/>
                    <a:pt x="177451" y="50768"/>
                  </a:cubicBezTo>
                  <a:cubicBezTo>
                    <a:pt x="211074" y="50768"/>
                    <a:pt x="241649" y="63913"/>
                    <a:pt x="264319" y="85344"/>
                  </a:cubicBezTo>
                  <a:lnTo>
                    <a:pt x="302705" y="52007"/>
                  </a:lnTo>
                  <a:cubicBezTo>
                    <a:pt x="270605" y="19907"/>
                    <a:pt x="226314" y="0"/>
                    <a:pt x="177355" y="0"/>
                  </a:cubicBezTo>
                  <a:cubicBezTo>
                    <a:pt x="79534" y="0"/>
                    <a:pt x="0" y="79534"/>
                    <a:pt x="0" y="177356"/>
                  </a:cubicBezTo>
                  <a:cubicBezTo>
                    <a:pt x="0" y="225552"/>
                    <a:pt x="19336" y="269367"/>
                    <a:pt x="50673" y="301371"/>
                  </a:cubicBezTo>
                  <a:lnTo>
                    <a:pt x="50673" y="380048"/>
                  </a:lnTo>
                  <a:lnTo>
                    <a:pt x="76009" y="380048"/>
                  </a:lnTo>
                  <a:lnTo>
                    <a:pt x="76009" y="322802"/>
                  </a:lnTo>
                  <a:cubicBezTo>
                    <a:pt x="104775" y="342900"/>
                    <a:pt x="139732" y="354711"/>
                    <a:pt x="177355" y="354711"/>
                  </a:cubicBezTo>
                  <a:cubicBezTo>
                    <a:pt x="214979" y="354711"/>
                    <a:pt x="249936" y="342900"/>
                    <a:pt x="278701" y="322802"/>
                  </a:cubicBezTo>
                  <a:lnTo>
                    <a:pt x="278701" y="380048"/>
                  </a:lnTo>
                  <a:lnTo>
                    <a:pt x="304038" y="380048"/>
                  </a:lnTo>
                  <a:lnTo>
                    <a:pt x="304038" y="301371"/>
                  </a:lnTo>
                  <a:cubicBezTo>
                    <a:pt x="365474" y="238601"/>
                    <a:pt x="371665" y="140970"/>
                    <a:pt x="319278" y="71152"/>
                  </a:cubicBezTo>
                  <a:lnTo>
                    <a:pt x="280892" y="104489"/>
                  </a:lnTo>
                  <a:cubicBezTo>
                    <a:pt x="295465" y="125158"/>
                    <a:pt x="304038" y="150304"/>
                    <a:pt x="304038" y="177451"/>
                  </a:cubicBezTo>
                  <a:lnTo>
                    <a:pt x="304038" y="1774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10746111" y="2645753"/>
              <a:ext cx="123825" cy="114300"/>
            </a:xfrm>
            <a:custGeom>
              <a:avLst/>
              <a:gdLst/>
              <a:ahLst/>
              <a:cxnLst/>
              <a:rect l="l" t="t" r="r" b="b"/>
              <a:pathLst>
                <a:path w="123825" h="114300" extrusionOk="0">
                  <a:moveTo>
                    <a:pt x="77343" y="50482"/>
                  </a:moveTo>
                  <a:lnTo>
                    <a:pt x="77343" y="0"/>
                  </a:lnTo>
                  <a:lnTo>
                    <a:pt x="52007" y="0"/>
                  </a:lnTo>
                  <a:lnTo>
                    <a:pt x="52007" y="57531"/>
                  </a:lnTo>
                  <a:lnTo>
                    <a:pt x="0" y="102584"/>
                  </a:lnTo>
                  <a:cubicBezTo>
                    <a:pt x="6001" y="108585"/>
                    <a:pt x="11525" y="114967"/>
                    <a:pt x="16574" y="121729"/>
                  </a:cubicBezTo>
                  <a:lnTo>
                    <a:pt x="69628" y="75724"/>
                  </a:lnTo>
                  <a:lnTo>
                    <a:pt x="127921" y="75914"/>
                  </a:lnTo>
                  <a:lnTo>
                    <a:pt x="127921" y="50578"/>
                  </a:lnTo>
                  <a:cubicBezTo>
                    <a:pt x="127921" y="50578"/>
                    <a:pt x="77248" y="50387"/>
                    <a:pt x="77248" y="503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31"/>
          <p:cNvGrpSpPr/>
          <p:nvPr/>
        </p:nvGrpSpPr>
        <p:grpSpPr>
          <a:xfrm>
            <a:off x="5273586" y="1872465"/>
            <a:ext cx="421386" cy="421386"/>
            <a:chOff x="11058150" y="2662231"/>
            <a:chExt cx="421386" cy="421386"/>
          </a:xfrm>
        </p:grpSpPr>
        <p:sp>
          <p:nvSpPr>
            <p:cNvPr id="468" name="Google Shape;468;p31"/>
            <p:cNvSpPr/>
            <p:nvPr/>
          </p:nvSpPr>
          <p:spPr>
            <a:xfrm>
              <a:off x="11058150" y="266223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 extrusionOk="0">
                  <a:moveTo>
                    <a:pt x="25336" y="25337"/>
                  </a:moveTo>
                  <a:lnTo>
                    <a:pt x="76009" y="25337"/>
                  </a:lnTo>
                  <a:lnTo>
                    <a:pt x="76009" y="0"/>
                  </a:lnTo>
                  <a:lnTo>
                    <a:pt x="0" y="0"/>
                  </a:lnTo>
                  <a:lnTo>
                    <a:pt x="0" y="76009"/>
                  </a:lnTo>
                  <a:lnTo>
                    <a:pt x="25336" y="76009"/>
                  </a:lnTo>
                  <a:lnTo>
                    <a:pt x="25336" y="253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11412861" y="266223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 extrusionOk="0">
                  <a:moveTo>
                    <a:pt x="0" y="0"/>
                  </a:moveTo>
                  <a:lnTo>
                    <a:pt x="0" y="25337"/>
                  </a:lnTo>
                  <a:lnTo>
                    <a:pt x="50673" y="25337"/>
                  </a:lnTo>
                  <a:lnTo>
                    <a:pt x="50673" y="76009"/>
                  </a:lnTo>
                  <a:lnTo>
                    <a:pt x="76009" y="76009"/>
                  </a:lnTo>
                  <a:lnTo>
                    <a:pt x="76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11058150" y="301694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 extrusionOk="0">
                  <a:moveTo>
                    <a:pt x="25336" y="0"/>
                  </a:moveTo>
                  <a:lnTo>
                    <a:pt x="0" y="0"/>
                  </a:lnTo>
                  <a:lnTo>
                    <a:pt x="0" y="76009"/>
                  </a:lnTo>
                  <a:lnTo>
                    <a:pt x="76009" y="76009"/>
                  </a:lnTo>
                  <a:lnTo>
                    <a:pt x="76009" y="50673"/>
                  </a:lnTo>
                  <a:lnTo>
                    <a:pt x="25336" y="50673"/>
                  </a:lnTo>
                  <a:lnTo>
                    <a:pt x="25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1412861" y="301694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 extrusionOk="0">
                  <a:moveTo>
                    <a:pt x="50673" y="50673"/>
                  </a:moveTo>
                  <a:lnTo>
                    <a:pt x="0" y="50673"/>
                  </a:lnTo>
                  <a:lnTo>
                    <a:pt x="0" y="76009"/>
                  </a:lnTo>
                  <a:lnTo>
                    <a:pt x="76009" y="76009"/>
                  </a:lnTo>
                  <a:lnTo>
                    <a:pt x="76009" y="0"/>
                  </a:lnTo>
                  <a:lnTo>
                    <a:pt x="50673" y="0"/>
                  </a:lnTo>
                  <a:lnTo>
                    <a:pt x="50673" y="506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11211408" y="2890260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49435" y="49435"/>
                  </a:moveTo>
                  <a:lnTo>
                    <a:pt x="49435" y="0"/>
                  </a:lnTo>
                  <a:lnTo>
                    <a:pt x="0" y="0"/>
                  </a:lnTo>
                  <a:cubicBezTo>
                    <a:pt x="5048" y="24765"/>
                    <a:pt x="24575" y="44386"/>
                    <a:pt x="49435" y="49435"/>
                  </a:cubicBezTo>
                  <a:lnTo>
                    <a:pt x="49435" y="494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1211408" y="2815488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0" y="49435"/>
                  </a:moveTo>
                  <a:lnTo>
                    <a:pt x="49435" y="49435"/>
                  </a:lnTo>
                  <a:lnTo>
                    <a:pt x="49435" y="0"/>
                  </a:lnTo>
                  <a:cubicBezTo>
                    <a:pt x="24670" y="5048"/>
                    <a:pt x="5048" y="24575"/>
                    <a:pt x="0" y="49435"/>
                  </a:cubicBezTo>
                  <a:lnTo>
                    <a:pt x="0" y="494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11286179" y="2815488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0" y="0"/>
                  </a:moveTo>
                  <a:lnTo>
                    <a:pt x="0" y="49435"/>
                  </a:lnTo>
                  <a:lnTo>
                    <a:pt x="49435" y="49435"/>
                  </a:lnTo>
                  <a:cubicBezTo>
                    <a:pt x="44387" y="24670"/>
                    <a:pt x="24860" y="504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11068628" y="2725572"/>
              <a:ext cx="409575" cy="295275"/>
            </a:xfrm>
            <a:custGeom>
              <a:avLst/>
              <a:gdLst/>
              <a:ahLst/>
              <a:cxnLst/>
              <a:rect l="l" t="t" r="r" b="b"/>
              <a:pathLst>
                <a:path w="409575" h="295275" extrusionOk="0">
                  <a:moveTo>
                    <a:pt x="409766" y="152019"/>
                  </a:moveTo>
                  <a:cubicBezTo>
                    <a:pt x="391096" y="121729"/>
                    <a:pt x="370142" y="95536"/>
                    <a:pt x="348234" y="73438"/>
                  </a:cubicBezTo>
                  <a:cubicBezTo>
                    <a:pt x="309753" y="34481"/>
                    <a:pt x="259842" y="0"/>
                    <a:pt x="204883" y="0"/>
                  </a:cubicBezTo>
                  <a:cubicBezTo>
                    <a:pt x="149924" y="0"/>
                    <a:pt x="99917" y="34481"/>
                    <a:pt x="61532" y="73438"/>
                  </a:cubicBezTo>
                  <a:cubicBezTo>
                    <a:pt x="39815" y="95441"/>
                    <a:pt x="18764" y="121539"/>
                    <a:pt x="0" y="152019"/>
                  </a:cubicBezTo>
                  <a:cubicBezTo>
                    <a:pt x="18669" y="182309"/>
                    <a:pt x="39624" y="208502"/>
                    <a:pt x="61532" y="230600"/>
                  </a:cubicBezTo>
                  <a:cubicBezTo>
                    <a:pt x="100013" y="269558"/>
                    <a:pt x="149924" y="304038"/>
                    <a:pt x="204883" y="304038"/>
                  </a:cubicBezTo>
                  <a:cubicBezTo>
                    <a:pt x="259842" y="304038"/>
                    <a:pt x="309753" y="269558"/>
                    <a:pt x="348234" y="230600"/>
                  </a:cubicBezTo>
                  <a:cubicBezTo>
                    <a:pt x="369951" y="208598"/>
                    <a:pt x="391001" y="182499"/>
                    <a:pt x="409766" y="152019"/>
                  </a:cubicBezTo>
                  <a:lnTo>
                    <a:pt x="409766" y="152019"/>
                  </a:lnTo>
                  <a:close/>
                  <a:moveTo>
                    <a:pt x="204883" y="240697"/>
                  </a:moveTo>
                  <a:cubicBezTo>
                    <a:pt x="156020" y="240697"/>
                    <a:pt x="116205" y="200882"/>
                    <a:pt x="116205" y="152019"/>
                  </a:cubicBezTo>
                  <a:cubicBezTo>
                    <a:pt x="116205" y="103156"/>
                    <a:pt x="156020" y="63341"/>
                    <a:pt x="204883" y="63341"/>
                  </a:cubicBezTo>
                  <a:cubicBezTo>
                    <a:pt x="253746" y="63341"/>
                    <a:pt x="293561" y="103156"/>
                    <a:pt x="293561" y="152019"/>
                  </a:cubicBezTo>
                  <a:cubicBezTo>
                    <a:pt x="293561" y="200882"/>
                    <a:pt x="253746" y="240697"/>
                    <a:pt x="204883" y="240697"/>
                  </a:cubicBezTo>
                  <a:lnTo>
                    <a:pt x="204883" y="2406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1286179" y="2890260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0" y="49435"/>
                  </a:moveTo>
                  <a:cubicBezTo>
                    <a:pt x="24765" y="44386"/>
                    <a:pt x="44387" y="24860"/>
                    <a:pt x="49435" y="0"/>
                  </a:cubicBezTo>
                  <a:lnTo>
                    <a:pt x="0" y="0"/>
                  </a:lnTo>
                  <a:lnTo>
                    <a:pt x="0" y="494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p31"/>
          <p:cNvSpPr/>
          <p:nvPr/>
        </p:nvSpPr>
        <p:spPr>
          <a:xfrm>
            <a:off x="5269967" y="3488796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 extrusionOk="0">
                <a:moveTo>
                  <a:pt x="430720" y="177355"/>
                </a:moveTo>
                <a:lnTo>
                  <a:pt x="392716" y="177355"/>
                </a:lnTo>
                <a:lnTo>
                  <a:pt x="392716" y="25337"/>
                </a:lnTo>
                <a:lnTo>
                  <a:pt x="291369" y="25337"/>
                </a:lnTo>
                <a:lnTo>
                  <a:pt x="291369" y="0"/>
                </a:lnTo>
                <a:lnTo>
                  <a:pt x="139351" y="0"/>
                </a:lnTo>
                <a:lnTo>
                  <a:pt x="139351" y="76009"/>
                </a:lnTo>
                <a:lnTo>
                  <a:pt x="202692" y="76009"/>
                </a:lnTo>
                <a:lnTo>
                  <a:pt x="202692" y="159258"/>
                </a:lnTo>
                <a:lnTo>
                  <a:pt x="143160" y="215360"/>
                </a:lnTo>
                <a:lnTo>
                  <a:pt x="202692" y="271463"/>
                </a:lnTo>
                <a:lnTo>
                  <a:pt x="202692" y="354711"/>
                </a:lnTo>
                <a:lnTo>
                  <a:pt x="139351" y="354711"/>
                </a:lnTo>
                <a:lnTo>
                  <a:pt x="139351" y="380047"/>
                </a:lnTo>
                <a:lnTo>
                  <a:pt x="63341" y="380047"/>
                </a:lnTo>
                <a:lnTo>
                  <a:pt x="63341" y="226409"/>
                </a:lnTo>
                <a:cubicBezTo>
                  <a:pt x="85154" y="220789"/>
                  <a:pt x="101346" y="200882"/>
                  <a:pt x="101346" y="177355"/>
                </a:cubicBezTo>
                <a:cubicBezTo>
                  <a:pt x="101346" y="149447"/>
                  <a:pt x="78581" y="126683"/>
                  <a:pt x="50672" y="126683"/>
                </a:cubicBezTo>
                <a:cubicBezTo>
                  <a:pt x="22764" y="126683"/>
                  <a:pt x="0" y="149447"/>
                  <a:pt x="0" y="177355"/>
                </a:cubicBezTo>
                <a:cubicBezTo>
                  <a:pt x="0" y="200882"/>
                  <a:pt x="16192" y="220789"/>
                  <a:pt x="38005" y="226409"/>
                </a:cubicBezTo>
                <a:lnTo>
                  <a:pt x="38005" y="405384"/>
                </a:lnTo>
                <a:lnTo>
                  <a:pt x="139351" y="405384"/>
                </a:lnTo>
                <a:lnTo>
                  <a:pt x="139351" y="430721"/>
                </a:lnTo>
                <a:lnTo>
                  <a:pt x="291369" y="430721"/>
                </a:lnTo>
                <a:lnTo>
                  <a:pt x="291369" y="405384"/>
                </a:lnTo>
                <a:lnTo>
                  <a:pt x="392716" y="405384"/>
                </a:lnTo>
                <a:lnTo>
                  <a:pt x="392716" y="253365"/>
                </a:lnTo>
                <a:lnTo>
                  <a:pt x="430720" y="253365"/>
                </a:lnTo>
                <a:lnTo>
                  <a:pt x="430720" y="177355"/>
                </a:lnTo>
                <a:close/>
                <a:moveTo>
                  <a:pt x="291369" y="76009"/>
                </a:moveTo>
                <a:lnTo>
                  <a:pt x="291369" y="50673"/>
                </a:lnTo>
                <a:lnTo>
                  <a:pt x="367379" y="50673"/>
                </a:lnTo>
                <a:lnTo>
                  <a:pt x="367379" y="177355"/>
                </a:lnTo>
                <a:lnTo>
                  <a:pt x="329374" y="177355"/>
                </a:lnTo>
                <a:lnTo>
                  <a:pt x="329374" y="202692"/>
                </a:lnTo>
                <a:lnTo>
                  <a:pt x="274129" y="202692"/>
                </a:lnTo>
                <a:lnTo>
                  <a:pt x="228029" y="159258"/>
                </a:lnTo>
                <a:lnTo>
                  <a:pt x="228029" y="76009"/>
                </a:lnTo>
                <a:lnTo>
                  <a:pt x="291369" y="76009"/>
                </a:lnTo>
                <a:close/>
                <a:moveTo>
                  <a:pt x="367379" y="380047"/>
                </a:moveTo>
                <a:lnTo>
                  <a:pt x="291369" y="380047"/>
                </a:lnTo>
                <a:lnTo>
                  <a:pt x="291369" y="354711"/>
                </a:lnTo>
                <a:lnTo>
                  <a:pt x="228029" y="354711"/>
                </a:lnTo>
                <a:lnTo>
                  <a:pt x="228029" y="271463"/>
                </a:lnTo>
                <a:lnTo>
                  <a:pt x="274129" y="228029"/>
                </a:lnTo>
                <a:lnTo>
                  <a:pt x="329374" y="228029"/>
                </a:lnTo>
                <a:lnTo>
                  <a:pt x="329374" y="253365"/>
                </a:lnTo>
                <a:lnTo>
                  <a:pt x="367379" y="253365"/>
                </a:lnTo>
                <a:lnTo>
                  <a:pt x="367379" y="3800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356;p37"/>
          <p:cNvSpPr txBox="1">
            <a:spLocks noGrp="1"/>
          </p:cNvSpPr>
          <p:nvPr>
            <p:ph type="subTitle" idx="1"/>
          </p:nvPr>
        </p:nvSpPr>
        <p:spPr>
          <a:xfrm>
            <a:off x="663389" y="3251469"/>
            <a:ext cx="7661461" cy="401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This is the data summary after cleaning </a:t>
            </a:r>
            <a:r>
              <a:rPr lang="en-US" sz="1400" dirty="0" smtClean="0"/>
              <a:t>it. 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We can see there are 12030 rows available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average total square footage of properties is quite high at approximately 32,340 </a:t>
            </a:r>
            <a:r>
              <a:rPr lang="en-US" sz="1400" dirty="0" err="1"/>
              <a:t>sqft</a:t>
            </a:r>
            <a:r>
              <a:rPr lang="en-US" sz="1400" dirty="0"/>
              <a:t>. However, the standard deviation is also very large (1186105), indicating a wide range in property sizes</a:t>
            </a:r>
            <a:r>
              <a:rPr lang="en-US" sz="1400" dirty="0" smtClean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The average price of properties is around </a:t>
            </a:r>
            <a:r>
              <a:rPr lang="en-US" sz="1400" dirty="0" smtClean="0"/>
              <a:t>79.42. </a:t>
            </a:r>
            <a:r>
              <a:rPr lang="en-US" sz="1400" dirty="0"/>
              <a:t>With a standard deviation of 43.71, there is considerable variability in property prices. The minimum price is 8 and the maximum is 225</a:t>
            </a:r>
            <a:r>
              <a:rPr lang="en-US" sz="1400" dirty="0" smtClean="0"/>
              <a:t>.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003300" y="1047618"/>
          <a:ext cx="7137401" cy="20878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41718">
                  <a:extLst>
                    <a:ext uri="{9D8B030D-6E8A-4147-A177-3AD203B41FA5}">
                      <a16:colId xmlns:a16="http://schemas.microsoft.com/office/drawing/2014/main" val="3590145537"/>
                    </a:ext>
                  </a:extLst>
                </a:gridCol>
                <a:gridCol w="713423">
                  <a:extLst>
                    <a:ext uri="{9D8B030D-6E8A-4147-A177-3AD203B41FA5}">
                      <a16:colId xmlns:a16="http://schemas.microsoft.com/office/drawing/2014/main" val="2904063457"/>
                    </a:ext>
                  </a:extLst>
                </a:gridCol>
                <a:gridCol w="862449">
                  <a:extLst>
                    <a:ext uri="{9D8B030D-6E8A-4147-A177-3AD203B41FA5}">
                      <a16:colId xmlns:a16="http://schemas.microsoft.com/office/drawing/2014/main" val="1768190314"/>
                    </a:ext>
                  </a:extLst>
                </a:gridCol>
                <a:gridCol w="1192209">
                  <a:extLst>
                    <a:ext uri="{9D8B030D-6E8A-4147-A177-3AD203B41FA5}">
                      <a16:colId xmlns:a16="http://schemas.microsoft.com/office/drawing/2014/main" val="156766436"/>
                    </a:ext>
                  </a:extLst>
                </a:gridCol>
                <a:gridCol w="799034">
                  <a:extLst>
                    <a:ext uri="{9D8B030D-6E8A-4147-A177-3AD203B41FA5}">
                      <a16:colId xmlns:a16="http://schemas.microsoft.com/office/drawing/2014/main" val="330187348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1724762897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2608574269"/>
                    </a:ext>
                  </a:extLst>
                </a:gridCol>
                <a:gridCol w="558055">
                  <a:extLst>
                    <a:ext uri="{9D8B030D-6E8A-4147-A177-3AD203B41FA5}">
                      <a16:colId xmlns:a16="http://schemas.microsoft.com/office/drawing/2014/main" val="1971094958"/>
                    </a:ext>
                  </a:extLst>
                </a:gridCol>
                <a:gridCol w="827571">
                  <a:extLst>
                    <a:ext uri="{9D8B030D-6E8A-4147-A177-3AD203B41FA5}">
                      <a16:colId xmlns:a16="http://schemas.microsoft.com/office/drawing/2014/main" val="378151095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COLUMNS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COUNT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STANDARD DEVIATION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MINIMUM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25%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50%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75%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MAXIMUM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1769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availability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12030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0.788279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0.4085449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443419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total_sqft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12030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32340.47285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1186105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1082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1561.75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45999360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199632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bath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12030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2.510224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1.111471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591841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balcony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12030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1.561596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0.7944366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569210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price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12030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79.420347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43.71089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99.23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1275049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BHK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12030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2.654115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1.10598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237965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Per_sqft_price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12030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718.99653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11174.14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0.01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410.63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517.155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664.4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1200000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830530801"/>
                  </a:ext>
                </a:extLst>
              </a:tr>
            </a:tbl>
          </a:graphicData>
        </a:graphic>
      </p:graphicFrame>
      <p:sp>
        <p:nvSpPr>
          <p:cNvPr id="47" name="Google Shape;1364;p37"/>
          <p:cNvSpPr/>
          <p:nvPr/>
        </p:nvSpPr>
        <p:spPr>
          <a:xfrm>
            <a:off x="2297788" y="475128"/>
            <a:ext cx="4380917" cy="45645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354;p37"/>
          <p:cNvSpPr txBox="1">
            <a:spLocks noGrp="1"/>
          </p:cNvSpPr>
          <p:nvPr>
            <p:ph type="title" idx="4294967295"/>
          </p:nvPr>
        </p:nvSpPr>
        <p:spPr>
          <a:xfrm>
            <a:off x="2297788" y="427674"/>
            <a:ext cx="4380917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STATISTICS SUMMARY</a:t>
            </a:r>
            <a:endParaRPr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40"/>
          <p:cNvSpPr txBox="1">
            <a:spLocks noGrp="1"/>
          </p:cNvSpPr>
          <p:nvPr>
            <p:ph type="title" idx="4294967295"/>
          </p:nvPr>
        </p:nvSpPr>
        <p:spPr>
          <a:xfrm flipH="1">
            <a:off x="5644976" y="1543213"/>
            <a:ext cx="273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1800" dirty="0" smtClean="0">
                <a:solidFill>
                  <a:schemeClr val="accent6"/>
                </a:solidFill>
              </a:rPr>
              <a:t>AREA TYPE </a:t>
            </a:r>
            <a:r>
              <a:rPr lang="en" sz="1800" dirty="0">
                <a:solidFill>
                  <a:schemeClr val="accent6"/>
                </a:solidFill>
              </a:rPr>
              <a:t>GRAPH</a:t>
            </a:r>
            <a:endParaRPr lang="en-IN" sz="1800" dirty="0"/>
          </a:p>
        </p:txBody>
      </p:sp>
      <p:sp>
        <p:nvSpPr>
          <p:cNvPr id="1656" name="Google Shape;1656;p40"/>
          <p:cNvSpPr txBox="1">
            <a:spLocks noGrp="1"/>
          </p:cNvSpPr>
          <p:nvPr>
            <p:ph type="subTitle" idx="4294967295"/>
          </p:nvPr>
        </p:nvSpPr>
        <p:spPr>
          <a:xfrm>
            <a:off x="5646069" y="2030532"/>
            <a:ext cx="2735400" cy="152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 smtClean="0"/>
              <a:t>We can see </a:t>
            </a:r>
            <a:r>
              <a:rPr lang="en-US" dirty="0"/>
              <a:t>The Super built-up area comprises the majority with 8290 data </a:t>
            </a:r>
            <a:r>
              <a:rPr lang="en-US" dirty="0" smtClean="0"/>
              <a:t>points.</a:t>
            </a:r>
            <a:endParaRPr dirty="0"/>
          </a:p>
        </p:txBody>
      </p:sp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Visualization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89" y="1144215"/>
            <a:ext cx="4874826" cy="3199186"/>
          </a:xfrm>
          <a:prstGeom prst="rect">
            <a:avLst/>
          </a:prstGeom>
        </p:spPr>
      </p:pic>
      <p:sp>
        <p:nvSpPr>
          <p:cNvPr id="12" name="Google Shape;1364;p37"/>
          <p:cNvSpPr/>
          <p:nvPr/>
        </p:nvSpPr>
        <p:spPr>
          <a:xfrm>
            <a:off x="3308809" y="475129"/>
            <a:ext cx="2512244" cy="37799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8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40"/>
          <p:cNvSpPr txBox="1">
            <a:spLocks noGrp="1"/>
          </p:cNvSpPr>
          <p:nvPr>
            <p:ph type="title" idx="4294967295"/>
          </p:nvPr>
        </p:nvSpPr>
        <p:spPr>
          <a:xfrm flipH="1">
            <a:off x="5644975" y="1543213"/>
            <a:ext cx="3032397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1800" dirty="0" smtClean="0">
                <a:solidFill>
                  <a:schemeClr val="accent6"/>
                </a:solidFill>
              </a:rPr>
              <a:t>AVAILABILITY GRAPH</a:t>
            </a:r>
            <a:endParaRPr sz="1800" b="1" dirty="0">
              <a:solidFill>
                <a:schemeClr val="accent6"/>
              </a:solidFill>
            </a:endParaRPr>
          </a:p>
        </p:txBody>
      </p:sp>
      <p:sp>
        <p:nvSpPr>
          <p:cNvPr id="1656" name="Google Shape;1656;p40"/>
          <p:cNvSpPr txBox="1">
            <a:spLocks noGrp="1"/>
          </p:cNvSpPr>
          <p:nvPr>
            <p:ph type="subTitle" idx="4294967295"/>
          </p:nvPr>
        </p:nvSpPr>
        <p:spPr>
          <a:xfrm>
            <a:off x="5646069" y="2030532"/>
            <a:ext cx="2735400" cy="152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We can see that the currently available properties amount to only 2547, whereas those expected to become available are </a:t>
            </a:r>
            <a:r>
              <a:rPr lang="en-US" dirty="0" smtClean="0"/>
              <a:t>9483.</a:t>
            </a:r>
            <a:endParaRPr dirty="0"/>
          </a:p>
        </p:txBody>
      </p:sp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/>
              <a:t>Visualization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5" y="1144216"/>
            <a:ext cx="4876839" cy="3199186"/>
          </a:xfrm>
          <a:prstGeom prst="rect">
            <a:avLst/>
          </a:prstGeom>
        </p:spPr>
      </p:pic>
      <p:sp>
        <p:nvSpPr>
          <p:cNvPr id="12" name="Google Shape;1364;p37"/>
          <p:cNvSpPr/>
          <p:nvPr/>
        </p:nvSpPr>
        <p:spPr>
          <a:xfrm>
            <a:off x="3308809" y="475129"/>
            <a:ext cx="2512244" cy="37799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2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40"/>
          <p:cNvSpPr txBox="1">
            <a:spLocks noGrp="1"/>
          </p:cNvSpPr>
          <p:nvPr>
            <p:ph type="title" idx="4294967295"/>
          </p:nvPr>
        </p:nvSpPr>
        <p:spPr>
          <a:xfrm flipH="1">
            <a:off x="5644976" y="1543213"/>
            <a:ext cx="273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6"/>
                </a:solidFill>
              </a:rPr>
              <a:t>BATH </a:t>
            </a:r>
            <a:r>
              <a:rPr lang="en" sz="1800" dirty="0" smtClean="0">
                <a:solidFill>
                  <a:schemeClr val="accent6"/>
                </a:solidFill>
              </a:rPr>
              <a:t>GRAPHS</a:t>
            </a:r>
            <a:endParaRPr sz="1800" b="1" dirty="0">
              <a:solidFill>
                <a:schemeClr val="accent6"/>
              </a:solidFill>
            </a:endParaRPr>
          </a:p>
        </p:txBody>
      </p:sp>
      <p:sp>
        <p:nvSpPr>
          <p:cNvPr id="1656" name="Google Shape;1656;p40"/>
          <p:cNvSpPr txBox="1">
            <a:spLocks noGrp="1"/>
          </p:cNvSpPr>
          <p:nvPr>
            <p:ph type="subTitle" idx="4294967295"/>
          </p:nvPr>
        </p:nvSpPr>
        <p:spPr>
          <a:xfrm>
            <a:off x="5646069" y="2030532"/>
            <a:ext cx="2735400" cy="152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 smtClean="0"/>
              <a:t>We can see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t</a:t>
            </a:r>
            <a:r>
              <a:rPr lang="en-US" altLang="en-US" dirty="0" smtClean="0">
                <a:solidFill>
                  <a:schemeClr val="tx1"/>
                </a:solidFill>
                <a:latin typeface="Söhne"/>
              </a:rPr>
              <a:t>he </a:t>
            </a:r>
            <a:r>
              <a:rPr lang="en-US" altLang="en-US" dirty="0">
                <a:solidFill>
                  <a:schemeClr val="tx1"/>
                </a:solidFill>
                <a:latin typeface="Söhne"/>
              </a:rPr>
              <a:t>majority of properties have between 2 to 4 </a:t>
            </a:r>
            <a:r>
              <a:rPr lang="en-US" altLang="en-US" dirty="0" smtClean="0">
                <a:solidFill>
                  <a:schemeClr val="tx1"/>
                </a:solidFill>
                <a:latin typeface="Söhne"/>
              </a:rPr>
              <a:t>bathrooms.</a:t>
            </a:r>
            <a:endParaRPr dirty="0"/>
          </a:p>
        </p:txBody>
      </p:sp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Visualization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5" y="1144217"/>
            <a:ext cx="4876839" cy="3199186"/>
          </a:xfrm>
          <a:prstGeom prst="rect">
            <a:avLst/>
          </a:prstGeom>
        </p:spPr>
      </p:pic>
      <p:sp>
        <p:nvSpPr>
          <p:cNvPr id="10" name="Google Shape;1364;p37"/>
          <p:cNvSpPr/>
          <p:nvPr/>
        </p:nvSpPr>
        <p:spPr>
          <a:xfrm>
            <a:off x="3308809" y="475129"/>
            <a:ext cx="2512244" cy="37799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40"/>
          <p:cNvSpPr txBox="1">
            <a:spLocks noGrp="1"/>
          </p:cNvSpPr>
          <p:nvPr>
            <p:ph type="title" idx="4294967295"/>
          </p:nvPr>
        </p:nvSpPr>
        <p:spPr>
          <a:xfrm flipH="1">
            <a:off x="5644976" y="1543213"/>
            <a:ext cx="273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6"/>
                </a:solidFill>
              </a:rPr>
              <a:t>BALCONY GRAPH</a:t>
            </a:r>
            <a:endParaRPr sz="1800" b="1" dirty="0">
              <a:solidFill>
                <a:schemeClr val="accent6"/>
              </a:solidFill>
            </a:endParaRPr>
          </a:p>
        </p:txBody>
      </p:sp>
      <p:sp>
        <p:nvSpPr>
          <p:cNvPr id="1656" name="Google Shape;1656;p40"/>
          <p:cNvSpPr txBox="1">
            <a:spLocks noGrp="1"/>
          </p:cNvSpPr>
          <p:nvPr>
            <p:ph type="subTitle" idx="4294967295"/>
          </p:nvPr>
        </p:nvSpPr>
        <p:spPr>
          <a:xfrm>
            <a:off x="5646069" y="2030532"/>
            <a:ext cx="2735400" cy="152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 smtClean="0"/>
              <a:t>We can see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majority of properties have 1-2 </a:t>
            </a:r>
            <a:r>
              <a:rPr lang="en-US" dirty="0" smtClean="0"/>
              <a:t>balconies.</a:t>
            </a:r>
            <a:endParaRPr dirty="0"/>
          </a:p>
        </p:txBody>
      </p:sp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Visualization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5" y="1144218"/>
            <a:ext cx="4876839" cy="3199186"/>
          </a:xfrm>
          <a:prstGeom prst="rect">
            <a:avLst/>
          </a:prstGeom>
        </p:spPr>
      </p:pic>
      <p:sp>
        <p:nvSpPr>
          <p:cNvPr id="11" name="Google Shape;1364;p37"/>
          <p:cNvSpPr/>
          <p:nvPr/>
        </p:nvSpPr>
        <p:spPr>
          <a:xfrm>
            <a:off x="3308809" y="475129"/>
            <a:ext cx="2512244" cy="37799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9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40"/>
          <p:cNvSpPr txBox="1">
            <a:spLocks noGrp="1"/>
          </p:cNvSpPr>
          <p:nvPr>
            <p:ph type="title" idx="4294967295"/>
          </p:nvPr>
        </p:nvSpPr>
        <p:spPr>
          <a:xfrm flipH="1">
            <a:off x="5644976" y="1543213"/>
            <a:ext cx="273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6"/>
                </a:solidFill>
              </a:rPr>
              <a:t>BHK </a:t>
            </a:r>
            <a:r>
              <a:rPr lang="en" sz="1800" dirty="0">
                <a:solidFill>
                  <a:schemeClr val="accent6"/>
                </a:solidFill>
              </a:rPr>
              <a:t>GRAPHS</a:t>
            </a:r>
            <a:endParaRPr sz="1800" b="1" dirty="0">
              <a:solidFill>
                <a:schemeClr val="accent6"/>
              </a:solidFill>
            </a:endParaRPr>
          </a:p>
        </p:txBody>
      </p:sp>
      <p:sp>
        <p:nvSpPr>
          <p:cNvPr id="1656" name="Google Shape;1656;p40"/>
          <p:cNvSpPr txBox="1">
            <a:spLocks noGrp="1"/>
          </p:cNvSpPr>
          <p:nvPr>
            <p:ph type="subTitle" idx="4294967295"/>
          </p:nvPr>
        </p:nvSpPr>
        <p:spPr>
          <a:xfrm>
            <a:off x="5646069" y="2030532"/>
            <a:ext cx="2735400" cy="152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We can see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t</a:t>
            </a:r>
            <a:r>
              <a:rPr lang="en-US" altLang="en-US" dirty="0">
                <a:solidFill>
                  <a:schemeClr val="tx1"/>
                </a:solidFill>
                <a:latin typeface="Söhne"/>
              </a:rPr>
              <a:t>he majority of properties have between 2 to 4 </a:t>
            </a:r>
            <a:r>
              <a:rPr lang="en-US" altLang="en-US" dirty="0" smtClean="0">
                <a:solidFill>
                  <a:schemeClr val="tx1"/>
                </a:solidFill>
                <a:latin typeface="Söhne"/>
              </a:rPr>
              <a:t>BHK.</a:t>
            </a:r>
            <a:endParaRPr lang="en-US" dirty="0"/>
          </a:p>
        </p:txBody>
      </p:sp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Visualization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5" y="1144218"/>
            <a:ext cx="4876839" cy="3199186"/>
          </a:xfrm>
          <a:prstGeom prst="rect">
            <a:avLst/>
          </a:prstGeom>
        </p:spPr>
      </p:pic>
      <p:sp>
        <p:nvSpPr>
          <p:cNvPr id="8" name="Google Shape;1364;p37"/>
          <p:cNvSpPr/>
          <p:nvPr/>
        </p:nvSpPr>
        <p:spPr>
          <a:xfrm>
            <a:off x="3308809" y="475129"/>
            <a:ext cx="2512244" cy="37799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7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40"/>
          <p:cNvSpPr txBox="1">
            <a:spLocks noGrp="1"/>
          </p:cNvSpPr>
          <p:nvPr>
            <p:ph type="title" idx="4294967295"/>
          </p:nvPr>
        </p:nvSpPr>
        <p:spPr>
          <a:xfrm flipH="1">
            <a:off x="5510213" y="853127"/>
            <a:ext cx="273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6"/>
                </a:solidFill>
              </a:rPr>
              <a:t>Q-Q Plot</a:t>
            </a:r>
            <a:endParaRPr sz="1800" b="1" dirty="0">
              <a:solidFill>
                <a:schemeClr val="accent6"/>
              </a:solidFill>
            </a:endParaRPr>
          </a:p>
        </p:txBody>
      </p:sp>
      <p:sp>
        <p:nvSpPr>
          <p:cNvPr id="1656" name="Google Shape;1656;p40"/>
          <p:cNvSpPr txBox="1">
            <a:spLocks noGrp="1"/>
          </p:cNvSpPr>
          <p:nvPr>
            <p:ph type="subTitle" idx="4294967295"/>
          </p:nvPr>
        </p:nvSpPr>
        <p:spPr>
          <a:xfrm>
            <a:off x="5511305" y="1340446"/>
            <a:ext cx="3497932" cy="152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 Q-Q plot, short for quantile-quantile plot, is a graphical tool used to assess whether or not a dataset follows a certain theoretical distribution, such as a normal distribution.</a:t>
            </a:r>
            <a:endParaRPr lang="en-US" b="1" dirty="0" smtClean="0"/>
          </a:p>
          <a:p>
            <a:pPr marL="0" lvl="0" indent="0">
              <a:buNone/>
            </a:pPr>
            <a:endParaRPr lang="en-US" b="1" dirty="0" smtClean="0"/>
          </a:p>
          <a:p>
            <a:pPr marL="0" lvl="0" indent="0">
              <a:buNone/>
            </a:pPr>
            <a:r>
              <a:rPr lang="en-US" b="1" dirty="0" smtClean="0"/>
              <a:t>Shapiro-Wilk </a:t>
            </a:r>
            <a:r>
              <a:rPr lang="en-US" b="1" dirty="0"/>
              <a:t>Test - </a:t>
            </a:r>
            <a:r>
              <a:rPr lang="en-US" b="1" dirty="0" smtClean="0"/>
              <a:t>Statistic: 0.08 and </a:t>
            </a:r>
            <a:r>
              <a:rPr lang="en-US" b="1" dirty="0"/>
              <a:t>p-value: </a:t>
            </a:r>
            <a:r>
              <a:rPr lang="en-US" b="1" dirty="0" smtClean="0"/>
              <a:t>0.0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</a:t>
            </a:r>
            <a:r>
              <a:rPr lang="en-US" dirty="0"/>
              <a:t>Shapiro-Wilk test is a statistical test used to assess whether a given sample of data comes from a normally distributed population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p-value of 0.0 indicates that there is extremely strong evidence against the null hypothesis, suggesting that the data is not normally distributed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So as the data is not normally distributed we will use IQR method to remove the outliers.</a:t>
            </a:r>
            <a:r>
              <a:rPr lang="en-US" b="1" dirty="0" smtClean="0"/>
              <a:t> </a:t>
            </a:r>
          </a:p>
        </p:txBody>
      </p:sp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Visualization</a:t>
            </a:r>
            <a:endParaRPr dirty="0"/>
          </a:p>
        </p:txBody>
      </p:sp>
      <p:sp>
        <p:nvSpPr>
          <p:cNvPr id="8" name="Google Shape;1364;p37"/>
          <p:cNvSpPr/>
          <p:nvPr/>
        </p:nvSpPr>
        <p:spPr>
          <a:xfrm>
            <a:off x="3308809" y="475129"/>
            <a:ext cx="2512244" cy="37799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4" y="1144219"/>
            <a:ext cx="4876839" cy="31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0"/>
          <p:cNvSpPr txBox="1">
            <a:spLocks noGrp="1"/>
          </p:cNvSpPr>
          <p:nvPr>
            <p:ph type="title"/>
          </p:nvPr>
        </p:nvSpPr>
        <p:spPr>
          <a:xfrm>
            <a:off x="720000" y="477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Outliers in Price</a:t>
            </a:r>
            <a:endParaRPr dirty="0"/>
          </a:p>
        </p:txBody>
      </p:sp>
      <p:sp>
        <p:nvSpPr>
          <p:cNvPr id="22" name="Google Shape;585;p40"/>
          <p:cNvSpPr txBox="1"/>
          <p:nvPr/>
        </p:nvSpPr>
        <p:spPr>
          <a:xfrm rot="16200000">
            <a:off x="461227" y="2679085"/>
            <a:ext cx="973912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Price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4" name="Google Shape;585;p40"/>
          <p:cNvSpPr txBox="1"/>
          <p:nvPr/>
        </p:nvSpPr>
        <p:spPr>
          <a:xfrm rot="16200000">
            <a:off x="4466459" y="2679085"/>
            <a:ext cx="973912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Price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7" name="Google Shape;1364;p37"/>
          <p:cNvSpPr/>
          <p:nvPr/>
        </p:nvSpPr>
        <p:spPr>
          <a:xfrm>
            <a:off x="3048000" y="475128"/>
            <a:ext cx="3074894" cy="55089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85;p40"/>
          <p:cNvSpPr txBox="1"/>
          <p:nvPr/>
        </p:nvSpPr>
        <p:spPr>
          <a:xfrm>
            <a:off x="1831201" y="1426088"/>
            <a:ext cx="2337109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Befor Removing Outliers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47" name="Google Shape;585;p40"/>
          <p:cNvSpPr txBox="1"/>
          <p:nvPr/>
        </p:nvSpPr>
        <p:spPr>
          <a:xfrm>
            <a:off x="5748824" y="1426088"/>
            <a:ext cx="2337109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After Removing Outliers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61" y="1506704"/>
            <a:ext cx="3235204" cy="2538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183" y="1506704"/>
            <a:ext cx="3235204" cy="253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0"/>
          <p:cNvSpPr txBox="1">
            <a:spLocks noGrp="1"/>
          </p:cNvSpPr>
          <p:nvPr>
            <p:ph type="title"/>
          </p:nvPr>
        </p:nvSpPr>
        <p:spPr>
          <a:xfrm>
            <a:off x="720000" y="477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Outliers in Bath wrt Price</a:t>
            </a:r>
            <a:endParaRPr dirty="0"/>
          </a:p>
        </p:txBody>
      </p:sp>
      <p:sp>
        <p:nvSpPr>
          <p:cNvPr id="584" name="Google Shape;584;p40"/>
          <p:cNvSpPr txBox="1"/>
          <p:nvPr/>
        </p:nvSpPr>
        <p:spPr>
          <a:xfrm>
            <a:off x="521277" y="4160559"/>
            <a:ext cx="8050698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So after research found that there are some data points where number of bathroom is more than the number of bedrooms. It is unusal to have 2 more bathroomns than number of bedrooms in a house so removed those data points where the number of bathroom is equal to number of bedrooms plus one guest bathroom</a:t>
            </a:r>
            <a:endParaRPr sz="12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" name="Google Shape;585;p40"/>
          <p:cNvSpPr txBox="1"/>
          <p:nvPr/>
        </p:nvSpPr>
        <p:spPr>
          <a:xfrm rot="16200000">
            <a:off x="34321" y="2387856"/>
            <a:ext cx="973912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Price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4" name="Google Shape;585;p40"/>
          <p:cNvSpPr txBox="1"/>
          <p:nvPr/>
        </p:nvSpPr>
        <p:spPr>
          <a:xfrm rot="16200000">
            <a:off x="4404223" y="2387856"/>
            <a:ext cx="973912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Price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7" name="Google Shape;1364;p37"/>
          <p:cNvSpPr/>
          <p:nvPr/>
        </p:nvSpPr>
        <p:spPr>
          <a:xfrm>
            <a:off x="1831201" y="475128"/>
            <a:ext cx="5501927" cy="55089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85;p40"/>
          <p:cNvSpPr txBox="1"/>
          <p:nvPr/>
        </p:nvSpPr>
        <p:spPr>
          <a:xfrm>
            <a:off x="1404295" y="1134859"/>
            <a:ext cx="2337109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Befor Removing Outliers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47" name="Google Shape;585;p40"/>
          <p:cNvSpPr txBox="1"/>
          <p:nvPr/>
        </p:nvSpPr>
        <p:spPr>
          <a:xfrm>
            <a:off x="5686588" y="1134859"/>
            <a:ext cx="2337109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After Removing Outliers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4" name="Google Shape;585;p40"/>
          <p:cNvSpPr txBox="1"/>
          <p:nvPr/>
        </p:nvSpPr>
        <p:spPr>
          <a:xfrm>
            <a:off x="2085893" y="4071758"/>
            <a:ext cx="973912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Bath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02" y="1215475"/>
            <a:ext cx="3828594" cy="2779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845" y="1215475"/>
            <a:ext cx="3828594" cy="2779835"/>
          </a:xfrm>
          <a:prstGeom prst="rect">
            <a:avLst/>
          </a:prstGeom>
        </p:spPr>
      </p:pic>
      <p:sp>
        <p:nvSpPr>
          <p:cNvPr id="18" name="Google Shape;585;p40"/>
          <p:cNvSpPr txBox="1"/>
          <p:nvPr/>
        </p:nvSpPr>
        <p:spPr>
          <a:xfrm>
            <a:off x="6720646" y="4071758"/>
            <a:ext cx="973912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Bath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  <p:extLst>
      <p:ext uri="{BB962C8B-B14F-4D97-AF65-F5344CB8AC3E}">
        <p14:creationId xmlns:p14="http://schemas.microsoft.com/office/powerpoint/2010/main" val="2209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>
            <a:spLocks noGrp="1"/>
          </p:cNvSpPr>
          <p:nvPr>
            <p:ph type="title" idx="14"/>
          </p:nvPr>
        </p:nvSpPr>
        <p:spPr>
          <a:xfrm>
            <a:off x="4954200" y="1337082"/>
            <a:ext cx="775800" cy="9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27"/>
          <p:cNvSpPr txBox="1">
            <a:spLocks noGrp="1"/>
          </p:cNvSpPr>
          <p:nvPr>
            <p:ph type="title" idx="15"/>
          </p:nvPr>
        </p:nvSpPr>
        <p:spPr>
          <a:xfrm>
            <a:off x="4954200" y="2792001"/>
            <a:ext cx="775800" cy="9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6" name="Google Shape;316;p27"/>
          <p:cNvSpPr txBox="1">
            <a:spLocks noGrp="1"/>
          </p:cNvSpPr>
          <p:nvPr>
            <p:ph type="title" idx="13"/>
          </p:nvPr>
        </p:nvSpPr>
        <p:spPr>
          <a:xfrm>
            <a:off x="1210350" y="2792001"/>
            <a:ext cx="775800" cy="9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7" name="Google Shape;317;p27"/>
          <p:cNvSpPr txBox="1">
            <a:spLocks noGrp="1"/>
          </p:cNvSpPr>
          <p:nvPr>
            <p:ph type="title" idx="9"/>
          </p:nvPr>
        </p:nvSpPr>
        <p:spPr>
          <a:xfrm>
            <a:off x="1210350" y="1337082"/>
            <a:ext cx="775800" cy="9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8" name="Google Shape;318;p27"/>
          <p:cNvSpPr txBox="1">
            <a:spLocks noGrp="1"/>
          </p:cNvSpPr>
          <p:nvPr>
            <p:ph type="title"/>
          </p:nvPr>
        </p:nvSpPr>
        <p:spPr>
          <a:xfrm>
            <a:off x="720000" y="241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9" name="Google Shape;319;p27"/>
          <p:cNvSpPr txBox="1">
            <a:spLocks noGrp="1"/>
          </p:cNvSpPr>
          <p:nvPr>
            <p:ph type="title" idx="2"/>
          </p:nvPr>
        </p:nvSpPr>
        <p:spPr>
          <a:xfrm>
            <a:off x="2062350" y="1177559"/>
            <a:ext cx="2307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Objectives</a:t>
            </a:r>
            <a:endParaRPr dirty="0"/>
          </a:p>
        </p:txBody>
      </p:sp>
      <p:sp>
        <p:nvSpPr>
          <p:cNvPr id="320" name="Google Shape;320;p27"/>
          <p:cNvSpPr txBox="1">
            <a:spLocks noGrp="1"/>
          </p:cNvSpPr>
          <p:nvPr>
            <p:ph type="title" idx="3"/>
          </p:nvPr>
        </p:nvSpPr>
        <p:spPr>
          <a:xfrm>
            <a:off x="5806201" y="1177559"/>
            <a:ext cx="2307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Cleaning</a:t>
            </a:r>
            <a:endParaRPr dirty="0"/>
          </a:p>
        </p:txBody>
      </p:sp>
      <p:sp>
        <p:nvSpPr>
          <p:cNvPr id="323" name="Google Shape;323;p27"/>
          <p:cNvSpPr txBox="1">
            <a:spLocks noGrp="1"/>
          </p:cNvSpPr>
          <p:nvPr>
            <p:ph type="title" idx="5"/>
          </p:nvPr>
        </p:nvSpPr>
        <p:spPr>
          <a:xfrm>
            <a:off x="2062350" y="2831407"/>
            <a:ext cx="2307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Exploratory Data </a:t>
            </a:r>
            <a:r>
              <a:rPr lang="en-IN" dirty="0" smtClean="0"/>
              <a:t>Analysis</a:t>
            </a:r>
            <a:endParaRPr dirty="0"/>
          </a:p>
        </p:txBody>
      </p:sp>
      <p:sp>
        <p:nvSpPr>
          <p:cNvPr id="324" name="Google Shape;324;p27"/>
          <p:cNvSpPr txBox="1">
            <a:spLocks noGrp="1"/>
          </p:cNvSpPr>
          <p:nvPr>
            <p:ph type="title" idx="6"/>
          </p:nvPr>
        </p:nvSpPr>
        <p:spPr>
          <a:xfrm>
            <a:off x="5806201" y="2831407"/>
            <a:ext cx="2307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Machine Learning Models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0"/>
          <p:cNvSpPr txBox="1">
            <a:spLocks noGrp="1"/>
          </p:cNvSpPr>
          <p:nvPr>
            <p:ph type="title"/>
          </p:nvPr>
        </p:nvSpPr>
        <p:spPr>
          <a:xfrm>
            <a:off x="720000" y="477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Outliers in Location</a:t>
            </a:r>
            <a:endParaRPr dirty="0"/>
          </a:p>
        </p:txBody>
      </p:sp>
      <p:sp>
        <p:nvSpPr>
          <p:cNvPr id="584" name="Google Shape;584;p40"/>
          <p:cNvSpPr txBox="1"/>
          <p:nvPr/>
        </p:nvSpPr>
        <p:spPr>
          <a:xfrm>
            <a:off x="421341" y="4280794"/>
            <a:ext cx="8301318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There are some properties where price of 2 BHK is less than 3 BHK for the same location with the same Sqft area. So removed properties where the price of 3 BHK appartment is less than 2 BHK appartments for </a:t>
            </a:r>
            <a:r>
              <a:rPr lang="en" sz="12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same location with the same Sqft area.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5" name="Google Shape;585;p40"/>
          <p:cNvSpPr txBox="1"/>
          <p:nvPr/>
        </p:nvSpPr>
        <p:spPr>
          <a:xfrm>
            <a:off x="1565588" y="4132369"/>
            <a:ext cx="973912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Total Sqft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2" name="Google Shape;585;p40"/>
          <p:cNvSpPr txBox="1"/>
          <p:nvPr/>
        </p:nvSpPr>
        <p:spPr>
          <a:xfrm rot="16200000">
            <a:off x="-309465" y="2679085"/>
            <a:ext cx="973912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Price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3" name="Google Shape;585;p40"/>
          <p:cNvSpPr txBox="1"/>
          <p:nvPr/>
        </p:nvSpPr>
        <p:spPr>
          <a:xfrm>
            <a:off x="5570820" y="4132369"/>
            <a:ext cx="973912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Total Sqft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4" name="Google Shape;585;p40"/>
          <p:cNvSpPr txBox="1"/>
          <p:nvPr/>
        </p:nvSpPr>
        <p:spPr>
          <a:xfrm rot="16200000">
            <a:off x="3695767" y="2679085"/>
            <a:ext cx="973912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Price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7" name="Google Shape;1364;p37"/>
          <p:cNvSpPr/>
          <p:nvPr/>
        </p:nvSpPr>
        <p:spPr>
          <a:xfrm>
            <a:off x="2734234" y="475128"/>
            <a:ext cx="3657601" cy="55089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15" y="1506704"/>
            <a:ext cx="3702405" cy="25380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936" y="1506704"/>
            <a:ext cx="3737529" cy="2538012"/>
          </a:xfrm>
          <a:prstGeom prst="rect">
            <a:avLst/>
          </a:prstGeom>
        </p:spPr>
      </p:pic>
      <p:sp>
        <p:nvSpPr>
          <p:cNvPr id="33" name="Google Shape;585;p40"/>
          <p:cNvSpPr txBox="1"/>
          <p:nvPr/>
        </p:nvSpPr>
        <p:spPr>
          <a:xfrm>
            <a:off x="1131954" y="1426088"/>
            <a:ext cx="2337109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Befor Removing Outliers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47" name="Google Shape;585;p40"/>
          <p:cNvSpPr txBox="1"/>
          <p:nvPr/>
        </p:nvSpPr>
        <p:spPr>
          <a:xfrm>
            <a:off x="5049577" y="1426088"/>
            <a:ext cx="2337109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After Removing Outliers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51" name="Google Shape;503;p34"/>
          <p:cNvSpPr/>
          <p:nvPr/>
        </p:nvSpPr>
        <p:spPr>
          <a:xfrm>
            <a:off x="8076386" y="1765316"/>
            <a:ext cx="201900" cy="20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10;p34"/>
          <p:cNvSpPr/>
          <p:nvPr/>
        </p:nvSpPr>
        <p:spPr>
          <a:xfrm>
            <a:off x="8076386" y="1534017"/>
            <a:ext cx="201900" cy="20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85;p40"/>
          <p:cNvSpPr txBox="1"/>
          <p:nvPr/>
        </p:nvSpPr>
        <p:spPr>
          <a:xfrm>
            <a:off x="8212881" y="1881507"/>
            <a:ext cx="973912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3 BHK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54" name="Google Shape;585;p40"/>
          <p:cNvSpPr txBox="1"/>
          <p:nvPr/>
        </p:nvSpPr>
        <p:spPr>
          <a:xfrm>
            <a:off x="8212881" y="1668691"/>
            <a:ext cx="973912" cy="1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6"/>
                </a:solidFill>
                <a:latin typeface="Domine"/>
                <a:ea typeface="Domine"/>
                <a:cs typeface="Domine"/>
                <a:sym typeface="Domine"/>
              </a:rPr>
              <a:t>2 BHK</a:t>
            </a:r>
            <a:endParaRPr sz="1200" b="1" dirty="0">
              <a:solidFill>
                <a:schemeClr val="accent6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>
            <a:spLocks noGrp="1"/>
          </p:cNvSpPr>
          <p:nvPr>
            <p:ph type="title"/>
          </p:nvPr>
        </p:nvSpPr>
        <p:spPr>
          <a:xfrm>
            <a:off x="70502" y="2501179"/>
            <a:ext cx="5394491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dirty="0"/>
              <a:t>MACHINE</a:t>
            </a:r>
            <a:br>
              <a:rPr lang="en" dirty="0"/>
            </a:br>
            <a:r>
              <a:rPr lang="en" dirty="0"/>
              <a:t>LEARNI</a:t>
            </a:r>
            <a:r>
              <a:rPr lang="en-IN" dirty="0"/>
              <a:t>NG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MODELS</a:t>
            </a:r>
            <a:endParaRPr lang="en-IN" dirty="0"/>
          </a:p>
        </p:txBody>
      </p:sp>
      <p:sp>
        <p:nvSpPr>
          <p:cNvPr id="332" name="Google Shape;332;p28"/>
          <p:cNvSpPr txBox="1">
            <a:spLocks noGrp="1"/>
          </p:cNvSpPr>
          <p:nvPr>
            <p:ph type="title" idx="2"/>
          </p:nvPr>
        </p:nvSpPr>
        <p:spPr>
          <a:xfrm>
            <a:off x="2288047" y="773042"/>
            <a:ext cx="959400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445109" y="4174663"/>
            <a:ext cx="2682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Testing and Making Predictions</a:t>
            </a:r>
            <a:endParaRPr lang="en-IN" dirty="0"/>
          </a:p>
        </p:txBody>
      </p:sp>
      <p:grpSp>
        <p:nvGrpSpPr>
          <p:cNvPr id="126" name="Google Shape;886;p29"/>
          <p:cNvGrpSpPr/>
          <p:nvPr/>
        </p:nvGrpSpPr>
        <p:grpSpPr>
          <a:xfrm>
            <a:off x="5546239" y="1954612"/>
            <a:ext cx="3406870" cy="2656849"/>
            <a:chOff x="5546239" y="1954612"/>
            <a:chExt cx="3406870" cy="2656849"/>
          </a:xfrm>
        </p:grpSpPr>
        <p:grpSp>
          <p:nvGrpSpPr>
            <p:cNvPr id="127" name="Google Shape;887;p29"/>
            <p:cNvGrpSpPr/>
            <p:nvPr/>
          </p:nvGrpSpPr>
          <p:grpSpPr>
            <a:xfrm flipH="1">
              <a:off x="5546239" y="2747355"/>
              <a:ext cx="1147453" cy="1852273"/>
              <a:chOff x="5849258" y="-2134587"/>
              <a:chExt cx="1167298" cy="1884306"/>
            </a:xfrm>
          </p:grpSpPr>
          <p:sp>
            <p:nvSpPr>
              <p:cNvPr id="399" name="Google Shape;888;p29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extrusionOk="0">
                    <a:moveTo>
                      <a:pt x="0" y="1"/>
                    </a:moveTo>
                    <a:lnTo>
                      <a:pt x="0" y="2381"/>
                    </a:lnTo>
                    <a:lnTo>
                      <a:pt x="1508" y="2381"/>
                    </a:lnTo>
                    <a:lnTo>
                      <a:pt x="15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889;p29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fill="none" extrusionOk="0">
                    <a:moveTo>
                      <a:pt x="0" y="2381"/>
                    </a:moveTo>
                    <a:lnTo>
                      <a:pt x="1508" y="2381"/>
                    </a:lnTo>
                    <a:lnTo>
                      <a:pt x="1508" y="1"/>
                    </a:lnTo>
                    <a:lnTo>
                      <a:pt x="0" y="1"/>
                    </a:lnTo>
                    <a:lnTo>
                      <a:pt x="0" y="23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890;p29"/>
              <p:cNvSpPr/>
              <p:nvPr/>
            </p:nvSpPr>
            <p:spPr>
              <a:xfrm>
                <a:off x="5849258" y="-1705494"/>
                <a:ext cx="1167279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20724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20723" y="25835"/>
                    </a:lnTo>
                    <a:lnTo>
                      <a:pt x="207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891;p29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5"/>
                    </a:lnTo>
                    <a:lnTo>
                      <a:pt x="6575" y="885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892;p29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5"/>
                    </a:moveTo>
                    <a:lnTo>
                      <a:pt x="6575" y="885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893;p29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894;p29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895;p29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896;p29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897;p29"/>
              <p:cNvSpPr/>
              <p:nvPr/>
            </p:nvSpPr>
            <p:spPr>
              <a:xfrm>
                <a:off x="6697868" y="-1705494"/>
                <a:ext cx="318687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5657" y="25835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898;p29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extrusionOk="0">
                    <a:moveTo>
                      <a:pt x="1" y="0"/>
                    </a:moveTo>
                    <a:lnTo>
                      <a:pt x="2528" y="7618"/>
                    </a:lnTo>
                    <a:lnTo>
                      <a:pt x="20700" y="7618"/>
                    </a:lnTo>
                    <a:lnTo>
                      <a:pt x="181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899;p29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fill="none" extrusionOk="0">
                    <a:moveTo>
                      <a:pt x="1" y="0"/>
                    </a:moveTo>
                    <a:lnTo>
                      <a:pt x="18161" y="0"/>
                    </a:lnTo>
                    <a:lnTo>
                      <a:pt x="20700" y="7618"/>
                    </a:lnTo>
                    <a:lnTo>
                      <a:pt x="2528" y="761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900;p29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extrusionOk="0">
                    <a:moveTo>
                      <a:pt x="0" y="1"/>
                    </a:move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901;p29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fill="none" extrusionOk="0">
                    <a:moveTo>
                      <a:pt x="16415" y="1"/>
                    </a:moveTo>
                    <a:lnTo>
                      <a:pt x="0" y="1"/>
                    </a:ln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902;p29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903;p29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904;p29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905;p29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906;p29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907;p29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908;p29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909;p29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910;p29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911;p29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912;p29"/>
            <p:cNvGrpSpPr/>
            <p:nvPr/>
          </p:nvGrpSpPr>
          <p:grpSpPr>
            <a:xfrm>
              <a:off x="6596017" y="1954612"/>
              <a:ext cx="1725559" cy="2656849"/>
              <a:chOff x="6803075" y="-2022800"/>
              <a:chExt cx="1664152" cy="2562300"/>
            </a:xfrm>
          </p:grpSpPr>
          <p:sp>
            <p:nvSpPr>
              <p:cNvPr id="329" name="Google Shape;913;p29"/>
              <p:cNvSpPr/>
              <p:nvPr/>
            </p:nvSpPr>
            <p:spPr>
              <a:xfrm>
                <a:off x="7178537" y="-1146418"/>
                <a:ext cx="1277751" cy="863456"/>
              </a:xfrm>
              <a:custGeom>
                <a:avLst/>
                <a:gdLst/>
                <a:ahLst/>
                <a:cxnLst/>
                <a:rect l="l" t="t" r="r" b="b"/>
                <a:pathLst>
                  <a:path w="21256" h="14364" extrusionOk="0">
                    <a:moveTo>
                      <a:pt x="10917" y="0"/>
                    </a:moveTo>
                    <a:lnTo>
                      <a:pt x="10838" y="11"/>
                    </a:lnTo>
                    <a:lnTo>
                      <a:pt x="10758" y="11"/>
                    </a:lnTo>
                    <a:lnTo>
                      <a:pt x="10611" y="57"/>
                    </a:lnTo>
                    <a:lnTo>
                      <a:pt x="10475" y="125"/>
                    </a:lnTo>
                    <a:lnTo>
                      <a:pt x="10350" y="204"/>
                    </a:lnTo>
                    <a:lnTo>
                      <a:pt x="10237" y="306"/>
                    </a:lnTo>
                    <a:lnTo>
                      <a:pt x="10146" y="431"/>
                    </a:lnTo>
                    <a:lnTo>
                      <a:pt x="10078" y="567"/>
                    </a:lnTo>
                    <a:lnTo>
                      <a:pt x="10056" y="646"/>
                    </a:lnTo>
                    <a:lnTo>
                      <a:pt x="10033" y="726"/>
                    </a:lnTo>
                    <a:lnTo>
                      <a:pt x="7471" y="13252"/>
                    </a:lnTo>
                    <a:lnTo>
                      <a:pt x="7460" y="13275"/>
                    </a:lnTo>
                    <a:lnTo>
                      <a:pt x="7426" y="13286"/>
                    </a:lnTo>
                    <a:lnTo>
                      <a:pt x="533" y="13286"/>
                    </a:lnTo>
                    <a:lnTo>
                      <a:pt x="431" y="13297"/>
                    </a:lnTo>
                    <a:lnTo>
                      <a:pt x="329" y="13331"/>
                    </a:lnTo>
                    <a:lnTo>
                      <a:pt x="238" y="13377"/>
                    </a:lnTo>
                    <a:lnTo>
                      <a:pt x="159" y="13445"/>
                    </a:lnTo>
                    <a:lnTo>
                      <a:pt x="91" y="13524"/>
                    </a:lnTo>
                    <a:lnTo>
                      <a:pt x="46" y="13615"/>
                    </a:lnTo>
                    <a:lnTo>
                      <a:pt x="12" y="13717"/>
                    </a:lnTo>
                    <a:lnTo>
                      <a:pt x="0" y="13830"/>
                    </a:lnTo>
                    <a:lnTo>
                      <a:pt x="12" y="13932"/>
                    </a:lnTo>
                    <a:lnTo>
                      <a:pt x="46" y="14034"/>
                    </a:lnTo>
                    <a:lnTo>
                      <a:pt x="91" y="14125"/>
                    </a:lnTo>
                    <a:lnTo>
                      <a:pt x="159" y="14204"/>
                    </a:lnTo>
                    <a:lnTo>
                      <a:pt x="238" y="14272"/>
                    </a:lnTo>
                    <a:lnTo>
                      <a:pt x="329" y="14318"/>
                    </a:lnTo>
                    <a:lnTo>
                      <a:pt x="431" y="14352"/>
                    </a:lnTo>
                    <a:lnTo>
                      <a:pt x="533" y="14363"/>
                    </a:lnTo>
                    <a:lnTo>
                      <a:pt x="17345" y="14363"/>
                    </a:lnTo>
                    <a:lnTo>
                      <a:pt x="17469" y="14352"/>
                    </a:lnTo>
                    <a:lnTo>
                      <a:pt x="17583" y="14340"/>
                    </a:lnTo>
                    <a:lnTo>
                      <a:pt x="17707" y="14318"/>
                    </a:lnTo>
                    <a:lnTo>
                      <a:pt x="17821" y="14284"/>
                    </a:lnTo>
                    <a:lnTo>
                      <a:pt x="17934" y="14238"/>
                    </a:lnTo>
                    <a:lnTo>
                      <a:pt x="18036" y="14182"/>
                    </a:lnTo>
                    <a:lnTo>
                      <a:pt x="18138" y="14114"/>
                    </a:lnTo>
                    <a:lnTo>
                      <a:pt x="18229" y="14046"/>
                    </a:lnTo>
                    <a:lnTo>
                      <a:pt x="18320" y="13966"/>
                    </a:lnTo>
                    <a:lnTo>
                      <a:pt x="18399" y="13887"/>
                    </a:lnTo>
                    <a:lnTo>
                      <a:pt x="18467" y="13785"/>
                    </a:lnTo>
                    <a:lnTo>
                      <a:pt x="18535" y="13694"/>
                    </a:lnTo>
                    <a:lnTo>
                      <a:pt x="18592" y="13581"/>
                    </a:lnTo>
                    <a:lnTo>
                      <a:pt x="18648" y="13479"/>
                    </a:lnTo>
                    <a:lnTo>
                      <a:pt x="18682" y="13354"/>
                    </a:lnTo>
                    <a:lnTo>
                      <a:pt x="18716" y="13241"/>
                    </a:lnTo>
                    <a:lnTo>
                      <a:pt x="21244" y="884"/>
                    </a:lnTo>
                    <a:lnTo>
                      <a:pt x="21256" y="794"/>
                    </a:lnTo>
                    <a:lnTo>
                      <a:pt x="21256" y="714"/>
                    </a:lnTo>
                    <a:lnTo>
                      <a:pt x="21256" y="635"/>
                    </a:lnTo>
                    <a:lnTo>
                      <a:pt x="21233" y="556"/>
                    </a:lnTo>
                    <a:lnTo>
                      <a:pt x="21210" y="476"/>
                    </a:lnTo>
                    <a:lnTo>
                      <a:pt x="21176" y="408"/>
                    </a:lnTo>
                    <a:lnTo>
                      <a:pt x="21142" y="340"/>
                    </a:lnTo>
                    <a:lnTo>
                      <a:pt x="21097" y="272"/>
                    </a:lnTo>
                    <a:lnTo>
                      <a:pt x="21040" y="215"/>
                    </a:lnTo>
                    <a:lnTo>
                      <a:pt x="20984" y="159"/>
                    </a:lnTo>
                    <a:lnTo>
                      <a:pt x="20916" y="113"/>
                    </a:lnTo>
                    <a:lnTo>
                      <a:pt x="20848" y="79"/>
                    </a:lnTo>
                    <a:lnTo>
                      <a:pt x="20768" y="45"/>
                    </a:lnTo>
                    <a:lnTo>
                      <a:pt x="20689" y="23"/>
                    </a:lnTo>
                    <a:lnTo>
                      <a:pt x="20610" y="11"/>
                    </a:lnTo>
                    <a:lnTo>
                      <a:pt x="205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914;p29"/>
              <p:cNvSpPr/>
              <p:nvPr/>
            </p:nvSpPr>
            <p:spPr>
              <a:xfrm>
                <a:off x="7767277" y="-1146418"/>
                <a:ext cx="699950" cy="863456"/>
              </a:xfrm>
              <a:custGeom>
                <a:avLst/>
                <a:gdLst/>
                <a:ahLst/>
                <a:cxnLst/>
                <a:rect l="l" t="t" r="r" b="b"/>
                <a:pathLst>
                  <a:path w="11644" h="14364" extrusionOk="0">
                    <a:moveTo>
                      <a:pt x="10918" y="0"/>
                    </a:moveTo>
                    <a:lnTo>
                      <a:pt x="10838" y="11"/>
                    </a:lnTo>
                    <a:lnTo>
                      <a:pt x="10759" y="11"/>
                    </a:lnTo>
                    <a:lnTo>
                      <a:pt x="10612" y="57"/>
                    </a:lnTo>
                    <a:lnTo>
                      <a:pt x="10475" y="125"/>
                    </a:lnTo>
                    <a:lnTo>
                      <a:pt x="10351" y="204"/>
                    </a:lnTo>
                    <a:lnTo>
                      <a:pt x="10237" y="306"/>
                    </a:lnTo>
                    <a:lnTo>
                      <a:pt x="10147" y="431"/>
                    </a:lnTo>
                    <a:lnTo>
                      <a:pt x="10079" y="567"/>
                    </a:lnTo>
                    <a:lnTo>
                      <a:pt x="10056" y="646"/>
                    </a:lnTo>
                    <a:lnTo>
                      <a:pt x="10033" y="726"/>
                    </a:lnTo>
                    <a:lnTo>
                      <a:pt x="7471" y="13252"/>
                    </a:lnTo>
                    <a:lnTo>
                      <a:pt x="7460" y="13275"/>
                    </a:lnTo>
                    <a:lnTo>
                      <a:pt x="7426" y="13286"/>
                    </a:lnTo>
                    <a:lnTo>
                      <a:pt x="534" y="13286"/>
                    </a:lnTo>
                    <a:lnTo>
                      <a:pt x="420" y="13297"/>
                    </a:lnTo>
                    <a:lnTo>
                      <a:pt x="318" y="13331"/>
                    </a:lnTo>
                    <a:lnTo>
                      <a:pt x="228" y="13377"/>
                    </a:lnTo>
                    <a:lnTo>
                      <a:pt x="148" y="13445"/>
                    </a:lnTo>
                    <a:lnTo>
                      <a:pt x="92" y="13524"/>
                    </a:lnTo>
                    <a:lnTo>
                      <a:pt x="35" y="13615"/>
                    </a:lnTo>
                    <a:lnTo>
                      <a:pt x="1" y="13717"/>
                    </a:lnTo>
                    <a:lnTo>
                      <a:pt x="1" y="13830"/>
                    </a:lnTo>
                    <a:lnTo>
                      <a:pt x="1" y="13932"/>
                    </a:lnTo>
                    <a:lnTo>
                      <a:pt x="35" y="14034"/>
                    </a:lnTo>
                    <a:lnTo>
                      <a:pt x="92" y="14125"/>
                    </a:lnTo>
                    <a:lnTo>
                      <a:pt x="148" y="14204"/>
                    </a:lnTo>
                    <a:lnTo>
                      <a:pt x="228" y="14272"/>
                    </a:lnTo>
                    <a:lnTo>
                      <a:pt x="318" y="14318"/>
                    </a:lnTo>
                    <a:lnTo>
                      <a:pt x="420" y="14352"/>
                    </a:lnTo>
                    <a:lnTo>
                      <a:pt x="534" y="14363"/>
                    </a:lnTo>
                    <a:lnTo>
                      <a:pt x="8877" y="14363"/>
                    </a:lnTo>
                    <a:lnTo>
                      <a:pt x="11632" y="884"/>
                    </a:lnTo>
                    <a:lnTo>
                      <a:pt x="11643" y="794"/>
                    </a:lnTo>
                    <a:lnTo>
                      <a:pt x="11643" y="714"/>
                    </a:lnTo>
                    <a:lnTo>
                      <a:pt x="11643" y="635"/>
                    </a:lnTo>
                    <a:lnTo>
                      <a:pt x="11620" y="556"/>
                    </a:lnTo>
                    <a:lnTo>
                      <a:pt x="11598" y="476"/>
                    </a:lnTo>
                    <a:lnTo>
                      <a:pt x="11564" y="408"/>
                    </a:lnTo>
                    <a:lnTo>
                      <a:pt x="11530" y="340"/>
                    </a:lnTo>
                    <a:lnTo>
                      <a:pt x="11484" y="272"/>
                    </a:lnTo>
                    <a:lnTo>
                      <a:pt x="11428" y="215"/>
                    </a:lnTo>
                    <a:lnTo>
                      <a:pt x="11371" y="159"/>
                    </a:lnTo>
                    <a:lnTo>
                      <a:pt x="11303" y="113"/>
                    </a:lnTo>
                    <a:lnTo>
                      <a:pt x="11235" y="79"/>
                    </a:lnTo>
                    <a:lnTo>
                      <a:pt x="11156" y="45"/>
                    </a:lnTo>
                    <a:lnTo>
                      <a:pt x="11076" y="23"/>
                    </a:lnTo>
                    <a:lnTo>
                      <a:pt x="10997" y="11"/>
                    </a:lnTo>
                    <a:lnTo>
                      <a:pt x="109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915;p29"/>
              <p:cNvSpPr/>
              <p:nvPr/>
            </p:nvSpPr>
            <p:spPr>
              <a:xfrm>
                <a:off x="7853839" y="-283021"/>
                <a:ext cx="2765" cy="649455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804" extrusionOk="0">
                    <a:moveTo>
                      <a:pt x="1" y="0"/>
                    </a:moveTo>
                    <a:lnTo>
                      <a:pt x="1" y="10803"/>
                    </a:lnTo>
                    <a:lnTo>
                      <a:pt x="46" y="1080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916;p29"/>
              <p:cNvSpPr/>
              <p:nvPr/>
            </p:nvSpPr>
            <p:spPr>
              <a:xfrm>
                <a:off x="7489979" y="364993"/>
                <a:ext cx="730547" cy="58670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976" extrusionOk="0">
                    <a:moveTo>
                      <a:pt x="873" y="1"/>
                    </a:moveTo>
                    <a:lnTo>
                      <a:pt x="782" y="12"/>
                    </a:lnTo>
                    <a:lnTo>
                      <a:pt x="680" y="35"/>
                    </a:lnTo>
                    <a:lnTo>
                      <a:pt x="589" y="69"/>
                    </a:lnTo>
                    <a:lnTo>
                      <a:pt x="510" y="114"/>
                    </a:lnTo>
                    <a:lnTo>
                      <a:pt x="431" y="160"/>
                    </a:lnTo>
                    <a:lnTo>
                      <a:pt x="351" y="216"/>
                    </a:lnTo>
                    <a:lnTo>
                      <a:pt x="283" y="284"/>
                    </a:lnTo>
                    <a:lnTo>
                      <a:pt x="215" y="352"/>
                    </a:lnTo>
                    <a:lnTo>
                      <a:pt x="159" y="432"/>
                    </a:lnTo>
                    <a:lnTo>
                      <a:pt x="113" y="511"/>
                    </a:lnTo>
                    <a:lnTo>
                      <a:pt x="68" y="590"/>
                    </a:lnTo>
                    <a:lnTo>
                      <a:pt x="45" y="681"/>
                    </a:lnTo>
                    <a:lnTo>
                      <a:pt x="11" y="772"/>
                    </a:lnTo>
                    <a:lnTo>
                      <a:pt x="0" y="874"/>
                    </a:lnTo>
                    <a:lnTo>
                      <a:pt x="0" y="976"/>
                    </a:lnTo>
                    <a:lnTo>
                      <a:pt x="45" y="976"/>
                    </a:lnTo>
                    <a:lnTo>
                      <a:pt x="45" y="874"/>
                    </a:lnTo>
                    <a:lnTo>
                      <a:pt x="57" y="783"/>
                    </a:lnTo>
                    <a:lnTo>
                      <a:pt x="79" y="692"/>
                    </a:lnTo>
                    <a:lnTo>
                      <a:pt x="113" y="613"/>
                    </a:lnTo>
                    <a:lnTo>
                      <a:pt x="159" y="534"/>
                    </a:lnTo>
                    <a:lnTo>
                      <a:pt x="204" y="454"/>
                    </a:lnTo>
                    <a:lnTo>
                      <a:pt x="249" y="375"/>
                    </a:lnTo>
                    <a:lnTo>
                      <a:pt x="317" y="318"/>
                    </a:lnTo>
                    <a:lnTo>
                      <a:pt x="385" y="250"/>
                    </a:lnTo>
                    <a:lnTo>
                      <a:pt x="453" y="205"/>
                    </a:lnTo>
                    <a:lnTo>
                      <a:pt x="533" y="148"/>
                    </a:lnTo>
                    <a:lnTo>
                      <a:pt x="612" y="114"/>
                    </a:lnTo>
                    <a:lnTo>
                      <a:pt x="692" y="80"/>
                    </a:lnTo>
                    <a:lnTo>
                      <a:pt x="782" y="57"/>
                    </a:lnTo>
                    <a:lnTo>
                      <a:pt x="873" y="46"/>
                    </a:lnTo>
                    <a:lnTo>
                      <a:pt x="11268" y="46"/>
                    </a:lnTo>
                    <a:lnTo>
                      <a:pt x="11359" y="57"/>
                    </a:lnTo>
                    <a:lnTo>
                      <a:pt x="11450" y="80"/>
                    </a:lnTo>
                    <a:lnTo>
                      <a:pt x="11540" y="114"/>
                    </a:lnTo>
                    <a:lnTo>
                      <a:pt x="11620" y="148"/>
                    </a:lnTo>
                    <a:lnTo>
                      <a:pt x="11699" y="205"/>
                    </a:lnTo>
                    <a:lnTo>
                      <a:pt x="11767" y="250"/>
                    </a:lnTo>
                    <a:lnTo>
                      <a:pt x="11835" y="318"/>
                    </a:lnTo>
                    <a:lnTo>
                      <a:pt x="11892" y="375"/>
                    </a:lnTo>
                    <a:lnTo>
                      <a:pt x="11948" y="454"/>
                    </a:lnTo>
                    <a:lnTo>
                      <a:pt x="11994" y="534"/>
                    </a:lnTo>
                    <a:lnTo>
                      <a:pt x="12028" y="613"/>
                    </a:lnTo>
                    <a:lnTo>
                      <a:pt x="12062" y="692"/>
                    </a:lnTo>
                    <a:lnTo>
                      <a:pt x="12084" y="783"/>
                    </a:lnTo>
                    <a:lnTo>
                      <a:pt x="12096" y="874"/>
                    </a:lnTo>
                    <a:lnTo>
                      <a:pt x="12107" y="976"/>
                    </a:lnTo>
                    <a:lnTo>
                      <a:pt x="12152" y="976"/>
                    </a:lnTo>
                    <a:lnTo>
                      <a:pt x="12141" y="874"/>
                    </a:lnTo>
                    <a:lnTo>
                      <a:pt x="12130" y="772"/>
                    </a:lnTo>
                    <a:lnTo>
                      <a:pt x="12107" y="681"/>
                    </a:lnTo>
                    <a:lnTo>
                      <a:pt x="12073" y="590"/>
                    </a:lnTo>
                    <a:lnTo>
                      <a:pt x="12028" y="511"/>
                    </a:lnTo>
                    <a:lnTo>
                      <a:pt x="11982" y="432"/>
                    </a:lnTo>
                    <a:lnTo>
                      <a:pt x="11926" y="352"/>
                    </a:lnTo>
                    <a:lnTo>
                      <a:pt x="11869" y="284"/>
                    </a:lnTo>
                    <a:lnTo>
                      <a:pt x="11790" y="216"/>
                    </a:lnTo>
                    <a:lnTo>
                      <a:pt x="11722" y="160"/>
                    </a:lnTo>
                    <a:lnTo>
                      <a:pt x="11642" y="114"/>
                    </a:lnTo>
                    <a:lnTo>
                      <a:pt x="11552" y="69"/>
                    </a:lnTo>
                    <a:lnTo>
                      <a:pt x="11461" y="35"/>
                    </a:lnTo>
                    <a:lnTo>
                      <a:pt x="11370" y="12"/>
                    </a:lnTo>
                    <a:lnTo>
                      <a:pt x="112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917;p29"/>
              <p:cNvSpPr/>
              <p:nvPr/>
            </p:nvSpPr>
            <p:spPr>
              <a:xfrm>
                <a:off x="7860631" y="364993"/>
                <a:ext cx="58670" cy="58670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92" y="46"/>
                    </a:lnTo>
                    <a:lnTo>
                      <a:pt x="182" y="57"/>
                    </a:lnTo>
                    <a:lnTo>
                      <a:pt x="273" y="80"/>
                    </a:lnTo>
                    <a:lnTo>
                      <a:pt x="364" y="114"/>
                    </a:lnTo>
                    <a:lnTo>
                      <a:pt x="443" y="148"/>
                    </a:lnTo>
                    <a:lnTo>
                      <a:pt x="522" y="205"/>
                    </a:lnTo>
                    <a:lnTo>
                      <a:pt x="590" y="250"/>
                    </a:lnTo>
                    <a:lnTo>
                      <a:pt x="658" y="318"/>
                    </a:lnTo>
                    <a:lnTo>
                      <a:pt x="715" y="375"/>
                    </a:lnTo>
                    <a:lnTo>
                      <a:pt x="772" y="454"/>
                    </a:lnTo>
                    <a:lnTo>
                      <a:pt x="817" y="534"/>
                    </a:lnTo>
                    <a:lnTo>
                      <a:pt x="851" y="613"/>
                    </a:lnTo>
                    <a:lnTo>
                      <a:pt x="885" y="692"/>
                    </a:lnTo>
                    <a:lnTo>
                      <a:pt x="908" y="783"/>
                    </a:lnTo>
                    <a:lnTo>
                      <a:pt x="919" y="874"/>
                    </a:lnTo>
                    <a:lnTo>
                      <a:pt x="930" y="976"/>
                    </a:lnTo>
                    <a:lnTo>
                      <a:pt x="976" y="976"/>
                    </a:lnTo>
                    <a:lnTo>
                      <a:pt x="964" y="874"/>
                    </a:lnTo>
                    <a:lnTo>
                      <a:pt x="953" y="772"/>
                    </a:lnTo>
                    <a:lnTo>
                      <a:pt x="930" y="681"/>
                    </a:lnTo>
                    <a:lnTo>
                      <a:pt x="896" y="590"/>
                    </a:lnTo>
                    <a:lnTo>
                      <a:pt x="851" y="511"/>
                    </a:lnTo>
                    <a:lnTo>
                      <a:pt x="806" y="432"/>
                    </a:lnTo>
                    <a:lnTo>
                      <a:pt x="749" y="352"/>
                    </a:lnTo>
                    <a:lnTo>
                      <a:pt x="692" y="284"/>
                    </a:lnTo>
                    <a:lnTo>
                      <a:pt x="613" y="216"/>
                    </a:lnTo>
                    <a:lnTo>
                      <a:pt x="545" y="160"/>
                    </a:lnTo>
                    <a:lnTo>
                      <a:pt x="466" y="114"/>
                    </a:lnTo>
                    <a:lnTo>
                      <a:pt x="375" y="69"/>
                    </a:lnTo>
                    <a:lnTo>
                      <a:pt x="284" y="35"/>
                    </a:lnTo>
                    <a:lnTo>
                      <a:pt x="194" y="12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918;p29"/>
              <p:cNvSpPr/>
              <p:nvPr/>
            </p:nvSpPr>
            <p:spPr>
              <a:xfrm>
                <a:off x="8161193" y="423603"/>
                <a:ext cx="115897" cy="115897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8" extrusionOk="0">
                    <a:moveTo>
                      <a:pt x="862" y="1"/>
                    </a:moveTo>
                    <a:lnTo>
                      <a:pt x="771" y="12"/>
                    </a:lnTo>
                    <a:lnTo>
                      <a:pt x="680" y="46"/>
                    </a:lnTo>
                    <a:lnTo>
                      <a:pt x="590" y="69"/>
                    </a:lnTo>
                    <a:lnTo>
                      <a:pt x="499" y="114"/>
                    </a:lnTo>
                    <a:lnTo>
                      <a:pt x="420" y="159"/>
                    </a:lnTo>
                    <a:lnTo>
                      <a:pt x="352" y="216"/>
                    </a:lnTo>
                    <a:lnTo>
                      <a:pt x="284" y="284"/>
                    </a:lnTo>
                    <a:lnTo>
                      <a:pt x="216" y="352"/>
                    </a:lnTo>
                    <a:lnTo>
                      <a:pt x="159" y="420"/>
                    </a:lnTo>
                    <a:lnTo>
                      <a:pt x="114" y="500"/>
                    </a:lnTo>
                    <a:lnTo>
                      <a:pt x="68" y="590"/>
                    </a:lnTo>
                    <a:lnTo>
                      <a:pt x="46" y="670"/>
                    </a:lnTo>
                    <a:lnTo>
                      <a:pt x="23" y="772"/>
                    </a:lnTo>
                    <a:lnTo>
                      <a:pt x="0" y="862"/>
                    </a:lnTo>
                    <a:lnTo>
                      <a:pt x="0" y="964"/>
                    </a:lnTo>
                    <a:lnTo>
                      <a:pt x="0" y="1055"/>
                    </a:lnTo>
                    <a:lnTo>
                      <a:pt x="23" y="1157"/>
                    </a:lnTo>
                    <a:lnTo>
                      <a:pt x="46" y="1248"/>
                    </a:lnTo>
                    <a:lnTo>
                      <a:pt x="68" y="1338"/>
                    </a:lnTo>
                    <a:lnTo>
                      <a:pt x="114" y="1418"/>
                    </a:lnTo>
                    <a:lnTo>
                      <a:pt x="159" y="1497"/>
                    </a:lnTo>
                    <a:lnTo>
                      <a:pt x="216" y="1576"/>
                    </a:lnTo>
                    <a:lnTo>
                      <a:pt x="284" y="1644"/>
                    </a:lnTo>
                    <a:lnTo>
                      <a:pt x="352" y="1701"/>
                    </a:lnTo>
                    <a:lnTo>
                      <a:pt x="420" y="1758"/>
                    </a:lnTo>
                    <a:lnTo>
                      <a:pt x="499" y="1803"/>
                    </a:lnTo>
                    <a:lnTo>
                      <a:pt x="590" y="1849"/>
                    </a:lnTo>
                    <a:lnTo>
                      <a:pt x="680" y="1883"/>
                    </a:lnTo>
                    <a:lnTo>
                      <a:pt x="771" y="1905"/>
                    </a:lnTo>
                    <a:lnTo>
                      <a:pt x="862" y="1917"/>
                    </a:lnTo>
                    <a:lnTo>
                      <a:pt x="964" y="1928"/>
                    </a:lnTo>
                    <a:lnTo>
                      <a:pt x="1054" y="1917"/>
                    </a:lnTo>
                    <a:lnTo>
                      <a:pt x="1156" y="1905"/>
                    </a:lnTo>
                    <a:lnTo>
                      <a:pt x="1247" y="1883"/>
                    </a:lnTo>
                    <a:lnTo>
                      <a:pt x="1338" y="1849"/>
                    </a:lnTo>
                    <a:lnTo>
                      <a:pt x="1417" y="1803"/>
                    </a:lnTo>
                    <a:lnTo>
                      <a:pt x="1497" y="1758"/>
                    </a:lnTo>
                    <a:lnTo>
                      <a:pt x="1576" y="1701"/>
                    </a:lnTo>
                    <a:lnTo>
                      <a:pt x="1644" y="1644"/>
                    </a:lnTo>
                    <a:lnTo>
                      <a:pt x="1701" y="1576"/>
                    </a:lnTo>
                    <a:lnTo>
                      <a:pt x="1757" y="1497"/>
                    </a:lnTo>
                    <a:lnTo>
                      <a:pt x="1803" y="1418"/>
                    </a:lnTo>
                    <a:lnTo>
                      <a:pt x="1848" y="1338"/>
                    </a:lnTo>
                    <a:lnTo>
                      <a:pt x="1882" y="1248"/>
                    </a:lnTo>
                    <a:lnTo>
                      <a:pt x="1905" y="1157"/>
                    </a:lnTo>
                    <a:lnTo>
                      <a:pt x="1916" y="1055"/>
                    </a:lnTo>
                    <a:lnTo>
                      <a:pt x="1927" y="964"/>
                    </a:lnTo>
                    <a:lnTo>
                      <a:pt x="1916" y="862"/>
                    </a:lnTo>
                    <a:lnTo>
                      <a:pt x="1905" y="772"/>
                    </a:lnTo>
                    <a:lnTo>
                      <a:pt x="1882" y="670"/>
                    </a:lnTo>
                    <a:lnTo>
                      <a:pt x="1848" y="590"/>
                    </a:lnTo>
                    <a:lnTo>
                      <a:pt x="1803" y="500"/>
                    </a:lnTo>
                    <a:lnTo>
                      <a:pt x="1757" y="420"/>
                    </a:lnTo>
                    <a:lnTo>
                      <a:pt x="1701" y="352"/>
                    </a:lnTo>
                    <a:lnTo>
                      <a:pt x="1644" y="284"/>
                    </a:lnTo>
                    <a:lnTo>
                      <a:pt x="1576" y="216"/>
                    </a:lnTo>
                    <a:lnTo>
                      <a:pt x="1497" y="159"/>
                    </a:lnTo>
                    <a:lnTo>
                      <a:pt x="1417" y="114"/>
                    </a:lnTo>
                    <a:lnTo>
                      <a:pt x="1338" y="69"/>
                    </a:lnTo>
                    <a:lnTo>
                      <a:pt x="1247" y="46"/>
                    </a:lnTo>
                    <a:lnTo>
                      <a:pt x="1156" y="12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919;p29"/>
              <p:cNvSpPr/>
              <p:nvPr/>
            </p:nvSpPr>
            <p:spPr>
              <a:xfrm>
                <a:off x="8197982" y="459731"/>
                <a:ext cx="42319" cy="4298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15" extrusionOk="0">
                    <a:moveTo>
                      <a:pt x="352" y="1"/>
                    </a:moveTo>
                    <a:lnTo>
                      <a:pt x="272" y="12"/>
                    </a:lnTo>
                    <a:lnTo>
                      <a:pt x="216" y="35"/>
                    </a:lnTo>
                    <a:lnTo>
                      <a:pt x="148" y="69"/>
                    </a:lnTo>
                    <a:lnTo>
                      <a:pt x="102" y="114"/>
                    </a:lnTo>
                    <a:lnTo>
                      <a:pt x="57" y="159"/>
                    </a:lnTo>
                    <a:lnTo>
                      <a:pt x="23" y="227"/>
                    </a:lnTo>
                    <a:lnTo>
                      <a:pt x="0" y="284"/>
                    </a:lnTo>
                    <a:lnTo>
                      <a:pt x="0" y="363"/>
                    </a:lnTo>
                    <a:lnTo>
                      <a:pt x="0" y="431"/>
                    </a:lnTo>
                    <a:lnTo>
                      <a:pt x="23" y="499"/>
                    </a:lnTo>
                    <a:lnTo>
                      <a:pt x="57" y="556"/>
                    </a:lnTo>
                    <a:lnTo>
                      <a:pt x="102" y="613"/>
                    </a:lnTo>
                    <a:lnTo>
                      <a:pt x="148" y="658"/>
                    </a:lnTo>
                    <a:lnTo>
                      <a:pt x="216" y="681"/>
                    </a:lnTo>
                    <a:lnTo>
                      <a:pt x="272" y="703"/>
                    </a:lnTo>
                    <a:lnTo>
                      <a:pt x="352" y="715"/>
                    </a:lnTo>
                    <a:lnTo>
                      <a:pt x="420" y="703"/>
                    </a:lnTo>
                    <a:lnTo>
                      <a:pt x="488" y="681"/>
                    </a:lnTo>
                    <a:lnTo>
                      <a:pt x="544" y="658"/>
                    </a:lnTo>
                    <a:lnTo>
                      <a:pt x="601" y="613"/>
                    </a:lnTo>
                    <a:lnTo>
                      <a:pt x="646" y="556"/>
                    </a:lnTo>
                    <a:lnTo>
                      <a:pt x="680" y="499"/>
                    </a:lnTo>
                    <a:lnTo>
                      <a:pt x="692" y="431"/>
                    </a:lnTo>
                    <a:lnTo>
                      <a:pt x="703" y="363"/>
                    </a:lnTo>
                    <a:lnTo>
                      <a:pt x="692" y="284"/>
                    </a:lnTo>
                    <a:lnTo>
                      <a:pt x="680" y="227"/>
                    </a:lnTo>
                    <a:lnTo>
                      <a:pt x="646" y="159"/>
                    </a:lnTo>
                    <a:lnTo>
                      <a:pt x="601" y="114"/>
                    </a:lnTo>
                    <a:lnTo>
                      <a:pt x="544" y="69"/>
                    </a:lnTo>
                    <a:lnTo>
                      <a:pt x="488" y="35"/>
                    </a:lnTo>
                    <a:lnTo>
                      <a:pt x="420" y="1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920;p29"/>
              <p:cNvSpPr/>
              <p:nvPr/>
            </p:nvSpPr>
            <p:spPr>
              <a:xfrm>
                <a:off x="7859970" y="423603"/>
                <a:ext cx="115897" cy="115897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8" extrusionOk="0">
                    <a:moveTo>
                      <a:pt x="862" y="1"/>
                    </a:moveTo>
                    <a:lnTo>
                      <a:pt x="771" y="12"/>
                    </a:lnTo>
                    <a:lnTo>
                      <a:pt x="681" y="46"/>
                    </a:lnTo>
                    <a:lnTo>
                      <a:pt x="590" y="69"/>
                    </a:lnTo>
                    <a:lnTo>
                      <a:pt x="499" y="114"/>
                    </a:lnTo>
                    <a:lnTo>
                      <a:pt x="420" y="159"/>
                    </a:lnTo>
                    <a:lnTo>
                      <a:pt x="352" y="216"/>
                    </a:lnTo>
                    <a:lnTo>
                      <a:pt x="284" y="284"/>
                    </a:lnTo>
                    <a:lnTo>
                      <a:pt x="216" y="352"/>
                    </a:lnTo>
                    <a:lnTo>
                      <a:pt x="159" y="420"/>
                    </a:lnTo>
                    <a:lnTo>
                      <a:pt x="114" y="500"/>
                    </a:lnTo>
                    <a:lnTo>
                      <a:pt x="80" y="590"/>
                    </a:lnTo>
                    <a:lnTo>
                      <a:pt x="46" y="670"/>
                    </a:lnTo>
                    <a:lnTo>
                      <a:pt x="23" y="772"/>
                    </a:lnTo>
                    <a:lnTo>
                      <a:pt x="1" y="862"/>
                    </a:lnTo>
                    <a:lnTo>
                      <a:pt x="1" y="964"/>
                    </a:lnTo>
                    <a:lnTo>
                      <a:pt x="1" y="1055"/>
                    </a:lnTo>
                    <a:lnTo>
                      <a:pt x="23" y="1157"/>
                    </a:lnTo>
                    <a:lnTo>
                      <a:pt x="46" y="1248"/>
                    </a:lnTo>
                    <a:lnTo>
                      <a:pt x="80" y="1338"/>
                    </a:lnTo>
                    <a:lnTo>
                      <a:pt x="114" y="1418"/>
                    </a:lnTo>
                    <a:lnTo>
                      <a:pt x="159" y="1497"/>
                    </a:lnTo>
                    <a:lnTo>
                      <a:pt x="216" y="1576"/>
                    </a:lnTo>
                    <a:lnTo>
                      <a:pt x="284" y="1644"/>
                    </a:lnTo>
                    <a:lnTo>
                      <a:pt x="352" y="1701"/>
                    </a:lnTo>
                    <a:lnTo>
                      <a:pt x="420" y="1758"/>
                    </a:lnTo>
                    <a:lnTo>
                      <a:pt x="499" y="1803"/>
                    </a:lnTo>
                    <a:lnTo>
                      <a:pt x="590" y="1849"/>
                    </a:lnTo>
                    <a:lnTo>
                      <a:pt x="681" y="1883"/>
                    </a:lnTo>
                    <a:lnTo>
                      <a:pt x="771" y="1905"/>
                    </a:lnTo>
                    <a:lnTo>
                      <a:pt x="862" y="1917"/>
                    </a:lnTo>
                    <a:lnTo>
                      <a:pt x="964" y="1928"/>
                    </a:lnTo>
                    <a:lnTo>
                      <a:pt x="1066" y="1917"/>
                    </a:lnTo>
                    <a:lnTo>
                      <a:pt x="1157" y="1905"/>
                    </a:lnTo>
                    <a:lnTo>
                      <a:pt x="1248" y="1883"/>
                    </a:lnTo>
                    <a:lnTo>
                      <a:pt x="1338" y="1849"/>
                    </a:lnTo>
                    <a:lnTo>
                      <a:pt x="1418" y="1803"/>
                    </a:lnTo>
                    <a:lnTo>
                      <a:pt x="1497" y="1758"/>
                    </a:lnTo>
                    <a:lnTo>
                      <a:pt x="1576" y="1701"/>
                    </a:lnTo>
                    <a:lnTo>
                      <a:pt x="1644" y="1644"/>
                    </a:lnTo>
                    <a:lnTo>
                      <a:pt x="1701" y="1576"/>
                    </a:lnTo>
                    <a:lnTo>
                      <a:pt x="1758" y="1497"/>
                    </a:lnTo>
                    <a:lnTo>
                      <a:pt x="1814" y="1418"/>
                    </a:lnTo>
                    <a:lnTo>
                      <a:pt x="1848" y="1338"/>
                    </a:lnTo>
                    <a:lnTo>
                      <a:pt x="1882" y="1248"/>
                    </a:lnTo>
                    <a:lnTo>
                      <a:pt x="1905" y="1157"/>
                    </a:lnTo>
                    <a:lnTo>
                      <a:pt x="1916" y="1055"/>
                    </a:lnTo>
                    <a:lnTo>
                      <a:pt x="1928" y="964"/>
                    </a:lnTo>
                    <a:lnTo>
                      <a:pt x="1916" y="862"/>
                    </a:lnTo>
                    <a:lnTo>
                      <a:pt x="1905" y="772"/>
                    </a:lnTo>
                    <a:lnTo>
                      <a:pt x="1882" y="670"/>
                    </a:lnTo>
                    <a:lnTo>
                      <a:pt x="1848" y="590"/>
                    </a:lnTo>
                    <a:lnTo>
                      <a:pt x="1814" y="500"/>
                    </a:lnTo>
                    <a:lnTo>
                      <a:pt x="1758" y="420"/>
                    </a:lnTo>
                    <a:lnTo>
                      <a:pt x="1701" y="352"/>
                    </a:lnTo>
                    <a:lnTo>
                      <a:pt x="1644" y="284"/>
                    </a:lnTo>
                    <a:lnTo>
                      <a:pt x="1576" y="216"/>
                    </a:lnTo>
                    <a:lnTo>
                      <a:pt x="1497" y="159"/>
                    </a:lnTo>
                    <a:lnTo>
                      <a:pt x="1418" y="114"/>
                    </a:lnTo>
                    <a:lnTo>
                      <a:pt x="1338" y="69"/>
                    </a:lnTo>
                    <a:lnTo>
                      <a:pt x="1248" y="46"/>
                    </a:lnTo>
                    <a:lnTo>
                      <a:pt x="1157" y="12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921;p29"/>
              <p:cNvSpPr/>
              <p:nvPr/>
            </p:nvSpPr>
            <p:spPr>
              <a:xfrm>
                <a:off x="7896759" y="459731"/>
                <a:ext cx="42319" cy="4298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15" extrusionOk="0">
                    <a:moveTo>
                      <a:pt x="352" y="1"/>
                    </a:moveTo>
                    <a:lnTo>
                      <a:pt x="284" y="12"/>
                    </a:lnTo>
                    <a:lnTo>
                      <a:pt x="216" y="35"/>
                    </a:lnTo>
                    <a:lnTo>
                      <a:pt x="148" y="69"/>
                    </a:lnTo>
                    <a:lnTo>
                      <a:pt x="103" y="114"/>
                    </a:lnTo>
                    <a:lnTo>
                      <a:pt x="57" y="159"/>
                    </a:lnTo>
                    <a:lnTo>
                      <a:pt x="23" y="227"/>
                    </a:lnTo>
                    <a:lnTo>
                      <a:pt x="1" y="284"/>
                    </a:lnTo>
                    <a:lnTo>
                      <a:pt x="1" y="363"/>
                    </a:lnTo>
                    <a:lnTo>
                      <a:pt x="1" y="431"/>
                    </a:lnTo>
                    <a:lnTo>
                      <a:pt x="23" y="499"/>
                    </a:lnTo>
                    <a:lnTo>
                      <a:pt x="57" y="556"/>
                    </a:lnTo>
                    <a:lnTo>
                      <a:pt x="103" y="613"/>
                    </a:lnTo>
                    <a:lnTo>
                      <a:pt x="148" y="658"/>
                    </a:lnTo>
                    <a:lnTo>
                      <a:pt x="216" y="681"/>
                    </a:lnTo>
                    <a:lnTo>
                      <a:pt x="284" y="703"/>
                    </a:lnTo>
                    <a:lnTo>
                      <a:pt x="352" y="715"/>
                    </a:lnTo>
                    <a:lnTo>
                      <a:pt x="420" y="703"/>
                    </a:lnTo>
                    <a:lnTo>
                      <a:pt x="488" y="681"/>
                    </a:lnTo>
                    <a:lnTo>
                      <a:pt x="545" y="658"/>
                    </a:lnTo>
                    <a:lnTo>
                      <a:pt x="602" y="613"/>
                    </a:lnTo>
                    <a:lnTo>
                      <a:pt x="647" y="556"/>
                    </a:lnTo>
                    <a:lnTo>
                      <a:pt x="681" y="499"/>
                    </a:lnTo>
                    <a:lnTo>
                      <a:pt x="692" y="431"/>
                    </a:lnTo>
                    <a:lnTo>
                      <a:pt x="704" y="363"/>
                    </a:lnTo>
                    <a:lnTo>
                      <a:pt x="692" y="284"/>
                    </a:lnTo>
                    <a:lnTo>
                      <a:pt x="681" y="227"/>
                    </a:lnTo>
                    <a:lnTo>
                      <a:pt x="647" y="159"/>
                    </a:lnTo>
                    <a:lnTo>
                      <a:pt x="602" y="114"/>
                    </a:lnTo>
                    <a:lnTo>
                      <a:pt x="545" y="69"/>
                    </a:lnTo>
                    <a:lnTo>
                      <a:pt x="488" y="35"/>
                    </a:lnTo>
                    <a:lnTo>
                      <a:pt x="420" y="1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922;p29"/>
              <p:cNvSpPr/>
              <p:nvPr/>
            </p:nvSpPr>
            <p:spPr>
              <a:xfrm>
                <a:off x="7433413" y="423603"/>
                <a:ext cx="115897" cy="115897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8" extrusionOk="0">
                    <a:moveTo>
                      <a:pt x="862" y="1"/>
                    </a:moveTo>
                    <a:lnTo>
                      <a:pt x="771" y="12"/>
                    </a:lnTo>
                    <a:lnTo>
                      <a:pt x="669" y="46"/>
                    </a:lnTo>
                    <a:lnTo>
                      <a:pt x="590" y="69"/>
                    </a:lnTo>
                    <a:lnTo>
                      <a:pt x="499" y="114"/>
                    </a:lnTo>
                    <a:lnTo>
                      <a:pt x="420" y="159"/>
                    </a:lnTo>
                    <a:lnTo>
                      <a:pt x="352" y="216"/>
                    </a:lnTo>
                    <a:lnTo>
                      <a:pt x="284" y="284"/>
                    </a:lnTo>
                    <a:lnTo>
                      <a:pt x="215" y="352"/>
                    </a:lnTo>
                    <a:lnTo>
                      <a:pt x="159" y="420"/>
                    </a:lnTo>
                    <a:lnTo>
                      <a:pt x="113" y="500"/>
                    </a:lnTo>
                    <a:lnTo>
                      <a:pt x="68" y="590"/>
                    </a:lnTo>
                    <a:lnTo>
                      <a:pt x="45" y="670"/>
                    </a:lnTo>
                    <a:lnTo>
                      <a:pt x="11" y="772"/>
                    </a:lnTo>
                    <a:lnTo>
                      <a:pt x="0" y="862"/>
                    </a:lnTo>
                    <a:lnTo>
                      <a:pt x="0" y="964"/>
                    </a:lnTo>
                    <a:lnTo>
                      <a:pt x="0" y="1055"/>
                    </a:lnTo>
                    <a:lnTo>
                      <a:pt x="11" y="1157"/>
                    </a:lnTo>
                    <a:lnTo>
                      <a:pt x="45" y="1248"/>
                    </a:lnTo>
                    <a:lnTo>
                      <a:pt x="68" y="1338"/>
                    </a:lnTo>
                    <a:lnTo>
                      <a:pt x="113" y="1418"/>
                    </a:lnTo>
                    <a:lnTo>
                      <a:pt x="159" y="1497"/>
                    </a:lnTo>
                    <a:lnTo>
                      <a:pt x="215" y="1576"/>
                    </a:lnTo>
                    <a:lnTo>
                      <a:pt x="284" y="1644"/>
                    </a:lnTo>
                    <a:lnTo>
                      <a:pt x="352" y="1701"/>
                    </a:lnTo>
                    <a:lnTo>
                      <a:pt x="420" y="1758"/>
                    </a:lnTo>
                    <a:lnTo>
                      <a:pt x="499" y="1803"/>
                    </a:lnTo>
                    <a:lnTo>
                      <a:pt x="590" y="1849"/>
                    </a:lnTo>
                    <a:lnTo>
                      <a:pt x="669" y="1883"/>
                    </a:lnTo>
                    <a:lnTo>
                      <a:pt x="771" y="1905"/>
                    </a:lnTo>
                    <a:lnTo>
                      <a:pt x="862" y="1917"/>
                    </a:lnTo>
                    <a:lnTo>
                      <a:pt x="964" y="1928"/>
                    </a:lnTo>
                    <a:lnTo>
                      <a:pt x="1054" y="1917"/>
                    </a:lnTo>
                    <a:lnTo>
                      <a:pt x="1156" y="1905"/>
                    </a:lnTo>
                    <a:lnTo>
                      <a:pt x="1247" y="1883"/>
                    </a:lnTo>
                    <a:lnTo>
                      <a:pt x="1338" y="1849"/>
                    </a:lnTo>
                    <a:lnTo>
                      <a:pt x="1417" y="1803"/>
                    </a:lnTo>
                    <a:lnTo>
                      <a:pt x="1496" y="1758"/>
                    </a:lnTo>
                    <a:lnTo>
                      <a:pt x="1576" y="1701"/>
                    </a:lnTo>
                    <a:lnTo>
                      <a:pt x="1644" y="1644"/>
                    </a:lnTo>
                    <a:lnTo>
                      <a:pt x="1701" y="1576"/>
                    </a:lnTo>
                    <a:lnTo>
                      <a:pt x="1757" y="1497"/>
                    </a:lnTo>
                    <a:lnTo>
                      <a:pt x="1803" y="1418"/>
                    </a:lnTo>
                    <a:lnTo>
                      <a:pt x="1848" y="1338"/>
                    </a:lnTo>
                    <a:lnTo>
                      <a:pt x="1882" y="1248"/>
                    </a:lnTo>
                    <a:lnTo>
                      <a:pt x="1905" y="1157"/>
                    </a:lnTo>
                    <a:lnTo>
                      <a:pt x="1916" y="1055"/>
                    </a:lnTo>
                    <a:lnTo>
                      <a:pt x="1927" y="964"/>
                    </a:lnTo>
                    <a:lnTo>
                      <a:pt x="1916" y="862"/>
                    </a:lnTo>
                    <a:lnTo>
                      <a:pt x="1905" y="772"/>
                    </a:lnTo>
                    <a:lnTo>
                      <a:pt x="1882" y="670"/>
                    </a:lnTo>
                    <a:lnTo>
                      <a:pt x="1848" y="590"/>
                    </a:lnTo>
                    <a:lnTo>
                      <a:pt x="1803" y="500"/>
                    </a:lnTo>
                    <a:lnTo>
                      <a:pt x="1757" y="420"/>
                    </a:lnTo>
                    <a:lnTo>
                      <a:pt x="1701" y="352"/>
                    </a:lnTo>
                    <a:lnTo>
                      <a:pt x="1644" y="284"/>
                    </a:lnTo>
                    <a:lnTo>
                      <a:pt x="1576" y="216"/>
                    </a:lnTo>
                    <a:lnTo>
                      <a:pt x="1496" y="159"/>
                    </a:lnTo>
                    <a:lnTo>
                      <a:pt x="1417" y="114"/>
                    </a:lnTo>
                    <a:lnTo>
                      <a:pt x="1338" y="69"/>
                    </a:lnTo>
                    <a:lnTo>
                      <a:pt x="1247" y="46"/>
                    </a:lnTo>
                    <a:lnTo>
                      <a:pt x="1156" y="12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923;p29"/>
              <p:cNvSpPr/>
              <p:nvPr/>
            </p:nvSpPr>
            <p:spPr>
              <a:xfrm>
                <a:off x="7470202" y="459731"/>
                <a:ext cx="42319" cy="4298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15" extrusionOk="0">
                    <a:moveTo>
                      <a:pt x="352" y="1"/>
                    </a:moveTo>
                    <a:lnTo>
                      <a:pt x="272" y="12"/>
                    </a:lnTo>
                    <a:lnTo>
                      <a:pt x="216" y="35"/>
                    </a:lnTo>
                    <a:lnTo>
                      <a:pt x="148" y="69"/>
                    </a:lnTo>
                    <a:lnTo>
                      <a:pt x="102" y="114"/>
                    </a:lnTo>
                    <a:lnTo>
                      <a:pt x="57" y="159"/>
                    </a:lnTo>
                    <a:lnTo>
                      <a:pt x="23" y="227"/>
                    </a:lnTo>
                    <a:lnTo>
                      <a:pt x="0" y="284"/>
                    </a:lnTo>
                    <a:lnTo>
                      <a:pt x="0" y="363"/>
                    </a:lnTo>
                    <a:lnTo>
                      <a:pt x="0" y="431"/>
                    </a:lnTo>
                    <a:lnTo>
                      <a:pt x="23" y="499"/>
                    </a:lnTo>
                    <a:lnTo>
                      <a:pt x="57" y="556"/>
                    </a:lnTo>
                    <a:lnTo>
                      <a:pt x="102" y="613"/>
                    </a:lnTo>
                    <a:lnTo>
                      <a:pt x="148" y="658"/>
                    </a:lnTo>
                    <a:lnTo>
                      <a:pt x="216" y="681"/>
                    </a:lnTo>
                    <a:lnTo>
                      <a:pt x="272" y="703"/>
                    </a:lnTo>
                    <a:lnTo>
                      <a:pt x="352" y="715"/>
                    </a:lnTo>
                    <a:lnTo>
                      <a:pt x="420" y="703"/>
                    </a:lnTo>
                    <a:lnTo>
                      <a:pt x="488" y="681"/>
                    </a:lnTo>
                    <a:lnTo>
                      <a:pt x="544" y="658"/>
                    </a:lnTo>
                    <a:lnTo>
                      <a:pt x="601" y="613"/>
                    </a:lnTo>
                    <a:lnTo>
                      <a:pt x="646" y="556"/>
                    </a:lnTo>
                    <a:lnTo>
                      <a:pt x="669" y="499"/>
                    </a:lnTo>
                    <a:lnTo>
                      <a:pt x="692" y="431"/>
                    </a:lnTo>
                    <a:lnTo>
                      <a:pt x="703" y="363"/>
                    </a:lnTo>
                    <a:lnTo>
                      <a:pt x="692" y="284"/>
                    </a:lnTo>
                    <a:lnTo>
                      <a:pt x="669" y="227"/>
                    </a:lnTo>
                    <a:lnTo>
                      <a:pt x="646" y="159"/>
                    </a:lnTo>
                    <a:lnTo>
                      <a:pt x="601" y="114"/>
                    </a:lnTo>
                    <a:lnTo>
                      <a:pt x="544" y="69"/>
                    </a:lnTo>
                    <a:lnTo>
                      <a:pt x="488" y="35"/>
                    </a:lnTo>
                    <a:lnTo>
                      <a:pt x="420" y="1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924;p29"/>
              <p:cNvSpPr/>
              <p:nvPr/>
            </p:nvSpPr>
            <p:spPr>
              <a:xfrm>
                <a:off x="7040218" y="409296"/>
                <a:ext cx="190136" cy="113853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894" extrusionOk="0">
                    <a:moveTo>
                      <a:pt x="2097" y="1"/>
                    </a:moveTo>
                    <a:lnTo>
                      <a:pt x="159" y="1236"/>
                    </a:lnTo>
                    <a:lnTo>
                      <a:pt x="113" y="1259"/>
                    </a:lnTo>
                    <a:lnTo>
                      <a:pt x="79" y="1282"/>
                    </a:lnTo>
                    <a:lnTo>
                      <a:pt x="57" y="1316"/>
                    </a:lnTo>
                    <a:lnTo>
                      <a:pt x="34" y="1361"/>
                    </a:lnTo>
                    <a:lnTo>
                      <a:pt x="11" y="1395"/>
                    </a:lnTo>
                    <a:lnTo>
                      <a:pt x="0" y="1440"/>
                    </a:lnTo>
                    <a:lnTo>
                      <a:pt x="0" y="1486"/>
                    </a:lnTo>
                    <a:lnTo>
                      <a:pt x="0" y="1531"/>
                    </a:lnTo>
                    <a:lnTo>
                      <a:pt x="23" y="1599"/>
                    </a:lnTo>
                    <a:lnTo>
                      <a:pt x="45" y="1656"/>
                    </a:lnTo>
                    <a:lnTo>
                      <a:pt x="102" y="1724"/>
                    </a:lnTo>
                    <a:lnTo>
                      <a:pt x="170" y="1780"/>
                    </a:lnTo>
                    <a:lnTo>
                      <a:pt x="261" y="1837"/>
                    </a:lnTo>
                    <a:lnTo>
                      <a:pt x="374" y="1871"/>
                    </a:lnTo>
                    <a:lnTo>
                      <a:pt x="533" y="1894"/>
                    </a:lnTo>
                    <a:lnTo>
                      <a:pt x="714" y="1882"/>
                    </a:lnTo>
                    <a:lnTo>
                      <a:pt x="941" y="1860"/>
                    </a:lnTo>
                    <a:lnTo>
                      <a:pt x="1236" y="1814"/>
                    </a:lnTo>
                    <a:lnTo>
                      <a:pt x="1542" y="1758"/>
                    </a:lnTo>
                    <a:lnTo>
                      <a:pt x="1871" y="1690"/>
                    </a:lnTo>
                    <a:lnTo>
                      <a:pt x="2177" y="1622"/>
                    </a:lnTo>
                    <a:lnTo>
                      <a:pt x="2449" y="1554"/>
                    </a:lnTo>
                    <a:lnTo>
                      <a:pt x="2664" y="1486"/>
                    </a:lnTo>
                    <a:lnTo>
                      <a:pt x="2811" y="1429"/>
                    </a:lnTo>
                    <a:lnTo>
                      <a:pt x="2902" y="1372"/>
                    </a:lnTo>
                    <a:lnTo>
                      <a:pt x="2982" y="1316"/>
                    </a:lnTo>
                    <a:lnTo>
                      <a:pt x="3050" y="1248"/>
                    </a:lnTo>
                    <a:lnTo>
                      <a:pt x="3106" y="1180"/>
                    </a:lnTo>
                    <a:lnTo>
                      <a:pt x="3140" y="1112"/>
                    </a:lnTo>
                    <a:lnTo>
                      <a:pt x="3163" y="1032"/>
                    </a:lnTo>
                    <a:lnTo>
                      <a:pt x="3163" y="953"/>
                    </a:lnTo>
                    <a:lnTo>
                      <a:pt x="3140" y="885"/>
                    </a:lnTo>
                    <a:lnTo>
                      <a:pt x="2777" y="69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925;p29"/>
              <p:cNvSpPr/>
              <p:nvPr/>
            </p:nvSpPr>
            <p:spPr>
              <a:xfrm>
                <a:off x="7040218" y="409296"/>
                <a:ext cx="190136" cy="113853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894" fill="none" extrusionOk="0">
                    <a:moveTo>
                      <a:pt x="2777" y="69"/>
                    </a:moveTo>
                    <a:lnTo>
                      <a:pt x="3140" y="885"/>
                    </a:lnTo>
                    <a:lnTo>
                      <a:pt x="3140" y="885"/>
                    </a:lnTo>
                    <a:lnTo>
                      <a:pt x="3163" y="953"/>
                    </a:lnTo>
                    <a:lnTo>
                      <a:pt x="3163" y="1032"/>
                    </a:lnTo>
                    <a:lnTo>
                      <a:pt x="3140" y="1112"/>
                    </a:lnTo>
                    <a:lnTo>
                      <a:pt x="3106" y="1180"/>
                    </a:lnTo>
                    <a:lnTo>
                      <a:pt x="3050" y="1248"/>
                    </a:lnTo>
                    <a:lnTo>
                      <a:pt x="2982" y="1316"/>
                    </a:lnTo>
                    <a:lnTo>
                      <a:pt x="2902" y="1372"/>
                    </a:lnTo>
                    <a:lnTo>
                      <a:pt x="2811" y="1429"/>
                    </a:lnTo>
                    <a:lnTo>
                      <a:pt x="2811" y="1429"/>
                    </a:lnTo>
                    <a:lnTo>
                      <a:pt x="2664" y="1486"/>
                    </a:lnTo>
                    <a:lnTo>
                      <a:pt x="2449" y="1554"/>
                    </a:lnTo>
                    <a:lnTo>
                      <a:pt x="2177" y="1622"/>
                    </a:lnTo>
                    <a:lnTo>
                      <a:pt x="1871" y="1690"/>
                    </a:lnTo>
                    <a:lnTo>
                      <a:pt x="1542" y="1758"/>
                    </a:lnTo>
                    <a:lnTo>
                      <a:pt x="1236" y="1814"/>
                    </a:lnTo>
                    <a:lnTo>
                      <a:pt x="941" y="1860"/>
                    </a:lnTo>
                    <a:lnTo>
                      <a:pt x="714" y="1882"/>
                    </a:lnTo>
                    <a:lnTo>
                      <a:pt x="714" y="1882"/>
                    </a:lnTo>
                    <a:lnTo>
                      <a:pt x="533" y="1894"/>
                    </a:lnTo>
                    <a:lnTo>
                      <a:pt x="374" y="1871"/>
                    </a:lnTo>
                    <a:lnTo>
                      <a:pt x="261" y="1837"/>
                    </a:lnTo>
                    <a:lnTo>
                      <a:pt x="170" y="1780"/>
                    </a:lnTo>
                    <a:lnTo>
                      <a:pt x="102" y="1724"/>
                    </a:lnTo>
                    <a:lnTo>
                      <a:pt x="45" y="1656"/>
                    </a:lnTo>
                    <a:lnTo>
                      <a:pt x="23" y="1599"/>
                    </a:lnTo>
                    <a:lnTo>
                      <a:pt x="0" y="1531"/>
                    </a:lnTo>
                    <a:lnTo>
                      <a:pt x="0" y="1531"/>
                    </a:lnTo>
                    <a:lnTo>
                      <a:pt x="0" y="1486"/>
                    </a:lnTo>
                    <a:lnTo>
                      <a:pt x="0" y="1440"/>
                    </a:lnTo>
                    <a:lnTo>
                      <a:pt x="11" y="1395"/>
                    </a:lnTo>
                    <a:lnTo>
                      <a:pt x="34" y="1361"/>
                    </a:lnTo>
                    <a:lnTo>
                      <a:pt x="57" y="1316"/>
                    </a:lnTo>
                    <a:lnTo>
                      <a:pt x="79" y="1282"/>
                    </a:lnTo>
                    <a:lnTo>
                      <a:pt x="113" y="1259"/>
                    </a:lnTo>
                    <a:lnTo>
                      <a:pt x="159" y="1236"/>
                    </a:lnTo>
                    <a:lnTo>
                      <a:pt x="209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926;p29"/>
              <p:cNvSpPr/>
              <p:nvPr/>
            </p:nvSpPr>
            <p:spPr>
              <a:xfrm>
                <a:off x="7048393" y="-393448"/>
                <a:ext cx="215383" cy="826667"/>
              </a:xfrm>
              <a:custGeom>
                <a:avLst/>
                <a:gdLst/>
                <a:ahLst/>
                <a:cxnLst/>
                <a:rect l="l" t="t" r="r" b="b"/>
                <a:pathLst>
                  <a:path w="3583" h="13752" extrusionOk="0">
                    <a:moveTo>
                      <a:pt x="3401" y="1"/>
                    </a:moveTo>
                    <a:lnTo>
                      <a:pt x="0" y="1112"/>
                    </a:lnTo>
                    <a:lnTo>
                      <a:pt x="136" y="1882"/>
                    </a:lnTo>
                    <a:lnTo>
                      <a:pt x="284" y="2744"/>
                    </a:lnTo>
                    <a:lnTo>
                      <a:pt x="420" y="3685"/>
                    </a:lnTo>
                    <a:lnTo>
                      <a:pt x="567" y="4671"/>
                    </a:lnTo>
                    <a:lnTo>
                      <a:pt x="850" y="6734"/>
                    </a:lnTo>
                    <a:lnTo>
                      <a:pt x="1111" y="8763"/>
                    </a:lnTo>
                    <a:lnTo>
                      <a:pt x="1338" y="10623"/>
                    </a:lnTo>
                    <a:lnTo>
                      <a:pt x="1519" y="12142"/>
                    </a:lnTo>
                    <a:lnTo>
                      <a:pt x="1678" y="13536"/>
                    </a:lnTo>
                    <a:lnTo>
                      <a:pt x="1780" y="13627"/>
                    </a:lnTo>
                    <a:lnTo>
                      <a:pt x="1882" y="13683"/>
                    </a:lnTo>
                    <a:lnTo>
                      <a:pt x="1984" y="13729"/>
                    </a:lnTo>
                    <a:lnTo>
                      <a:pt x="2075" y="13751"/>
                    </a:lnTo>
                    <a:lnTo>
                      <a:pt x="2245" y="13751"/>
                    </a:lnTo>
                    <a:lnTo>
                      <a:pt x="2324" y="13729"/>
                    </a:lnTo>
                    <a:lnTo>
                      <a:pt x="2392" y="13706"/>
                    </a:lnTo>
                    <a:lnTo>
                      <a:pt x="2460" y="13672"/>
                    </a:lnTo>
                    <a:lnTo>
                      <a:pt x="2517" y="13638"/>
                    </a:lnTo>
                    <a:lnTo>
                      <a:pt x="2607" y="13559"/>
                    </a:lnTo>
                    <a:lnTo>
                      <a:pt x="2664" y="13502"/>
                    </a:lnTo>
                    <a:lnTo>
                      <a:pt x="2675" y="13479"/>
                    </a:lnTo>
                    <a:lnTo>
                      <a:pt x="2732" y="13083"/>
                    </a:lnTo>
                    <a:lnTo>
                      <a:pt x="2880" y="11983"/>
                    </a:lnTo>
                    <a:lnTo>
                      <a:pt x="2982" y="11223"/>
                    </a:lnTo>
                    <a:lnTo>
                      <a:pt x="3084" y="10362"/>
                    </a:lnTo>
                    <a:lnTo>
                      <a:pt x="3186" y="9398"/>
                    </a:lnTo>
                    <a:lnTo>
                      <a:pt x="3288" y="8367"/>
                    </a:lnTo>
                    <a:lnTo>
                      <a:pt x="3378" y="7290"/>
                    </a:lnTo>
                    <a:lnTo>
                      <a:pt x="3469" y="6167"/>
                    </a:lnTo>
                    <a:lnTo>
                      <a:pt x="3526" y="5045"/>
                    </a:lnTo>
                    <a:lnTo>
                      <a:pt x="3571" y="3934"/>
                    </a:lnTo>
                    <a:lnTo>
                      <a:pt x="3582" y="3390"/>
                    </a:lnTo>
                    <a:lnTo>
                      <a:pt x="3582" y="2857"/>
                    </a:lnTo>
                    <a:lnTo>
                      <a:pt x="3571" y="2336"/>
                    </a:lnTo>
                    <a:lnTo>
                      <a:pt x="3560" y="1826"/>
                    </a:lnTo>
                    <a:lnTo>
                      <a:pt x="3537" y="1338"/>
                    </a:lnTo>
                    <a:lnTo>
                      <a:pt x="3503" y="862"/>
                    </a:lnTo>
                    <a:lnTo>
                      <a:pt x="3458" y="420"/>
                    </a:lnTo>
                    <a:lnTo>
                      <a:pt x="3401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927;p29"/>
              <p:cNvSpPr/>
              <p:nvPr/>
            </p:nvSpPr>
            <p:spPr>
              <a:xfrm>
                <a:off x="7048393" y="-393448"/>
                <a:ext cx="215383" cy="826667"/>
              </a:xfrm>
              <a:custGeom>
                <a:avLst/>
                <a:gdLst/>
                <a:ahLst/>
                <a:cxnLst/>
                <a:rect l="l" t="t" r="r" b="b"/>
                <a:pathLst>
                  <a:path w="3583" h="13752" fill="none" extrusionOk="0">
                    <a:moveTo>
                      <a:pt x="3401" y="1"/>
                    </a:moveTo>
                    <a:lnTo>
                      <a:pt x="3401" y="1"/>
                    </a:lnTo>
                    <a:lnTo>
                      <a:pt x="3458" y="420"/>
                    </a:lnTo>
                    <a:lnTo>
                      <a:pt x="3503" y="862"/>
                    </a:lnTo>
                    <a:lnTo>
                      <a:pt x="3537" y="1338"/>
                    </a:lnTo>
                    <a:lnTo>
                      <a:pt x="3560" y="1826"/>
                    </a:lnTo>
                    <a:lnTo>
                      <a:pt x="3571" y="2336"/>
                    </a:lnTo>
                    <a:lnTo>
                      <a:pt x="3582" y="2857"/>
                    </a:lnTo>
                    <a:lnTo>
                      <a:pt x="3582" y="3390"/>
                    </a:lnTo>
                    <a:lnTo>
                      <a:pt x="3571" y="3934"/>
                    </a:lnTo>
                    <a:lnTo>
                      <a:pt x="3526" y="5045"/>
                    </a:lnTo>
                    <a:lnTo>
                      <a:pt x="3469" y="6167"/>
                    </a:lnTo>
                    <a:lnTo>
                      <a:pt x="3378" y="7290"/>
                    </a:lnTo>
                    <a:lnTo>
                      <a:pt x="3288" y="8367"/>
                    </a:lnTo>
                    <a:lnTo>
                      <a:pt x="3186" y="9398"/>
                    </a:lnTo>
                    <a:lnTo>
                      <a:pt x="3084" y="10362"/>
                    </a:lnTo>
                    <a:lnTo>
                      <a:pt x="2982" y="11223"/>
                    </a:lnTo>
                    <a:lnTo>
                      <a:pt x="2880" y="11983"/>
                    </a:lnTo>
                    <a:lnTo>
                      <a:pt x="2732" y="13083"/>
                    </a:lnTo>
                    <a:lnTo>
                      <a:pt x="2675" y="13479"/>
                    </a:lnTo>
                    <a:lnTo>
                      <a:pt x="2675" y="13479"/>
                    </a:lnTo>
                    <a:lnTo>
                      <a:pt x="2664" y="13502"/>
                    </a:lnTo>
                    <a:lnTo>
                      <a:pt x="2607" y="13559"/>
                    </a:lnTo>
                    <a:lnTo>
                      <a:pt x="2517" y="13638"/>
                    </a:lnTo>
                    <a:lnTo>
                      <a:pt x="2460" y="13672"/>
                    </a:lnTo>
                    <a:lnTo>
                      <a:pt x="2392" y="13706"/>
                    </a:lnTo>
                    <a:lnTo>
                      <a:pt x="2324" y="13729"/>
                    </a:lnTo>
                    <a:lnTo>
                      <a:pt x="2245" y="13751"/>
                    </a:lnTo>
                    <a:lnTo>
                      <a:pt x="2165" y="13751"/>
                    </a:lnTo>
                    <a:lnTo>
                      <a:pt x="2075" y="13751"/>
                    </a:lnTo>
                    <a:lnTo>
                      <a:pt x="1984" y="13729"/>
                    </a:lnTo>
                    <a:lnTo>
                      <a:pt x="1882" y="13683"/>
                    </a:lnTo>
                    <a:lnTo>
                      <a:pt x="1780" y="13627"/>
                    </a:lnTo>
                    <a:lnTo>
                      <a:pt x="1678" y="13536"/>
                    </a:lnTo>
                    <a:lnTo>
                      <a:pt x="1678" y="13536"/>
                    </a:lnTo>
                    <a:lnTo>
                      <a:pt x="1519" y="12142"/>
                    </a:lnTo>
                    <a:lnTo>
                      <a:pt x="1338" y="10623"/>
                    </a:lnTo>
                    <a:lnTo>
                      <a:pt x="1111" y="8763"/>
                    </a:lnTo>
                    <a:lnTo>
                      <a:pt x="850" y="6734"/>
                    </a:lnTo>
                    <a:lnTo>
                      <a:pt x="567" y="4671"/>
                    </a:lnTo>
                    <a:lnTo>
                      <a:pt x="420" y="3685"/>
                    </a:lnTo>
                    <a:lnTo>
                      <a:pt x="284" y="2744"/>
                    </a:lnTo>
                    <a:lnTo>
                      <a:pt x="136" y="1882"/>
                    </a:lnTo>
                    <a:lnTo>
                      <a:pt x="0" y="11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928;p29"/>
              <p:cNvSpPr/>
              <p:nvPr/>
            </p:nvSpPr>
            <p:spPr>
              <a:xfrm>
                <a:off x="7444955" y="417471"/>
                <a:ext cx="191579" cy="106399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1770" extrusionOk="0">
                    <a:moveTo>
                      <a:pt x="2824" y="1"/>
                    </a:moveTo>
                    <a:lnTo>
                      <a:pt x="1826" y="148"/>
                    </a:lnTo>
                    <a:lnTo>
                      <a:pt x="160" y="1100"/>
                    </a:lnTo>
                    <a:lnTo>
                      <a:pt x="126" y="1123"/>
                    </a:lnTo>
                    <a:lnTo>
                      <a:pt x="92" y="1146"/>
                    </a:lnTo>
                    <a:lnTo>
                      <a:pt x="57" y="1180"/>
                    </a:lnTo>
                    <a:lnTo>
                      <a:pt x="35" y="1225"/>
                    </a:lnTo>
                    <a:lnTo>
                      <a:pt x="23" y="1259"/>
                    </a:lnTo>
                    <a:lnTo>
                      <a:pt x="12" y="1304"/>
                    </a:lnTo>
                    <a:lnTo>
                      <a:pt x="1" y="1350"/>
                    </a:lnTo>
                    <a:lnTo>
                      <a:pt x="1" y="1395"/>
                    </a:lnTo>
                    <a:lnTo>
                      <a:pt x="23" y="1452"/>
                    </a:lnTo>
                    <a:lnTo>
                      <a:pt x="46" y="1520"/>
                    </a:lnTo>
                    <a:lnTo>
                      <a:pt x="92" y="1588"/>
                    </a:lnTo>
                    <a:lnTo>
                      <a:pt x="160" y="1644"/>
                    </a:lnTo>
                    <a:lnTo>
                      <a:pt x="250" y="1701"/>
                    </a:lnTo>
                    <a:lnTo>
                      <a:pt x="375" y="1746"/>
                    </a:lnTo>
                    <a:lnTo>
                      <a:pt x="522" y="1769"/>
                    </a:lnTo>
                    <a:lnTo>
                      <a:pt x="704" y="1769"/>
                    </a:lnTo>
                    <a:lnTo>
                      <a:pt x="942" y="1746"/>
                    </a:lnTo>
                    <a:lnTo>
                      <a:pt x="1225" y="1712"/>
                    </a:lnTo>
                    <a:lnTo>
                      <a:pt x="1543" y="1656"/>
                    </a:lnTo>
                    <a:lnTo>
                      <a:pt x="1860" y="1599"/>
                    </a:lnTo>
                    <a:lnTo>
                      <a:pt x="2177" y="1542"/>
                    </a:lnTo>
                    <a:lnTo>
                      <a:pt x="2449" y="1474"/>
                    </a:lnTo>
                    <a:lnTo>
                      <a:pt x="2676" y="1418"/>
                    </a:lnTo>
                    <a:lnTo>
                      <a:pt x="2812" y="1361"/>
                    </a:lnTo>
                    <a:lnTo>
                      <a:pt x="2914" y="1316"/>
                    </a:lnTo>
                    <a:lnTo>
                      <a:pt x="2994" y="1259"/>
                    </a:lnTo>
                    <a:lnTo>
                      <a:pt x="3062" y="1191"/>
                    </a:lnTo>
                    <a:lnTo>
                      <a:pt x="3118" y="1123"/>
                    </a:lnTo>
                    <a:lnTo>
                      <a:pt x="3164" y="1055"/>
                    </a:lnTo>
                    <a:lnTo>
                      <a:pt x="3175" y="976"/>
                    </a:lnTo>
                    <a:lnTo>
                      <a:pt x="3186" y="896"/>
                    </a:lnTo>
                    <a:lnTo>
                      <a:pt x="3164" y="828"/>
                    </a:lnTo>
                    <a:lnTo>
                      <a:pt x="2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929;p29"/>
              <p:cNvSpPr/>
              <p:nvPr/>
            </p:nvSpPr>
            <p:spPr>
              <a:xfrm>
                <a:off x="7444955" y="417471"/>
                <a:ext cx="191579" cy="106399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1770" fill="none" extrusionOk="0">
                    <a:moveTo>
                      <a:pt x="2824" y="1"/>
                    </a:moveTo>
                    <a:lnTo>
                      <a:pt x="3164" y="828"/>
                    </a:lnTo>
                    <a:lnTo>
                      <a:pt x="3164" y="828"/>
                    </a:lnTo>
                    <a:lnTo>
                      <a:pt x="3186" y="896"/>
                    </a:lnTo>
                    <a:lnTo>
                      <a:pt x="3175" y="976"/>
                    </a:lnTo>
                    <a:lnTo>
                      <a:pt x="3164" y="1055"/>
                    </a:lnTo>
                    <a:lnTo>
                      <a:pt x="3118" y="1123"/>
                    </a:lnTo>
                    <a:lnTo>
                      <a:pt x="3062" y="1191"/>
                    </a:lnTo>
                    <a:lnTo>
                      <a:pt x="2994" y="1259"/>
                    </a:lnTo>
                    <a:lnTo>
                      <a:pt x="2914" y="1316"/>
                    </a:lnTo>
                    <a:lnTo>
                      <a:pt x="2812" y="1361"/>
                    </a:lnTo>
                    <a:lnTo>
                      <a:pt x="2812" y="1361"/>
                    </a:lnTo>
                    <a:lnTo>
                      <a:pt x="2676" y="1418"/>
                    </a:lnTo>
                    <a:lnTo>
                      <a:pt x="2449" y="1474"/>
                    </a:lnTo>
                    <a:lnTo>
                      <a:pt x="2177" y="1542"/>
                    </a:lnTo>
                    <a:lnTo>
                      <a:pt x="1860" y="1599"/>
                    </a:lnTo>
                    <a:lnTo>
                      <a:pt x="1543" y="1656"/>
                    </a:lnTo>
                    <a:lnTo>
                      <a:pt x="1225" y="1712"/>
                    </a:lnTo>
                    <a:lnTo>
                      <a:pt x="942" y="1746"/>
                    </a:lnTo>
                    <a:lnTo>
                      <a:pt x="704" y="1769"/>
                    </a:lnTo>
                    <a:lnTo>
                      <a:pt x="704" y="1769"/>
                    </a:lnTo>
                    <a:lnTo>
                      <a:pt x="522" y="1769"/>
                    </a:lnTo>
                    <a:lnTo>
                      <a:pt x="375" y="1746"/>
                    </a:lnTo>
                    <a:lnTo>
                      <a:pt x="250" y="1701"/>
                    </a:lnTo>
                    <a:lnTo>
                      <a:pt x="160" y="1644"/>
                    </a:lnTo>
                    <a:lnTo>
                      <a:pt x="92" y="1588"/>
                    </a:lnTo>
                    <a:lnTo>
                      <a:pt x="46" y="1520"/>
                    </a:lnTo>
                    <a:lnTo>
                      <a:pt x="23" y="1452"/>
                    </a:lnTo>
                    <a:lnTo>
                      <a:pt x="1" y="1395"/>
                    </a:lnTo>
                    <a:lnTo>
                      <a:pt x="1" y="1395"/>
                    </a:lnTo>
                    <a:lnTo>
                      <a:pt x="1" y="1350"/>
                    </a:lnTo>
                    <a:lnTo>
                      <a:pt x="12" y="1304"/>
                    </a:lnTo>
                    <a:lnTo>
                      <a:pt x="23" y="1259"/>
                    </a:lnTo>
                    <a:lnTo>
                      <a:pt x="35" y="1225"/>
                    </a:lnTo>
                    <a:lnTo>
                      <a:pt x="57" y="1180"/>
                    </a:lnTo>
                    <a:lnTo>
                      <a:pt x="92" y="1146"/>
                    </a:lnTo>
                    <a:lnTo>
                      <a:pt x="126" y="1123"/>
                    </a:lnTo>
                    <a:lnTo>
                      <a:pt x="160" y="1100"/>
                    </a:lnTo>
                    <a:lnTo>
                      <a:pt x="1826" y="1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930;p29"/>
              <p:cNvSpPr/>
              <p:nvPr/>
            </p:nvSpPr>
            <p:spPr>
              <a:xfrm>
                <a:off x="7395242" y="-393448"/>
                <a:ext cx="231734" cy="830094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13809" extrusionOk="0">
                    <a:moveTo>
                      <a:pt x="3299" y="1"/>
                    </a:moveTo>
                    <a:lnTo>
                      <a:pt x="0" y="1372"/>
                    </a:lnTo>
                    <a:lnTo>
                      <a:pt x="193" y="2132"/>
                    </a:lnTo>
                    <a:lnTo>
                      <a:pt x="408" y="2982"/>
                    </a:lnTo>
                    <a:lnTo>
                      <a:pt x="624" y="3912"/>
                    </a:lnTo>
                    <a:lnTo>
                      <a:pt x="839" y="4887"/>
                    </a:lnTo>
                    <a:lnTo>
                      <a:pt x="1281" y="6916"/>
                    </a:lnTo>
                    <a:lnTo>
                      <a:pt x="1712" y="8922"/>
                    </a:lnTo>
                    <a:lnTo>
                      <a:pt x="2086" y="10747"/>
                    </a:lnTo>
                    <a:lnTo>
                      <a:pt x="2381" y="12255"/>
                    </a:lnTo>
                    <a:lnTo>
                      <a:pt x="2653" y="13638"/>
                    </a:lnTo>
                    <a:lnTo>
                      <a:pt x="2766" y="13706"/>
                    </a:lnTo>
                    <a:lnTo>
                      <a:pt x="2880" y="13763"/>
                    </a:lnTo>
                    <a:lnTo>
                      <a:pt x="2982" y="13797"/>
                    </a:lnTo>
                    <a:lnTo>
                      <a:pt x="3072" y="13808"/>
                    </a:lnTo>
                    <a:lnTo>
                      <a:pt x="3163" y="13808"/>
                    </a:lnTo>
                    <a:lnTo>
                      <a:pt x="3242" y="13797"/>
                    </a:lnTo>
                    <a:lnTo>
                      <a:pt x="3322" y="13774"/>
                    </a:lnTo>
                    <a:lnTo>
                      <a:pt x="3390" y="13740"/>
                    </a:lnTo>
                    <a:lnTo>
                      <a:pt x="3446" y="13706"/>
                    </a:lnTo>
                    <a:lnTo>
                      <a:pt x="3503" y="13661"/>
                    </a:lnTo>
                    <a:lnTo>
                      <a:pt x="3583" y="13581"/>
                    </a:lnTo>
                    <a:lnTo>
                      <a:pt x="3628" y="13525"/>
                    </a:lnTo>
                    <a:lnTo>
                      <a:pt x="3651" y="13491"/>
                    </a:lnTo>
                    <a:lnTo>
                      <a:pt x="3673" y="13094"/>
                    </a:lnTo>
                    <a:lnTo>
                      <a:pt x="3741" y="11983"/>
                    </a:lnTo>
                    <a:lnTo>
                      <a:pt x="3775" y="11223"/>
                    </a:lnTo>
                    <a:lnTo>
                      <a:pt x="3809" y="10351"/>
                    </a:lnTo>
                    <a:lnTo>
                      <a:pt x="3832" y="9387"/>
                    </a:lnTo>
                    <a:lnTo>
                      <a:pt x="3855" y="8344"/>
                    </a:lnTo>
                    <a:lnTo>
                      <a:pt x="3855" y="7267"/>
                    </a:lnTo>
                    <a:lnTo>
                      <a:pt x="3855" y="6145"/>
                    </a:lnTo>
                    <a:lnTo>
                      <a:pt x="3821" y="5023"/>
                    </a:lnTo>
                    <a:lnTo>
                      <a:pt x="3775" y="3912"/>
                    </a:lnTo>
                    <a:lnTo>
                      <a:pt x="3741" y="3367"/>
                    </a:lnTo>
                    <a:lnTo>
                      <a:pt x="3707" y="2835"/>
                    </a:lnTo>
                    <a:lnTo>
                      <a:pt x="3651" y="2313"/>
                    </a:lnTo>
                    <a:lnTo>
                      <a:pt x="3605" y="1803"/>
                    </a:lnTo>
                    <a:lnTo>
                      <a:pt x="3537" y="1316"/>
                    </a:lnTo>
                    <a:lnTo>
                      <a:pt x="3469" y="862"/>
                    </a:lnTo>
                    <a:lnTo>
                      <a:pt x="3390" y="420"/>
                    </a:lnTo>
                    <a:lnTo>
                      <a:pt x="3299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931;p29"/>
              <p:cNvSpPr/>
              <p:nvPr/>
            </p:nvSpPr>
            <p:spPr>
              <a:xfrm>
                <a:off x="7395242" y="-393448"/>
                <a:ext cx="231734" cy="830094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13809" fill="none" extrusionOk="0">
                    <a:moveTo>
                      <a:pt x="3299" y="1"/>
                    </a:moveTo>
                    <a:lnTo>
                      <a:pt x="3299" y="1"/>
                    </a:lnTo>
                    <a:lnTo>
                      <a:pt x="3390" y="420"/>
                    </a:lnTo>
                    <a:lnTo>
                      <a:pt x="3469" y="862"/>
                    </a:lnTo>
                    <a:lnTo>
                      <a:pt x="3537" y="1316"/>
                    </a:lnTo>
                    <a:lnTo>
                      <a:pt x="3605" y="1803"/>
                    </a:lnTo>
                    <a:lnTo>
                      <a:pt x="3651" y="2313"/>
                    </a:lnTo>
                    <a:lnTo>
                      <a:pt x="3707" y="2835"/>
                    </a:lnTo>
                    <a:lnTo>
                      <a:pt x="3741" y="3367"/>
                    </a:lnTo>
                    <a:lnTo>
                      <a:pt x="3775" y="3912"/>
                    </a:lnTo>
                    <a:lnTo>
                      <a:pt x="3821" y="5023"/>
                    </a:lnTo>
                    <a:lnTo>
                      <a:pt x="3855" y="6145"/>
                    </a:lnTo>
                    <a:lnTo>
                      <a:pt x="3855" y="7267"/>
                    </a:lnTo>
                    <a:lnTo>
                      <a:pt x="3855" y="8344"/>
                    </a:lnTo>
                    <a:lnTo>
                      <a:pt x="3832" y="9387"/>
                    </a:lnTo>
                    <a:lnTo>
                      <a:pt x="3809" y="10351"/>
                    </a:lnTo>
                    <a:lnTo>
                      <a:pt x="3775" y="11223"/>
                    </a:lnTo>
                    <a:lnTo>
                      <a:pt x="3741" y="11983"/>
                    </a:lnTo>
                    <a:lnTo>
                      <a:pt x="3673" y="13094"/>
                    </a:lnTo>
                    <a:lnTo>
                      <a:pt x="3651" y="13491"/>
                    </a:lnTo>
                    <a:lnTo>
                      <a:pt x="3651" y="13491"/>
                    </a:lnTo>
                    <a:lnTo>
                      <a:pt x="3628" y="13525"/>
                    </a:lnTo>
                    <a:lnTo>
                      <a:pt x="3583" y="13581"/>
                    </a:lnTo>
                    <a:lnTo>
                      <a:pt x="3503" y="13661"/>
                    </a:lnTo>
                    <a:lnTo>
                      <a:pt x="3446" y="13706"/>
                    </a:lnTo>
                    <a:lnTo>
                      <a:pt x="3390" y="13740"/>
                    </a:lnTo>
                    <a:lnTo>
                      <a:pt x="3322" y="13774"/>
                    </a:lnTo>
                    <a:lnTo>
                      <a:pt x="3242" y="13797"/>
                    </a:lnTo>
                    <a:lnTo>
                      <a:pt x="3163" y="13808"/>
                    </a:lnTo>
                    <a:lnTo>
                      <a:pt x="3072" y="13808"/>
                    </a:lnTo>
                    <a:lnTo>
                      <a:pt x="2982" y="13797"/>
                    </a:lnTo>
                    <a:lnTo>
                      <a:pt x="2880" y="13763"/>
                    </a:lnTo>
                    <a:lnTo>
                      <a:pt x="2766" y="13706"/>
                    </a:lnTo>
                    <a:lnTo>
                      <a:pt x="2653" y="13638"/>
                    </a:lnTo>
                    <a:lnTo>
                      <a:pt x="2653" y="13638"/>
                    </a:lnTo>
                    <a:lnTo>
                      <a:pt x="2381" y="12255"/>
                    </a:lnTo>
                    <a:lnTo>
                      <a:pt x="2086" y="10747"/>
                    </a:lnTo>
                    <a:lnTo>
                      <a:pt x="1712" y="8922"/>
                    </a:lnTo>
                    <a:lnTo>
                      <a:pt x="1281" y="6916"/>
                    </a:lnTo>
                    <a:lnTo>
                      <a:pt x="839" y="4887"/>
                    </a:lnTo>
                    <a:lnTo>
                      <a:pt x="624" y="3912"/>
                    </a:lnTo>
                    <a:lnTo>
                      <a:pt x="408" y="2982"/>
                    </a:lnTo>
                    <a:lnTo>
                      <a:pt x="193" y="2132"/>
                    </a:lnTo>
                    <a:lnTo>
                      <a:pt x="0" y="1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932;p29"/>
              <p:cNvSpPr/>
              <p:nvPr/>
            </p:nvSpPr>
            <p:spPr>
              <a:xfrm>
                <a:off x="6967963" y="-1667054"/>
                <a:ext cx="152025" cy="227646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3787" extrusionOk="0">
                    <a:moveTo>
                      <a:pt x="488" y="0"/>
                    </a:moveTo>
                    <a:lnTo>
                      <a:pt x="397" y="12"/>
                    </a:lnTo>
                    <a:lnTo>
                      <a:pt x="307" y="34"/>
                    </a:lnTo>
                    <a:lnTo>
                      <a:pt x="227" y="80"/>
                    </a:lnTo>
                    <a:lnTo>
                      <a:pt x="159" y="136"/>
                    </a:lnTo>
                    <a:lnTo>
                      <a:pt x="114" y="182"/>
                    </a:lnTo>
                    <a:lnTo>
                      <a:pt x="91" y="227"/>
                    </a:lnTo>
                    <a:lnTo>
                      <a:pt x="34" y="329"/>
                    </a:lnTo>
                    <a:lnTo>
                      <a:pt x="12" y="442"/>
                    </a:lnTo>
                    <a:lnTo>
                      <a:pt x="0" y="556"/>
                    </a:lnTo>
                    <a:lnTo>
                      <a:pt x="12" y="680"/>
                    </a:lnTo>
                    <a:lnTo>
                      <a:pt x="34" y="794"/>
                    </a:lnTo>
                    <a:lnTo>
                      <a:pt x="57" y="907"/>
                    </a:lnTo>
                    <a:lnTo>
                      <a:pt x="103" y="1020"/>
                    </a:lnTo>
                    <a:lnTo>
                      <a:pt x="193" y="1247"/>
                    </a:lnTo>
                    <a:lnTo>
                      <a:pt x="318" y="1451"/>
                    </a:lnTo>
                    <a:lnTo>
                      <a:pt x="635" y="2007"/>
                    </a:lnTo>
                    <a:lnTo>
                      <a:pt x="975" y="2540"/>
                    </a:lnTo>
                    <a:lnTo>
                      <a:pt x="1338" y="3061"/>
                    </a:lnTo>
                    <a:lnTo>
                      <a:pt x="1712" y="3571"/>
                    </a:lnTo>
                    <a:lnTo>
                      <a:pt x="1769" y="3650"/>
                    </a:lnTo>
                    <a:lnTo>
                      <a:pt x="1837" y="3718"/>
                    </a:lnTo>
                    <a:lnTo>
                      <a:pt x="1882" y="3741"/>
                    </a:lnTo>
                    <a:lnTo>
                      <a:pt x="1916" y="3764"/>
                    </a:lnTo>
                    <a:lnTo>
                      <a:pt x="1962" y="3775"/>
                    </a:lnTo>
                    <a:lnTo>
                      <a:pt x="2007" y="3786"/>
                    </a:lnTo>
                    <a:lnTo>
                      <a:pt x="2528" y="3684"/>
                    </a:lnTo>
                    <a:lnTo>
                      <a:pt x="2438" y="2528"/>
                    </a:lnTo>
                    <a:lnTo>
                      <a:pt x="2426" y="2324"/>
                    </a:lnTo>
                    <a:lnTo>
                      <a:pt x="2404" y="2131"/>
                    </a:lnTo>
                    <a:lnTo>
                      <a:pt x="2370" y="1939"/>
                    </a:lnTo>
                    <a:lnTo>
                      <a:pt x="2324" y="1746"/>
                    </a:lnTo>
                    <a:lnTo>
                      <a:pt x="2279" y="1621"/>
                    </a:lnTo>
                    <a:lnTo>
                      <a:pt x="2234" y="1497"/>
                    </a:lnTo>
                    <a:lnTo>
                      <a:pt x="2177" y="1383"/>
                    </a:lnTo>
                    <a:lnTo>
                      <a:pt x="2109" y="1270"/>
                    </a:lnTo>
                    <a:lnTo>
                      <a:pt x="1973" y="1054"/>
                    </a:lnTo>
                    <a:lnTo>
                      <a:pt x="1814" y="839"/>
                    </a:lnTo>
                    <a:lnTo>
                      <a:pt x="1610" y="601"/>
                    </a:lnTo>
                    <a:lnTo>
                      <a:pt x="1497" y="488"/>
                    </a:lnTo>
                    <a:lnTo>
                      <a:pt x="1384" y="386"/>
                    </a:lnTo>
                    <a:lnTo>
                      <a:pt x="1270" y="284"/>
                    </a:lnTo>
                    <a:lnTo>
                      <a:pt x="1145" y="204"/>
                    </a:lnTo>
                    <a:lnTo>
                      <a:pt x="1009" y="125"/>
                    </a:lnTo>
                    <a:lnTo>
                      <a:pt x="873" y="57"/>
                    </a:lnTo>
                    <a:lnTo>
                      <a:pt x="783" y="34"/>
                    </a:lnTo>
                    <a:lnTo>
                      <a:pt x="681" y="12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933;p29"/>
              <p:cNvSpPr/>
              <p:nvPr/>
            </p:nvSpPr>
            <p:spPr>
              <a:xfrm>
                <a:off x="7052481" y="-1474212"/>
                <a:ext cx="313487" cy="45932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7641" extrusionOk="0">
                    <a:moveTo>
                      <a:pt x="1032" y="0"/>
                    </a:moveTo>
                    <a:lnTo>
                      <a:pt x="0" y="442"/>
                    </a:lnTo>
                    <a:lnTo>
                      <a:pt x="80" y="749"/>
                    </a:lnTo>
                    <a:lnTo>
                      <a:pt x="295" y="1553"/>
                    </a:lnTo>
                    <a:lnTo>
                      <a:pt x="454" y="2098"/>
                    </a:lnTo>
                    <a:lnTo>
                      <a:pt x="635" y="2698"/>
                    </a:lnTo>
                    <a:lnTo>
                      <a:pt x="839" y="3345"/>
                    </a:lnTo>
                    <a:lnTo>
                      <a:pt x="1066" y="4013"/>
                    </a:lnTo>
                    <a:lnTo>
                      <a:pt x="1304" y="4682"/>
                    </a:lnTo>
                    <a:lnTo>
                      <a:pt x="1553" y="5340"/>
                    </a:lnTo>
                    <a:lnTo>
                      <a:pt x="1689" y="5646"/>
                    </a:lnTo>
                    <a:lnTo>
                      <a:pt x="1814" y="5941"/>
                    </a:lnTo>
                    <a:lnTo>
                      <a:pt x="1950" y="6224"/>
                    </a:lnTo>
                    <a:lnTo>
                      <a:pt x="2086" y="6496"/>
                    </a:lnTo>
                    <a:lnTo>
                      <a:pt x="2222" y="6734"/>
                    </a:lnTo>
                    <a:lnTo>
                      <a:pt x="2358" y="6949"/>
                    </a:lnTo>
                    <a:lnTo>
                      <a:pt x="2494" y="7154"/>
                    </a:lnTo>
                    <a:lnTo>
                      <a:pt x="2630" y="7312"/>
                    </a:lnTo>
                    <a:lnTo>
                      <a:pt x="2766" y="7448"/>
                    </a:lnTo>
                    <a:lnTo>
                      <a:pt x="2891" y="7550"/>
                    </a:lnTo>
                    <a:lnTo>
                      <a:pt x="2959" y="7584"/>
                    </a:lnTo>
                    <a:lnTo>
                      <a:pt x="3027" y="7618"/>
                    </a:lnTo>
                    <a:lnTo>
                      <a:pt x="3095" y="7630"/>
                    </a:lnTo>
                    <a:lnTo>
                      <a:pt x="3152" y="7641"/>
                    </a:lnTo>
                    <a:lnTo>
                      <a:pt x="3276" y="7641"/>
                    </a:lnTo>
                    <a:lnTo>
                      <a:pt x="3401" y="7630"/>
                    </a:lnTo>
                    <a:lnTo>
                      <a:pt x="3526" y="7607"/>
                    </a:lnTo>
                    <a:lnTo>
                      <a:pt x="3639" y="7573"/>
                    </a:lnTo>
                    <a:lnTo>
                      <a:pt x="3741" y="7528"/>
                    </a:lnTo>
                    <a:lnTo>
                      <a:pt x="3854" y="7482"/>
                    </a:lnTo>
                    <a:lnTo>
                      <a:pt x="3957" y="7414"/>
                    </a:lnTo>
                    <a:lnTo>
                      <a:pt x="4047" y="7346"/>
                    </a:lnTo>
                    <a:lnTo>
                      <a:pt x="4149" y="7278"/>
                    </a:lnTo>
                    <a:lnTo>
                      <a:pt x="4240" y="7199"/>
                    </a:lnTo>
                    <a:lnTo>
                      <a:pt x="4410" y="7017"/>
                    </a:lnTo>
                    <a:lnTo>
                      <a:pt x="4557" y="6836"/>
                    </a:lnTo>
                    <a:lnTo>
                      <a:pt x="4693" y="6643"/>
                    </a:lnTo>
                    <a:lnTo>
                      <a:pt x="4818" y="6451"/>
                    </a:lnTo>
                    <a:lnTo>
                      <a:pt x="4920" y="6258"/>
                    </a:lnTo>
                    <a:lnTo>
                      <a:pt x="5011" y="6088"/>
                    </a:lnTo>
                    <a:lnTo>
                      <a:pt x="5079" y="5929"/>
                    </a:lnTo>
                    <a:lnTo>
                      <a:pt x="5181" y="5691"/>
                    </a:lnTo>
                    <a:lnTo>
                      <a:pt x="5215" y="5600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934;p29"/>
              <p:cNvSpPr/>
              <p:nvPr/>
            </p:nvSpPr>
            <p:spPr>
              <a:xfrm>
                <a:off x="7052481" y="-1474212"/>
                <a:ext cx="313487" cy="459320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7641" fill="none" extrusionOk="0">
                    <a:moveTo>
                      <a:pt x="1032" y="0"/>
                    </a:moveTo>
                    <a:lnTo>
                      <a:pt x="5215" y="5600"/>
                    </a:lnTo>
                    <a:lnTo>
                      <a:pt x="5215" y="5600"/>
                    </a:lnTo>
                    <a:lnTo>
                      <a:pt x="5181" y="5691"/>
                    </a:lnTo>
                    <a:lnTo>
                      <a:pt x="5079" y="5929"/>
                    </a:lnTo>
                    <a:lnTo>
                      <a:pt x="5011" y="6088"/>
                    </a:lnTo>
                    <a:lnTo>
                      <a:pt x="4920" y="6258"/>
                    </a:lnTo>
                    <a:lnTo>
                      <a:pt x="4818" y="6451"/>
                    </a:lnTo>
                    <a:lnTo>
                      <a:pt x="4693" y="6643"/>
                    </a:lnTo>
                    <a:lnTo>
                      <a:pt x="4557" y="6836"/>
                    </a:lnTo>
                    <a:lnTo>
                      <a:pt x="4410" y="7017"/>
                    </a:lnTo>
                    <a:lnTo>
                      <a:pt x="4240" y="7199"/>
                    </a:lnTo>
                    <a:lnTo>
                      <a:pt x="4149" y="7278"/>
                    </a:lnTo>
                    <a:lnTo>
                      <a:pt x="4047" y="7346"/>
                    </a:lnTo>
                    <a:lnTo>
                      <a:pt x="3957" y="7414"/>
                    </a:lnTo>
                    <a:lnTo>
                      <a:pt x="3854" y="7482"/>
                    </a:lnTo>
                    <a:lnTo>
                      <a:pt x="3741" y="7528"/>
                    </a:lnTo>
                    <a:lnTo>
                      <a:pt x="3639" y="7573"/>
                    </a:lnTo>
                    <a:lnTo>
                      <a:pt x="3526" y="7607"/>
                    </a:lnTo>
                    <a:lnTo>
                      <a:pt x="3401" y="7630"/>
                    </a:lnTo>
                    <a:lnTo>
                      <a:pt x="3276" y="7641"/>
                    </a:lnTo>
                    <a:lnTo>
                      <a:pt x="3152" y="7641"/>
                    </a:lnTo>
                    <a:lnTo>
                      <a:pt x="3152" y="7641"/>
                    </a:lnTo>
                    <a:lnTo>
                      <a:pt x="3095" y="7630"/>
                    </a:lnTo>
                    <a:lnTo>
                      <a:pt x="3027" y="7618"/>
                    </a:lnTo>
                    <a:lnTo>
                      <a:pt x="2959" y="7584"/>
                    </a:lnTo>
                    <a:lnTo>
                      <a:pt x="2891" y="7550"/>
                    </a:lnTo>
                    <a:lnTo>
                      <a:pt x="2766" y="7448"/>
                    </a:lnTo>
                    <a:lnTo>
                      <a:pt x="2630" y="7312"/>
                    </a:lnTo>
                    <a:lnTo>
                      <a:pt x="2494" y="7154"/>
                    </a:lnTo>
                    <a:lnTo>
                      <a:pt x="2358" y="6949"/>
                    </a:lnTo>
                    <a:lnTo>
                      <a:pt x="2222" y="6734"/>
                    </a:lnTo>
                    <a:lnTo>
                      <a:pt x="2086" y="6496"/>
                    </a:lnTo>
                    <a:lnTo>
                      <a:pt x="1950" y="6224"/>
                    </a:lnTo>
                    <a:lnTo>
                      <a:pt x="1814" y="5941"/>
                    </a:lnTo>
                    <a:lnTo>
                      <a:pt x="1689" y="5646"/>
                    </a:lnTo>
                    <a:lnTo>
                      <a:pt x="1553" y="5340"/>
                    </a:lnTo>
                    <a:lnTo>
                      <a:pt x="1304" y="4682"/>
                    </a:lnTo>
                    <a:lnTo>
                      <a:pt x="1066" y="4013"/>
                    </a:lnTo>
                    <a:lnTo>
                      <a:pt x="839" y="3345"/>
                    </a:lnTo>
                    <a:lnTo>
                      <a:pt x="635" y="2698"/>
                    </a:lnTo>
                    <a:lnTo>
                      <a:pt x="454" y="2098"/>
                    </a:lnTo>
                    <a:lnTo>
                      <a:pt x="295" y="1553"/>
                    </a:lnTo>
                    <a:lnTo>
                      <a:pt x="80" y="749"/>
                    </a:lnTo>
                    <a:lnTo>
                      <a:pt x="0" y="44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935;p29"/>
              <p:cNvSpPr/>
              <p:nvPr/>
            </p:nvSpPr>
            <p:spPr>
              <a:xfrm>
                <a:off x="7217369" y="-1483109"/>
                <a:ext cx="385742" cy="473025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7869" extrusionOk="0">
                    <a:moveTo>
                      <a:pt x="3424" y="1"/>
                    </a:moveTo>
                    <a:lnTo>
                      <a:pt x="3220" y="307"/>
                    </a:lnTo>
                    <a:lnTo>
                      <a:pt x="2699" y="1112"/>
                    </a:lnTo>
                    <a:lnTo>
                      <a:pt x="2358" y="1656"/>
                    </a:lnTo>
                    <a:lnTo>
                      <a:pt x="1984" y="2280"/>
                    </a:lnTo>
                    <a:lnTo>
                      <a:pt x="1610" y="2937"/>
                    </a:lnTo>
                    <a:lnTo>
                      <a:pt x="1225" y="3629"/>
                    </a:lnTo>
                    <a:lnTo>
                      <a:pt x="873" y="4320"/>
                    </a:lnTo>
                    <a:lnTo>
                      <a:pt x="715" y="4671"/>
                    </a:lnTo>
                    <a:lnTo>
                      <a:pt x="556" y="5012"/>
                    </a:lnTo>
                    <a:lnTo>
                      <a:pt x="420" y="5340"/>
                    </a:lnTo>
                    <a:lnTo>
                      <a:pt x="295" y="5669"/>
                    </a:lnTo>
                    <a:lnTo>
                      <a:pt x="193" y="5975"/>
                    </a:lnTo>
                    <a:lnTo>
                      <a:pt x="103" y="6270"/>
                    </a:lnTo>
                    <a:lnTo>
                      <a:pt x="46" y="6553"/>
                    </a:lnTo>
                    <a:lnTo>
                      <a:pt x="12" y="6803"/>
                    </a:lnTo>
                    <a:lnTo>
                      <a:pt x="1" y="7041"/>
                    </a:lnTo>
                    <a:lnTo>
                      <a:pt x="1" y="7154"/>
                    </a:lnTo>
                    <a:lnTo>
                      <a:pt x="12" y="7256"/>
                    </a:lnTo>
                    <a:lnTo>
                      <a:pt x="35" y="7347"/>
                    </a:lnTo>
                    <a:lnTo>
                      <a:pt x="57" y="7438"/>
                    </a:lnTo>
                    <a:lnTo>
                      <a:pt x="103" y="7517"/>
                    </a:lnTo>
                    <a:lnTo>
                      <a:pt x="148" y="7585"/>
                    </a:lnTo>
                    <a:lnTo>
                      <a:pt x="193" y="7653"/>
                    </a:lnTo>
                    <a:lnTo>
                      <a:pt x="261" y="7710"/>
                    </a:lnTo>
                    <a:lnTo>
                      <a:pt x="329" y="7755"/>
                    </a:lnTo>
                    <a:lnTo>
                      <a:pt x="409" y="7789"/>
                    </a:lnTo>
                    <a:lnTo>
                      <a:pt x="499" y="7823"/>
                    </a:lnTo>
                    <a:lnTo>
                      <a:pt x="590" y="7846"/>
                    </a:lnTo>
                    <a:lnTo>
                      <a:pt x="681" y="7857"/>
                    </a:lnTo>
                    <a:lnTo>
                      <a:pt x="783" y="7868"/>
                    </a:lnTo>
                    <a:lnTo>
                      <a:pt x="987" y="7868"/>
                    </a:lnTo>
                    <a:lnTo>
                      <a:pt x="1202" y="7834"/>
                    </a:lnTo>
                    <a:lnTo>
                      <a:pt x="1418" y="7789"/>
                    </a:lnTo>
                    <a:lnTo>
                      <a:pt x="1644" y="7721"/>
                    </a:lnTo>
                    <a:lnTo>
                      <a:pt x="1882" y="7630"/>
                    </a:lnTo>
                    <a:lnTo>
                      <a:pt x="2120" y="7517"/>
                    </a:lnTo>
                    <a:lnTo>
                      <a:pt x="2370" y="7392"/>
                    </a:lnTo>
                    <a:lnTo>
                      <a:pt x="2619" y="7256"/>
                    </a:lnTo>
                    <a:lnTo>
                      <a:pt x="2869" y="7109"/>
                    </a:lnTo>
                    <a:lnTo>
                      <a:pt x="3118" y="6939"/>
                    </a:lnTo>
                    <a:lnTo>
                      <a:pt x="3367" y="6769"/>
                    </a:lnTo>
                    <a:lnTo>
                      <a:pt x="3617" y="6599"/>
                    </a:lnTo>
                    <a:lnTo>
                      <a:pt x="4104" y="6225"/>
                    </a:lnTo>
                    <a:lnTo>
                      <a:pt x="4569" y="5850"/>
                    </a:lnTo>
                    <a:lnTo>
                      <a:pt x="5000" y="5476"/>
                    </a:lnTo>
                    <a:lnTo>
                      <a:pt x="5397" y="5114"/>
                    </a:lnTo>
                    <a:lnTo>
                      <a:pt x="5737" y="4796"/>
                    </a:lnTo>
                    <a:lnTo>
                      <a:pt x="6235" y="4309"/>
                    </a:lnTo>
                    <a:lnTo>
                      <a:pt x="6417" y="4127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936;p29"/>
              <p:cNvSpPr/>
              <p:nvPr/>
            </p:nvSpPr>
            <p:spPr>
              <a:xfrm>
                <a:off x="7217369" y="-1483109"/>
                <a:ext cx="385742" cy="473025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7869" fill="none" extrusionOk="0">
                    <a:moveTo>
                      <a:pt x="6417" y="4127"/>
                    </a:moveTo>
                    <a:lnTo>
                      <a:pt x="6417" y="4127"/>
                    </a:lnTo>
                    <a:lnTo>
                      <a:pt x="6235" y="4309"/>
                    </a:lnTo>
                    <a:lnTo>
                      <a:pt x="5737" y="4796"/>
                    </a:lnTo>
                    <a:lnTo>
                      <a:pt x="5397" y="5114"/>
                    </a:lnTo>
                    <a:lnTo>
                      <a:pt x="5000" y="5476"/>
                    </a:lnTo>
                    <a:lnTo>
                      <a:pt x="4569" y="5850"/>
                    </a:lnTo>
                    <a:lnTo>
                      <a:pt x="4104" y="6225"/>
                    </a:lnTo>
                    <a:lnTo>
                      <a:pt x="3617" y="6599"/>
                    </a:lnTo>
                    <a:lnTo>
                      <a:pt x="3367" y="6769"/>
                    </a:lnTo>
                    <a:lnTo>
                      <a:pt x="3118" y="6939"/>
                    </a:lnTo>
                    <a:lnTo>
                      <a:pt x="2869" y="7109"/>
                    </a:lnTo>
                    <a:lnTo>
                      <a:pt x="2619" y="7256"/>
                    </a:lnTo>
                    <a:lnTo>
                      <a:pt x="2370" y="7392"/>
                    </a:lnTo>
                    <a:lnTo>
                      <a:pt x="2120" y="7517"/>
                    </a:lnTo>
                    <a:lnTo>
                      <a:pt x="1882" y="7630"/>
                    </a:lnTo>
                    <a:lnTo>
                      <a:pt x="1644" y="7721"/>
                    </a:lnTo>
                    <a:lnTo>
                      <a:pt x="1418" y="7789"/>
                    </a:lnTo>
                    <a:lnTo>
                      <a:pt x="1202" y="7834"/>
                    </a:lnTo>
                    <a:lnTo>
                      <a:pt x="987" y="7868"/>
                    </a:lnTo>
                    <a:lnTo>
                      <a:pt x="783" y="7868"/>
                    </a:lnTo>
                    <a:lnTo>
                      <a:pt x="681" y="7857"/>
                    </a:lnTo>
                    <a:lnTo>
                      <a:pt x="590" y="7846"/>
                    </a:lnTo>
                    <a:lnTo>
                      <a:pt x="499" y="7823"/>
                    </a:lnTo>
                    <a:lnTo>
                      <a:pt x="409" y="7789"/>
                    </a:lnTo>
                    <a:lnTo>
                      <a:pt x="409" y="7789"/>
                    </a:lnTo>
                    <a:lnTo>
                      <a:pt x="329" y="7755"/>
                    </a:lnTo>
                    <a:lnTo>
                      <a:pt x="261" y="7710"/>
                    </a:lnTo>
                    <a:lnTo>
                      <a:pt x="193" y="7653"/>
                    </a:lnTo>
                    <a:lnTo>
                      <a:pt x="148" y="7585"/>
                    </a:lnTo>
                    <a:lnTo>
                      <a:pt x="103" y="7517"/>
                    </a:lnTo>
                    <a:lnTo>
                      <a:pt x="57" y="7438"/>
                    </a:lnTo>
                    <a:lnTo>
                      <a:pt x="35" y="7347"/>
                    </a:lnTo>
                    <a:lnTo>
                      <a:pt x="12" y="7256"/>
                    </a:lnTo>
                    <a:lnTo>
                      <a:pt x="1" y="7154"/>
                    </a:lnTo>
                    <a:lnTo>
                      <a:pt x="1" y="7041"/>
                    </a:lnTo>
                    <a:lnTo>
                      <a:pt x="12" y="6803"/>
                    </a:lnTo>
                    <a:lnTo>
                      <a:pt x="46" y="6553"/>
                    </a:lnTo>
                    <a:lnTo>
                      <a:pt x="103" y="6270"/>
                    </a:lnTo>
                    <a:lnTo>
                      <a:pt x="193" y="5975"/>
                    </a:lnTo>
                    <a:lnTo>
                      <a:pt x="295" y="5669"/>
                    </a:lnTo>
                    <a:lnTo>
                      <a:pt x="420" y="5340"/>
                    </a:lnTo>
                    <a:lnTo>
                      <a:pt x="556" y="5012"/>
                    </a:lnTo>
                    <a:lnTo>
                      <a:pt x="715" y="4671"/>
                    </a:lnTo>
                    <a:lnTo>
                      <a:pt x="873" y="4320"/>
                    </a:lnTo>
                    <a:lnTo>
                      <a:pt x="1225" y="3629"/>
                    </a:lnTo>
                    <a:lnTo>
                      <a:pt x="1610" y="2937"/>
                    </a:lnTo>
                    <a:lnTo>
                      <a:pt x="1984" y="2280"/>
                    </a:lnTo>
                    <a:lnTo>
                      <a:pt x="2358" y="1656"/>
                    </a:lnTo>
                    <a:lnTo>
                      <a:pt x="2699" y="1112"/>
                    </a:lnTo>
                    <a:lnTo>
                      <a:pt x="3220" y="307"/>
                    </a:lnTo>
                    <a:lnTo>
                      <a:pt x="342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937;p29"/>
              <p:cNvSpPr/>
              <p:nvPr/>
            </p:nvSpPr>
            <p:spPr>
              <a:xfrm>
                <a:off x="7010883" y="-785262"/>
                <a:ext cx="788496" cy="1063090"/>
              </a:xfrm>
              <a:custGeom>
                <a:avLst/>
                <a:gdLst/>
                <a:ahLst/>
                <a:cxnLst/>
                <a:rect l="l" t="t" r="r" b="b"/>
                <a:pathLst>
                  <a:path w="13117" h="17685" extrusionOk="0">
                    <a:moveTo>
                      <a:pt x="13060" y="0"/>
                    </a:moveTo>
                    <a:lnTo>
                      <a:pt x="8355" y="12"/>
                    </a:lnTo>
                    <a:lnTo>
                      <a:pt x="7562" y="193"/>
                    </a:lnTo>
                    <a:lnTo>
                      <a:pt x="6814" y="374"/>
                    </a:lnTo>
                    <a:lnTo>
                      <a:pt x="6100" y="567"/>
                    </a:lnTo>
                    <a:lnTo>
                      <a:pt x="5419" y="760"/>
                    </a:lnTo>
                    <a:lnTo>
                      <a:pt x="4785" y="975"/>
                    </a:lnTo>
                    <a:lnTo>
                      <a:pt x="4478" y="1089"/>
                    </a:lnTo>
                    <a:lnTo>
                      <a:pt x="4172" y="1202"/>
                    </a:lnTo>
                    <a:lnTo>
                      <a:pt x="3889" y="1327"/>
                    </a:lnTo>
                    <a:lnTo>
                      <a:pt x="3606" y="1451"/>
                    </a:lnTo>
                    <a:lnTo>
                      <a:pt x="3334" y="1587"/>
                    </a:lnTo>
                    <a:lnTo>
                      <a:pt x="3073" y="1723"/>
                    </a:lnTo>
                    <a:lnTo>
                      <a:pt x="2823" y="1859"/>
                    </a:lnTo>
                    <a:lnTo>
                      <a:pt x="2585" y="2007"/>
                    </a:lnTo>
                    <a:lnTo>
                      <a:pt x="2359" y="2165"/>
                    </a:lnTo>
                    <a:lnTo>
                      <a:pt x="2132" y="2336"/>
                    </a:lnTo>
                    <a:lnTo>
                      <a:pt x="1916" y="2506"/>
                    </a:lnTo>
                    <a:lnTo>
                      <a:pt x="1724" y="2676"/>
                    </a:lnTo>
                    <a:lnTo>
                      <a:pt x="1531" y="2868"/>
                    </a:lnTo>
                    <a:lnTo>
                      <a:pt x="1350" y="3061"/>
                    </a:lnTo>
                    <a:lnTo>
                      <a:pt x="1180" y="3265"/>
                    </a:lnTo>
                    <a:lnTo>
                      <a:pt x="1010" y="3469"/>
                    </a:lnTo>
                    <a:lnTo>
                      <a:pt x="862" y="3696"/>
                    </a:lnTo>
                    <a:lnTo>
                      <a:pt x="726" y="3923"/>
                    </a:lnTo>
                    <a:lnTo>
                      <a:pt x="590" y="4161"/>
                    </a:lnTo>
                    <a:lnTo>
                      <a:pt x="477" y="4421"/>
                    </a:lnTo>
                    <a:lnTo>
                      <a:pt x="363" y="4682"/>
                    </a:lnTo>
                    <a:lnTo>
                      <a:pt x="261" y="4954"/>
                    </a:lnTo>
                    <a:lnTo>
                      <a:pt x="193" y="5204"/>
                    </a:lnTo>
                    <a:lnTo>
                      <a:pt x="137" y="5498"/>
                    </a:lnTo>
                    <a:lnTo>
                      <a:pt x="91" y="5838"/>
                    </a:lnTo>
                    <a:lnTo>
                      <a:pt x="46" y="6213"/>
                    </a:lnTo>
                    <a:lnTo>
                      <a:pt x="23" y="6609"/>
                    </a:lnTo>
                    <a:lnTo>
                      <a:pt x="12" y="7040"/>
                    </a:lnTo>
                    <a:lnTo>
                      <a:pt x="1" y="7494"/>
                    </a:lnTo>
                    <a:lnTo>
                      <a:pt x="1" y="7970"/>
                    </a:lnTo>
                    <a:lnTo>
                      <a:pt x="12" y="8468"/>
                    </a:lnTo>
                    <a:lnTo>
                      <a:pt x="23" y="8990"/>
                    </a:lnTo>
                    <a:lnTo>
                      <a:pt x="80" y="10044"/>
                    </a:lnTo>
                    <a:lnTo>
                      <a:pt x="148" y="11132"/>
                    </a:lnTo>
                    <a:lnTo>
                      <a:pt x="239" y="12209"/>
                    </a:lnTo>
                    <a:lnTo>
                      <a:pt x="329" y="13252"/>
                    </a:lnTo>
                    <a:lnTo>
                      <a:pt x="431" y="14250"/>
                    </a:lnTo>
                    <a:lnTo>
                      <a:pt x="624" y="15973"/>
                    </a:lnTo>
                    <a:lnTo>
                      <a:pt x="760" y="17163"/>
                    </a:lnTo>
                    <a:lnTo>
                      <a:pt x="828" y="17605"/>
                    </a:lnTo>
                    <a:lnTo>
                      <a:pt x="1066" y="17628"/>
                    </a:lnTo>
                    <a:lnTo>
                      <a:pt x="1293" y="17651"/>
                    </a:lnTo>
                    <a:lnTo>
                      <a:pt x="1758" y="17685"/>
                    </a:lnTo>
                    <a:lnTo>
                      <a:pt x="2200" y="17685"/>
                    </a:lnTo>
                    <a:lnTo>
                      <a:pt x="2631" y="17673"/>
                    </a:lnTo>
                    <a:lnTo>
                      <a:pt x="3039" y="17639"/>
                    </a:lnTo>
                    <a:lnTo>
                      <a:pt x="3424" y="17583"/>
                    </a:lnTo>
                    <a:lnTo>
                      <a:pt x="3787" y="17526"/>
                    </a:lnTo>
                    <a:lnTo>
                      <a:pt x="4116" y="17458"/>
                    </a:lnTo>
                    <a:lnTo>
                      <a:pt x="4422" y="17390"/>
                    </a:lnTo>
                    <a:lnTo>
                      <a:pt x="4694" y="17322"/>
                    </a:lnTo>
                    <a:lnTo>
                      <a:pt x="5136" y="17186"/>
                    </a:lnTo>
                    <a:lnTo>
                      <a:pt x="5408" y="17084"/>
                    </a:lnTo>
                    <a:lnTo>
                      <a:pt x="5499" y="17050"/>
                    </a:lnTo>
                    <a:lnTo>
                      <a:pt x="5272" y="8140"/>
                    </a:lnTo>
                    <a:lnTo>
                      <a:pt x="5272" y="8060"/>
                    </a:lnTo>
                    <a:lnTo>
                      <a:pt x="5283" y="7992"/>
                    </a:lnTo>
                    <a:lnTo>
                      <a:pt x="5306" y="7924"/>
                    </a:lnTo>
                    <a:lnTo>
                      <a:pt x="5329" y="7856"/>
                    </a:lnTo>
                    <a:lnTo>
                      <a:pt x="5351" y="7788"/>
                    </a:lnTo>
                    <a:lnTo>
                      <a:pt x="5385" y="7720"/>
                    </a:lnTo>
                    <a:lnTo>
                      <a:pt x="5431" y="7664"/>
                    </a:lnTo>
                    <a:lnTo>
                      <a:pt x="5476" y="7618"/>
                    </a:lnTo>
                    <a:lnTo>
                      <a:pt x="5533" y="7562"/>
                    </a:lnTo>
                    <a:lnTo>
                      <a:pt x="5589" y="7516"/>
                    </a:lnTo>
                    <a:lnTo>
                      <a:pt x="5646" y="7482"/>
                    </a:lnTo>
                    <a:lnTo>
                      <a:pt x="5703" y="7448"/>
                    </a:lnTo>
                    <a:lnTo>
                      <a:pt x="5771" y="7425"/>
                    </a:lnTo>
                    <a:lnTo>
                      <a:pt x="5850" y="7403"/>
                    </a:lnTo>
                    <a:lnTo>
                      <a:pt x="5918" y="7391"/>
                    </a:lnTo>
                    <a:lnTo>
                      <a:pt x="5998" y="7391"/>
                    </a:lnTo>
                    <a:lnTo>
                      <a:pt x="6530" y="7369"/>
                    </a:lnTo>
                    <a:lnTo>
                      <a:pt x="7165" y="7335"/>
                    </a:lnTo>
                    <a:lnTo>
                      <a:pt x="7879" y="7278"/>
                    </a:lnTo>
                    <a:lnTo>
                      <a:pt x="8253" y="7244"/>
                    </a:lnTo>
                    <a:lnTo>
                      <a:pt x="8639" y="7187"/>
                    </a:lnTo>
                    <a:lnTo>
                      <a:pt x="9024" y="7131"/>
                    </a:lnTo>
                    <a:lnTo>
                      <a:pt x="9410" y="7063"/>
                    </a:lnTo>
                    <a:lnTo>
                      <a:pt x="9784" y="6983"/>
                    </a:lnTo>
                    <a:lnTo>
                      <a:pt x="10169" y="6893"/>
                    </a:lnTo>
                    <a:lnTo>
                      <a:pt x="10532" y="6779"/>
                    </a:lnTo>
                    <a:lnTo>
                      <a:pt x="10883" y="6666"/>
                    </a:lnTo>
                    <a:lnTo>
                      <a:pt x="11223" y="6530"/>
                    </a:lnTo>
                    <a:lnTo>
                      <a:pt x="11541" y="6383"/>
                    </a:lnTo>
                    <a:lnTo>
                      <a:pt x="11632" y="6326"/>
                    </a:lnTo>
                    <a:lnTo>
                      <a:pt x="11722" y="6269"/>
                    </a:lnTo>
                    <a:lnTo>
                      <a:pt x="11881" y="6144"/>
                    </a:lnTo>
                    <a:lnTo>
                      <a:pt x="12040" y="5986"/>
                    </a:lnTo>
                    <a:lnTo>
                      <a:pt x="12176" y="5816"/>
                    </a:lnTo>
                    <a:lnTo>
                      <a:pt x="12312" y="5623"/>
                    </a:lnTo>
                    <a:lnTo>
                      <a:pt x="12425" y="5408"/>
                    </a:lnTo>
                    <a:lnTo>
                      <a:pt x="12527" y="5181"/>
                    </a:lnTo>
                    <a:lnTo>
                      <a:pt x="12618" y="4954"/>
                    </a:lnTo>
                    <a:lnTo>
                      <a:pt x="12709" y="4705"/>
                    </a:lnTo>
                    <a:lnTo>
                      <a:pt x="12777" y="4444"/>
                    </a:lnTo>
                    <a:lnTo>
                      <a:pt x="12845" y="4183"/>
                    </a:lnTo>
                    <a:lnTo>
                      <a:pt x="12901" y="3911"/>
                    </a:lnTo>
                    <a:lnTo>
                      <a:pt x="12947" y="3628"/>
                    </a:lnTo>
                    <a:lnTo>
                      <a:pt x="12992" y="3356"/>
                    </a:lnTo>
                    <a:lnTo>
                      <a:pt x="13049" y="2800"/>
                    </a:lnTo>
                    <a:lnTo>
                      <a:pt x="13094" y="2256"/>
                    </a:lnTo>
                    <a:lnTo>
                      <a:pt x="13105" y="1746"/>
                    </a:lnTo>
                    <a:lnTo>
                      <a:pt x="13117" y="1270"/>
                    </a:lnTo>
                    <a:lnTo>
                      <a:pt x="13105" y="850"/>
                    </a:lnTo>
                    <a:lnTo>
                      <a:pt x="13083" y="227"/>
                    </a:lnTo>
                    <a:lnTo>
                      <a:pt x="130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938;p29"/>
              <p:cNvSpPr/>
              <p:nvPr/>
            </p:nvSpPr>
            <p:spPr>
              <a:xfrm>
                <a:off x="7010883" y="-785262"/>
                <a:ext cx="788496" cy="1063090"/>
              </a:xfrm>
              <a:custGeom>
                <a:avLst/>
                <a:gdLst/>
                <a:ahLst/>
                <a:cxnLst/>
                <a:rect l="l" t="t" r="r" b="b"/>
                <a:pathLst>
                  <a:path w="13117" h="17685" fill="none" extrusionOk="0">
                    <a:moveTo>
                      <a:pt x="13060" y="0"/>
                    </a:moveTo>
                    <a:lnTo>
                      <a:pt x="13060" y="0"/>
                    </a:lnTo>
                    <a:lnTo>
                      <a:pt x="13083" y="227"/>
                    </a:lnTo>
                    <a:lnTo>
                      <a:pt x="13105" y="850"/>
                    </a:lnTo>
                    <a:lnTo>
                      <a:pt x="13117" y="1270"/>
                    </a:lnTo>
                    <a:lnTo>
                      <a:pt x="13105" y="1746"/>
                    </a:lnTo>
                    <a:lnTo>
                      <a:pt x="13094" y="2256"/>
                    </a:lnTo>
                    <a:lnTo>
                      <a:pt x="13049" y="2800"/>
                    </a:lnTo>
                    <a:lnTo>
                      <a:pt x="12992" y="3356"/>
                    </a:lnTo>
                    <a:lnTo>
                      <a:pt x="12947" y="3628"/>
                    </a:lnTo>
                    <a:lnTo>
                      <a:pt x="12901" y="3911"/>
                    </a:lnTo>
                    <a:lnTo>
                      <a:pt x="12845" y="4183"/>
                    </a:lnTo>
                    <a:lnTo>
                      <a:pt x="12777" y="4444"/>
                    </a:lnTo>
                    <a:lnTo>
                      <a:pt x="12709" y="4705"/>
                    </a:lnTo>
                    <a:lnTo>
                      <a:pt x="12618" y="4954"/>
                    </a:lnTo>
                    <a:lnTo>
                      <a:pt x="12527" y="5181"/>
                    </a:lnTo>
                    <a:lnTo>
                      <a:pt x="12425" y="5408"/>
                    </a:lnTo>
                    <a:lnTo>
                      <a:pt x="12312" y="5623"/>
                    </a:lnTo>
                    <a:lnTo>
                      <a:pt x="12176" y="5816"/>
                    </a:lnTo>
                    <a:lnTo>
                      <a:pt x="12040" y="5986"/>
                    </a:lnTo>
                    <a:lnTo>
                      <a:pt x="11881" y="6144"/>
                    </a:lnTo>
                    <a:lnTo>
                      <a:pt x="11722" y="6269"/>
                    </a:lnTo>
                    <a:lnTo>
                      <a:pt x="11632" y="6326"/>
                    </a:lnTo>
                    <a:lnTo>
                      <a:pt x="11541" y="6383"/>
                    </a:lnTo>
                    <a:lnTo>
                      <a:pt x="11541" y="6383"/>
                    </a:lnTo>
                    <a:lnTo>
                      <a:pt x="11223" y="6530"/>
                    </a:lnTo>
                    <a:lnTo>
                      <a:pt x="10883" y="6666"/>
                    </a:lnTo>
                    <a:lnTo>
                      <a:pt x="10532" y="6779"/>
                    </a:lnTo>
                    <a:lnTo>
                      <a:pt x="10169" y="6893"/>
                    </a:lnTo>
                    <a:lnTo>
                      <a:pt x="9784" y="6983"/>
                    </a:lnTo>
                    <a:lnTo>
                      <a:pt x="9410" y="7063"/>
                    </a:lnTo>
                    <a:lnTo>
                      <a:pt x="9024" y="7131"/>
                    </a:lnTo>
                    <a:lnTo>
                      <a:pt x="8639" y="7187"/>
                    </a:lnTo>
                    <a:lnTo>
                      <a:pt x="8253" y="7244"/>
                    </a:lnTo>
                    <a:lnTo>
                      <a:pt x="7879" y="7278"/>
                    </a:lnTo>
                    <a:lnTo>
                      <a:pt x="7165" y="7335"/>
                    </a:lnTo>
                    <a:lnTo>
                      <a:pt x="6530" y="7369"/>
                    </a:lnTo>
                    <a:lnTo>
                      <a:pt x="5998" y="7391"/>
                    </a:lnTo>
                    <a:lnTo>
                      <a:pt x="5998" y="7391"/>
                    </a:lnTo>
                    <a:lnTo>
                      <a:pt x="5918" y="7391"/>
                    </a:lnTo>
                    <a:lnTo>
                      <a:pt x="5850" y="7403"/>
                    </a:lnTo>
                    <a:lnTo>
                      <a:pt x="5771" y="7425"/>
                    </a:lnTo>
                    <a:lnTo>
                      <a:pt x="5703" y="7448"/>
                    </a:lnTo>
                    <a:lnTo>
                      <a:pt x="5646" y="7482"/>
                    </a:lnTo>
                    <a:lnTo>
                      <a:pt x="5589" y="7516"/>
                    </a:lnTo>
                    <a:lnTo>
                      <a:pt x="5533" y="7562"/>
                    </a:lnTo>
                    <a:lnTo>
                      <a:pt x="5476" y="7618"/>
                    </a:lnTo>
                    <a:lnTo>
                      <a:pt x="5431" y="7664"/>
                    </a:lnTo>
                    <a:lnTo>
                      <a:pt x="5385" y="7720"/>
                    </a:lnTo>
                    <a:lnTo>
                      <a:pt x="5351" y="7788"/>
                    </a:lnTo>
                    <a:lnTo>
                      <a:pt x="5329" y="7856"/>
                    </a:lnTo>
                    <a:lnTo>
                      <a:pt x="5306" y="7924"/>
                    </a:lnTo>
                    <a:lnTo>
                      <a:pt x="5283" y="7992"/>
                    </a:lnTo>
                    <a:lnTo>
                      <a:pt x="5272" y="8060"/>
                    </a:lnTo>
                    <a:lnTo>
                      <a:pt x="5272" y="8140"/>
                    </a:lnTo>
                    <a:lnTo>
                      <a:pt x="5499" y="17050"/>
                    </a:lnTo>
                    <a:lnTo>
                      <a:pt x="5499" y="17050"/>
                    </a:lnTo>
                    <a:lnTo>
                      <a:pt x="5408" y="17084"/>
                    </a:lnTo>
                    <a:lnTo>
                      <a:pt x="5136" y="17186"/>
                    </a:lnTo>
                    <a:lnTo>
                      <a:pt x="4694" y="17322"/>
                    </a:lnTo>
                    <a:lnTo>
                      <a:pt x="4422" y="17390"/>
                    </a:lnTo>
                    <a:lnTo>
                      <a:pt x="4116" y="17458"/>
                    </a:lnTo>
                    <a:lnTo>
                      <a:pt x="3787" y="17526"/>
                    </a:lnTo>
                    <a:lnTo>
                      <a:pt x="3424" y="17583"/>
                    </a:lnTo>
                    <a:lnTo>
                      <a:pt x="3039" y="17639"/>
                    </a:lnTo>
                    <a:lnTo>
                      <a:pt x="2631" y="17673"/>
                    </a:lnTo>
                    <a:lnTo>
                      <a:pt x="2200" y="17685"/>
                    </a:lnTo>
                    <a:lnTo>
                      <a:pt x="1758" y="17685"/>
                    </a:lnTo>
                    <a:lnTo>
                      <a:pt x="1293" y="17651"/>
                    </a:lnTo>
                    <a:lnTo>
                      <a:pt x="1066" y="17628"/>
                    </a:lnTo>
                    <a:lnTo>
                      <a:pt x="828" y="17605"/>
                    </a:lnTo>
                    <a:lnTo>
                      <a:pt x="828" y="17605"/>
                    </a:lnTo>
                    <a:lnTo>
                      <a:pt x="760" y="17163"/>
                    </a:lnTo>
                    <a:lnTo>
                      <a:pt x="624" y="15973"/>
                    </a:lnTo>
                    <a:lnTo>
                      <a:pt x="431" y="14250"/>
                    </a:lnTo>
                    <a:lnTo>
                      <a:pt x="329" y="13252"/>
                    </a:lnTo>
                    <a:lnTo>
                      <a:pt x="239" y="12209"/>
                    </a:lnTo>
                    <a:lnTo>
                      <a:pt x="148" y="11132"/>
                    </a:lnTo>
                    <a:lnTo>
                      <a:pt x="80" y="10044"/>
                    </a:lnTo>
                    <a:lnTo>
                      <a:pt x="23" y="8990"/>
                    </a:lnTo>
                    <a:lnTo>
                      <a:pt x="12" y="8468"/>
                    </a:lnTo>
                    <a:lnTo>
                      <a:pt x="1" y="7970"/>
                    </a:lnTo>
                    <a:lnTo>
                      <a:pt x="1" y="7494"/>
                    </a:lnTo>
                    <a:lnTo>
                      <a:pt x="12" y="7040"/>
                    </a:lnTo>
                    <a:lnTo>
                      <a:pt x="23" y="6609"/>
                    </a:lnTo>
                    <a:lnTo>
                      <a:pt x="46" y="6213"/>
                    </a:lnTo>
                    <a:lnTo>
                      <a:pt x="91" y="5838"/>
                    </a:lnTo>
                    <a:lnTo>
                      <a:pt x="137" y="5498"/>
                    </a:lnTo>
                    <a:lnTo>
                      <a:pt x="193" y="5204"/>
                    </a:lnTo>
                    <a:lnTo>
                      <a:pt x="261" y="4954"/>
                    </a:lnTo>
                    <a:lnTo>
                      <a:pt x="261" y="4954"/>
                    </a:lnTo>
                    <a:lnTo>
                      <a:pt x="363" y="4682"/>
                    </a:lnTo>
                    <a:lnTo>
                      <a:pt x="477" y="4421"/>
                    </a:lnTo>
                    <a:lnTo>
                      <a:pt x="590" y="4161"/>
                    </a:lnTo>
                    <a:lnTo>
                      <a:pt x="726" y="3923"/>
                    </a:lnTo>
                    <a:lnTo>
                      <a:pt x="862" y="3696"/>
                    </a:lnTo>
                    <a:lnTo>
                      <a:pt x="1010" y="3469"/>
                    </a:lnTo>
                    <a:lnTo>
                      <a:pt x="1180" y="3265"/>
                    </a:lnTo>
                    <a:lnTo>
                      <a:pt x="1350" y="3061"/>
                    </a:lnTo>
                    <a:lnTo>
                      <a:pt x="1531" y="2868"/>
                    </a:lnTo>
                    <a:lnTo>
                      <a:pt x="1724" y="2676"/>
                    </a:lnTo>
                    <a:lnTo>
                      <a:pt x="1916" y="2506"/>
                    </a:lnTo>
                    <a:lnTo>
                      <a:pt x="2132" y="2336"/>
                    </a:lnTo>
                    <a:lnTo>
                      <a:pt x="2359" y="2165"/>
                    </a:lnTo>
                    <a:lnTo>
                      <a:pt x="2585" y="2007"/>
                    </a:lnTo>
                    <a:lnTo>
                      <a:pt x="2823" y="1859"/>
                    </a:lnTo>
                    <a:lnTo>
                      <a:pt x="3073" y="1723"/>
                    </a:lnTo>
                    <a:lnTo>
                      <a:pt x="3334" y="1587"/>
                    </a:lnTo>
                    <a:lnTo>
                      <a:pt x="3606" y="1451"/>
                    </a:lnTo>
                    <a:lnTo>
                      <a:pt x="3889" y="1327"/>
                    </a:lnTo>
                    <a:lnTo>
                      <a:pt x="4172" y="1202"/>
                    </a:lnTo>
                    <a:lnTo>
                      <a:pt x="4478" y="1089"/>
                    </a:lnTo>
                    <a:lnTo>
                      <a:pt x="4785" y="975"/>
                    </a:lnTo>
                    <a:lnTo>
                      <a:pt x="5419" y="760"/>
                    </a:lnTo>
                    <a:lnTo>
                      <a:pt x="6100" y="567"/>
                    </a:lnTo>
                    <a:lnTo>
                      <a:pt x="6814" y="374"/>
                    </a:lnTo>
                    <a:lnTo>
                      <a:pt x="7562" y="193"/>
                    </a:lnTo>
                    <a:lnTo>
                      <a:pt x="8355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939;p29"/>
              <p:cNvSpPr/>
              <p:nvPr/>
            </p:nvSpPr>
            <p:spPr>
              <a:xfrm>
                <a:off x="7282771" y="-433663"/>
                <a:ext cx="465511" cy="689009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11462" extrusionOk="0">
                    <a:moveTo>
                      <a:pt x="7743" y="1"/>
                    </a:moveTo>
                    <a:lnTo>
                      <a:pt x="6689" y="91"/>
                    </a:lnTo>
                    <a:lnTo>
                      <a:pt x="5590" y="193"/>
                    </a:lnTo>
                    <a:lnTo>
                      <a:pt x="4320" y="341"/>
                    </a:lnTo>
                    <a:lnTo>
                      <a:pt x="3662" y="432"/>
                    </a:lnTo>
                    <a:lnTo>
                      <a:pt x="3005" y="522"/>
                    </a:lnTo>
                    <a:lnTo>
                      <a:pt x="2393" y="613"/>
                    </a:lnTo>
                    <a:lnTo>
                      <a:pt x="1815" y="715"/>
                    </a:lnTo>
                    <a:lnTo>
                      <a:pt x="1304" y="828"/>
                    </a:lnTo>
                    <a:lnTo>
                      <a:pt x="1089" y="874"/>
                    </a:lnTo>
                    <a:lnTo>
                      <a:pt x="885" y="930"/>
                    </a:lnTo>
                    <a:lnTo>
                      <a:pt x="715" y="998"/>
                    </a:lnTo>
                    <a:lnTo>
                      <a:pt x="568" y="1055"/>
                    </a:lnTo>
                    <a:lnTo>
                      <a:pt x="443" y="1112"/>
                    </a:lnTo>
                    <a:lnTo>
                      <a:pt x="364" y="1168"/>
                    </a:lnTo>
                    <a:lnTo>
                      <a:pt x="307" y="1236"/>
                    </a:lnTo>
                    <a:lnTo>
                      <a:pt x="262" y="1338"/>
                    </a:lnTo>
                    <a:lnTo>
                      <a:pt x="228" y="1463"/>
                    </a:lnTo>
                    <a:lnTo>
                      <a:pt x="182" y="1611"/>
                    </a:lnTo>
                    <a:lnTo>
                      <a:pt x="137" y="1894"/>
                    </a:lnTo>
                    <a:lnTo>
                      <a:pt x="103" y="2234"/>
                    </a:lnTo>
                    <a:lnTo>
                      <a:pt x="69" y="2608"/>
                    </a:lnTo>
                    <a:lnTo>
                      <a:pt x="35" y="3028"/>
                    </a:lnTo>
                    <a:lnTo>
                      <a:pt x="23" y="3492"/>
                    </a:lnTo>
                    <a:lnTo>
                      <a:pt x="12" y="3980"/>
                    </a:lnTo>
                    <a:lnTo>
                      <a:pt x="1" y="5034"/>
                    </a:lnTo>
                    <a:lnTo>
                      <a:pt x="1" y="6145"/>
                    </a:lnTo>
                    <a:lnTo>
                      <a:pt x="23" y="7267"/>
                    </a:lnTo>
                    <a:lnTo>
                      <a:pt x="57" y="8344"/>
                    </a:lnTo>
                    <a:lnTo>
                      <a:pt x="91" y="9342"/>
                    </a:lnTo>
                    <a:lnTo>
                      <a:pt x="160" y="10872"/>
                    </a:lnTo>
                    <a:lnTo>
                      <a:pt x="194" y="11462"/>
                    </a:lnTo>
                    <a:lnTo>
                      <a:pt x="216" y="11462"/>
                    </a:lnTo>
                    <a:lnTo>
                      <a:pt x="205" y="11303"/>
                    </a:lnTo>
                    <a:lnTo>
                      <a:pt x="160" y="10385"/>
                    </a:lnTo>
                    <a:lnTo>
                      <a:pt x="103" y="8854"/>
                    </a:lnTo>
                    <a:lnTo>
                      <a:pt x="69" y="7947"/>
                    </a:lnTo>
                    <a:lnTo>
                      <a:pt x="46" y="6984"/>
                    </a:lnTo>
                    <a:lnTo>
                      <a:pt x="23" y="6009"/>
                    </a:lnTo>
                    <a:lnTo>
                      <a:pt x="23" y="5034"/>
                    </a:lnTo>
                    <a:lnTo>
                      <a:pt x="23" y="4320"/>
                    </a:lnTo>
                    <a:lnTo>
                      <a:pt x="35" y="3651"/>
                    </a:lnTo>
                    <a:lnTo>
                      <a:pt x="57" y="3039"/>
                    </a:lnTo>
                    <a:lnTo>
                      <a:pt x="103" y="2483"/>
                    </a:lnTo>
                    <a:lnTo>
                      <a:pt x="148" y="2007"/>
                    </a:lnTo>
                    <a:lnTo>
                      <a:pt x="171" y="1803"/>
                    </a:lnTo>
                    <a:lnTo>
                      <a:pt x="205" y="1622"/>
                    </a:lnTo>
                    <a:lnTo>
                      <a:pt x="250" y="1463"/>
                    </a:lnTo>
                    <a:lnTo>
                      <a:pt x="284" y="1338"/>
                    </a:lnTo>
                    <a:lnTo>
                      <a:pt x="330" y="1248"/>
                    </a:lnTo>
                    <a:lnTo>
                      <a:pt x="375" y="1191"/>
                    </a:lnTo>
                    <a:lnTo>
                      <a:pt x="454" y="1134"/>
                    </a:lnTo>
                    <a:lnTo>
                      <a:pt x="579" y="1066"/>
                    </a:lnTo>
                    <a:lnTo>
                      <a:pt x="715" y="1010"/>
                    </a:lnTo>
                    <a:lnTo>
                      <a:pt x="896" y="953"/>
                    </a:lnTo>
                    <a:lnTo>
                      <a:pt x="1259" y="862"/>
                    </a:lnTo>
                    <a:lnTo>
                      <a:pt x="1690" y="760"/>
                    </a:lnTo>
                    <a:lnTo>
                      <a:pt x="2177" y="670"/>
                    </a:lnTo>
                    <a:lnTo>
                      <a:pt x="2699" y="590"/>
                    </a:lnTo>
                    <a:lnTo>
                      <a:pt x="3254" y="500"/>
                    </a:lnTo>
                    <a:lnTo>
                      <a:pt x="3821" y="432"/>
                    </a:lnTo>
                    <a:lnTo>
                      <a:pt x="4977" y="284"/>
                    </a:lnTo>
                    <a:lnTo>
                      <a:pt x="6032" y="171"/>
                    </a:lnTo>
                    <a:lnTo>
                      <a:pt x="6916" y="91"/>
                    </a:lnTo>
                    <a:lnTo>
                      <a:pt x="7517" y="35"/>
                    </a:lnTo>
                    <a:lnTo>
                      <a:pt x="7743" y="23"/>
                    </a:lnTo>
                    <a:lnTo>
                      <a:pt x="7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940;p29"/>
              <p:cNvSpPr/>
              <p:nvPr/>
            </p:nvSpPr>
            <p:spPr>
              <a:xfrm>
                <a:off x="7397947" y="-734827"/>
                <a:ext cx="815787" cy="1043313"/>
              </a:xfrm>
              <a:custGeom>
                <a:avLst/>
                <a:gdLst/>
                <a:ahLst/>
                <a:cxnLst/>
                <a:rect l="l" t="t" r="r" b="b"/>
                <a:pathLst>
                  <a:path w="13571" h="17356" extrusionOk="0">
                    <a:moveTo>
                      <a:pt x="12504" y="0"/>
                    </a:moveTo>
                    <a:lnTo>
                      <a:pt x="6610" y="658"/>
                    </a:lnTo>
                    <a:lnTo>
                      <a:pt x="6417" y="703"/>
                    </a:lnTo>
                    <a:lnTo>
                      <a:pt x="6190" y="760"/>
                    </a:lnTo>
                    <a:lnTo>
                      <a:pt x="5884" y="839"/>
                    </a:lnTo>
                    <a:lnTo>
                      <a:pt x="5521" y="952"/>
                    </a:lnTo>
                    <a:lnTo>
                      <a:pt x="5102" y="1088"/>
                    </a:lnTo>
                    <a:lnTo>
                      <a:pt x="4648" y="1258"/>
                    </a:lnTo>
                    <a:lnTo>
                      <a:pt x="4150" y="1451"/>
                    </a:lnTo>
                    <a:lnTo>
                      <a:pt x="3640" y="1689"/>
                    </a:lnTo>
                    <a:lnTo>
                      <a:pt x="3367" y="1825"/>
                    </a:lnTo>
                    <a:lnTo>
                      <a:pt x="3107" y="1961"/>
                    </a:lnTo>
                    <a:lnTo>
                      <a:pt x="2846" y="2109"/>
                    </a:lnTo>
                    <a:lnTo>
                      <a:pt x="2574" y="2267"/>
                    </a:lnTo>
                    <a:lnTo>
                      <a:pt x="2313" y="2437"/>
                    </a:lnTo>
                    <a:lnTo>
                      <a:pt x="2052" y="2619"/>
                    </a:lnTo>
                    <a:lnTo>
                      <a:pt x="1803" y="2812"/>
                    </a:lnTo>
                    <a:lnTo>
                      <a:pt x="1554" y="3016"/>
                    </a:lnTo>
                    <a:lnTo>
                      <a:pt x="1316" y="3220"/>
                    </a:lnTo>
                    <a:lnTo>
                      <a:pt x="1078" y="3446"/>
                    </a:lnTo>
                    <a:lnTo>
                      <a:pt x="862" y="3673"/>
                    </a:lnTo>
                    <a:lnTo>
                      <a:pt x="647" y="3922"/>
                    </a:lnTo>
                    <a:lnTo>
                      <a:pt x="443" y="4183"/>
                    </a:lnTo>
                    <a:lnTo>
                      <a:pt x="261" y="4455"/>
                    </a:lnTo>
                    <a:lnTo>
                      <a:pt x="227" y="4512"/>
                    </a:lnTo>
                    <a:lnTo>
                      <a:pt x="193" y="4591"/>
                    </a:lnTo>
                    <a:lnTo>
                      <a:pt x="137" y="4795"/>
                    </a:lnTo>
                    <a:lnTo>
                      <a:pt x="91" y="5045"/>
                    </a:lnTo>
                    <a:lnTo>
                      <a:pt x="57" y="5351"/>
                    </a:lnTo>
                    <a:lnTo>
                      <a:pt x="23" y="5702"/>
                    </a:lnTo>
                    <a:lnTo>
                      <a:pt x="12" y="6088"/>
                    </a:lnTo>
                    <a:lnTo>
                      <a:pt x="1" y="6507"/>
                    </a:lnTo>
                    <a:lnTo>
                      <a:pt x="1" y="6972"/>
                    </a:lnTo>
                    <a:lnTo>
                      <a:pt x="23" y="7958"/>
                    </a:lnTo>
                    <a:lnTo>
                      <a:pt x="57" y="9035"/>
                    </a:lnTo>
                    <a:lnTo>
                      <a:pt x="125" y="10169"/>
                    </a:lnTo>
                    <a:lnTo>
                      <a:pt x="193" y="11314"/>
                    </a:lnTo>
                    <a:lnTo>
                      <a:pt x="284" y="12447"/>
                    </a:lnTo>
                    <a:lnTo>
                      <a:pt x="375" y="13524"/>
                    </a:lnTo>
                    <a:lnTo>
                      <a:pt x="545" y="15429"/>
                    </a:lnTo>
                    <a:lnTo>
                      <a:pt x="681" y="16755"/>
                    </a:lnTo>
                    <a:lnTo>
                      <a:pt x="737" y="17254"/>
                    </a:lnTo>
                    <a:lnTo>
                      <a:pt x="862" y="17265"/>
                    </a:lnTo>
                    <a:lnTo>
                      <a:pt x="1225" y="17299"/>
                    </a:lnTo>
                    <a:lnTo>
                      <a:pt x="1769" y="17333"/>
                    </a:lnTo>
                    <a:lnTo>
                      <a:pt x="2098" y="17345"/>
                    </a:lnTo>
                    <a:lnTo>
                      <a:pt x="2449" y="17356"/>
                    </a:lnTo>
                    <a:lnTo>
                      <a:pt x="2835" y="17356"/>
                    </a:lnTo>
                    <a:lnTo>
                      <a:pt x="3231" y="17345"/>
                    </a:lnTo>
                    <a:lnTo>
                      <a:pt x="3640" y="17322"/>
                    </a:lnTo>
                    <a:lnTo>
                      <a:pt x="4059" y="17288"/>
                    </a:lnTo>
                    <a:lnTo>
                      <a:pt x="4490" y="17243"/>
                    </a:lnTo>
                    <a:lnTo>
                      <a:pt x="4909" y="17175"/>
                    </a:lnTo>
                    <a:lnTo>
                      <a:pt x="5317" y="17084"/>
                    </a:lnTo>
                    <a:lnTo>
                      <a:pt x="5714" y="16982"/>
                    </a:lnTo>
                    <a:lnTo>
                      <a:pt x="5170" y="6870"/>
                    </a:lnTo>
                    <a:lnTo>
                      <a:pt x="5170" y="6791"/>
                    </a:lnTo>
                    <a:lnTo>
                      <a:pt x="5193" y="6711"/>
                    </a:lnTo>
                    <a:lnTo>
                      <a:pt x="5227" y="6632"/>
                    </a:lnTo>
                    <a:lnTo>
                      <a:pt x="5283" y="6575"/>
                    </a:lnTo>
                    <a:lnTo>
                      <a:pt x="5340" y="6518"/>
                    </a:lnTo>
                    <a:lnTo>
                      <a:pt x="5408" y="6484"/>
                    </a:lnTo>
                    <a:lnTo>
                      <a:pt x="5487" y="6462"/>
                    </a:lnTo>
                    <a:lnTo>
                      <a:pt x="5578" y="6450"/>
                    </a:lnTo>
                    <a:lnTo>
                      <a:pt x="6678" y="6462"/>
                    </a:lnTo>
                    <a:lnTo>
                      <a:pt x="8208" y="6473"/>
                    </a:lnTo>
                    <a:lnTo>
                      <a:pt x="9058" y="6462"/>
                    </a:lnTo>
                    <a:lnTo>
                      <a:pt x="9931" y="6439"/>
                    </a:lnTo>
                    <a:lnTo>
                      <a:pt x="10781" y="6405"/>
                    </a:lnTo>
                    <a:lnTo>
                      <a:pt x="11586" y="6360"/>
                    </a:lnTo>
                    <a:lnTo>
                      <a:pt x="11711" y="6348"/>
                    </a:lnTo>
                    <a:lnTo>
                      <a:pt x="11824" y="6326"/>
                    </a:lnTo>
                    <a:lnTo>
                      <a:pt x="11938" y="6303"/>
                    </a:lnTo>
                    <a:lnTo>
                      <a:pt x="12051" y="6269"/>
                    </a:lnTo>
                    <a:lnTo>
                      <a:pt x="12153" y="6235"/>
                    </a:lnTo>
                    <a:lnTo>
                      <a:pt x="12255" y="6190"/>
                    </a:lnTo>
                    <a:lnTo>
                      <a:pt x="12346" y="6133"/>
                    </a:lnTo>
                    <a:lnTo>
                      <a:pt x="12436" y="6076"/>
                    </a:lnTo>
                    <a:lnTo>
                      <a:pt x="12618" y="5952"/>
                    </a:lnTo>
                    <a:lnTo>
                      <a:pt x="12777" y="5804"/>
                    </a:lnTo>
                    <a:lnTo>
                      <a:pt x="12913" y="5634"/>
                    </a:lnTo>
                    <a:lnTo>
                      <a:pt x="13037" y="5453"/>
                    </a:lnTo>
                    <a:lnTo>
                      <a:pt x="13151" y="5260"/>
                    </a:lnTo>
                    <a:lnTo>
                      <a:pt x="13253" y="5045"/>
                    </a:lnTo>
                    <a:lnTo>
                      <a:pt x="13332" y="4818"/>
                    </a:lnTo>
                    <a:lnTo>
                      <a:pt x="13411" y="4580"/>
                    </a:lnTo>
                    <a:lnTo>
                      <a:pt x="13468" y="4342"/>
                    </a:lnTo>
                    <a:lnTo>
                      <a:pt x="13513" y="4081"/>
                    </a:lnTo>
                    <a:lnTo>
                      <a:pt x="13547" y="3832"/>
                    </a:lnTo>
                    <a:lnTo>
                      <a:pt x="13559" y="3560"/>
                    </a:lnTo>
                    <a:lnTo>
                      <a:pt x="13570" y="3299"/>
                    </a:lnTo>
                    <a:lnTo>
                      <a:pt x="13570" y="3027"/>
                    </a:lnTo>
                    <a:lnTo>
                      <a:pt x="13559" y="2766"/>
                    </a:lnTo>
                    <a:lnTo>
                      <a:pt x="13525" y="2494"/>
                    </a:lnTo>
                    <a:lnTo>
                      <a:pt x="13491" y="2233"/>
                    </a:lnTo>
                    <a:lnTo>
                      <a:pt x="13445" y="1973"/>
                    </a:lnTo>
                    <a:lnTo>
                      <a:pt x="13389" y="1723"/>
                    </a:lnTo>
                    <a:lnTo>
                      <a:pt x="13332" y="1474"/>
                    </a:lnTo>
                    <a:lnTo>
                      <a:pt x="13253" y="1247"/>
                    </a:lnTo>
                    <a:lnTo>
                      <a:pt x="13173" y="1020"/>
                    </a:lnTo>
                    <a:lnTo>
                      <a:pt x="13083" y="805"/>
                    </a:lnTo>
                    <a:lnTo>
                      <a:pt x="12981" y="612"/>
                    </a:lnTo>
                    <a:lnTo>
                      <a:pt x="12867" y="431"/>
                    </a:lnTo>
                    <a:lnTo>
                      <a:pt x="12754" y="272"/>
                    </a:lnTo>
                    <a:lnTo>
                      <a:pt x="12629" y="125"/>
                    </a:lnTo>
                    <a:lnTo>
                      <a:pt x="125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941;p29"/>
              <p:cNvSpPr/>
              <p:nvPr/>
            </p:nvSpPr>
            <p:spPr>
              <a:xfrm>
                <a:off x="7397947" y="-734827"/>
                <a:ext cx="815787" cy="1043313"/>
              </a:xfrm>
              <a:custGeom>
                <a:avLst/>
                <a:gdLst/>
                <a:ahLst/>
                <a:cxnLst/>
                <a:rect l="l" t="t" r="r" b="b"/>
                <a:pathLst>
                  <a:path w="13571" h="17356" fill="none" extrusionOk="0">
                    <a:moveTo>
                      <a:pt x="12504" y="0"/>
                    </a:moveTo>
                    <a:lnTo>
                      <a:pt x="12504" y="0"/>
                    </a:lnTo>
                    <a:lnTo>
                      <a:pt x="12629" y="125"/>
                    </a:lnTo>
                    <a:lnTo>
                      <a:pt x="12754" y="272"/>
                    </a:lnTo>
                    <a:lnTo>
                      <a:pt x="12867" y="431"/>
                    </a:lnTo>
                    <a:lnTo>
                      <a:pt x="12981" y="612"/>
                    </a:lnTo>
                    <a:lnTo>
                      <a:pt x="13083" y="805"/>
                    </a:lnTo>
                    <a:lnTo>
                      <a:pt x="13173" y="1020"/>
                    </a:lnTo>
                    <a:lnTo>
                      <a:pt x="13253" y="1247"/>
                    </a:lnTo>
                    <a:lnTo>
                      <a:pt x="13332" y="1474"/>
                    </a:lnTo>
                    <a:lnTo>
                      <a:pt x="13389" y="1723"/>
                    </a:lnTo>
                    <a:lnTo>
                      <a:pt x="13445" y="1973"/>
                    </a:lnTo>
                    <a:lnTo>
                      <a:pt x="13491" y="2233"/>
                    </a:lnTo>
                    <a:lnTo>
                      <a:pt x="13525" y="2494"/>
                    </a:lnTo>
                    <a:lnTo>
                      <a:pt x="13559" y="2766"/>
                    </a:lnTo>
                    <a:lnTo>
                      <a:pt x="13570" y="3027"/>
                    </a:lnTo>
                    <a:lnTo>
                      <a:pt x="13570" y="3299"/>
                    </a:lnTo>
                    <a:lnTo>
                      <a:pt x="13559" y="3560"/>
                    </a:lnTo>
                    <a:lnTo>
                      <a:pt x="13547" y="3832"/>
                    </a:lnTo>
                    <a:lnTo>
                      <a:pt x="13513" y="4081"/>
                    </a:lnTo>
                    <a:lnTo>
                      <a:pt x="13468" y="4342"/>
                    </a:lnTo>
                    <a:lnTo>
                      <a:pt x="13411" y="4580"/>
                    </a:lnTo>
                    <a:lnTo>
                      <a:pt x="13332" y="4818"/>
                    </a:lnTo>
                    <a:lnTo>
                      <a:pt x="13253" y="5045"/>
                    </a:lnTo>
                    <a:lnTo>
                      <a:pt x="13151" y="5260"/>
                    </a:lnTo>
                    <a:lnTo>
                      <a:pt x="13037" y="5453"/>
                    </a:lnTo>
                    <a:lnTo>
                      <a:pt x="12913" y="5634"/>
                    </a:lnTo>
                    <a:lnTo>
                      <a:pt x="12777" y="5804"/>
                    </a:lnTo>
                    <a:lnTo>
                      <a:pt x="12618" y="5952"/>
                    </a:lnTo>
                    <a:lnTo>
                      <a:pt x="12436" y="6076"/>
                    </a:lnTo>
                    <a:lnTo>
                      <a:pt x="12346" y="6133"/>
                    </a:lnTo>
                    <a:lnTo>
                      <a:pt x="12255" y="6190"/>
                    </a:lnTo>
                    <a:lnTo>
                      <a:pt x="12153" y="6235"/>
                    </a:lnTo>
                    <a:lnTo>
                      <a:pt x="12051" y="6269"/>
                    </a:lnTo>
                    <a:lnTo>
                      <a:pt x="11938" y="6303"/>
                    </a:lnTo>
                    <a:lnTo>
                      <a:pt x="11824" y="6326"/>
                    </a:lnTo>
                    <a:lnTo>
                      <a:pt x="11711" y="6348"/>
                    </a:lnTo>
                    <a:lnTo>
                      <a:pt x="11586" y="6360"/>
                    </a:lnTo>
                    <a:lnTo>
                      <a:pt x="11586" y="6360"/>
                    </a:lnTo>
                    <a:lnTo>
                      <a:pt x="10781" y="6405"/>
                    </a:lnTo>
                    <a:lnTo>
                      <a:pt x="9931" y="6439"/>
                    </a:lnTo>
                    <a:lnTo>
                      <a:pt x="9058" y="6462"/>
                    </a:lnTo>
                    <a:lnTo>
                      <a:pt x="8208" y="6473"/>
                    </a:lnTo>
                    <a:lnTo>
                      <a:pt x="6678" y="6462"/>
                    </a:lnTo>
                    <a:lnTo>
                      <a:pt x="5578" y="6450"/>
                    </a:lnTo>
                    <a:lnTo>
                      <a:pt x="5578" y="6450"/>
                    </a:lnTo>
                    <a:lnTo>
                      <a:pt x="5487" y="6462"/>
                    </a:lnTo>
                    <a:lnTo>
                      <a:pt x="5408" y="6484"/>
                    </a:lnTo>
                    <a:lnTo>
                      <a:pt x="5340" y="6518"/>
                    </a:lnTo>
                    <a:lnTo>
                      <a:pt x="5283" y="6575"/>
                    </a:lnTo>
                    <a:lnTo>
                      <a:pt x="5227" y="6632"/>
                    </a:lnTo>
                    <a:lnTo>
                      <a:pt x="5193" y="6711"/>
                    </a:lnTo>
                    <a:lnTo>
                      <a:pt x="5170" y="6791"/>
                    </a:lnTo>
                    <a:lnTo>
                      <a:pt x="5170" y="6870"/>
                    </a:lnTo>
                    <a:lnTo>
                      <a:pt x="5714" y="16982"/>
                    </a:lnTo>
                    <a:lnTo>
                      <a:pt x="5714" y="16982"/>
                    </a:lnTo>
                    <a:lnTo>
                      <a:pt x="5317" y="17084"/>
                    </a:lnTo>
                    <a:lnTo>
                      <a:pt x="4909" y="17175"/>
                    </a:lnTo>
                    <a:lnTo>
                      <a:pt x="4490" y="17243"/>
                    </a:lnTo>
                    <a:lnTo>
                      <a:pt x="4059" y="17288"/>
                    </a:lnTo>
                    <a:lnTo>
                      <a:pt x="3640" y="17322"/>
                    </a:lnTo>
                    <a:lnTo>
                      <a:pt x="3231" y="17345"/>
                    </a:lnTo>
                    <a:lnTo>
                      <a:pt x="2835" y="17356"/>
                    </a:lnTo>
                    <a:lnTo>
                      <a:pt x="2449" y="17356"/>
                    </a:lnTo>
                    <a:lnTo>
                      <a:pt x="2098" y="17345"/>
                    </a:lnTo>
                    <a:lnTo>
                      <a:pt x="1769" y="17333"/>
                    </a:lnTo>
                    <a:lnTo>
                      <a:pt x="1225" y="17299"/>
                    </a:lnTo>
                    <a:lnTo>
                      <a:pt x="862" y="17265"/>
                    </a:lnTo>
                    <a:lnTo>
                      <a:pt x="737" y="17254"/>
                    </a:lnTo>
                    <a:lnTo>
                      <a:pt x="737" y="17254"/>
                    </a:lnTo>
                    <a:lnTo>
                      <a:pt x="681" y="16755"/>
                    </a:lnTo>
                    <a:lnTo>
                      <a:pt x="545" y="15429"/>
                    </a:lnTo>
                    <a:lnTo>
                      <a:pt x="375" y="13524"/>
                    </a:lnTo>
                    <a:lnTo>
                      <a:pt x="284" y="12447"/>
                    </a:lnTo>
                    <a:lnTo>
                      <a:pt x="193" y="11314"/>
                    </a:lnTo>
                    <a:lnTo>
                      <a:pt x="125" y="10169"/>
                    </a:lnTo>
                    <a:lnTo>
                      <a:pt x="57" y="9035"/>
                    </a:lnTo>
                    <a:lnTo>
                      <a:pt x="23" y="7958"/>
                    </a:lnTo>
                    <a:lnTo>
                      <a:pt x="1" y="6972"/>
                    </a:lnTo>
                    <a:lnTo>
                      <a:pt x="1" y="6507"/>
                    </a:lnTo>
                    <a:lnTo>
                      <a:pt x="12" y="6088"/>
                    </a:lnTo>
                    <a:lnTo>
                      <a:pt x="23" y="5702"/>
                    </a:lnTo>
                    <a:lnTo>
                      <a:pt x="57" y="5351"/>
                    </a:lnTo>
                    <a:lnTo>
                      <a:pt x="91" y="5045"/>
                    </a:lnTo>
                    <a:lnTo>
                      <a:pt x="137" y="4795"/>
                    </a:lnTo>
                    <a:lnTo>
                      <a:pt x="193" y="4591"/>
                    </a:lnTo>
                    <a:lnTo>
                      <a:pt x="227" y="4512"/>
                    </a:lnTo>
                    <a:lnTo>
                      <a:pt x="261" y="4455"/>
                    </a:lnTo>
                    <a:lnTo>
                      <a:pt x="261" y="4455"/>
                    </a:lnTo>
                    <a:lnTo>
                      <a:pt x="443" y="4183"/>
                    </a:lnTo>
                    <a:lnTo>
                      <a:pt x="647" y="3922"/>
                    </a:lnTo>
                    <a:lnTo>
                      <a:pt x="862" y="3673"/>
                    </a:lnTo>
                    <a:lnTo>
                      <a:pt x="1078" y="3446"/>
                    </a:lnTo>
                    <a:lnTo>
                      <a:pt x="1316" y="3220"/>
                    </a:lnTo>
                    <a:lnTo>
                      <a:pt x="1554" y="3016"/>
                    </a:lnTo>
                    <a:lnTo>
                      <a:pt x="1803" y="2812"/>
                    </a:lnTo>
                    <a:lnTo>
                      <a:pt x="2052" y="2619"/>
                    </a:lnTo>
                    <a:lnTo>
                      <a:pt x="2313" y="2437"/>
                    </a:lnTo>
                    <a:lnTo>
                      <a:pt x="2574" y="2267"/>
                    </a:lnTo>
                    <a:lnTo>
                      <a:pt x="2846" y="2109"/>
                    </a:lnTo>
                    <a:lnTo>
                      <a:pt x="3107" y="1961"/>
                    </a:lnTo>
                    <a:lnTo>
                      <a:pt x="3367" y="1825"/>
                    </a:lnTo>
                    <a:lnTo>
                      <a:pt x="3640" y="1689"/>
                    </a:lnTo>
                    <a:lnTo>
                      <a:pt x="4150" y="1451"/>
                    </a:lnTo>
                    <a:lnTo>
                      <a:pt x="4648" y="1258"/>
                    </a:lnTo>
                    <a:lnTo>
                      <a:pt x="5102" y="1088"/>
                    </a:lnTo>
                    <a:lnTo>
                      <a:pt x="5521" y="952"/>
                    </a:lnTo>
                    <a:lnTo>
                      <a:pt x="5884" y="839"/>
                    </a:lnTo>
                    <a:lnTo>
                      <a:pt x="6190" y="760"/>
                    </a:lnTo>
                    <a:lnTo>
                      <a:pt x="6417" y="703"/>
                    </a:lnTo>
                    <a:lnTo>
                      <a:pt x="6610" y="65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942;p29"/>
              <p:cNvSpPr/>
              <p:nvPr/>
            </p:nvSpPr>
            <p:spPr>
              <a:xfrm>
                <a:off x="7657572" y="-706214"/>
                <a:ext cx="483244" cy="1001114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16654" extrusionOk="0">
                    <a:moveTo>
                      <a:pt x="7902" y="0"/>
                    </a:moveTo>
                    <a:lnTo>
                      <a:pt x="7879" y="12"/>
                    </a:lnTo>
                    <a:lnTo>
                      <a:pt x="7902" y="114"/>
                    </a:lnTo>
                    <a:lnTo>
                      <a:pt x="7936" y="318"/>
                    </a:lnTo>
                    <a:lnTo>
                      <a:pt x="7970" y="612"/>
                    </a:lnTo>
                    <a:lnTo>
                      <a:pt x="8004" y="975"/>
                    </a:lnTo>
                    <a:lnTo>
                      <a:pt x="8015" y="1395"/>
                    </a:lnTo>
                    <a:lnTo>
                      <a:pt x="8004" y="1735"/>
                    </a:lnTo>
                    <a:lnTo>
                      <a:pt x="7981" y="2075"/>
                    </a:lnTo>
                    <a:lnTo>
                      <a:pt x="7925" y="2426"/>
                    </a:lnTo>
                    <a:lnTo>
                      <a:pt x="7891" y="2608"/>
                    </a:lnTo>
                    <a:lnTo>
                      <a:pt x="7845" y="2778"/>
                    </a:lnTo>
                    <a:lnTo>
                      <a:pt x="7789" y="2948"/>
                    </a:lnTo>
                    <a:lnTo>
                      <a:pt x="7732" y="3118"/>
                    </a:lnTo>
                    <a:lnTo>
                      <a:pt x="7653" y="3288"/>
                    </a:lnTo>
                    <a:lnTo>
                      <a:pt x="7573" y="3446"/>
                    </a:lnTo>
                    <a:lnTo>
                      <a:pt x="7483" y="3605"/>
                    </a:lnTo>
                    <a:lnTo>
                      <a:pt x="7381" y="3764"/>
                    </a:lnTo>
                    <a:lnTo>
                      <a:pt x="7267" y="3900"/>
                    </a:lnTo>
                    <a:lnTo>
                      <a:pt x="7143" y="4036"/>
                    </a:lnTo>
                    <a:lnTo>
                      <a:pt x="6995" y="4172"/>
                    </a:lnTo>
                    <a:lnTo>
                      <a:pt x="6825" y="4297"/>
                    </a:lnTo>
                    <a:lnTo>
                      <a:pt x="6644" y="4410"/>
                    </a:lnTo>
                    <a:lnTo>
                      <a:pt x="6440" y="4512"/>
                    </a:lnTo>
                    <a:lnTo>
                      <a:pt x="6224" y="4614"/>
                    </a:lnTo>
                    <a:lnTo>
                      <a:pt x="5998" y="4693"/>
                    </a:lnTo>
                    <a:lnTo>
                      <a:pt x="5759" y="4773"/>
                    </a:lnTo>
                    <a:lnTo>
                      <a:pt x="5510" y="4841"/>
                    </a:lnTo>
                    <a:lnTo>
                      <a:pt x="5261" y="4898"/>
                    </a:lnTo>
                    <a:lnTo>
                      <a:pt x="5000" y="4954"/>
                    </a:lnTo>
                    <a:lnTo>
                      <a:pt x="4456" y="5045"/>
                    </a:lnTo>
                    <a:lnTo>
                      <a:pt x="3912" y="5113"/>
                    </a:lnTo>
                    <a:lnTo>
                      <a:pt x="3356" y="5170"/>
                    </a:lnTo>
                    <a:lnTo>
                      <a:pt x="2812" y="5204"/>
                    </a:lnTo>
                    <a:lnTo>
                      <a:pt x="2291" y="5238"/>
                    </a:lnTo>
                    <a:lnTo>
                      <a:pt x="1361" y="5306"/>
                    </a:lnTo>
                    <a:lnTo>
                      <a:pt x="976" y="5340"/>
                    </a:lnTo>
                    <a:lnTo>
                      <a:pt x="647" y="5385"/>
                    </a:lnTo>
                    <a:lnTo>
                      <a:pt x="511" y="5419"/>
                    </a:lnTo>
                    <a:lnTo>
                      <a:pt x="397" y="5453"/>
                    </a:lnTo>
                    <a:lnTo>
                      <a:pt x="307" y="5487"/>
                    </a:lnTo>
                    <a:lnTo>
                      <a:pt x="227" y="5532"/>
                    </a:lnTo>
                    <a:lnTo>
                      <a:pt x="205" y="5566"/>
                    </a:lnTo>
                    <a:lnTo>
                      <a:pt x="171" y="5612"/>
                    </a:lnTo>
                    <a:lnTo>
                      <a:pt x="148" y="5680"/>
                    </a:lnTo>
                    <a:lnTo>
                      <a:pt x="125" y="5759"/>
                    </a:lnTo>
                    <a:lnTo>
                      <a:pt x="91" y="5906"/>
                    </a:lnTo>
                    <a:lnTo>
                      <a:pt x="69" y="6076"/>
                    </a:lnTo>
                    <a:lnTo>
                      <a:pt x="35" y="6496"/>
                    </a:lnTo>
                    <a:lnTo>
                      <a:pt x="12" y="7029"/>
                    </a:lnTo>
                    <a:lnTo>
                      <a:pt x="1" y="7630"/>
                    </a:lnTo>
                    <a:lnTo>
                      <a:pt x="12" y="8264"/>
                    </a:lnTo>
                    <a:lnTo>
                      <a:pt x="23" y="8945"/>
                    </a:lnTo>
                    <a:lnTo>
                      <a:pt x="80" y="10407"/>
                    </a:lnTo>
                    <a:lnTo>
                      <a:pt x="159" y="11903"/>
                    </a:lnTo>
                    <a:lnTo>
                      <a:pt x="239" y="13354"/>
                    </a:lnTo>
                    <a:lnTo>
                      <a:pt x="329" y="14647"/>
                    </a:lnTo>
                    <a:lnTo>
                      <a:pt x="409" y="15701"/>
                    </a:lnTo>
                    <a:lnTo>
                      <a:pt x="477" y="16653"/>
                    </a:lnTo>
                    <a:lnTo>
                      <a:pt x="500" y="16653"/>
                    </a:lnTo>
                    <a:lnTo>
                      <a:pt x="488" y="16404"/>
                    </a:lnTo>
                    <a:lnTo>
                      <a:pt x="375" y="14941"/>
                    </a:lnTo>
                    <a:lnTo>
                      <a:pt x="295" y="13864"/>
                    </a:lnTo>
                    <a:lnTo>
                      <a:pt x="227" y="12640"/>
                    </a:lnTo>
                    <a:lnTo>
                      <a:pt x="148" y="11348"/>
                    </a:lnTo>
                    <a:lnTo>
                      <a:pt x="91" y="10033"/>
                    </a:lnTo>
                    <a:lnTo>
                      <a:pt x="46" y="8775"/>
                    </a:lnTo>
                    <a:lnTo>
                      <a:pt x="35" y="8185"/>
                    </a:lnTo>
                    <a:lnTo>
                      <a:pt x="23" y="7630"/>
                    </a:lnTo>
                    <a:lnTo>
                      <a:pt x="35" y="6836"/>
                    </a:lnTo>
                    <a:lnTo>
                      <a:pt x="57" y="6507"/>
                    </a:lnTo>
                    <a:lnTo>
                      <a:pt x="80" y="6213"/>
                    </a:lnTo>
                    <a:lnTo>
                      <a:pt x="114" y="5963"/>
                    </a:lnTo>
                    <a:lnTo>
                      <a:pt x="148" y="5759"/>
                    </a:lnTo>
                    <a:lnTo>
                      <a:pt x="193" y="5623"/>
                    </a:lnTo>
                    <a:lnTo>
                      <a:pt x="216" y="5578"/>
                    </a:lnTo>
                    <a:lnTo>
                      <a:pt x="250" y="5544"/>
                    </a:lnTo>
                    <a:lnTo>
                      <a:pt x="307" y="5510"/>
                    </a:lnTo>
                    <a:lnTo>
                      <a:pt x="409" y="5476"/>
                    </a:lnTo>
                    <a:lnTo>
                      <a:pt x="522" y="5442"/>
                    </a:lnTo>
                    <a:lnTo>
                      <a:pt x="647" y="5408"/>
                    </a:lnTo>
                    <a:lnTo>
                      <a:pt x="930" y="5362"/>
                    </a:lnTo>
                    <a:lnTo>
                      <a:pt x="1259" y="5328"/>
                    </a:lnTo>
                    <a:lnTo>
                      <a:pt x="2041" y="5283"/>
                    </a:lnTo>
                    <a:lnTo>
                      <a:pt x="2948" y="5226"/>
                    </a:lnTo>
                    <a:lnTo>
                      <a:pt x="3424" y="5181"/>
                    </a:lnTo>
                    <a:lnTo>
                      <a:pt x="3912" y="5136"/>
                    </a:lnTo>
                    <a:lnTo>
                      <a:pt x="4388" y="5079"/>
                    </a:lnTo>
                    <a:lnTo>
                      <a:pt x="4864" y="5000"/>
                    </a:lnTo>
                    <a:lnTo>
                      <a:pt x="5329" y="4909"/>
                    </a:lnTo>
                    <a:lnTo>
                      <a:pt x="5555" y="4852"/>
                    </a:lnTo>
                    <a:lnTo>
                      <a:pt x="5771" y="4795"/>
                    </a:lnTo>
                    <a:lnTo>
                      <a:pt x="5975" y="4727"/>
                    </a:lnTo>
                    <a:lnTo>
                      <a:pt x="6179" y="4648"/>
                    </a:lnTo>
                    <a:lnTo>
                      <a:pt x="6372" y="4569"/>
                    </a:lnTo>
                    <a:lnTo>
                      <a:pt x="6553" y="4489"/>
                    </a:lnTo>
                    <a:lnTo>
                      <a:pt x="6723" y="4387"/>
                    </a:lnTo>
                    <a:lnTo>
                      <a:pt x="6882" y="4285"/>
                    </a:lnTo>
                    <a:lnTo>
                      <a:pt x="7029" y="4172"/>
                    </a:lnTo>
                    <a:lnTo>
                      <a:pt x="7154" y="4059"/>
                    </a:lnTo>
                    <a:lnTo>
                      <a:pt x="7290" y="3923"/>
                    </a:lnTo>
                    <a:lnTo>
                      <a:pt x="7403" y="3775"/>
                    </a:lnTo>
                    <a:lnTo>
                      <a:pt x="7505" y="3617"/>
                    </a:lnTo>
                    <a:lnTo>
                      <a:pt x="7596" y="3458"/>
                    </a:lnTo>
                    <a:lnTo>
                      <a:pt x="7675" y="3299"/>
                    </a:lnTo>
                    <a:lnTo>
                      <a:pt x="7743" y="3129"/>
                    </a:lnTo>
                    <a:lnTo>
                      <a:pt x="7811" y="2959"/>
                    </a:lnTo>
                    <a:lnTo>
                      <a:pt x="7868" y="2789"/>
                    </a:lnTo>
                    <a:lnTo>
                      <a:pt x="7913" y="2608"/>
                    </a:lnTo>
                    <a:lnTo>
                      <a:pt x="7947" y="2426"/>
                    </a:lnTo>
                    <a:lnTo>
                      <a:pt x="8004" y="2075"/>
                    </a:lnTo>
                    <a:lnTo>
                      <a:pt x="8027" y="1735"/>
                    </a:lnTo>
                    <a:lnTo>
                      <a:pt x="8038" y="1395"/>
                    </a:lnTo>
                    <a:lnTo>
                      <a:pt x="8027" y="1111"/>
                    </a:lnTo>
                    <a:lnTo>
                      <a:pt x="8015" y="850"/>
                    </a:lnTo>
                    <a:lnTo>
                      <a:pt x="7993" y="612"/>
                    </a:lnTo>
                    <a:lnTo>
                      <a:pt x="7970" y="408"/>
                    </a:lnTo>
                    <a:lnTo>
                      <a:pt x="7925" y="114"/>
                    </a:lnTo>
                    <a:lnTo>
                      <a:pt x="79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943;p29"/>
              <p:cNvSpPr/>
              <p:nvPr/>
            </p:nvSpPr>
            <p:spPr>
              <a:xfrm>
                <a:off x="7395903" y="-685775"/>
                <a:ext cx="300563" cy="352379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5862" extrusionOk="0">
                    <a:moveTo>
                      <a:pt x="5000" y="0"/>
                    </a:moveTo>
                    <a:lnTo>
                      <a:pt x="4637" y="34"/>
                    </a:lnTo>
                    <a:lnTo>
                      <a:pt x="4286" y="80"/>
                    </a:lnTo>
                    <a:lnTo>
                      <a:pt x="3957" y="136"/>
                    </a:lnTo>
                    <a:lnTo>
                      <a:pt x="3640" y="193"/>
                    </a:lnTo>
                    <a:lnTo>
                      <a:pt x="3345" y="261"/>
                    </a:lnTo>
                    <a:lnTo>
                      <a:pt x="3061" y="340"/>
                    </a:lnTo>
                    <a:lnTo>
                      <a:pt x="2789" y="431"/>
                    </a:lnTo>
                    <a:lnTo>
                      <a:pt x="2540" y="522"/>
                    </a:lnTo>
                    <a:lnTo>
                      <a:pt x="2302" y="624"/>
                    </a:lnTo>
                    <a:lnTo>
                      <a:pt x="2075" y="726"/>
                    </a:lnTo>
                    <a:lnTo>
                      <a:pt x="1871" y="839"/>
                    </a:lnTo>
                    <a:lnTo>
                      <a:pt x="1667" y="964"/>
                    </a:lnTo>
                    <a:lnTo>
                      <a:pt x="1486" y="1100"/>
                    </a:lnTo>
                    <a:lnTo>
                      <a:pt x="1316" y="1247"/>
                    </a:lnTo>
                    <a:lnTo>
                      <a:pt x="1157" y="1395"/>
                    </a:lnTo>
                    <a:lnTo>
                      <a:pt x="1010" y="1542"/>
                    </a:lnTo>
                    <a:lnTo>
                      <a:pt x="873" y="1712"/>
                    </a:lnTo>
                    <a:lnTo>
                      <a:pt x="749" y="1882"/>
                    </a:lnTo>
                    <a:lnTo>
                      <a:pt x="635" y="2064"/>
                    </a:lnTo>
                    <a:lnTo>
                      <a:pt x="533" y="2256"/>
                    </a:lnTo>
                    <a:lnTo>
                      <a:pt x="443" y="2449"/>
                    </a:lnTo>
                    <a:lnTo>
                      <a:pt x="363" y="2653"/>
                    </a:lnTo>
                    <a:lnTo>
                      <a:pt x="295" y="2868"/>
                    </a:lnTo>
                    <a:lnTo>
                      <a:pt x="227" y="3084"/>
                    </a:lnTo>
                    <a:lnTo>
                      <a:pt x="171" y="3322"/>
                    </a:lnTo>
                    <a:lnTo>
                      <a:pt x="125" y="3560"/>
                    </a:lnTo>
                    <a:lnTo>
                      <a:pt x="91" y="3798"/>
                    </a:lnTo>
                    <a:lnTo>
                      <a:pt x="57" y="4059"/>
                    </a:lnTo>
                    <a:lnTo>
                      <a:pt x="35" y="4319"/>
                    </a:lnTo>
                    <a:lnTo>
                      <a:pt x="23" y="4580"/>
                    </a:lnTo>
                    <a:lnTo>
                      <a:pt x="1" y="5147"/>
                    </a:lnTo>
                    <a:lnTo>
                      <a:pt x="12" y="5498"/>
                    </a:lnTo>
                    <a:lnTo>
                      <a:pt x="23" y="5861"/>
                    </a:lnTo>
                    <a:lnTo>
                      <a:pt x="46" y="5861"/>
                    </a:lnTo>
                    <a:lnTo>
                      <a:pt x="35" y="5498"/>
                    </a:lnTo>
                    <a:lnTo>
                      <a:pt x="23" y="5147"/>
                    </a:lnTo>
                    <a:lnTo>
                      <a:pt x="46" y="4592"/>
                    </a:lnTo>
                    <a:lnTo>
                      <a:pt x="57" y="4319"/>
                    </a:lnTo>
                    <a:lnTo>
                      <a:pt x="80" y="4059"/>
                    </a:lnTo>
                    <a:lnTo>
                      <a:pt x="114" y="3798"/>
                    </a:lnTo>
                    <a:lnTo>
                      <a:pt x="148" y="3560"/>
                    </a:lnTo>
                    <a:lnTo>
                      <a:pt x="193" y="3322"/>
                    </a:lnTo>
                    <a:lnTo>
                      <a:pt x="250" y="3095"/>
                    </a:lnTo>
                    <a:lnTo>
                      <a:pt x="307" y="2880"/>
                    </a:lnTo>
                    <a:lnTo>
                      <a:pt x="386" y="2664"/>
                    </a:lnTo>
                    <a:lnTo>
                      <a:pt x="465" y="2460"/>
                    </a:lnTo>
                    <a:lnTo>
                      <a:pt x="556" y="2268"/>
                    </a:lnTo>
                    <a:lnTo>
                      <a:pt x="658" y="2075"/>
                    </a:lnTo>
                    <a:lnTo>
                      <a:pt x="771" y="1894"/>
                    </a:lnTo>
                    <a:lnTo>
                      <a:pt x="896" y="1723"/>
                    </a:lnTo>
                    <a:lnTo>
                      <a:pt x="1032" y="1565"/>
                    </a:lnTo>
                    <a:lnTo>
                      <a:pt x="1168" y="1406"/>
                    </a:lnTo>
                    <a:lnTo>
                      <a:pt x="1327" y="1259"/>
                    </a:lnTo>
                    <a:lnTo>
                      <a:pt x="1497" y="1123"/>
                    </a:lnTo>
                    <a:lnTo>
                      <a:pt x="1678" y="987"/>
                    </a:lnTo>
                    <a:lnTo>
                      <a:pt x="1882" y="862"/>
                    </a:lnTo>
                    <a:lnTo>
                      <a:pt x="2086" y="749"/>
                    </a:lnTo>
                    <a:lnTo>
                      <a:pt x="2313" y="635"/>
                    </a:lnTo>
                    <a:lnTo>
                      <a:pt x="2551" y="544"/>
                    </a:lnTo>
                    <a:lnTo>
                      <a:pt x="2801" y="442"/>
                    </a:lnTo>
                    <a:lnTo>
                      <a:pt x="3073" y="363"/>
                    </a:lnTo>
                    <a:lnTo>
                      <a:pt x="3345" y="284"/>
                    </a:lnTo>
                    <a:lnTo>
                      <a:pt x="3651" y="216"/>
                    </a:lnTo>
                    <a:lnTo>
                      <a:pt x="3957" y="159"/>
                    </a:lnTo>
                    <a:lnTo>
                      <a:pt x="4286" y="102"/>
                    </a:lnTo>
                    <a:lnTo>
                      <a:pt x="4637" y="57"/>
                    </a:lnTo>
                    <a:lnTo>
                      <a:pt x="5000" y="23"/>
                    </a:ln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944;p29"/>
              <p:cNvSpPr/>
              <p:nvPr/>
            </p:nvSpPr>
            <p:spPr>
              <a:xfrm>
                <a:off x="7327074" y="-1628221"/>
                <a:ext cx="358511" cy="363260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6043" extrusionOk="0">
                    <a:moveTo>
                      <a:pt x="5963" y="0"/>
                    </a:moveTo>
                    <a:lnTo>
                      <a:pt x="5839" y="34"/>
                    </a:lnTo>
                    <a:lnTo>
                      <a:pt x="5521" y="136"/>
                    </a:lnTo>
                    <a:lnTo>
                      <a:pt x="5034" y="295"/>
                    </a:lnTo>
                    <a:lnTo>
                      <a:pt x="4739" y="397"/>
                    </a:lnTo>
                    <a:lnTo>
                      <a:pt x="4433" y="510"/>
                    </a:lnTo>
                    <a:lnTo>
                      <a:pt x="4104" y="647"/>
                    </a:lnTo>
                    <a:lnTo>
                      <a:pt x="3764" y="794"/>
                    </a:lnTo>
                    <a:lnTo>
                      <a:pt x="3424" y="964"/>
                    </a:lnTo>
                    <a:lnTo>
                      <a:pt x="3073" y="1145"/>
                    </a:lnTo>
                    <a:lnTo>
                      <a:pt x="2744" y="1338"/>
                    </a:lnTo>
                    <a:lnTo>
                      <a:pt x="2415" y="1542"/>
                    </a:lnTo>
                    <a:lnTo>
                      <a:pt x="2109" y="1769"/>
                    </a:lnTo>
                    <a:lnTo>
                      <a:pt x="1962" y="1882"/>
                    </a:lnTo>
                    <a:lnTo>
                      <a:pt x="1826" y="2007"/>
                    </a:lnTo>
                    <a:lnTo>
                      <a:pt x="1656" y="2177"/>
                    </a:lnTo>
                    <a:lnTo>
                      <a:pt x="1474" y="2358"/>
                    </a:lnTo>
                    <a:lnTo>
                      <a:pt x="1304" y="2562"/>
                    </a:lnTo>
                    <a:lnTo>
                      <a:pt x="1146" y="2766"/>
                    </a:lnTo>
                    <a:lnTo>
                      <a:pt x="828" y="3175"/>
                    </a:lnTo>
                    <a:lnTo>
                      <a:pt x="556" y="3583"/>
                    </a:lnTo>
                    <a:lnTo>
                      <a:pt x="329" y="3945"/>
                    </a:lnTo>
                    <a:lnTo>
                      <a:pt x="148" y="4229"/>
                    </a:lnTo>
                    <a:lnTo>
                      <a:pt x="1" y="4501"/>
                    </a:lnTo>
                    <a:lnTo>
                      <a:pt x="57" y="4569"/>
                    </a:lnTo>
                    <a:lnTo>
                      <a:pt x="239" y="4728"/>
                    </a:lnTo>
                    <a:lnTo>
                      <a:pt x="375" y="4841"/>
                    </a:lnTo>
                    <a:lnTo>
                      <a:pt x="545" y="4954"/>
                    </a:lnTo>
                    <a:lnTo>
                      <a:pt x="738" y="5090"/>
                    </a:lnTo>
                    <a:lnTo>
                      <a:pt x="964" y="5226"/>
                    </a:lnTo>
                    <a:lnTo>
                      <a:pt x="1225" y="5374"/>
                    </a:lnTo>
                    <a:lnTo>
                      <a:pt x="1508" y="5510"/>
                    </a:lnTo>
                    <a:lnTo>
                      <a:pt x="1826" y="5634"/>
                    </a:lnTo>
                    <a:lnTo>
                      <a:pt x="2177" y="5759"/>
                    </a:lnTo>
                    <a:lnTo>
                      <a:pt x="2551" y="5861"/>
                    </a:lnTo>
                    <a:lnTo>
                      <a:pt x="2959" y="5941"/>
                    </a:lnTo>
                    <a:lnTo>
                      <a:pt x="3175" y="5975"/>
                    </a:lnTo>
                    <a:lnTo>
                      <a:pt x="3402" y="6009"/>
                    </a:lnTo>
                    <a:lnTo>
                      <a:pt x="3628" y="6031"/>
                    </a:lnTo>
                    <a:lnTo>
                      <a:pt x="3866" y="6043"/>
                    </a:lnTo>
                    <a:lnTo>
                      <a:pt x="3934" y="5929"/>
                    </a:lnTo>
                    <a:lnTo>
                      <a:pt x="4014" y="5793"/>
                    </a:lnTo>
                    <a:lnTo>
                      <a:pt x="4082" y="5634"/>
                    </a:lnTo>
                    <a:lnTo>
                      <a:pt x="4150" y="5453"/>
                    </a:lnTo>
                    <a:lnTo>
                      <a:pt x="4286" y="5056"/>
                    </a:lnTo>
                    <a:lnTo>
                      <a:pt x="4410" y="4637"/>
                    </a:lnTo>
                    <a:lnTo>
                      <a:pt x="4501" y="4251"/>
                    </a:lnTo>
                    <a:lnTo>
                      <a:pt x="4580" y="3923"/>
                    </a:lnTo>
                    <a:lnTo>
                      <a:pt x="4648" y="3617"/>
                    </a:lnTo>
                    <a:lnTo>
                      <a:pt x="5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945;p29"/>
              <p:cNvSpPr/>
              <p:nvPr/>
            </p:nvSpPr>
            <p:spPr>
              <a:xfrm>
                <a:off x="7327074" y="-1628221"/>
                <a:ext cx="358511" cy="363260"/>
              </a:xfrm>
              <a:custGeom>
                <a:avLst/>
                <a:gdLst/>
                <a:ahLst/>
                <a:cxnLst/>
                <a:rect l="l" t="t" r="r" b="b"/>
                <a:pathLst>
                  <a:path w="5964" h="6043" fill="none" extrusionOk="0">
                    <a:moveTo>
                      <a:pt x="5963" y="0"/>
                    </a:moveTo>
                    <a:lnTo>
                      <a:pt x="5963" y="0"/>
                    </a:lnTo>
                    <a:lnTo>
                      <a:pt x="5839" y="34"/>
                    </a:lnTo>
                    <a:lnTo>
                      <a:pt x="5521" y="136"/>
                    </a:lnTo>
                    <a:lnTo>
                      <a:pt x="5034" y="295"/>
                    </a:lnTo>
                    <a:lnTo>
                      <a:pt x="4739" y="397"/>
                    </a:lnTo>
                    <a:lnTo>
                      <a:pt x="4433" y="510"/>
                    </a:lnTo>
                    <a:lnTo>
                      <a:pt x="4104" y="647"/>
                    </a:lnTo>
                    <a:lnTo>
                      <a:pt x="3764" y="794"/>
                    </a:lnTo>
                    <a:lnTo>
                      <a:pt x="3424" y="964"/>
                    </a:lnTo>
                    <a:lnTo>
                      <a:pt x="3073" y="1145"/>
                    </a:lnTo>
                    <a:lnTo>
                      <a:pt x="2744" y="1338"/>
                    </a:lnTo>
                    <a:lnTo>
                      <a:pt x="2415" y="1542"/>
                    </a:lnTo>
                    <a:lnTo>
                      <a:pt x="2109" y="1769"/>
                    </a:lnTo>
                    <a:lnTo>
                      <a:pt x="1962" y="1882"/>
                    </a:lnTo>
                    <a:lnTo>
                      <a:pt x="1826" y="2007"/>
                    </a:lnTo>
                    <a:lnTo>
                      <a:pt x="1826" y="2007"/>
                    </a:lnTo>
                    <a:lnTo>
                      <a:pt x="1656" y="2177"/>
                    </a:lnTo>
                    <a:lnTo>
                      <a:pt x="1474" y="2358"/>
                    </a:lnTo>
                    <a:lnTo>
                      <a:pt x="1304" y="2562"/>
                    </a:lnTo>
                    <a:lnTo>
                      <a:pt x="1146" y="2766"/>
                    </a:lnTo>
                    <a:lnTo>
                      <a:pt x="828" y="3175"/>
                    </a:lnTo>
                    <a:lnTo>
                      <a:pt x="556" y="3583"/>
                    </a:lnTo>
                    <a:lnTo>
                      <a:pt x="329" y="3945"/>
                    </a:lnTo>
                    <a:lnTo>
                      <a:pt x="148" y="4229"/>
                    </a:lnTo>
                    <a:lnTo>
                      <a:pt x="1" y="4501"/>
                    </a:lnTo>
                    <a:lnTo>
                      <a:pt x="1" y="4501"/>
                    </a:lnTo>
                    <a:lnTo>
                      <a:pt x="57" y="4569"/>
                    </a:lnTo>
                    <a:lnTo>
                      <a:pt x="239" y="4728"/>
                    </a:lnTo>
                    <a:lnTo>
                      <a:pt x="375" y="4841"/>
                    </a:lnTo>
                    <a:lnTo>
                      <a:pt x="545" y="4954"/>
                    </a:lnTo>
                    <a:lnTo>
                      <a:pt x="738" y="5090"/>
                    </a:lnTo>
                    <a:lnTo>
                      <a:pt x="964" y="5226"/>
                    </a:lnTo>
                    <a:lnTo>
                      <a:pt x="1225" y="5374"/>
                    </a:lnTo>
                    <a:lnTo>
                      <a:pt x="1508" y="5510"/>
                    </a:lnTo>
                    <a:lnTo>
                      <a:pt x="1826" y="5634"/>
                    </a:lnTo>
                    <a:lnTo>
                      <a:pt x="2177" y="5759"/>
                    </a:lnTo>
                    <a:lnTo>
                      <a:pt x="2551" y="5861"/>
                    </a:lnTo>
                    <a:lnTo>
                      <a:pt x="2959" y="5941"/>
                    </a:lnTo>
                    <a:lnTo>
                      <a:pt x="3175" y="5975"/>
                    </a:lnTo>
                    <a:lnTo>
                      <a:pt x="3402" y="6009"/>
                    </a:lnTo>
                    <a:lnTo>
                      <a:pt x="3628" y="6031"/>
                    </a:lnTo>
                    <a:lnTo>
                      <a:pt x="3866" y="6043"/>
                    </a:lnTo>
                    <a:lnTo>
                      <a:pt x="3866" y="6043"/>
                    </a:lnTo>
                    <a:lnTo>
                      <a:pt x="3934" y="5929"/>
                    </a:lnTo>
                    <a:lnTo>
                      <a:pt x="4014" y="5793"/>
                    </a:lnTo>
                    <a:lnTo>
                      <a:pt x="4082" y="5634"/>
                    </a:lnTo>
                    <a:lnTo>
                      <a:pt x="4150" y="5453"/>
                    </a:lnTo>
                    <a:lnTo>
                      <a:pt x="4286" y="5056"/>
                    </a:lnTo>
                    <a:lnTo>
                      <a:pt x="4410" y="4637"/>
                    </a:lnTo>
                    <a:lnTo>
                      <a:pt x="4501" y="4251"/>
                    </a:lnTo>
                    <a:lnTo>
                      <a:pt x="4580" y="3923"/>
                    </a:lnTo>
                    <a:lnTo>
                      <a:pt x="4648" y="36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946;p29"/>
              <p:cNvSpPr/>
              <p:nvPr/>
            </p:nvSpPr>
            <p:spPr>
              <a:xfrm>
                <a:off x="7327074" y="-1392459"/>
                <a:ext cx="248806" cy="127499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2121" extrusionOk="0">
                    <a:moveTo>
                      <a:pt x="239" y="1"/>
                    </a:moveTo>
                    <a:lnTo>
                      <a:pt x="1" y="579"/>
                    </a:lnTo>
                    <a:lnTo>
                      <a:pt x="57" y="647"/>
                    </a:lnTo>
                    <a:lnTo>
                      <a:pt x="239" y="806"/>
                    </a:lnTo>
                    <a:lnTo>
                      <a:pt x="375" y="919"/>
                    </a:lnTo>
                    <a:lnTo>
                      <a:pt x="545" y="1032"/>
                    </a:lnTo>
                    <a:lnTo>
                      <a:pt x="738" y="1168"/>
                    </a:lnTo>
                    <a:lnTo>
                      <a:pt x="964" y="1304"/>
                    </a:lnTo>
                    <a:lnTo>
                      <a:pt x="1225" y="1452"/>
                    </a:lnTo>
                    <a:lnTo>
                      <a:pt x="1508" y="1588"/>
                    </a:lnTo>
                    <a:lnTo>
                      <a:pt x="1826" y="1712"/>
                    </a:lnTo>
                    <a:lnTo>
                      <a:pt x="2177" y="1837"/>
                    </a:lnTo>
                    <a:lnTo>
                      <a:pt x="2551" y="1939"/>
                    </a:lnTo>
                    <a:lnTo>
                      <a:pt x="2959" y="2019"/>
                    </a:lnTo>
                    <a:lnTo>
                      <a:pt x="3175" y="2053"/>
                    </a:lnTo>
                    <a:lnTo>
                      <a:pt x="3402" y="2087"/>
                    </a:lnTo>
                    <a:lnTo>
                      <a:pt x="3628" y="2109"/>
                    </a:lnTo>
                    <a:lnTo>
                      <a:pt x="3866" y="2121"/>
                    </a:lnTo>
                    <a:lnTo>
                      <a:pt x="3923" y="2019"/>
                    </a:lnTo>
                    <a:lnTo>
                      <a:pt x="4002" y="1871"/>
                    </a:lnTo>
                    <a:lnTo>
                      <a:pt x="4138" y="1565"/>
                    </a:lnTo>
                    <a:lnTo>
                      <a:pt x="3742" y="1520"/>
                    </a:lnTo>
                    <a:lnTo>
                      <a:pt x="3368" y="1452"/>
                    </a:lnTo>
                    <a:lnTo>
                      <a:pt x="3005" y="1372"/>
                    </a:lnTo>
                    <a:lnTo>
                      <a:pt x="2665" y="1270"/>
                    </a:lnTo>
                    <a:lnTo>
                      <a:pt x="2347" y="1168"/>
                    </a:lnTo>
                    <a:lnTo>
                      <a:pt x="2041" y="1055"/>
                    </a:lnTo>
                    <a:lnTo>
                      <a:pt x="1758" y="930"/>
                    </a:lnTo>
                    <a:lnTo>
                      <a:pt x="1497" y="806"/>
                    </a:lnTo>
                    <a:lnTo>
                      <a:pt x="1259" y="681"/>
                    </a:lnTo>
                    <a:lnTo>
                      <a:pt x="1032" y="556"/>
                    </a:lnTo>
                    <a:lnTo>
                      <a:pt x="840" y="431"/>
                    </a:lnTo>
                    <a:lnTo>
                      <a:pt x="669" y="318"/>
                    </a:lnTo>
                    <a:lnTo>
                      <a:pt x="397" y="137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947;p29"/>
              <p:cNvSpPr/>
              <p:nvPr/>
            </p:nvSpPr>
            <p:spPr>
              <a:xfrm>
                <a:off x="7429325" y="-1617340"/>
                <a:ext cx="763248" cy="970456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16144" extrusionOk="0">
                    <a:moveTo>
                      <a:pt x="5124" y="1"/>
                    </a:moveTo>
                    <a:lnTo>
                      <a:pt x="4841" y="12"/>
                    </a:lnTo>
                    <a:lnTo>
                      <a:pt x="4569" y="35"/>
                    </a:lnTo>
                    <a:lnTo>
                      <a:pt x="4421" y="69"/>
                    </a:lnTo>
                    <a:lnTo>
                      <a:pt x="4285" y="91"/>
                    </a:lnTo>
                    <a:lnTo>
                      <a:pt x="4149" y="137"/>
                    </a:lnTo>
                    <a:lnTo>
                      <a:pt x="4024" y="182"/>
                    </a:lnTo>
                    <a:lnTo>
                      <a:pt x="3866" y="250"/>
                    </a:lnTo>
                    <a:lnTo>
                      <a:pt x="3707" y="329"/>
                    </a:lnTo>
                    <a:lnTo>
                      <a:pt x="3560" y="420"/>
                    </a:lnTo>
                    <a:lnTo>
                      <a:pt x="3412" y="522"/>
                    </a:lnTo>
                    <a:lnTo>
                      <a:pt x="3265" y="636"/>
                    </a:lnTo>
                    <a:lnTo>
                      <a:pt x="3118" y="772"/>
                    </a:lnTo>
                    <a:lnTo>
                      <a:pt x="2982" y="908"/>
                    </a:lnTo>
                    <a:lnTo>
                      <a:pt x="2834" y="1044"/>
                    </a:lnTo>
                    <a:lnTo>
                      <a:pt x="2573" y="1350"/>
                    </a:lnTo>
                    <a:lnTo>
                      <a:pt x="2313" y="1679"/>
                    </a:lnTo>
                    <a:lnTo>
                      <a:pt x="2075" y="2019"/>
                    </a:lnTo>
                    <a:lnTo>
                      <a:pt x="1859" y="2347"/>
                    </a:lnTo>
                    <a:lnTo>
                      <a:pt x="1655" y="2676"/>
                    </a:lnTo>
                    <a:lnTo>
                      <a:pt x="1474" y="2994"/>
                    </a:lnTo>
                    <a:lnTo>
                      <a:pt x="1326" y="3288"/>
                    </a:lnTo>
                    <a:lnTo>
                      <a:pt x="1190" y="3538"/>
                    </a:lnTo>
                    <a:lnTo>
                      <a:pt x="1009" y="3923"/>
                    </a:lnTo>
                    <a:lnTo>
                      <a:pt x="941" y="4059"/>
                    </a:lnTo>
                    <a:lnTo>
                      <a:pt x="828" y="4921"/>
                    </a:lnTo>
                    <a:lnTo>
                      <a:pt x="567" y="6814"/>
                    </a:lnTo>
                    <a:lnTo>
                      <a:pt x="510" y="7279"/>
                    </a:lnTo>
                    <a:lnTo>
                      <a:pt x="465" y="7777"/>
                    </a:lnTo>
                    <a:lnTo>
                      <a:pt x="386" y="8843"/>
                    </a:lnTo>
                    <a:lnTo>
                      <a:pt x="306" y="9954"/>
                    </a:lnTo>
                    <a:lnTo>
                      <a:pt x="249" y="11054"/>
                    </a:lnTo>
                    <a:lnTo>
                      <a:pt x="193" y="12085"/>
                    </a:lnTo>
                    <a:lnTo>
                      <a:pt x="136" y="12969"/>
                    </a:lnTo>
                    <a:lnTo>
                      <a:pt x="102" y="13343"/>
                    </a:lnTo>
                    <a:lnTo>
                      <a:pt x="68" y="13661"/>
                    </a:lnTo>
                    <a:lnTo>
                      <a:pt x="34" y="13910"/>
                    </a:lnTo>
                    <a:lnTo>
                      <a:pt x="0" y="14092"/>
                    </a:lnTo>
                    <a:lnTo>
                      <a:pt x="113" y="14262"/>
                    </a:lnTo>
                    <a:lnTo>
                      <a:pt x="261" y="14420"/>
                    </a:lnTo>
                    <a:lnTo>
                      <a:pt x="408" y="14579"/>
                    </a:lnTo>
                    <a:lnTo>
                      <a:pt x="590" y="14738"/>
                    </a:lnTo>
                    <a:lnTo>
                      <a:pt x="782" y="14897"/>
                    </a:lnTo>
                    <a:lnTo>
                      <a:pt x="986" y="15033"/>
                    </a:lnTo>
                    <a:lnTo>
                      <a:pt x="1224" y="15180"/>
                    </a:lnTo>
                    <a:lnTo>
                      <a:pt x="1462" y="15305"/>
                    </a:lnTo>
                    <a:lnTo>
                      <a:pt x="1723" y="15429"/>
                    </a:lnTo>
                    <a:lnTo>
                      <a:pt x="2007" y="15543"/>
                    </a:lnTo>
                    <a:lnTo>
                      <a:pt x="2301" y="15645"/>
                    </a:lnTo>
                    <a:lnTo>
                      <a:pt x="2619" y="15735"/>
                    </a:lnTo>
                    <a:lnTo>
                      <a:pt x="2947" y="15815"/>
                    </a:lnTo>
                    <a:lnTo>
                      <a:pt x="3288" y="15883"/>
                    </a:lnTo>
                    <a:lnTo>
                      <a:pt x="3650" y="15939"/>
                    </a:lnTo>
                    <a:lnTo>
                      <a:pt x="4024" y="15973"/>
                    </a:lnTo>
                    <a:lnTo>
                      <a:pt x="5237" y="16064"/>
                    </a:lnTo>
                    <a:lnTo>
                      <a:pt x="6337" y="16121"/>
                    </a:lnTo>
                    <a:lnTo>
                      <a:pt x="7335" y="16144"/>
                    </a:lnTo>
                    <a:lnTo>
                      <a:pt x="8241" y="16144"/>
                    </a:lnTo>
                    <a:lnTo>
                      <a:pt x="9035" y="16121"/>
                    </a:lnTo>
                    <a:lnTo>
                      <a:pt x="9749" y="16076"/>
                    </a:lnTo>
                    <a:lnTo>
                      <a:pt x="10373" y="16030"/>
                    </a:lnTo>
                    <a:lnTo>
                      <a:pt x="10906" y="15962"/>
                    </a:lnTo>
                    <a:lnTo>
                      <a:pt x="11359" y="15894"/>
                    </a:lnTo>
                    <a:lnTo>
                      <a:pt x="11744" y="15815"/>
                    </a:lnTo>
                    <a:lnTo>
                      <a:pt x="12050" y="15747"/>
                    </a:lnTo>
                    <a:lnTo>
                      <a:pt x="12300" y="15679"/>
                    </a:lnTo>
                    <a:lnTo>
                      <a:pt x="12481" y="15622"/>
                    </a:lnTo>
                    <a:lnTo>
                      <a:pt x="12606" y="15577"/>
                    </a:lnTo>
                    <a:lnTo>
                      <a:pt x="12697" y="15531"/>
                    </a:lnTo>
                    <a:lnTo>
                      <a:pt x="12685" y="15021"/>
                    </a:lnTo>
                    <a:lnTo>
                      <a:pt x="12651" y="14420"/>
                    </a:lnTo>
                    <a:lnTo>
                      <a:pt x="12606" y="13638"/>
                    </a:lnTo>
                    <a:lnTo>
                      <a:pt x="12527" y="12709"/>
                    </a:lnTo>
                    <a:lnTo>
                      <a:pt x="12425" y="11643"/>
                    </a:lnTo>
                    <a:lnTo>
                      <a:pt x="12368" y="11088"/>
                    </a:lnTo>
                    <a:lnTo>
                      <a:pt x="12289" y="10498"/>
                    </a:lnTo>
                    <a:lnTo>
                      <a:pt x="12209" y="9909"/>
                    </a:lnTo>
                    <a:lnTo>
                      <a:pt x="12118" y="9296"/>
                    </a:lnTo>
                    <a:lnTo>
                      <a:pt x="12016" y="8684"/>
                    </a:lnTo>
                    <a:lnTo>
                      <a:pt x="11903" y="8072"/>
                    </a:lnTo>
                    <a:lnTo>
                      <a:pt x="11778" y="7460"/>
                    </a:lnTo>
                    <a:lnTo>
                      <a:pt x="11642" y="6848"/>
                    </a:lnTo>
                    <a:lnTo>
                      <a:pt x="11495" y="6247"/>
                    </a:lnTo>
                    <a:lnTo>
                      <a:pt x="11336" y="5669"/>
                    </a:lnTo>
                    <a:lnTo>
                      <a:pt x="11155" y="5102"/>
                    </a:lnTo>
                    <a:lnTo>
                      <a:pt x="10962" y="4547"/>
                    </a:lnTo>
                    <a:lnTo>
                      <a:pt x="10758" y="4025"/>
                    </a:lnTo>
                    <a:lnTo>
                      <a:pt x="10656" y="3776"/>
                    </a:lnTo>
                    <a:lnTo>
                      <a:pt x="10543" y="3538"/>
                    </a:lnTo>
                    <a:lnTo>
                      <a:pt x="10429" y="3300"/>
                    </a:lnTo>
                    <a:lnTo>
                      <a:pt x="10305" y="3073"/>
                    </a:lnTo>
                    <a:lnTo>
                      <a:pt x="10180" y="2857"/>
                    </a:lnTo>
                    <a:lnTo>
                      <a:pt x="10055" y="2653"/>
                    </a:lnTo>
                    <a:lnTo>
                      <a:pt x="9919" y="2449"/>
                    </a:lnTo>
                    <a:lnTo>
                      <a:pt x="9783" y="2268"/>
                    </a:lnTo>
                    <a:lnTo>
                      <a:pt x="9636" y="2098"/>
                    </a:lnTo>
                    <a:lnTo>
                      <a:pt x="9488" y="1928"/>
                    </a:lnTo>
                    <a:lnTo>
                      <a:pt x="9341" y="1781"/>
                    </a:lnTo>
                    <a:lnTo>
                      <a:pt x="9182" y="1644"/>
                    </a:lnTo>
                    <a:lnTo>
                      <a:pt x="9024" y="1520"/>
                    </a:lnTo>
                    <a:lnTo>
                      <a:pt x="8865" y="1406"/>
                    </a:lnTo>
                    <a:lnTo>
                      <a:pt x="8525" y="1214"/>
                    </a:lnTo>
                    <a:lnTo>
                      <a:pt x="8196" y="1032"/>
                    </a:lnTo>
                    <a:lnTo>
                      <a:pt x="7879" y="862"/>
                    </a:lnTo>
                    <a:lnTo>
                      <a:pt x="7561" y="704"/>
                    </a:lnTo>
                    <a:lnTo>
                      <a:pt x="7244" y="556"/>
                    </a:lnTo>
                    <a:lnTo>
                      <a:pt x="6926" y="420"/>
                    </a:lnTo>
                    <a:lnTo>
                      <a:pt x="6620" y="307"/>
                    </a:lnTo>
                    <a:lnTo>
                      <a:pt x="6314" y="205"/>
                    </a:lnTo>
                    <a:lnTo>
                      <a:pt x="6008" y="125"/>
                    </a:lnTo>
                    <a:lnTo>
                      <a:pt x="5714" y="57"/>
                    </a:lnTo>
                    <a:lnTo>
                      <a:pt x="5419" y="23"/>
                    </a:lnTo>
                    <a:lnTo>
                      <a:pt x="51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948;p29"/>
              <p:cNvSpPr/>
              <p:nvPr/>
            </p:nvSpPr>
            <p:spPr>
              <a:xfrm>
                <a:off x="7631002" y="-1591432"/>
                <a:ext cx="90710" cy="929580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464" extrusionOk="0">
                    <a:moveTo>
                      <a:pt x="1474" y="1"/>
                    </a:moveTo>
                    <a:lnTo>
                      <a:pt x="1338" y="1191"/>
                    </a:lnTo>
                    <a:lnTo>
                      <a:pt x="998" y="4444"/>
                    </a:lnTo>
                    <a:lnTo>
                      <a:pt x="771" y="6712"/>
                    </a:lnTo>
                    <a:lnTo>
                      <a:pt x="533" y="9342"/>
                    </a:lnTo>
                    <a:lnTo>
                      <a:pt x="261" y="12278"/>
                    </a:lnTo>
                    <a:lnTo>
                      <a:pt x="1" y="15463"/>
                    </a:lnTo>
                    <a:lnTo>
                      <a:pt x="35" y="15463"/>
                    </a:lnTo>
                    <a:lnTo>
                      <a:pt x="295" y="12278"/>
                    </a:lnTo>
                    <a:lnTo>
                      <a:pt x="567" y="9353"/>
                    </a:lnTo>
                    <a:lnTo>
                      <a:pt x="805" y="6723"/>
                    </a:lnTo>
                    <a:lnTo>
                      <a:pt x="1032" y="4444"/>
                    </a:lnTo>
                    <a:lnTo>
                      <a:pt x="1372" y="1191"/>
                    </a:lnTo>
                    <a:lnTo>
                      <a:pt x="1474" y="318"/>
                    </a:lnTo>
                    <a:lnTo>
                      <a:pt x="1508" y="12"/>
                    </a:lnTo>
                    <a:lnTo>
                      <a:pt x="14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949;p29"/>
              <p:cNvSpPr/>
              <p:nvPr/>
            </p:nvSpPr>
            <p:spPr>
              <a:xfrm>
                <a:off x="7614652" y="-1966234"/>
                <a:ext cx="214061" cy="268583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468" extrusionOk="0">
                    <a:moveTo>
                      <a:pt x="1962" y="1"/>
                    </a:moveTo>
                    <a:lnTo>
                      <a:pt x="1871" y="23"/>
                    </a:lnTo>
                    <a:lnTo>
                      <a:pt x="1769" y="46"/>
                    </a:lnTo>
                    <a:lnTo>
                      <a:pt x="1576" y="103"/>
                    </a:lnTo>
                    <a:lnTo>
                      <a:pt x="1372" y="193"/>
                    </a:lnTo>
                    <a:lnTo>
                      <a:pt x="1168" y="295"/>
                    </a:lnTo>
                    <a:lnTo>
                      <a:pt x="975" y="420"/>
                    </a:lnTo>
                    <a:lnTo>
                      <a:pt x="771" y="556"/>
                    </a:lnTo>
                    <a:lnTo>
                      <a:pt x="579" y="703"/>
                    </a:lnTo>
                    <a:lnTo>
                      <a:pt x="386" y="862"/>
                    </a:lnTo>
                    <a:lnTo>
                      <a:pt x="12" y="1191"/>
                    </a:lnTo>
                    <a:lnTo>
                      <a:pt x="1" y="1576"/>
                    </a:lnTo>
                    <a:lnTo>
                      <a:pt x="1" y="1984"/>
                    </a:lnTo>
                    <a:lnTo>
                      <a:pt x="23" y="2449"/>
                    </a:lnTo>
                    <a:lnTo>
                      <a:pt x="35" y="2699"/>
                    </a:lnTo>
                    <a:lnTo>
                      <a:pt x="57" y="2948"/>
                    </a:lnTo>
                    <a:lnTo>
                      <a:pt x="91" y="3186"/>
                    </a:lnTo>
                    <a:lnTo>
                      <a:pt x="137" y="3413"/>
                    </a:lnTo>
                    <a:lnTo>
                      <a:pt x="182" y="3617"/>
                    </a:lnTo>
                    <a:lnTo>
                      <a:pt x="239" y="3798"/>
                    </a:lnTo>
                    <a:lnTo>
                      <a:pt x="273" y="3866"/>
                    </a:lnTo>
                    <a:lnTo>
                      <a:pt x="318" y="3934"/>
                    </a:lnTo>
                    <a:lnTo>
                      <a:pt x="352" y="3991"/>
                    </a:lnTo>
                    <a:lnTo>
                      <a:pt x="397" y="4048"/>
                    </a:lnTo>
                    <a:lnTo>
                      <a:pt x="522" y="4138"/>
                    </a:lnTo>
                    <a:lnTo>
                      <a:pt x="658" y="4218"/>
                    </a:lnTo>
                    <a:lnTo>
                      <a:pt x="805" y="4297"/>
                    </a:lnTo>
                    <a:lnTo>
                      <a:pt x="964" y="4354"/>
                    </a:lnTo>
                    <a:lnTo>
                      <a:pt x="1134" y="4399"/>
                    </a:lnTo>
                    <a:lnTo>
                      <a:pt x="1304" y="4433"/>
                    </a:lnTo>
                    <a:lnTo>
                      <a:pt x="1474" y="4456"/>
                    </a:lnTo>
                    <a:lnTo>
                      <a:pt x="1656" y="4467"/>
                    </a:lnTo>
                    <a:lnTo>
                      <a:pt x="1837" y="4467"/>
                    </a:lnTo>
                    <a:lnTo>
                      <a:pt x="2007" y="4456"/>
                    </a:lnTo>
                    <a:lnTo>
                      <a:pt x="2177" y="4433"/>
                    </a:lnTo>
                    <a:lnTo>
                      <a:pt x="2347" y="4399"/>
                    </a:lnTo>
                    <a:lnTo>
                      <a:pt x="2494" y="4354"/>
                    </a:lnTo>
                    <a:lnTo>
                      <a:pt x="2642" y="4297"/>
                    </a:lnTo>
                    <a:lnTo>
                      <a:pt x="2778" y="4229"/>
                    </a:lnTo>
                    <a:lnTo>
                      <a:pt x="2903" y="4161"/>
                    </a:lnTo>
                    <a:lnTo>
                      <a:pt x="2959" y="4116"/>
                    </a:lnTo>
                    <a:lnTo>
                      <a:pt x="3005" y="4059"/>
                    </a:lnTo>
                    <a:lnTo>
                      <a:pt x="3118" y="3923"/>
                    </a:lnTo>
                    <a:lnTo>
                      <a:pt x="3209" y="3753"/>
                    </a:lnTo>
                    <a:lnTo>
                      <a:pt x="3299" y="3560"/>
                    </a:lnTo>
                    <a:lnTo>
                      <a:pt x="3379" y="3333"/>
                    </a:lnTo>
                    <a:lnTo>
                      <a:pt x="3447" y="3095"/>
                    </a:lnTo>
                    <a:lnTo>
                      <a:pt x="3503" y="2846"/>
                    </a:lnTo>
                    <a:lnTo>
                      <a:pt x="3537" y="2574"/>
                    </a:lnTo>
                    <a:lnTo>
                      <a:pt x="3560" y="2302"/>
                    </a:lnTo>
                    <a:lnTo>
                      <a:pt x="3560" y="2030"/>
                    </a:lnTo>
                    <a:lnTo>
                      <a:pt x="3537" y="1746"/>
                    </a:lnTo>
                    <a:lnTo>
                      <a:pt x="3492" y="1474"/>
                    </a:lnTo>
                    <a:lnTo>
                      <a:pt x="3469" y="1338"/>
                    </a:lnTo>
                    <a:lnTo>
                      <a:pt x="3424" y="1214"/>
                    </a:lnTo>
                    <a:lnTo>
                      <a:pt x="3390" y="1078"/>
                    </a:lnTo>
                    <a:lnTo>
                      <a:pt x="3333" y="953"/>
                    </a:lnTo>
                    <a:lnTo>
                      <a:pt x="3277" y="839"/>
                    </a:lnTo>
                    <a:lnTo>
                      <a:pt x="3220" y="726"/>
                    </a:lnTo>
                    <a:lnTo>
                      <a:pt x="3141" y="613"/>
                    </a:lnTo>
                    <a:lnTo>
                      <a:pt x="3061" y="499"/>
                    </a:lnTo>
                    <a:lnTo>
                      <a:pt x="2982" y="409"/>
                    </a:lnTo>
                    <a:lnTo>
                      <a:pt x="2891" y="318"/>
                    </a:lnTo>
                    <a:lnTo>
                      <a:pt x="2812" y="250"/>
                    </a:lnTo>
                    <a:lnTo>
                      <a:pt x="2721" y="182"/>
                    </a:lnTo>
                    <a:lnTo>
                      <a:pt x="2631" y="125"/>
                    </a:lnTo>
                    <a:lnTo>
                      <a:pt x="2540" y="80"/>
                    </a:lnTo>
                    <a:lnTo>
                      <a:pt x="2449" y="46"/>
                    </a:lnTo>
                    <a:lnTo>
                      <a:pt x="2347" y="23"/>
                    </a:lnTo>
                    <a:lnTo>
                      <a:pt x="2256" y="12"/>
                    </a:lnTo>
                    <a:lnTo>
                      <a:pt x="2166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950;p29"/>
              <p:cNvSpPr/>
              <p:nvPr/>
            </p:nvSpPr>
            <p:spPr>
              <a:xfrm>
                <a:off x="7671217" y="-1795875"/>
                <a:ext cx="156112" cy="20179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57" extrusionOk="0">
                    <a:moveTo>
                      <a:pt x="2143" y="1"/>
                    </a:moveTo>
                    <a:lnTo>
                      <a:pt x="295" y="658"/>
                    </a:lnTo>
                    <a:lnTo>
                      <a:pt x="0" y="3152"/>
                    </a:lnTo>
                    <a:lnTo>
                      <a:pt x="46" y="3175"/>
                    </a:lnTo>
                    <a:lnTo>
                      <a:pt x="204" y="3243"/>
                    </a:lnTo>
                    <a:lnTo>
                      <a:pt x="318" y="3277"/>
                    </a:lnTo>
                    <a:lnTo>
                      <a:pt x="465" y="3311"/>
                    </a:lnTo>
                    <a:lnTo>
                      <a:pt x="624" y="3334"/>
                    </a:lnTo>
                    <a:lnTo>
                      <a:pt x="817" y="3356"/>
                    </a:lnTo>
                    <a:lnTo>
                      <a:pt x="907" y="3345"/>
                    </a:lnTo>
                    <a:lnTo>
                      <a:pt x="1009" y="3334"/>
                    </a:lnTo>
                    <a:lnTo>
                      <a:pt x="1213" y="3288"/>
                    </a:lnTo>
                    <a:lnTo>
                      <a:pt x="1440" y="3243"/>
                    </a:lnTo>
                    <a:lnTo>
                      <a:pt x="1542" y="3231"/>
                    </a:lnTo>
                    <a:lnTo>
                      <a:pt x="1656" y="3231"/>
                    </a:lnTo>
                    <a:lnTo>
                      <a:pt x="1735" y="3220"/>
                    </a:lnTo>
                    <a:lnTo>
                      <a:pt x="1814" y="3209"/>
                    </a:lnTo>
                    <a:lnTo>
                      <a:pt x="1894" y="3186"/>
                    </a:lnTo>
                    <a:lnTo>
                      <a:pt x="1973" y="3141"/>
                    </a:lnTo>
                    <a:lnTo>
                      <a:pt x="2132" y="3061"/>
                    </a:lnTo>
                    <a:lnTo>
                      <a:pt x="2279" y="2948"/>
                    </a:lnTo>
                    <a:lnTo>
                      <a:pt x="2404" y="2846"/>
                    </a:lnTo>
                    <a:lnTo>
                      <a:pt x="2506" y="2755"/>
                    </a:lnTo>
                    <a:lnTo>
                      <a:pt x="2596" y="2665"/>
                    </a:lnTo>
                    <a:lnTo>
                      <a:pt x="2143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951;p29"/>
              <p:cNvSpPr/>
              <p:nvPr/>
            </p:nvSpPr>
            <p:spPr>
              <a:xfrm>
                <a:off x="7671217" y="-1795875"/>
                <a:ext cx="156112" cy="20179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57" fill="none" extrusionOk="0">
                    <a:moveTo>
                      <a:pt x="295" y="658"/>
                    </a:moveTo>
                    <a:lnTo>
                      <a:pt x="0" y="3152"/>
                    </a:lnTo>
                    <a:lnTo>
                      <a:pt x="0" y="3152"/>
                    </a:lnTo>
                    <a:lnTo>
                      <a:pt x="46" y="3175"/>
                    </a:lnTo>
                    <a:lnTo>
                      <a:pt x="204" y="3243"/>
                    </a:lnTo>
                    <a:lnTo>
                      <a:pt x="318" y="3277"/>
                    </a:lnTo>
                    <a:lnTo>
                      <a:pt x="465" y="3311"/>
                    </a:lnTo>
                    <a:lnTo>
                      <a:pt x="624" y="3334"/>
                    </a:lnTo>
                    <a:lnTo>
                      <a:pt x="817" y="3356"/>
                    </a:lnTo>
                    <a:lnTo>
                      <a:pt x="817" y="3356"/>
                    </a:lnTo>
                    <a:lnTo>
                      <a:pt x="907" y="3345"/>
                    </a:lnTo>
                    <a:lnTo>
                      <a:pt x="1009" y="3334"/>
                    </a:lnTo>
                    <a:lnTo>
                      <a:pt x="1213" y="3288"/>
                    </a:lnTo>
                    <a:lnTo>
                      <a:pt x="1440" y="3243"/>
                    </a:lnTo>
                    <a:lnTo>
                      <a:pt x="1542" y="3231"/>
                    </a:lnTo>
                    <a:lnTo>
                      <a:pt x="1656" y="3231"/>
                    </a:lnTo>
                    <a:lnTo>
                      <a:pt x="1656" y="3231"/>
                    </a:lnTo>
                    <a:lnTo>
                      <a:pt x="1735" y="3220"/>
                    </a:lnTo>
                    <a:lnTo>
                      <a:pt x="1814" y="3209"/>
                    </a:lnTo>
                    <a:lnTo>
                      <a:pt x="1894" y="3186"/>
                    </a:lnTo>
                    <a:lnTo>
                      <a:pt x="1973" y="3141"/>
                    </a:lnTo>
                    <a:lnTo>
                      <a:pt x="2132" y="3061"/>
                    </a:lnTo>
                    <a:lnTo>
                      <a:pt x="2279" y="2948"/>
                    </a:lnTo>
                    <a:lnTo>
                      <a:pt x="2404" y="2846"/>
                    </a:lnTo>
                    <a:lnTo>
                      <a:pt x="2506" y="2755"/>
                    </a:lnTo>
                    <a:lnTo>
                      <a:pt x="2596" y="2665"/>
                    </a:lnTo>
                    <a:lnTo>
                      <a:pt x="214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952;p29"/>
              <p:cNvSpPr/>
              <p:nvPr/>
            </p:nvSpPr>
            <p:spPr>
              <a:xfrm>
                <a:off x="7586038" y="-1468742"/>
                <a:ext cx="703316" cy="622886"/>
              </a:xfrm>
              <a:custGeom>
                <a:avLst/>
                <a:gdLst/>
                <a:ahLst/>
                <a:cxnLst/>
                <a:rect l="l" t="t" r="r" b="b"/>
                <a:pathLst>
                  <a:path w="11700" h="10362" extrusionOk="0">
                    <a:moveTo>
                      <a:pt x="7630" y="0"/>
                    </a:moveTo>
                    <a:lnTo>
                      <a:pt x="6462" y="1145"/>
                    </a:lnTo>
                    <a:lnTo>
                      <a:pt x="6462" y="1485"/>
                    </a:lnTo>
                    <a:lnTo>
                      <a:pt x="6473" y="2324"/>
                    </a:lnTo>
                    <a:lnTo>
                      <a:pt x="6485" y="3435"/>
                    </a:lnTo>
                    <a:lnTo>
                      <a:pt x="6473" y="4013"/>
                    </a:lnTo>
                    <a:lnTo>
                      <a:pt x="6462" y="4569"/>
                    </a:lnTo>
                    <a:lnTo>
                      <a:pt x="7652" y="7799"/>
                    </a:lnTo>
                    <a:lnTo>
                      <a:pt x="3628" y="9250"/>
                    </a:lnTo>
                    <a:lnTo>
                      <a:pt x="3435" y="9194"/>
                    </a:lnTo>
                    <a:lnTo>
                      <a:pt x="3220" y="9137"/>
                    </a:lnTo>
                    <a:lnTo>
                      <a:pt x="2959" y="9069"/>
                    </a:lnTo>
                    <a:lnTo>
                      <a:pt x="2664" y="9012"/>
                    </a:lnTo>
                    <a:lnTo>
                      <a:pt x="2358" y="8967"/>
                    </a:lnTo>
                    <a:lnTo>
                      <a:pt x="2211" y="8956"/>
                    </a:lnTo>
                    <a:lnTo>
                      <a:pt x="1939" y="8956"/>
                    </a:lnTo>
                    <a:lnTo>
                      <a:pt x="1814" y="8967"/>
                    </a:lnTo>
                    <a:lnTo>
                      <a:pt x="1678" y="9001"/>
                    </a:lnTo>
                    <a:lnTo>
                      <a:pt x="1519" y="9046"/>
                    </a:lnTo>
                    <a:lnTo>
                      <a:pt x="1349" y="9114"/>
                    </a:lnTo>
                    <a:lnTo>
                      <a:pt x="1179" y="9194"/>
                    </a:lnTo>
                    <a:lnTo>
                      <a:pt x="998" y="9273"/>
                    </a:lnTo>
                    <a:lnTo>
                      <a:pt x="817" y="9364"/>
                    </a:lnTo>
                    <a:lnTo>
                      <a:pt x="647" y="9466"/>
                    </a:lnTo>
                    <a:lnTo>
                      <a:pt x="488" y="9568"/>
                    </a:lnTo>
                    <a:lnTo>
                      <a:pt x="340" y="9670"/>
                    </a:lnTo>
                    <a:lnTo>
                      <a:pt x="216" y="9772"/>
                    </a:lnTo>
                    <a:lnTo>
                      <a:pt x="114" y="9874"/>
                    </a:lnTo>
                    <a:lnTo>
                      <a:pt x="46" y="9953"/>
                    </a:lnTo>
                    <a:lnTo>
                      <a:pt x="23" y="9999"/>
                    </a:lnTo>
                    <a:lnTo>
                      <a:pt x="12" y="10044"/>
                    </a:lnTo>
                    <a:lnTo>
                      <a:pt x="0" y="10078"/>
                    </a:lnTo>
                    <a:lnTo>
                      <a:pt x="12" y="10112"/>
                    </a:lnTo>
                    <a:lnTo>
                      <a:pt x="34" y="10146"/>
                    </a:lnTo>
                    <a:lnTo>
                      <a:pt x="57" y="10169"/>
                    </a:lnTo>
                    <a:lnTo>
                      <a:pt x="102" y="10191"/>
                    </a:lnTo>
                    <a:lnTo>
                      <a:pt x="159" y="10214"/>
                    </a:lnTo>
                    <a:lnTo>
                      <a:pt x="318" y="10237"/>
                    </a:lnTo>
                    <a:lnTo>
                      <a:pt x="533" y="10271"/>
                    </a:lnTo>
                    <a:lnTo>
                      <a:pt x="771" y="10282"/>
                    </a:lnTo>
                    <a:lnTo>
                      <a:pt x="1043" y="10293"/>
                    </a:lnTo>
                    <a:lnTo>
                      <a:pt x="1644" y="10305"/>
                    </a:lnTo>
                    <a:lnTo>
                      <a:pt x="2279" y="10293"/>
                    </a:lnTo>
                    <a:lnTo>
                      <a:pt x="2880" y="10282"/>
                    </a:lnTo>
                    <a:lnTo>
                      <a:pt x="3379" y="10259"/>
                    </a:lnTo>
                    <a:lnTo>
                      <a:pt x="3855" y="10237"/>
                    </a:lnTo>
                    <a:lnTo>
                      <a:pt x="4161" y="10259"/>
                    </a:lnTo>
                    <a:lnTo>
                      <a:pt x="4977" y="10305"/>
                    </a:lnTo>
                    <a:lnTo>
                      <a:pt x="5532" y="10327"/>
                    </a:lnTo>
                    <a:lnTo>
                      <a:pt x="6145" y="10350"/>
                    </a:lnTo>
                    <a:lnTo>
                      <a:pt x="6813" y="10361"/>
                    </a:lnTo>
                    <a:lnTo>
                      <a:pt x="7505" y="10361"/>
                    </a:lnTo>
                    <a:lnTo>
                      <a:pt x="8196" y="10339"/>
                    </a:lnTo>
                    <a:lnTo>
                      <a:pt x="8888" y="10305"/>
                    </a:lnTo>
                    <a:lnTo>
                      <a:pt x="9217" y="10282"/>
                    </a:lnTo>
                    <a:lnTo>
                      <a:pt x="9534" y="10248"/>
                    </a:lnTo>
                    <a:lnTo>
                      <a:pt x="9840" y="10214"/>
                    </a:lnTo>
                    <a:lnTo>
                      <a:pt x="10124" y="10169"/>
                    </a:lnTo>
                    <a:lnTo>
                      <a:pt x="10396" y="10112"/>
                    </a:lnTo>
                    <a:lnTo>
                      <a:pt x="10645" y="10055"/>
                    </a:lnTo>
                    <a:lnTo>
                      <a:pt x="10872" y="9987"/>
                    </a:lnTo>
                    <a:lnTo>
                      <a:pt x="11076" y="9908"/>
                    </a:lnTo>
                    <a:lnTo>
                      <a:pt x="11246" y="9829"/>
                    </a:lnTo>
                    <a:lnTo>
                      <a:pt x="11382" y="9727"/>
                    </a:lnTo>
                    <a:lnTo>
                      <a:pt x="11439" y="9670"/>
                    </a:lnTo>
                    <a:lnTo>
                      <a:pt x="11484" y="9624"/>
                    </a:lnTo>
                    <a:lnTo>
                      <a:pt x="11529" y="9568"/>
                    </a:lnTo>
                    <a:lnTo>
                      <a:pt x="11552" y="9500"/>
                    </a:lnTo>
                    <a:lnTo>
                      <a:pt x="11597" y="9398"/>
                    </a:lnTo>
                    <a:lnTo>
                      <a:pt x="11631" y="9273"/>
                    </a:lnTo>
                    <a:lnTo>
                      <a:pt x="11654" y="9148"/>
                    </a:lnTo>
                    <a:lnTo>
                      <a:pt x="11677" y="9001"/>
                    </a:lnTo>
                    <a:lnTo>
                      <a:pt x="11699" y="8695"/>
                    </a:lnTo>
                    <a:lnTo>
                      <a:pt x="11699" y="8355"/>
                    </a:lnTo>
                    <a:lnTo>
                      <a:pt x="11677" y="7992"/>
                    </a:lnTo>
                    <a:lnTo>
                      <a:pt x="11643" y="7595"/>
                    </a:lnTo>
                    <a:lnTo>
                      <a:pt x="11597" y="7187"/>
                    </a:lnTo>
                    <a:lnTo>
                      <a:pt x="11529" y="6756"/>
                    </a:lnTo>
                    <a:lnTo>
                      <a:pt x="11450" y="6326"/>
                    </a:lnTo>
                    <a:lnTo>
                      <a:pt x="11371" y="5872"/>
                    </a:lnTo>
                    <a:lnTo>
                      <a:pt x="11178" y="4977"/>
                    </a:lnTo>
                    <a:lnTo>
                      <a:pt x="10974" y="4115"/>
                    </a:lnTo>
                    <a:lnTo>
                      <a:pt x="10770" y="3310"/>
                    </a:lnTo>
                    <a:lnTo>
                      <a:pt x="10532" y="2947"/>
                    </a:lnTo>
                    <a:lnTo>
                      <a:pt x="10282" y="2596"/>
                    </a:lnTo>
                    <a:lnTo>
                      <a:pt x="10033" y="2267"/>
                    </a:lnTo>
                    <a:lnTo>
                      <a:pt x="9772" y="1961"/>
                    </a:lnTo>
                    <a:lnTo>
                      <a:pt x="9511" y="1666"/>
                    </a:lnTo>
                    <a:lnTo>
                      <a:pt x="9251" y="1394"/>
                    </a:lnTo>
                    <a:lnTo>
                      <a:pt x="8990" y="1145"/>
                    </a:lnTo>
                    <a:lnTo>
                      <a:pt x="8752" y="907"/>
                    </a:lnTo>
                    <a:lnTo>
                      <a:pt x="8514" y="703"/>
                    </a:lnTo>
                    <a:lnTo>
                      <a:pt x="8299" y="522"/>
                    </a:lnTo>
                    <a:lnTo>
                      <a:pt x="7947" y="238"/>
                    </a:lnTo>
                    <a:lnTo>
                      <a:pt x="7709" y="57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953;p29"/>
              <p:cNvSpPr/>
              <p:nvPr/>
            </p:nvSpPr>
            <p:spPr>
              <a:xfrm>
                <a:off x="7586038" y="-1468742"/>
                <a:ext cx="703316" cy="622886"/>
              </a:xfrm>
              <a:custGeom>
                <a:avLst/>
                <a:gdLst/>
                <a:ahLst/>
                <a:cxnLst/>
                <a:rect l="l" t="t" r="r" b="b"/>
                <a:pathLst>
                  <a:path w="11700" h="10362" fill="none" extrusionOk="0">
                    <a:moveTo>
                      <a:pt x="7630" y="0"/>
                    </a:moveTo>
                    <a:lnTo>
                      <a:pt x="7630" y="0"/>
                    </a:lnTo>
                    <a:lnTo>
                      <a:pt x="7709" y="57"/>
                    </a:lnTo>
                    <a:lnTo>
                      <a:pt x="7947" y="238"/>
                    </a:lnTo>
                    <a:lnTo>
                      <a:pt x="8299" y="522"/>
                    </a:lnTo>
                    <a:lnTo>
                      <a:pt x="8514" y="703"/>
                    </a:lnTo>
                    <a:lnTo>
                      <a:pt x="8752" y="907"/>
                    </a:lnTo>
                    <a:lnTo>
                      <a:pt x="8990" y="1145"/>
                    </a:lnTo>
                    <a:lnTo>
                      <a:pt x="9251" y="1394"/>
                    </a:lnTo>
                    <a:lnTo>
                      <a:pt x="9511" y="1666"/>
                    </a:lnTo>
                    <a:lnTo>
                      <a:pt x="9772" y="1961"/>
                    </a:lnTo>
                    <a:lnTo>
                      <a:pt x="10033" y="2267"/>
                    </a:lnTo>
                    <a:lnTo>
                      <a:pt x="10282" y="2596"/>
                    </a:lnTo>
                    <a:lnTo>
                      <a:pt x="10532" y="2947"/>
                    </a:lnTo>
                    <a:lnTo>
                      <a:pt x="10770" y="3310"/>
                    </a:lnTo>
                    <a:lnTo>
                      <a:pt x="10770" y="3310"/>
                    </a:lnTo>
                    <a:lnTo>
                      <a:pt x="10974" y="4115"/>
                    </a:lnTo>
                    <a:lnTo>
                      <a:pt x="11178" y="4977"/>
                    </a:lnTo>
                    <a:lnTo>
                      <a:pt x="11371" y="5872"/>
                    </a:lnTo>
                    <a:lnTo>
                      <a:pt x="11450" y="6326"/>
                    </a:lnTo>
                    <a:lnTo>
                      <a:pt x="11529" y="6756"/>
                    </a:lnTo>
                    <a:lnTo>
                      <a:pt x="11597" y="7187"/>
                    </a:lnTo>
                    <a:lnTo>
                      <a:pt x="11643" y="7595"/>
                    </a:lnTo>
                    <a:lnTo>
                      <a:pt x="11677" y="7992"/>
                    </a:lnTo>
                    <a:lnTo>
                      <a:pt x="11699" y="8355"/>
                    </a:lnTo>
                    <a:lnTo>
                      <a:pt x="11699" y="8695"/>
                    </a:lnTo>
                    <a:lnTo>
                      <a:pt x="11677" y="9001"/>
                    </a:lnTo>
                    <a:lnTo>
                      <a:pt x="11654" y="9148"/>
                    </a:lnTo>
                    <a:lnTo>
                      <a:pt x="11631" y="9273"/>
                    </a:lnTo>
                    <a:lnTo>
                      <a:pt x="11597" y="9398"/>
                    </a:lnTo>
                    <a:lnTo>
                      <a:pt x="11552" y="9500"/>
                    </a:lnTo>
                    <a:lnTo>
                      <a:pt x="11552" y="9500"/>
                    </a:lnTo>
                    <a:lnTo>
                      <a:pt x="11529" y="9568"/>
                    </a:lnTo>
                    <a:lnTo>
                      <a:pt x="11484" y="9624"/>
                    </a:lnTo>
                    <a:lnTo>
                      <a:pt x="11439" y="9670"/>
                    </a:lnTo>
                    <a:lnTo>
                      <a:pt x="11382" y="9727"/>
                    </a:lnTo>
                    <a:lnTo>
                      <a:pt x="11246" y="9829"/>
                    </a:lnTo>
                    <a:lnTo>
                      <a:pt x="11076" y="9908"/>
                    </a:lnTo>
                    <a:lnTo>
                      <a:pt x="10872" y="9987"/>
                    </a:lnTo>
                    <a:lnTo>
                      <a:pt x="10645" y="10055"/>
                    </a:lnTo>
                    <a:lnTo>
                      <a:pt x="10396" y="10112"/>
                    </a:lnTo>
                    <a:lnTo>
                      <a:pt x="10124" y="10169"/>
                    </a:lnTo>
                    <a:lnTo>
                      <a:pt x="9840" y="10214"/>
                    </a:lnTo>
                    <a:lnTo>
                      <a:pt x="9534" y="10248"/>
                    </a:lnTo>
                    <a:lnTo>
                      <a:pt x="9217" y="10282"/>
                    </a:lnTo>
                    <a:lnTo>
                      <a:pt x="8888" y="10305"/>
                    </a:lnTo>
                    <a:lnTo>
                      <a:pt x="8196" y="10339"/>
                    </a:lnTo>
                    <a:lnTo>
                      <a:pt x="7505" y="10361"/>
                    </a:lnTo>
                    <a:lnTo>
                      <a:pt x="6813" y="10361"/>
                    </a:lnTo>
                    <a:lnTo>
                      <a:pt x="6145" y="10350"/>
                    </a:lnTo>
                    <a:lnTo>
                      <a:pt x="5532" y="10327"/>
                    </a:lnTo>
                    <a:lnTo>
                      <a:pt x="4977" y="10305"/>
                    </a:lnTo>
                    <a:lnTo>
                      <a:pt x="4161" y="10259"/>
                    </a:lnTo>
                    <a:lnTo>
                      <a:pt x="3855" y="10237"/>
                    </a:lnTo>
                    <a:lnTo>
                      <a:pt x="3855" y="10237"/>
                    </a:lnTo>
                    <a:lnTo>
                      <a:pt x="3379" y="10259"/>
                    </a:lnTo>
                    <a:lnTo>
                      <a:pt x="2880" y="10282"/>
                    </a:lnTo>
                    <a:lnTo>
                      <a:pt x="2279" y="10293"/>
                    </a:lnTo>
                    <a:lnTo>
                      <a:pt x="1644" y="10305"/>
                    </a:lnTo>
                    <a:lnTo>
                      <a:pt x="1043" y="10293"/>
                    </a:lnTo>
                    <a:lnTo>
                      <a:pt x="771" y="10282"/>
                    </a:lnTo>
                    <a:lnTo>
                      <a:pt x="533" y="10271"/>
                    </a:lnTo>
                    <a:lnTo>
                      <a:pt x="318" y="10237"/>
                    </a:lnTo>
                    <a:lnTo>
                      <a:pt x="159" y="10214"/>
                    </a:lnTo>
                    <a:lnTo>
                      <a:pt x="159" y="10214"/>
                    </a:lnTo>
                    <a:lnTo>
                      <a:pt x="102" y="10191"/>
                    </a:lnTo>
                    <a:lnTo>
                      <a:pt x="57" y="10169"/>
                    </a:lnTo>
                    <a:lnTo>
                      <a:pt x="34" y="10146"/>
                    </a:lnTo>
                    <a:lnTo>
                      <a:pt x="12" y="10112"/>
                    </a:lnTo>
                    <a:lnTo>
                      <a:pt x="0" y="10078"/>
                    </a:lnTo>
                    <a:lnTo>
                      <a:pt x="12" y="10044"/>
                    </a:lnTo>
                    <a:lnTo>
                      <a:pt x="23" y="9999"/>
                    </a:lnTo>
                    <a:lnTo>
                      <a:pt x="46" y="9953"/>
                    </a:lnTo>
                    <a:lnTo>
                      <a:pt x="114" y="9874"/>
                    </a:lnTo>
                    <a:lnTo>
                      <a:pt x="216" y="9772"/>
                    </a:lnTo>
                    <a:lnTo>
                      <a:pt x="340" y="9670"/>
                    </a:lnTo>
                    <a:lnTo>
                      <a:pt x="488" y="9568"/>
                    </a:lnTo>
                    <a:lnTo>
                      <a:pt x="647" y="9466"/>
                    </a:lnTo>
                    <a:lnTo>
                      <a:pt x="817" y="9364"/>
                    </a:lnTo>
                    <a:lnTo>
                      <a:pt x="998" y="9273"/>
                    </a:lnTo>
                    <a:lnTo>
                      <a:pt x="1179" y="9194"/>
                    </a:lnTo>
                    <a:lnTo>
                      <a:pt x="1349" y="9114"/>
                    </a:lnTo>
                    <a:lnTo>
                      <a:pt x="1519" y="9046"/>
                    </a:lnTo>
                    <a:lnTo>
                      <a:pt x="1678" y="9001"/>
                    </a:lnTo>
                    <a:lnTo>
                      <a:pt x="1814" y="8967"/>
                    </a:lnTo>
                    <a:lnTo>
                      <a:pt x="1814" y="8967"/>
                    </a:lnTo>
                    <a:lnTo>
                      <a:pt x="1939" y="8956"/>
                    </a:lnTo>
                    <a:lnTo>
                      <a:pt x="2075" y="8956"/>
                    </a:lnTo>
                    <a:lnTo>
                      <a:pt x="2211" y="8956"/>
                    </a:lnTo>
                    <a:lnTo>
                      <a:pt x="2358" y="8967"/>
                    </a:lnTo>
                    <a:lnTo>
                      <a:pt x="2664" y="9012"/>
                    </a:lnTo>
                    <a:lnTo>
                      <a:pt x="2959" y="9069"/>
                    </a:lnTo>
                    <a:lnTo>
                      <a:pt x="3220" y="9137"/>
                    </a:lnTo>
                    <a:lnTo>
                      <a:pt x="3435" y="9194"/>
                    </a:lnTo>
                    <a:lnTo>
                      <a:pt x="3628" y="9250"/>
                    </a:lnTo>
                    <a:lnTo>
                      <a:pt x="7652" y="7799"/>
                    </a:lnTo>
                    <a:lnTo>
                      <a:pt x="7652" y="7799"/>
                    </a:lnTo>
                    <a:lnTo>
                      <a:pt x="6462" y="4569"/>
                    </a:lnTo>
                    <a:lnTo>
                      <a:pt x="6462" y="4569"/>
                    </a:lnTo>
                    <a:lnTo>
                      <a:pt x="6473" y="4013"/>
                    </a:lnTo>
                    <a:lnTo>
                      <a:pt x="6485" y="3435"/>
                    </a:lnTo>
                    <a:lnTo>
                      <a:pt x="6473" y="2324"/>
                    </a:lnTo>
                    <a:lnTo>
                      <a:pt x="6462" y="1485"/>
                    </a:lnTo>
                    <a:lnTo>
                      <a:pt x="6462" y="11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954;p29"/>
              <p:cNvSpPr/>
              <p:nvPr/>
            </p:nvSpPr>
            <p:spPr>
              <a:xfrm>
                <a:off x="7635090" y="-877955"/>
                <a:ext cx="45746" cy="24586"/>
              </a:xfrm>
              <a:custGeom>
                <a:avLst/>
                <a:gdLst/>
                <a:ahLst/>
                <a:cxnLst/>
                <a:rect l="l" t="t" r="r" b="b"/>
                <a:pathLst>
                  <a:path w="761" h="409" extrusionOk="0">
                    <a:moveTo>
                      <a:pt x="760" y="1"/>
                    </a:moveTo>
                    <a:lnTo>
                      <a:pt x="522" y="80"/>
                    </a:lnTo>
                    <a:lnTo>
                      <a:pt x="295" y="182"/>
                    </a:lnTo>
                    <a:lnTo>
                      <a:pt x="522" y="91"/>
                    </a:lnTo>
                    <a:lnTo>
                      <a:pt x="760" y="1"/>
                    </a:lnTo>
                    <a:close/>
                    <a:moveTo>
                      <a:pt x="295" y="182"/>
                    </a:moveTo>
                    <a:lnTo>
                      <a:pt x="114" y="273"/>
                    </a:lnTo>
                    <a:lnTo>
                      <a:pt x="46" y="318"/>
                    </a:lnTo>
                    <a:lnTo>
                      <a:pt x="12" y="363"/>
                    </a:lnTo>
                    <a:lnTo>
                      <a:pt x="57" y="329"/>
                    </a:lnTo>
                    <a:lnTo>
                      <a:pt x="114" y="284"/>
                    </a:lnTo>
                    <a:lnTo>
                      <a:pt x="295" y="182"/>
                    </a:lnTo>
                    <a:close/>
                    <a:moveTo>
                      <a:pt x="12" y="363"/>
                    </a:moveTo>
                    <a:lnTo>
                      <a:pt x="1" y="397"/>
                    </a:lnTo>
                    <a:lnTo>
                      <a:pt x="1" y="409"/>
                    </a:lnTo>
                    <a:lnTo>
                      <a:pt x="12" y="363"/>
                    </a:lnTo>
                    <a:close/>
                  </a:path>
                </a:pathLst>
              </a:custGeom>
              <a:solidFill>
                <a:srgbClr val="EF9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955;p29"/>
              <p:cNvSpPr/>
              <p:nvPr/>
            </p:nvSpPr>
            <p:spPr>
              <a:xfrm>
                <a:off x="7615313" y="-897732"/>
                <a:ext cx="81873" cy="38893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647" extrusionOk="0">
                    <a:moveTo>
                      <a:pt x="1361" y="1"/>
                    </a:moveTo>
                    <a:lnTo>
                      <a:pt x="1203" y="23"/>
                    </a:lnTo>
                    <a:lnTo>
                      <a:pt x="1044" y="57"/>
                    </a:lnTo>
                    <a:lnTo>
                      <a:pt x="896" y="91"/>
                    </a:lnTo>
                    <a:lnTo>
                      <a:pt x="738" y="137"/>
                    </a:lnTo>
                    <a:lnTo>
                      <a:pt x="590" y="194"/>
                    </a:lnTo>
                    <a:lnTo>
                      <a:pt x="443" y="262"/>
                    </a:lnTo>
                    <a:lnTo>
                      <a:pt x="307" y="341"/>
                    </a:lnTo>
                    <a:lnTo>
                      <a:pt x="171" y="432"/>
                    </a:lnTo>
                    <a:lnTo>
                      <a:pt x="114" y="488"/>
                    </a:lnTo>
                    <a:lnTo>
                      <a:pt x="58" y="545"/>
                    </a:lnTo>
                    <a:lnTo>
                      <a:pt x="12" y="613"/>
                    </a:lnTo>
                    <a:lnTo>
                      <a:pt x="1" y="647"/>
                    </a:lnTo>
                    <a:lnTo>
                      <a:pt x="24" y="613"/>
                    </a:lnTo>
                    <a:lnTo>
                      <a:pt x="69" y="545"/>
                    </a:lnTo>
                    <a:lnTo>
                      <a:pt x="126" y="488"/>
                    </a:lnTo>
                    <a:lnTo>
                      <a:pt x="182" y="443"/>
                    </a:lnTo>
                    <a:lnTo>
                      <a:pt x="307" y="352"/>
                    </a:lnTo>
                    <a:lnTo>
                      <a:pt x="454" y="273"/>
                    </a:lnTo>
                    <a:lnTo>
                      <a:pt x="590" y="205"/>
                    </a:lnTo>
                    <a:lnTo>
                      <a:pt x="738" y="148"/>
                    </a:lnTo>
                    <a:lnTo>
                      <a:pt x="896" y="103"/>
                    </a:lnTo>
                    <a:lnTo>
                      <a:pt x="1055" y="57"/>
                    </a:lnTo>
                    <a:lnTo>
                      <a:pt x="1203" y="35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rgbClr val="EF9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956;p29"/>
              <p:cNvSpPr/>
              <p:nvPr/>
            </p:nvSpPr>
            <p:spPr>
              <a:xfrm>
                <a:off x="7596919" y="-894967"/>
                <a:ext cx="43702" cy="3408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67" extrusionOk="0">
                    <a:moveTo>
                      <a:pt x="726" y="0"/>
                    </a:moveTo>
                    <a:lnTo>
                      <a:pt x="568" y="57"/>
                    </a:lnTo>
                    <a:lnTo>
                      <a:pt x="420" y="136"/>
                    </a:lnTo>
                    <a:lnTo>
                      <a:pt x="284" y="227"/>
                    </a:lnTo>
                    <a:lnTo>
                      <a:pt x="432" y="136"/>
                    </a:lnTo>
                    <a:lnTo>
                      <a:pt x="579" y="68"/>
                    </a:lnTo>
                    <a:lnTo>
                      <a:pt x="726" y="0"/>
                    </a:lnTo>
                    <a:close/>
                    <a:moveTo>
                      <a:pt x="284" y="227"/>
                    </a:moveTo>
                    <a:lnTo>
                      <a:pt x="148" y="329"/>
                    </a:lnTo>
                    <a:lnTo>
                      <a:pt x="91" y="386"/>
                    </a:lnTo>
                    <a:lnTo>
                      <a:pt x="46" y="454"/>
                    </a:lnTo>
                    <a:lnTo>
                      <a:pt x="103" y="397"/>
                    </a:lnTo>
                    <a:lnTo>
                      <a:pt x="159" y="329"/>
                    </a:lnTo>
                    <a:lnTo>
                      <a:pt x="284" y="227"/>
                    </a:lnTo>
                    <a:close/>
                    <a:moveTo>
                      <a:pt x="46" y="454"/>
                    </a:moveTo>
                    <a:lnTo>
                      <a:pt x="1" y="533"/>
                    </a:lnTo>
                    <a:lnTo>
                      <a:pt x="1" y="567"/>
                    </a:lnTo>
                    <a:lnTo>
                      <a:pt x="12" y="533"/>
                    </a:lnTo>
                    <a:lnTo>
                      <a:pt x="46" y="454"/>
                    </a:lnTo>
                    <a:close/>
                  </a:path>
                </a:pathLst>
              </a:custGeom>
              <a:solidFill>
                <a:srgbClr val="EF9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957;p29"/>
              <p:cNvSpPr/>
              <p:nvPr/>
            </p:nvSpPr>
            <p:spPr>
              <a:xfrm>
                <a:off x="7813624" y="-1618663"/>
                <a:ext cx="419826" cy="427280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7108" extrusionOk="0">
                    <a:moveTo>
                      <a:pt x="239" y="0"/>
                    </a:moveTo>
                    <a:lnTo>
                      <a:pt x="57" y="11"/>
                    </a:lnTo>
                    <a:lnTo>
                      <a:pt x="1" y="23"/>
                    </a:lnTo>
                    <a:lnTo>
                      <a:pt x="1452" y="3752"/>
                    </a:lnTo>
                    <a:lnTo>
                      <a:pt x="1531" y="4047"/>
                    </a:lnTo>
                    <a:lnTo>
                      <a:pt x="1644" y="4387"/>
                    </a:lnTo>
                    <a:lnTo>
                      <a:pt x="1780" y="4784"/>
                    </a:lnTo>
                    <a:lnTo>
                      <a:pt x="1939" y="5215"/>
                    </a:lnTo>
                    <a:lnTo>
                      <a:pt x="2302" y="6144"/>
                    </a:lnTo>
                    <a:lnTo>
                      <a:pt x="2699" y="7108"/>
                    </a:lnTo>
                    <a:lnTo>
                      <a:pt x="3050" y="7108"/>
                    </a:lnTo>
                    <a:lnTo>
                      <a:pt x="3300" y="7097"/>
                    </a:lnTo>
                    <a:lnTo>
                      <a:pt x="3594" y="7074"/>
                    </a:lnTo>
                    <a:lnTo>
                      <a:pt x="3934" y="7029"/>
                    </a:lnTo>
                    <a:lnTo>
                      <a:pt x="4297" y="6961"/>
                    </a:lnTo>
                    <a:lnTo>
                      <a:pt x="4683" y="6870"/>
                    </a:lnTo>
                    <a:lnTo>
                      <a:pt x="4898" y="6802"/>
                    </a:lnTo>
                    <a:lnTo>
                      <a:pt x="5102" y="6734"/>
                    </a:lnTo>
                    <a:lnTo>
                      <a:pt x="5510" y="6575"/>
                    </a:lnTo>
                    <a:lnTo>
                      <a:pt x="5907" y="6394"/>
                    </a:lnTo>
                    <a:lnTo>
                      <a:pt x="6247" y="6224"/>
                    </a:lnTo>
                    <a:lnTo>
                      <a:pt x="6553" y="6065"/>
                    </a:lnTo>
                    <a:lnTo>
                      <a:pt x="6780" y="5940"/>
                    </a:lnTo>
                    <a:lnTo>
                      <a:pt x="6984" y="5816"/>
                    </a:lnTo>
                    <a:lnTo>
                      <a:pt x="6859" y="5396"/>
                    </a:lnTo>
                    <a:lnTo>
                      <a:pt x="6712" y="4977"/>
                    </a:lnTo>
                    <a:lnTo>
                      <a:pt x="6542" y="4569"/>
                    </a:lnTo>
                    <a:lnTo>
                      <a:pt x="6349" y="4160"/>
                    </a:lnTo>
                    <a:lnTo>
                      <a:pt x="6134" y="3764"/>
                    </a:lnTo>
                    <a:lnTo>
                      <a:pt x="5907" y="3367"/>
                    </a:lnTo>
                    <a:lnTo>
                      <a:pt x="5657" y="2993"/>
                    </a:lnTo>
                    <a:lnTo>
                      <a:pt x="5385" y="2630"/>
                    </a:lnTo>
                    <a:lnTo>
                      <a:pt x="5113" y="2279"/>
                    </a:lnTo>
                    <a:lnTo>
                      <a:pt x="4819" y="1961"/>
                    </a:lnTo>
                    <a:lnTo>
                      <a:pt x="4513" y="1655"/>
                    </a:lnTo>
                    <a:lnTo>
                      <a:pt x="4206" y="1372"/>
                    </a:lnTo>
                    <a:lnTo>
                      <a:pt x="3889" y="1111"/>
                    </a:lnTo>
                    <a:lnTo>
                      <a:pt x="3572" y="884"/>
                    </a:lnTo>
                    <a:lnTo>
                      <a:pt x="3413" y="771"/>
                    </a:lnTo>
                    <a:lnTo>
                      <a:pt x="3254" y="680"/>
                    </a:lnTo>
                    <a:lnTo>
                      <a:pt x="3084" y="590"/>
                    </a:lnTo>
                    <a:lnTo>
                      <a:pt x="2925" y="510"/>
                    </a:lnTo>
                    <a:lnTo>
                      <a:pt x="2642" y="397"/>
                    </a:lnTo>
                    <a:lnTo>
                      <a:pt x="2370" y="295"/>
                    </a:lnTo>
                    <a:lnTo>
                      <a:pt x="2098" y="215"/>
                    </a:lnTo>
                    <a:lnTo>
                      <a:pt x="1837" y="147"/>
                    </a:lnTo>
                    <a:lnTo>
                      <a:pt x="1576" y="91"/>
                    </a:lnTo>
                    <a:lnTo>
                      <a:pt x="1338" y="57"/>
                    </a:lnTo>
                    <a:lnTo>
                      <a:pt x="1112" y="23"/>
                    </a:lnTo>
                    <a:lnTo>
                      <a:pt x="896" y="11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958;p29"/>
              <p:cNvSpPr/>
              <p:nvPr/>
            </p:nvSpPr>
            <p:spPr>
              <a:xfrm>
                <a:off x="7913831" y="-1348156"/>
                <a:ext cx="62757" cy="15749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2620" extrusionOk="0">
                    <a:moveTo>
                      <a:pt x="34" y="1"/>
                    </a:moveTo>
                    <a:lnTo>
                      <a:pt x="0" y="12"/>
                    </a:lnTo>
                    <a:lnTo>
                      <a:pt x="1009" y="2619"/>
                    </a:lnTo>
                    <a:lnTo>
                      <a:pt x="1043" y="2608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959;p29"/>
              <p:cNvSpPr/>
              <p:nvPr/>
            </p:nvSpPr>
            <p:spPr>
              <a:xfrm>
                <a:off x="7960839" y="-1306558"/>
                <a:ext cx="276037" cy="118602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1973" extrusionOk="0">
                    <a:moveTo>
                      <a:pt x="4319" y="0"/>
                    </a:moveTo>
                    <a:lnTo>
                      <a:pt x="4240" y="68"/>
                    </a:lnTo>
                    <a:lnTo>
                      <a:pt x="4025" y="227"/>
                    </a:lnTo>
                    <a:lnTo>
                      <a:pt x="3866" y="340"/>
                    </a:lnTo>
                    <a:lnTo>
                      <a:pt x="3662" y="465"/>
                    </a:lnTo>
                    <a:lnTo>
                      <a:pt x="3435" y="590"/>
                    </a:lnTo>
                    <a:lnTo>
                      <a:pt x="3174" y="714"/>
                    </a:lnTo>
                    <a:lnTo>
                      <a:pt x="2880" y="839"/>
                    </a:lnTo>
                    <a:lnTo>
                      <a:pt x="2551" y="964"/>
                    </a:lnTo>
                    <a:lnTo>
                      <a:pt x="2200" y="1077"/>
                    </a:lnTo>
                    <a:lnTo>
                      <a:pt x="1814" y="1168"/>
                    </a:lnTo>
                    <a:lnTo>
                      <a:pt x="1610" y="1202"/>
                    </a:lnTo>
                    <a:lnTo>
                      <a:pt x="1406" y="1236"/>
                    </a:lnTo>
                    <a:lnTo>
                      <a:pt x="1179" y="1258"/>
                    </a:lnTo>
                    <a:lnTo>
                      <a:pt x="964" y="1281"/>
                    </a:lnTo>
                    <a:lnTo>
                      <a:pt x="726" y="1292"/>
                    </a:lnTo>
                    <a:lnTo>
                      <a:pt x="250" y="1292"/>
                    </a:lnTo>
                    <a:lnTo>
                      <a:pt x="0" y="1281"/>
                    </a:lnTo>
                    <a:lnTo>
                      <a:pt x="0" y="1281"/>
                    </a:lnTo>
                    <a:lnTo>
                      <a:pt x="170" y="1950"/>
                    </a:lnTo>
                    <a:lnTo>
                      <a:pt x="261" y="1961"/>
                    </a:lnTo>
                    <a:lnTo>
                      <a:pt x="499" y="1973"/>
                    </a:lnTo>
                    <a:lnTo>
                      <a:pt x="680" y="1973"/>
                    </a:lnTo>
                    <a:lnTo>
                      <a:pt x="896" y="1961"/>
                    </a:lnTo>
                    <a:lnTo>
                      <a:pt x="1145" y="1939"/>
                    </a:lnTo>
                    <a:lnTo>
                      <a:pt x="1429" y="1905"/>
                    </a:lnTo>
                    <a:lnTo>
                      <a:pt x="1735" y="1848"/>
                    </a:lnTo>
                    <a:lnTo>
                      <a:pt x="2075" y="1757"/>
                    </a:lnTo>
                    <a:lnTo>
                      <a:pt x="2438" y="1655"/>
                    </a:lnTo>
                    <a:lnTo>
                      <a:pt x="2823" y="1519"/>
                    </a:lnTo>
                    <a:lnTo>
                      <a:pt x="3242" y="1338"/>
                    </a:lnTo>
                    <a:lnTo>
                      <a:pt x="3673" y="1134"/>
                    </a:lnTo>
                    <a:lnTo>
                      <a:pt x="3900" y="1009"/>
                    </a:lnTo>
                    <a:lnTo>
                      <a:pt x="4127" y="884"/>
                    </a:lnTo>
                    <a:lnTo>
                      <a:pt x="4365" y="748"/>
                    </a:lnTo>
                    <a:lnTo>
                      <a:pt x="4591" y="590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960;p29"/>
              <p:cNvSpPr/>
              <p:nvPr/>
            </p:nvSpPr>
            <p:spPr>
              <a:xfrm>
                <a:off x="7720269" y="-1662966"/>
                <a:ext cx="136335" cy="134953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2245" extrusionOk="0">
                    <a:moveTo>
                      <a:pt x="1769" y="0"/>
                    </a:moveTo>
                    <a:lnTo>
                      <a:pt x="1554" y="170"/>
                    </a:lnTo>
                    <a:lnTo>
                      <a:pt x="1055" y="533"/>
                    </a:lnTo>
                    <a:lnTo>
                      <a:pt x="749" y="737"/>
                    </a:lnTo>
                    <a:lnTo>
                      <a:pt x="465" y="918"/>
                    </a:lnTo>
                    <a:lnTo>
                      <a:pt x="329" y="998"/>
                    </a:lnTo>
                    <a:lnTo>
                      <a:pt x="205" y="1066"/>
                    </a:lnTo>
                    <a:lnTo>
                      <a:pt x="91" y="1111"/>
                    </a:lnTo>
                    <a:lnTo>
                      <a:pt x="1" y="1145"/>
                    </a:lnTo>
                    <a:lnTo>
                      <a:pt x="69" y="1179"/>
                    </a:lnTo>
                    <a:lnTo>
                      <a:pt x="125" y="1236"/>
                    </a:lnTo>
                    <a:lnTo>
                      <a:pt x="239" y="1349"/>
                    </a:lnTo>
                    <a:lnTo>
                      <a:pt x="341" y="1485"/>
                    </a:lnTo>
                    <a:lnTo>
                      <a:pt x="431" y="1633"/>
                    </a:lnTo>
                    <a:lnTo>
                      <a:pt x="511" y="1791"/>
                    </a:lnTo>
                    <a:lnTo>
                      <a:pt x="579" y="1950"/>
                    </a:lnTo>
                    <a:lnTo>
                      <a:pt x="703" y="2245"/>
                    </a:lnTo>
                    <a:lnTo>
                      <a:pt x="806" y="2177"/>
                    </a:lnTo>
                    <a:lnTo>
                      <a:pt x="919" y="2086"/>
                    </a:lnTo>
                    <a:lnTo>
                      <a:pt x="1157" y="1871"/>
                    </a:lnTo>
                    <a:lnTo>
                      <a:pt x="1418" y="1621"/>
                    </a:lnTo>
                    <a:lnTo>
                      <a:pt x="1678" y="1372"/>
                    </a:lnTo>
                    <a:lnTo>
                      <a:pt x="2086" y="930"/>
                    </a:lnTo>
                    <a:lnTo>
                      <a:pt x="2268" y="748"/>
                    </a:lnTo>
                    <a:lnTo>
                      <a:pt x="1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961;p29"/>
              <p:cNvSpPr/>
              <p:nvPr/>
            </p:nvSpPr>
            <p:spPr>
              <a:xfrm>
                <a:off x="7650779" y="-1644571"/>
                <a:ext cx="69550" cy="1070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781" extrusionOk="0">
                    <a:moveTo>
                      <a:pt x="476" y="0"/>
                    </a:moveTo>
                    <a:lnTo>
                      <a:pt x="408" y="34"/>
                    </a:lnTo>
                    <a:lnTo>
                      <a:pt x="340" y="80"/>
                    </a:lnTo>
                    <a:lnTo>
                      <a:pt x="182" y="216"/>
                    </a:lnTo>
                    <a:lnTo>
                      <a:pt x="0" y="374"/>
                    </a:lnTo>
                    <a:lnTo>
                      <a:pt x="12" y="556"/>
                    </a:lnTo>
                    <a:lnTo>
                      <a:pt x="46" y="737"/>
                    </a:lnTo>
                    <a:lnTo>
                      <a:pt x="80" y="953"/>
                    </a:lnTo>
                    <a:lnTo>
                      <a:pt x="136" y="1191"/>
                    </a:lnTo>
                    <a:lnTo>
                      <a:pt x="204" y="1429"/>
                    </a:lnTo>
                    <a:lnTo>
                      <a:pt x="250" y="1531"/>
                    </a:lnTo>
                    <a:lnTo>
                      <a:pt x="295" y="1633"/>
                    </a:lnTo>
                    <a:lnTo>
                      <a:pt x="340" y="1712"/>
                    </a:lnTo>
                    <a:lnTo>
                      <a:pt x="397" y="1780"/>
                    </a:lnTo>
                    <a:lnTo>
                      <a:pt x="465" y="1621"/>
                    </a:lnTo>
                    <a:lnTo>
                      <a:pt x="544" y="1463"/>
                    </a:lnTo>
                    <a:lnTo>
                      <a:pt x="647" y="1315"/>
                    </a:lnTo>
                    <a:lnTo>
                      <a:pt x="749" y="1179"/>
                    </a:lnTo>
                    <a:lnTo>
                      <a:pt x="862" y="1055"/>
                    </a:lnTo>
                    <a:lnTo>
                      <a:pt x="964" y="953"/>
                    </a:lnTo>
                    <a:lnTo>
                      <a:pt x="1066" y="885"/>
                    </a:lnTo>
                    <a:lnTo>
                      <a:pt x="1157" y="839"/>
                    </a:lnTo>
                    <a:lnTo>
                      <a:pt x="1066" y="782"/>
                    </a:lnTo>
                    <a:lnTo>
                      <a:pt x="964" y="714"/>
                    </a:lnTo>
                    <a:lnTo>
                      <a:pt x="851" y="612"/>
                    </a:lnTo>
                    <a:lnTo>
                      <a:pt x="737" y="499"/>
                    </a:lnTo>
                    <a:lnTo>
                      <a:pt x="624" y="352"/>
                    </a:lnTo>
                    <a:lnTo>
                      <a:pt x="578" y="272"/>
                    </a:lnTo>
                    <a:lnTo>
                      <a:pt x="533" y="182"/>
                    </a:lnTo>
                    <a:lnTo>
                      <a:pt x="499" y="91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962;p29"/>
              <p:cNvSpPr/>
              <p:nvPr/>
            </p:nvSpPr>
            <p:spPr>
              <a:xfrm>
                <a:off x="7560130" y="-2022800"/>
                <a:ext cx="304650" cy="282889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4706" extrusionOk="0">
                    <a:moveTo>
                      <a:pt x="2721" y="1"/>
                    </a:moveTo>
                    <a:lnTo>
                      <a:pt x="2551" y="12"/>
                    </a:lnTo>
                    <a:lnTo>
                      <a:pt x="2472" y="23"/>
                    </a:lnTo>
                    <a:lnTo>
                      <a:pt x="2393" y="46"/>
                    </a:lnTo>
                    <a:lnTo>
                      <a:pt x="2313" y="69"/>
                    </a:lnTo>
                    <a:lnTo>
                      <a:pt x="2245" y="114"/>
                    </a:lnTo>
                    <a:lnTo>
                      <a:pt x="2098" y="205"/>
                    </a:lnTo>
                    <a:lnTo>
                      <a:pt x="2018" y="250"/>
                    </a:lnTo>
                    <a:lnTo>
                      <a:pt x="1939" y="284"/>
                    </a:lnTo>
                    <a:lnTo>
                      <a:pt x="1871" y="295"/>
                    </a:lnTo>
                    <a:lnTo>
                      <a:pt x="1792" y="284"/>
                    </a:lnTo>
                    <a:lnTo>
                      <a:pt x="1633" y="261"/>
                    </a:lnTo>
                    <a:lnTo>
                      <a:pt x="1497" y="250"/>
                    </a:lnTo>
                    <a:lnTo>
                      <a:pt x="1361" y="239"/>
                    </a:lnTo>
                    <a:lnTo>
                      <a:pt x="1225" y="239"/>
                    </a:lnTo>
                    <a:lnTo>
                      <a:pt x="1100" y="250"/>
                    </a:lnTo>
                    <a:lnTo>
                      <a:pt x="964" y="273"/>
                    </a:lnTo>
                    <a:lnTo>
                      <a:pt x="828" y="307"/>
                    </a:lnTo>
                    <a:lnTo>
                      <a:pt x="703" y="352"/>
                    </a:lnTo>
                    <a:lnTo>
                      <a:pt x="579" y="409"/>
                    </a:lnTo>
                    <a:lnTo>
                      <a:pt x="465" y="477"/>
                    </a:lnTo>
                    <a:lnTo>
                      <a:pt x="363" y="556"/>
                    </a:lnTo>
                    <a:lnTo>
                      <a:pt x="261" y="658"/>
                    </a:lnTo>
                    <a:lnTo>
                      <a:pt x="182" y="760"/>
                    </a:lnTo>
                    <a:lnTo>
                      <a:pt x="103" y="874"/>
                    </a:lnTo>
                    <a:lnTo>
                      <a:pt x="57" y="998"/>
                    </a:lnTo>
                    <a:lnTo>
                      <a:pt x="23" y="1134"/>
                    </a:lnTo>
                    <a:lnTo>
                      <a:pt x="1" y="1259"/>
                    </a:lnTo>
                    <a:lnTo>
                      <a:pt x="12" y="1395"/>
                    </a:lnTo>
                    <a:lnTo>
                      <a:pt x="46" y="1531"/>
                    </a:lnTo>
                    <a:lnTo>
                      <a:pt x="91" y="1667"/>
                    </a:lnTo>
                    <a:lnTo>
                      <a:pt x="159" y="1780"/>
                    </a:lnTo>
                    <a:lnTo>
                      <a:pt x="239" y="1894"/>
                    </a:lnTo>
                    <a:lnTo>
                      <a:pt x="329" y="1996"/>
                    </a:lnTo>
                    <a:lnTo>
                      <a:pt x="431" y="2087"/>
                    </a:lnTo>
                    <a:lnTo>
                      <a:pt x="556" y="2166"/>
                    </a:lnTo>
                    <a:lnTo>
                      <a:pt x="669" y="2223"/>
                    </a:lnTo>
                    <a:lnTo>
                      <a:pt x="806" y="2279"/>
                    </a:lnTo>
                    <a:lnTo>
                      <a:pt x="942" y="2313"/>
                    </a:lnTo>
                    <a:lnTo>
                      <a:pt x="1066" y="2336"/>
                    </a:lnTo>
                    <a:lnTo>
                      <a:pt x="1214" y="2347"/>
                    </a:lnTo>
                    <a:lnTo>
                      <a:pt x="1486" y="2347"/>
                    </a:lnTo>
                    <a:lnTo>
                      <a:pt x="1622" y="2325"/>
                    </a:lnTo>
                    <a:lnTo>
                      <a:pt x="1758" y="2302"/>
                    </a:lnTo>
                    <a:lnTo>
                      <a:pt x="1894" y="2268"/>
                    </a:lnTo>
                    <a:lnTo>
                      <a:pt x="2155" y="2189"/>
                    </a:lnTo>
                    <a:lnTo>
                      <a:pt x="2415" y="2098"/>
                    </a:lnTo>
                    <a:lnTo>
                      <a:pt x="2676" y="1985"/>
                    </a:lnTo>
                    <a:lnTo>
                      <a:pt x="2687" y="2143"/>
                    </a:lnTo>
                    <a:lnTo>
                      <a:pt x="2710" y="2302"/>
                    </a:lnTo>
                    <a:lnTo>
                      <a:pt x="2755" y="2449"/>
                    </a:lnTo>
                    <a:lnTo>
                      <a:pt x="2812" y="2597"/>
                    </a:lnTo>
                    <a:lnTo>
                      <a:pt x="2880" y="2733"/>
                    </a:lnTo>
                    <a:lnTo>
                      <a:pt x="2959" y="2869"/>
                    </a:lnTo>
                    <a:lnTo>
                      <a:pt x="3050" y="2993"/>
                    </a:lnTo>
                    <a:lnTo>
                      <a:pt x="3152" y="3118"/>
                    </a:lnTo>
                    <a:lnTo>
                      <a:pt x="3288" y="3232"/>
                    </a:lnTo>
                    <a:lnTo>
                      <a:pt x="3424" y="3356"/>
                    </a:lnTo>
                    <a:lnTo>
                      <a:pt x="3481" y="3424"/>
                    </a:lnTo>
                    <a:lnTo>
                      <a:pt x="3538" y="3492"/>
                    </a:lnTo>
                    <a:lnTo>
                      <a:pt x="3583" y="3572"/>
                    </a:lnTo>
                    <a:lnTo>
                      <a:pt x="3628" y="3651"/>
                    </a:lnTo>
                    <a:lnTo>
                      <a:pt x="3674" y="3776"/>
                    </a:lnTo>
                    <a:lnTo>
                      <a:pt x="3696" y="3923"/>
                    </a:lnTo>
                    <a:lnTo>
                      <a:pt x="3730" y="4082"/>
                    </a:lnTo>
                    <a:lnTo>
                      <a:pt x="3753" y="4240"/>
                    </a:lnTo>
                    <a:lnTo>
                      <a:pt x="3798" y="4388"/>
                    </a:lnTo>
                    <a:lnTo>
                      <a:pt x="3832" y="4456"/>
                    </a:lnTo>
                    <a:lnTo>
                      <a:pt x="3878" y="4524"/>
                    </a:lnTo>
                    <a:lnTo>
                      <a:pt x="3923" y="4569"/>
                    </a:lnTo>
                    <a:lnTo>
                      <a:pt x="3968" y="4626"/>
                    </a:lnTo>
                    <a:lnTo>
                      <a:pt x="4036" y="4660"/>
                    </a:lnTo>
                    <a:lnTo>
                      <a:pt x="4116" y="4694"/>
                    </a:lnTo>
                    <a:lnTo>
                      <a:pt x="4161" y="4705"/>
                    </a:lnTo>
                    <a:lnTo>
                      <a:pt x="4218" y="4705"/>
                    </a:lnTo>
                    <a:lnTo>
                      <a:pt x="4274" y="4694"/>
                    </a:lnTo>
                    <a:lnTo>
                      <a:pt x="4320" y="4683"/>
                    </a:lnTo>
                    <a:lnTo>
                      <a:pt x="4422" y="4637"/>
                    </a:lnTo>
                    <a:lnTo>
                      <a:pt x="4501" y="4569"/>
                    </a:lnTo>
                    <a:lnTo>
                      <a:pt x="4592" y="4478"/>
                    </a:lnTo>
                    <a:lnTo>
                      <a:pt x="4671" y="4365"/>
                    </a:lnTo>
                    <a:lnTo>
                      <a:pt x="4739" y="4252"/>
                    </a:lnTo>
                    <a:lnTo>
                      <a:pt x="4807" y="4127"/>
                    </a:lnTo>
                    <a:lnTo>
                      <a:pt x="4853" y="4002"/>
                    </a:lnTo>
                    <a:lnTo>
                      <a:pt x="4898" y="3866"/>
                    </a:lnTo>
                    <a:lnTo>
                      <a:pt x="4943" y="3719"/>
                    </a:lnTo>
                    <a:lnTo>
                      <a:pt x="4977" y="3583"/>
                    </a:lnTo>
                    <a:lnTo>
                      <a:pt x="5023" y="3288"/>
                    </a:lnTo>
                    <a:lnTo>
                      <a:pt x="5045" y="2993"/>
                    </a:lnTo>
                    <a:lnTo>
                      <a:pt x="5057" y="2710"/>
                    </a:lnTo>
                    <a:lnTo>
                      <a:pt x="5068" y="2461"/>
                    </a:lnTo>
                    <a:lnTo>
                      <a:pt x="5068" y="2313"/>
                    </a:lnTo>
                    <a:lnTo>
                      <a:pt x="5057" y="2166"/>
                    </a:lnTo>
                    <a:lnTo>
                      <a:pt x="5045" y="2064"/>
                    </a:lnTo>
                    <a:lnTo>
                      <a:pt x="5023" y="1962"/>
                    </a:lnTo>
                    <a:lnTo>
                      <a:pt x="5000" y="1860"/>
                    </a:lnTo>
                    <a:lnTo>
                      <a:pt x="4955" y="1769"/>
                    </a:lnTo>
                    <a:lnTo>
                      <a:pt x="4921" y="1690"/>
                    </a:lnTo>
                    <a:lnTo>
                      <a:pt x="4864" y="1610"/>
                    </a:lnTo>
                    <a:lnTo>
                      <a:pt x="4796" y="1542"/>
                    </a:lnTo>
                    <a:lnTo>
                      <a:pt x="4716" y="1474"/>
                    </a:lnTo>
                    <a:lnTo>
                      <a:pt x="4626" y="1418"/>
                    </a:lnTo>
                    <a:lnTo>
                      <a:pt x="4569" y="1384"/>
                    </a:lnTo>
                    <a:lnTo>
                      <a:pt x="4524" y="1350"/>
                    </a:lnTo>
                    <a:lnTo>
                      <a:pt x="4490" y="1304"/>
                    </a:lnTo>
                    <a:lnTo>
                      <a:pt x="4467" y="1248"/>
                    </a:lnTo>
                    <a:lnTo>
                      <a:pt x="4410" y="1134"/>
                    </a:lnTo>
                    <a:lnTo>
                      <a:pt x="4365" y="1021"/>
                    </a:lnTo>
                    <a:lnTo>
                      <a:pt x="4297" y="919"/>
                    </a:lnTo>
                    <a:lnTo>
                      <a:pt x="4229" y="806"/>
                    </a:lnTo>
                    <a:lnTo>
                      <a:pt x="4161" y="704"/>
                    </a:lnTo>
                    <a:lnTo>
                      <a:pt x="4082" y="613"/>
                    </a:lnTo>
                    <a:lnTo>
                      <a:pt x="3991" y="522"/>
                    </a:lnTo>
                    <a:lnTo>
                      <a:pt x="3900" y="443"/>
                    </a:lnTo>
                    <a:lnTo>
                      <a:pt x="3798" y="363"/>
                    </a:lnTo>
                    <a:lnTo>
                      <a:pt x="3696" y="295"/>
                    </a:lnTo>
                    <a:lnTo>
                      <a:pt x="3594" y="227"/>
                    </a:lnTo>
                    <a:lnTo>
                      <a:pt x="3481" y="171"/>
                    </a:lnTo>
                    <a:lnTo>
                      <a:pt x="3367" y="125"/>
                    </a:lnTo>
                    <a:lnTo>
                      <a:pt x="3243" y="80"/>
                    </a:lnTo>
                    <a:lnTo>
                      <a:pt x="3129" y="46"/>
                    </a:lnTo>
                    <a:lnTo>
                      <a:pt x="3005" y="23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963;p29"/>
              <p:cNvSpPr/>
              <p:nvPr/>
            </p:nvSpPr>
            <p:spPr>
              <a:xfrm>
                <a:off x="7750926" y="-1834046"/>
                <a:ext cx="36849" cy="723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03" extrusionOk="0">
                    <a:moveTo>
                      <a:pt x="318" y="1"/>
                    </a:moveTo>
                    <a:lnTo>
                      <a:pt x="273" y="12"/>
                    </a:lnTo>
                    <a:lnTo>
                      <a:pt x="227" y="35"/>
                    </a:lnTo>
                    <a:lnTo>
                      <a:pt x="193" y="69"/>
                    </a:lnTo>
                    <a:lnTo>
                      <a:pt x="159" y="103"/>
                    </a:lnTo>
                    <a:lnTo>
                      <a:pt x="91" y="182"/>
                    </a:lnTo>
                    <a:lnTo>
                      <a:pt x="46" y="284"/>
                    </a:lnTo>
                    <a:lnTo>
                      <a:pt x="1" y="398"/>
                    </a:lnTo>
                    <a:lnTo>
                      <a:pt x="205" y="1123"/>
                    </a:lnTo>
                    <a:lnTo>
                      <a:pt x="227" y="1157"/>
                    </a:lnTo>
                    <a:lnTo>
                      <a:pt x="273" y="1180"/>
                    </a:lnTo>
                    <a:lnTo>
                      <a:pt x="307" y="1202"/>
                    </a:lnTo>
                    <a:lnTo>
                      <a:pt x="352" y="1202"/>
                    </a:lnTo>
                    <a:lnTo>
                      <a:pt x="398" y="1191"/>
                    </a:lnTo>
                    <a:lnTo>
                      <a:pt x="443" y="1168"/>
                    </a:lnTo>
                    <a:lnTo>
                      <a:pt x="477" y="1134"/>
                    </a:lnTo>
                    <a:lnTo>
                      <a:pt x="511" y="1100"/>
                    </a:lnTo>
                    <a:lnTo>
                      <a:pt x="556" y="998"/>
                    </a:lnTo>
                    <a:lnTo>
                      <a:pt x="590" y="896"/>
                    </a:lnTo>
                    <a:lnTo>
                      <a:pt x="602" y="772"/>
                    </a:lnTo>
                    <a:lnTo>
                      <a:pt x="613" y="658"/>
                    </a:lnTo>
                    <a:lnTo>
                      <a:pt x="602" y="364"/>
                    </a:lnTo>
                    <a:lnTo>
                      <a:pt x="590" y="239"/>
                    </a:lnTo>
                    <a:lnTo>
                      <a:pt x="579" y="182"/>
                    </a:lnTo>
                    <a:lnTo>
                      <a:pt x="556" y="126"/>
                    </a:lnTo>
                    <a:lnTo>
                      <a:pt x="534" y="80"/>
                    </a:lnTo>
                    <a:lnTo>
                      <a:pt x="488" y="46"/>
                    </a:lnTo>
                    <a:lnTo>
                      <a:pt x="454" y="12"/>
                    </a:lnTo>
                    <a:lnTo>
                      <a:pt x="409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964;p29"/>
              <p:cNvSpPr/>
              <p:nvPr/>
            </p:nvSpPr>
            <p:spPr>
              <a:xfrm>
                <a:off x="7750926" y="-1834046"/>
                <a:ext cx="36849" cy="7231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03" fill="none" extrusionOk="0">
                    <a:moveTo>
                      <a:pt x="1" y="398"/>
                    </a:moveTo>
                    <a:lnTo>
                      <a:pt x="1" y="398"/>
                    </a:lnTo>
                    <a:lnTo>
                      <a:pt x="46" y="284"/>
                    </a:lnTo>
                    <a:lnTo>
                      <a:pt x="91" y="182"/>
                    </a:lnTo>
                    <a:lnTo>
                      <a:pt x="159" y="103"/>
                    </a:lnTo>
                    <a:lnTo>
                      <a:pt x="193" y="69"/>
                    </a:lnTo>
                    <a:lnTo>
                      <a:pt x="227" y="35"/>
                    </a:lnTo>
                    <a:lnTo>
                      <a:pt x="227" y="35"/>
                    </a:lnTo>
                    <a:lnTo>
                      <a:pt x="273" y="12"/>
                    </a:lnTo>
                    <a:lnTo>
                      <a:pt x="318" y="1"/>
                    </a:lnTo>
                    <a:lnTo>
                      <a:pt x="364" y="1"/>
                    </a:lnTo>
                    <a:lnTo>
                      <a:pt x="409" y="1"/>
                    </a:lnTo>
                    <a:lnTo>
                      <a:pt x="454" y="12"/>
                    </a:lnTo>
                    <a:lnTo>
                      <a:pt x="488" y="46"/>
                    </a:lnTo>
                    <a:lnTo>
                      <a:pt x="534" y="80"/>
                    </a:lnTo>
                    <a:lnTo>
                      <a:pt x="556" y="126"/>
                    </a:lnTo>
                    <a:lnTo>
                      <a:pt x="556" y="126"/>
                    </a:lnTo>
                    <a:lnTo>
                      <a:pt x="579" y="182"/>
                    </a:lnTo>
                    <a:lnTo>
                      <a:pt x="590" y="239"/>
                    </a:lnTo>
                    <a:lnTo>
                      <a:pt x="602" y="364"/>
                    </a:lnTo>
                    <a:lnTo>
                      <a:pt x="602" y="364"/>
                    </a:lnTo>
                    <a:lnTo>
                      <a:pt x="613" y="658"/>
                    </a:lnTo>
                    <a:lnTo>
                      <a:pt x="613" y="658"/>
                    </a:lnTo>
                    <a:lnTo>
                      <a:pt x="602" y="772"/>
                    </a:lnTo>
                    <a:lnTo>
                      <a:pt x="590" y="896"/>
                    </a:lnTo>
                    <a:lnTo>
                      <a:pt x="556" y="998"/>
                    </a:lnTo>
                    <a:lnTo>
                      <a:pt x="511" y="1100"/>
                    </a:lnTo>
                    <a:lnTo>
                      <a:pt x="511" y="1100"/>
                    </a:lnTo>
                    <a:lnTo>
                      <a:pt x="477" y="1134"/>
                    </a:lnTo>
                    <a:lnTo>
                      <a:pt x="443" y="1168"/>
                    </a:lnTo>
                    <a:lnTo>
                      <a:pt x="398" y="1191"/>
                    </a:lnTo>
                    <a:lnTo>
                      <a:pt x="352" y="1202"/>
                    </a:lnTo>
                    <a:lnTo>
                      <a:pt x="307" y="1202"/>
                    </a:lnTo>
                    <a:lnTo>
                      <a:pt x="273" y="1180"/>
                    </a:lnTo>
                    <a:lnTo>
                      <a:pt x="227" y="1157"/>
                    </a:lnTo>
                    <a:lnTo>
                      <a:pt x="205" y="112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965;p29"/>
              <p:cNvSpPr/>
              <p:nvPr/>
            </p:nvSpPr>
            <p:spPr>
              <a:xfrm>
                <a:off x="7676688" y="-1723620"/>
                <a:ext cx="89988" cy="25969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432" extrusionOk="0">
                    <a:moveTo>
                      <a:pt x="1485" y="0"/>
                    </a:moveTo>
                    <a:lnTo>
                      <a:pt x="1360" y="114"/>
                    </a:lnTo>
                    <a:lnTo>
                      <a:pt x="1224" y="204"/>
                    </a:lnTo>
                    <a:lnTo>
                      <a:pt x="1088" y="272"/>
                    </a:lnTo>
                    <a:lnTo>
                      <a:pt x="952" y="329"/>
                    </a:lnTo>
                    <a:lnTo>
                      <a:pt x="816" y="363"/>
                    </a:lnTo>
                    <a:lnTo>
                      <a:pt x="692" y="386"/>
                    </a:lnTo>
                    <a:lnTo>
                      <a:pt x="556" y="397"/>
                    </a:lnTo>
                    <a:lnTo>
                      <a:pt x="442" y="408"/>
                    </a:lnTo>
                    <a:lnTo>
                      <a:pt x="272" y="397"/>
                    </a:lnTo>
                    <a:lnTo>
                      <a:pt x="125" y="374"/>
                    </a:lnTo>
                    <a:lnTo>
                      <a:pt x="34" y="363"/>
                    </a:lnTo>
                    <a:lnTo>
                      <a:pt x="11" y="352"/>
                    </a:lnTo>
                    <a:lnTo>
                      <a:pt x="0" y="374"/>
                    </a:lnTo>
                    <a:lnTo>
                      <a:pt x="125" y="397"/>
                    </a:lnTo>
                    <a:lnTo>
                      <a:pt x="261" y="420"/>
                    </a:lnTo>
                    <a:lnTo>
                      <a:pt x="442" y="431"/>
                    </a:lnTo>
                    <a:lnTo>
                      <a:pt x="567" y="420"/>
                    </a:lnTo>
                    <a:lnTo>
                      <a:pt x="692" y="408"/>
                    </a:lnTo>
                    <a:lnTo>
                      <a:pt x="828" y="386"/>
                    </a:lnTo>
                    <a:lnTo>
                      <a:pt x="964" y="352"/>
                    </a:lnTo>
                    <a:lnTo>
                      <a:pt x="1100" y="295"/>
                    </a:lnTo>
                    <a:lnTo>
                      <a:pt x="1236" y="216"/>
                    </a:lnTo>
                    <a:lnTo>
                      <a:pt x="1372" y="125"/>
                    </a:lnTo>
                    <a:lnTo>
                      <a:pt x="1496" y="12"/>
                    </a:lnTo>
                    <a:lnTo>
                      <a:pt x="1485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966;p29"/>
              <p:cNvSpPr/>
              <p:nvPr/>
            </p:nvSpPr>
            <p:spPr>
              <a:xfrm>
                <a:off x="6803075" y="-1733839"/>
                <a:ext cx="113132" cy="372096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6190" extrusionOk="0">
                    <a:moveTo>
                      <a:pt x="1417" y="0"/>
                    </a:moveTo>
                    <a:lnTo>
                      <a:pt x="0" y="114"/>
                    </a:lnTo>
                    <a:lnTo>
                      <a:pt x="465" y="6190"/>
                    </a:lnTo>
                    <a:lnTo>
                      <a:pt x="1882" y="6088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967;p29"/>
              <p:cNvSpPr/>
              <p:nvPr/>
            </p:nvSpPr>
            <p:spPr>
              <a:xfrm>
                <a:off x="6803075" y="-1733839"/>
                <a:ext cx="113132" cy="372096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6190" fill="none" extrusionOk="0">
                    <a:moveTo>
                      <a:pt x="465" y="6190"/>
                    </a:moveTo>
                    <a:lnTo>
                      <a:pt x="1882" y="6088"/>
                    </a:lnTo>
                    <a:lnTo>
                      <a:pt x="1417" y="0"/>
                    </a:lnTo>
                    <a:lnTo>
                      <a:pt x="0" y="114"/>
                    </a:lnTo>
                    <a:lnTo>
                      <a:pt x="465" y="61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968;p29"/>
              <p:cNvSpPr/>
              <p:nvPr/>
            </p:nvSpPr>
            <p:spPr>
              <a:xfrm>
                <a:off x="6803075" y="-1804711"/>
                <a:ext cx="25896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1293" extrusionOk="0">
                    <a:moveTo>
                      <a:pt x="4308" y="0"/>
                    </a:moveTo>
                    <a:lnTo>
                      <a:pt x="2891" y="114"/>
                    </a:lnTo>
                    <a:lnTo>
                      <a:pt x="0" y="1293"/>
                    </a:lnTo>
                    <a:lnTo>
                      <a:pt x="1417" y="1179"/>
                    </a:lnTo>
                    <a:lnTo>
                      <a:pt x="43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969;p29"/>
              <p:cNvSpPr/>
              <p:nvPr/>
            </p:nvSpPr>
            <p:spPr>
              <a:xfrm>
                <a:off x="6839864" y="-1802668"/>
                <a:ext cx="197650" cy="64801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1078" extrusionOk="0">
                    <a:moveTo>
                      <a:pt x="3288" y="0"/>
                    </a:moveTo>
                    <a:lnTo>
                      <a:pt x="2562" y="57"/>
                    </a:lnTo>
                    <a:lnTo>
                      <a:pt x="0" y="1077"/>
                    </a:lnTo>
                    <a:lnTo>
                      <a:pt x="0" y="1077"/>
                    </a:lnTo>
                    <a:lnTo>
                      <a:pt x="714" y="1021"/>
                    </a:lnTo>
                    <a:lnTo>
                      <a:pt x="3288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970;p29"/>
              <p:cNvSpPr/>
              <p:nvPr/>
            </p:nvSpPr>
            <p:spPr>
              <a:xfrm>
                <a:off x="6888254" y="-1804711"/>
                <a:ext cx="201076" cy="436838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7267" extrusionOk="0">
                    <a:moveTo>
                      <a:pt x="2891" y="0"/>
                    </a:moveTo>
                    <a:lnTo>
                      <a:pt x="0" y="1179"/>
                    </a:lnTo>
                    <a:lnTo>
                      <a:pt x="465" y="7267"/>
                    </a:lnTo>
                    <a:lnTo>
                      <a:pt x="3344" y="608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971;p29"/>
              <p:cNvSpPr/>
              <p:nvPr/>
            </p:nvSpPr>
            <p:spPr>
              <a:xfrm>
                <a:off x="6825557" y="-1703842"/>
                <a:ext cx="63419" cy="25355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4218" extrusionOk="0">
                    <a:moveTo>
                      <a:pt x="737" y="0"/>
                    </a:moveTo>
                    <a:lnTo>
                      <a:pt x="0" y="57"/>
                    </a:lnTo>
                    <a:lnTo>
                      <a:pt x="318" y="4217"/>
                    </a:lnTo>
                    <a:lnTo>
                      <a:pt x="1054" y="4160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972;p29"/>
              <p:cNvSpPr/>
              <p:nvPr/>
            </p:nvSpPr>
            <p:spPr>
              <a:xfrm>
                <a:off x="6825557" y="-1703842"/>
                <a:ext cx="63419" cy="25355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4218" fill="none" extrusionOk="0">
                    <a:moveTo>
                      <a:pt x="737" y="0"/>
                    </a:moveTo>
                    <a:lnTo>
                      <a:pt x="0" y="57"/>
                    </a:lnTo>
                    <a:lnTo>
                      <a:pt x="318" y="4217"/>
                    </a:lnTo>
                    <a:lnTo>
                      <a:pt x="1054" y="4160"/>
                    </a:lnTo>
                    <a:lnTo>
                      <a:pt x="73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973;p29"/>
              <p:cNvSpPr/>
              <p:nvPr/>
            </p:nvSpPr>
            <p:spPr>
              <a:xfrm>
                <a:off x="7030660" y="-1620707"/>
                <a:ext cx="72977" cy="163566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721" extrusionOk="0">
                    <a:moveTo>
                      <a:pt x="80" y="0"/>
                    </a:moveTo>
                    <a:lnTo>
                      <a:pt x="46" y="11"/>
                    </a:lnTo>
                    <a:lnTo>
                      <a:pt x="0" y="23"/>
                    </a:lnTo>
                    <a:lnTo>
                      <a:pt x="0" y="170"/>
                    </a:lnTo>
                    <a:lnTo>
                      <a:pt x="23" y="295"/>
                    </a:lnTo>
                    <a:lnTo>
                      <a:pt x="46" y="431"/>
                    </a:lnTo>
                    <a:lnTo>
                      <a:pt x="91" y="567"/>
                    </a:lnTo>
                    <a:lnTo>
                      <a:pt x="148" y="692"/>
                    </a:lnTo>
                    <a:lnTo>
                      <a:pt x="216" y="805"/>
                    </a:lnTo>
                    <a:lnTo>
                      <a:pt x="284" y="918"/>
                    </a:lnTo>
                    <a:lnTo>
                      <a:pt x="375" y="1020"/>
                    </a:lnTo>
                    <a:lnTo>
                      <a:pt x="431" y="1088"/>
                    </a:lnTo>
                    <a:lnTo>
                      <a:pt x="454" y="1122"/>
                    </a:lnTo>
                    <a:lnTo>
                      <a:pt x="465" y="1156"/>
                    </a:lnTo>
                    <a:lnTo>
                      <a:pt x="488" y="1224"/>
                    </a:lnTo>
                    <a:lnTo>
                      <a:pt x="488" y="1304"/>
                    </a:lnTo>
                    <a:lnTo>
                      <a:pt x="499" y="1508"/>
                    </a:lnTo>
                    <a:lnTo>
                      <a:pt x="533" y="1712"/>
                    </a:lnTo>
                    <a:lnTo>
                      <a:pt x="590" y="1916"/>
                    </a:lnTo>
                    <a:lnTo>
                      <a:pt x="681" y="2097"/>
                    </a:lnTo>
                    <a:lnTo>
                      <a:pt x="783" y="2279"/>
                    </a:lnTo>
                    <a:lnTo>
                      <a:pt x="907" y="2449"/>
                    </a:lnTo>
                    <a:lnTo>
                      <a:pt x="1055" y="2596"/>
                    </a:lnTo>
                    <a:lnTo>
                      <a:pt x="1213" y="2721"/>
                    </a:lnTo>
                    <a:lnTo>
                      <a:pt x="1066" y="1032"/>
                    </a:lnTo>
                    <a:lnTo>
                      <a:pt x="1021" y="896"/>
                    </a:lnTo>
                    <a:lnTo>
                      <a:pt x="953" y="760"/>
                    </a:lnTo>
                    <a:lnTo>
                      <a:pt x="862" y="646"/>
                    </a:lnTo>
                    <a:lnTo>
                      <a:pt x="771" y="533"/>
                    </a:lnTo>
                    <a:lnTo>
                      <a:pt x="669" y="420"/>
                    </a:lnTo>
                    <a:lnTo>
                      <a:pt x="556" y="317"/>
                    </a:lnTo>
                    <a:lnTo>
                      <a:pt x="329" y="125"/>
                    </a:lnTo>
                    <a:lnTo>
                      <a:pt x="250" y="68"/>
                    </a:lnTo>
                    <a:lnTo>
                      <a:pt x="170" y="23"/>
                    </a:lnTo>
                    <a:lnTo>
                      <a:pt x="125" y="11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974;p29"/>
              <p:cNvSpPr/>
              <p:nvPr/>
            </p:nvSpPr>
            <p:spPr>
              <a:xfrm>
                <a:off x="7030660" y="-1620707"/>
                <a:ext cx="72977" cy="163566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721" fill="none" extrusionOk="0">
                    <a:moveTo>
                      <a:pt x="1213" y="2721"/>
                    </a:moveTo>
                    <a:lnTo>
                      <a:pt x="1213" y="2721"/>
                    </a:lnTo>
                    <a:lnTo>
                      <a:pt x="1055" y="2596"/>
                    </a:lnTo>
                    <a:lnTo>
                      <a:pt x="907" y="2449"/>
                    </a:lnTo>
                    <a:lnTo>
                      <a:pt x="783" y="2279"/>
                    </a:lnTo>
                    <a:lnTo>
                      <a:pt x="681" y="2097"/>
                    </a:lnTo>
                    <a:lnTo>
                      <a:pt x="590" y="1916"/>
                    </a:lnTo>
                    <a:lnTo>
                      <a:pt x="533" y="1712"/>
                    </a:lnTo>
                    <a:lnTo>
                      <a:pt x="499" y="1508"/>
                    </a:lnTo>
                    <a:lnTo>
                      <a:pt x="488" y="1304"/>
                    </a:lnTo>
                    <a:lnTo>
                      <a:pt x="488" y="1304"/>
                    </a:lnTo>
                    <a:lnTo>
                      <a:pt x="488" y="1224"/>
                    </a:lnTo>
                    <a:lnTo>
                      <a:pt x="465" y="1156"/>
                    </a:lnTo>
                    <a:lnTo>
                      <a:pt x="465" y="1156"/>
                    </a:lnTo>
                    <a:lnTo>
                      <a:pt x="454" y="1122"/>
                    </a:lnTo>
                    <a:lnTo>
                      <a:pt x="431" y="1088"/>
                    </a:lnTo>
                    <a:lnTo>
                      <a:pt x="375" y="1020"/>
                    </a:lnTo>
                    <a:lnTo>
                      <a:pt x="375" y="1020"/>
                    </a:lnTo>
                    <a:lnTo>
                      <a:pt x="284" y="918"/>
                    </a:lnTo>
                    <a:lnTo>
                      <a:pt x="216" y="805"/>
                    </a:lnTo>
                    <a:lnTo>
                      <a:pt x="148" y="692"/>
                    </a:lnTo>
                    <a:lnTo>
                      <a:pt x="91" y="567"/>
                    </a:lnTo>
                    <a:lnTo>
                      <a:pt x="46" y="431"/>
                    </a:lnTo>
                    <a:lnTo>
                      <a:pt x="23" y="295"/>
                    </a:lnTo>
                    <a:lnTo>
                      <a:pt x="0" y="17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46" y="11"/>
                    </a:lnTo>
                    <a:lnTo>
                      <a:pt x="80" y="0"/>
                    </a:lnTo>
                    <a:lnTo>
                      <a:pt x="125" y="11"/>
                    </a:lnTo>
                    <a:lnTo>
                      <a:pt x="170" y="23"/>
                    </a:lnTo>
                    <a:lnTo>
                      <a:pt x="250" y="68"/>
                    </a:lnTo>
                    <a:lnTo>
                      <a:pt x="329" y="125"/>
                    </a:lnTo>
                    <a:lnTo>
                      <a:pt x="329" y="125"/>
                    </a:lnTo>
                    <a:lnTo>
                      <a:pt x="556" y="317"/>
                    </a:lnTo>
                    <a:lnTo>
                      <a:pt x="669" y="420"/>
                    </a:lnTo>
                    <a:lnTo>
                      <a:pt x="771" y="533"/>
                    </a:lnTo>
                    <a:lnTo>
                      <a:pt x="862" y="646"/>
                    </a:lnTo>
                    <a:lnTo>
                      <a:pt x="953" y="760"/>
                    </a:lnTo>
                    <a:lnTo>
                      <a:pt x="1021" y="896"/>
                    </a:lnTo>
                    <a:lnTo>
                      <a:pt x="1066" y="10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975;p29"/>
              <p:cNvSpPr/>
              <p:nvPr/>
            </p:nvSpPr>
            <p:spPr>
              <a:xfrm>
                <a:off x="7678010" y="-1872218"/>
                <a:ext cx="45746" cy="22602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76" extrusionOk="0">
                    <a:moveTo>
                      <a:pt x="194" y="1"/>
                    </a:moveTo>
                    <a:lnTo>
                      <a:pt x="91" y="24"/>
                    </a:lnTo>
                    <a:lnTo>
                      <a:pt x="46" y="35"/>
                    </a:lnTo>
                    <a:lnTo>
                      <a:pt x="12" y="58"/>
                    </a:lnTo>
                    <a:lnTo>
                      <a:pt x="1" y="92"/>
                    </a:lnTo>
                    <a:lnTo>
                      <a:pt x="1" y="126"/>
                    </a:lnTo>
                    <a:lnTo>
                      <a:pt x="23" y="160"/>
                    </a:lnTo>
                    <a:lnTo>
                      <a:pt x="69" y="182"/>
                    </a:lnTo>
                    <a:lnTo>
                      <a:pt x="114" y="194"/>
                    </a:lnTo>
                    <a:lnTo>
                      <a:pt x="228" y="194"/>
                    </a:lnTo>
                    <a:lnTo>
                      <a:pt x="262" y="205"/>
                    </a:lnTo>
                    <a:lnTo>
                      <a:pt x="296" y="216"/>
                    </a:lnTo>
                    <a:lnTo>
                      <a:pt x="262" y="262"/>
                    </a:lnTo>
                    <a:lnTo>
                      <a:pt x="262" y="273"/>
                    </a:lnTo>
                    <a:lnTo>
                      <a:pt x="307" y="296"/>
                    </a:lnTo>
                    <a:lnTo>
                      <a:pt x="375" y="307"/>
                    </a:lnTo>
                    <a:lnTo>
                      <a:pt x="454" y="330"/>
                    </a:lnTo>
                    <a:lnTo>
                      <a:pt x="579" y="352"/>
                    </a:lnTo>
                    <a:lnTo>
                      <a:pt x="692" y="375"/>
                    </a:lnTo>
                    <a:lnTo>
                      <a:pt x="738" y="375"/>
                    </a:lnTo>
                    <a:lnTo>
                      <a:pt x="760" y="364"/>
                    </a:lnTo>
                    <a:lnTo>
                      <a:pt x="760" y="341"/>
                    </a:lnTo>
                    <a:lnTo>
                      <a:pt x="749" y="307"/>
                    </a:lnTo>
                    <a:lnTo>
                      <a:pt x="738" y="262"/>
                    </a:lnTo>
                    <a:lnTo>
                      <a:pt x="704" y="228"/>
                    </a:lnTo>
                    <a:lnTo>
                      <a:pt x="636" y="160"/>
                    </a:lnTo>
                    <a:lnTo>
                      <a:pt x="590" y="114"/>
                    </a:lnTo>
                    <a:lnTo>
                      <a:pt x="511" y="69"/>
                    </a:lnTo>
                    <a:lnTo>
                      <a:pt x="432" y="35"/>
                    </a:lnTo>
                    <a:lnTo>
                      <a:pt x="341" y="1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976;p29"/>
              <p:cNvSpPr/>
              <p:nvPr/>
            </p:nvSpPr>
            <p:spPr>
              <a:xfrm>
                <a:off x="7615313" y="-1871497"/>
                <a:ext cx="35526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62" extrusionOk="0">
                    <a:moveTo>
                      <a:pt x="250" y="0"/>
                    </a:moveTo>
                    <a:lnTo>
                      <a:pt x="182" y="12"/>
                    </a:lnTo>
                    <a:lnTo>
                      <a:pt x="137" y="23"/>
                    </a:lnTo>
                    <a:lnTo>
                      <a:pt x="69" y="57"/>
                    </a:lnTo>
                    <a:lnTo>
                      <a:pt x="35" y="68"/>
                    </a:lnTo>
                    <a:lnTo>
                      <a:pt x="12" y="102"/>
                    </a:lnTo>
                    <a:lnTo>
                      <a:pt x="1" y="125"/>
                    </a:lnTo>
                    <a:lnTo>
                      <a:pt x="1" y="159"/>
                    </a:lnTo>
                    <a:lnTo>
                      <a:pt x="24" y="182"/>
                    </a:lnTo>
                    <a:lnTo>
                      <a:pt x="58" y="193"/>
                    </a:lnTo>
                    <a:lnTo>
                      <a:pt x="126" y="193"/>
                    </a:lnTo>
                    <a:lnTo>
                      <a:pt x="171" y="182"/>
                    </a:lnTo>
                    <a:lnTo>
                      <a:pt x="228" y="182"/>
                    </a:lnTo>
                    <a:lnTo>
                      <a:pt x="205" y="227"/>
                    </a:lnTo>
                    <a:lnTo>
                      <a:pt x="205" y="238"/>
                    </a:lnTo>
                    <a:lnTo>
                      <a:pt x="216" y="250"/>
                    </a:lnTo>
                    <a:lnTo>
                      <a:pt x="296" y="250"/>
                    </a:lnTo>
                    <a:lnTo>
                      <a:pt x="454" y="261"/>
                    </a:lnTo>
                    <a:lnTo>
                      <a:pt x="545" y="261"/>
                    </a:lnTo>
                    <a:lnTo>
                      <a:pt x="579" y="250"/>
                    </a:lnTo>
                    <a:lnTo>
                      <a:pt x="590" y="238"/>
                    </a:lnTo>
                    <a:lnTo>
                      <a:pt x="590" y="216"/>
                    </a:lnTo>
                    <a:lnTo>
                      <a:pt x="590" y="182"/>
                    </a:lnTo>
                    <a:lnTo>
                      <a:pt x="545" y="125"/>
                    </a:lnTo>
                    <a:lnTo>
                      <a:pt x="488" y="80"/>
                    </a:lnTo>
                    <a:lnTo>
                      <a:pt x="443" y="46"/>
                    </a:lnTo>
                    <a:lnTo>
                      <a:pt x="386" y="23"/>
                    </a:lnTo>
                    <a:lnTo>
                      <a:pt x="3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977;p29"/>
              <p:cNvSpPr/>
              <p:nvPr/>
            </p:nvSpPr>
            <p:spPr>
              <a:xfrm>
                <a:off x="7687568" y="-1844266"/>
                <a:ext cx="12984" cy="1304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17" extrusionOk="0">
                    <a:moveTo>
                      <a:pt x="114" y="1"/>
                    </a:moveTo>
                    <a:lnTo>
                      <a:pt x="69" y="12"/>
                    </a:lnTo>
                    <a:lnTo>
                      <a:pt x="35" y="35"/>
                    </a:lnTo>
                    <a:lnTo>
                      <a:pt x="12" y="69"/>
                    </a:lnTo>
                    <a:lnTo>
                      <a:pt x="1" y="103"/>
                    </a:lnTo>
                    <a:lnTo>
                      <a:pt x="12" y="148"/>
                    </a:lnTo>
                    <a:lnTo>
                      <a:pt x="23" y="182"/>
                    </a:lnTo>
                    <a:lnTo>
                      <a:pt x="57" y="205"/>
                    </a:lnTo>
                    <a:lnTo>
                      <a:pt x="103" y="216"/>
                    </a:lnTo>
                    <a:lnTo>
                      <a:pt x="148" y="216"/>
                    </a:lnTo>
                    <a:lnTo>
                      <a:pt x="182" y="193"/>
                    </a:lnTo>
                    <a:lnTo>
                      <a:pt x="205" y="159"/>
                    </a:lnTo>
                    <a:lnTo>
                      <a:pt x="216" y="114"/>
                    </a:lnTo>
                    <a:lnTo>
                      <a:pt x="205" y="80"/>
                    </a:lnTo>
                    <a:lnTo>
                      <a:pt x="182" y="35"/>
                    </a:lnTo>
                    <a:lnTo>
                      <a:pt x="148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978;p29"/>
              <p:cNvSpPr/>
              <p:nvPr/>
            </p:nvSpPr>
            <p:spPr>
              <a:xfrm>
                <a:off x="7625532" y="-1837413"/>
                <a:ext cx="13044" cy="1232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5" extrusionOk="0">
                    <a:moveTo>
                      <a:pt x="69" y="0"/>
                    </a:moveTo>
                    <a:lnTo>
                      <a:pt x="35" y="23"/>
                    </a:lnTo>
                    <a:lnTo>
                      <a:pt x="12" y="57"/>
                    </a:lnTo>
                    <a:lnTo>
                      <a:pt x="1" y="102"/>
                    </a:lnTo>
                    <a:lnTo>
                      <a:pt x="1" y="136"/>
                    </a:lnTo>
                    <a:lnTo>
                      <a:pt x="24" y="170"/>
                    </a:lnTo>
                    <a:lnTo>
                      <a:pt x="58" y="204"/>
                    </a:lnTo>
                    <a:lnTo>
                      <a:pt x="137" y="204"/>
                    </a:lnTo>
                    <a:lnTo>
                      <a:pt x="171" y="182"/>
                    </a:lnTo>
                    <a:lnTo>
                      <a:pt x="205" y="148"/>
                    </a:lnTo>
                    <a:lnTo>
                      <a:pt x="216" y="114"/>
                    </a:lnTo>
                    <a:lnTo>
                      <a:pt x="205" y="68"/>
                    </a:lnTo>
                    <a:lnTo>
                      <a:pt x="182" y="34"/>
                    </a:lnTo>
                    <a:lnTo>
                      <a:pt x="148" y="11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979;p29"/>
              <p:cNvSpPr/>
              <p:nvPr/>
            </p:nvSpPr>
            <p:spPr>
              <a:xfrm>
                <a:off x="7654867" y="-1769966"/>
                <a:ext cx="55905" cy="35466"/>
              </a:xfrm>
              <a:custGeom>
                <a:avLst/>
                <a:gdLst/>
                <a:ahLst/>
                <a:cxnLst/>
                <a:rect l="l" t="t" r="r" b="b"/>
                <a:pathLst>
                  <a:path w="930" h="590" extrusionOk="0">
                    <a:moveTo>
                      <a:pt x="930" y="0"/>
                    </a:moveTo>
                    <a:lnTo>
                      <a:pt x="0" y="125"/>
                    </a:lnTo>
                    <a:lnTo>
                      <a:pt x="12" y="204"/>
                    </a:lnTo>
                    <a:lnTo>
                      <a:pt x="23" y="272"/>
                    </a:lnTo>
                    <a:lnTo>
                      <a:pt x="46" y="363"/>
                    </a:lnTo>
                    <a:lnTo>
                      <a:pt x="91" y="443"/>
                    </a:lnTo>
                    <a:lnTo>
                      <a:pt x="125" y="488"/>
                    </a:lnTo>
                    <a:lnTo>
                      <a:pt x="170" y="522"/>
                    </a:lnTo>
                    <a:lnTo>
                      <a:pt x="216" y="545"/>
                    </a:lnTo>
                    <a:lnTo>
                      <a:pt x="272" y="579"/>
                    </a:lnTo>
                    <a:lnTo>
                      <a:pt x="340" y="590"/>
                    </a:lnTo>
                    <a:lnTo>
                      <a:pt x="499" y="590"/>
                    </a:lnTo>
                    <a:lnTo>
                      <a:pt x="567" y="567"/>
                    </a:lnTo>
                    <a:lnTo>
                      <a:pt x="624" y="533"/>
                    </a:lnTo>
                    <a:lnTo>
                      <a:pt x="681" y="499"/>
                    </a:lnTo>
                    <a:lnTo>
                      <a:pt x="726" y="454"/>
                    </a:lnTo>
                    <a:lnTo>
                      <a:pt x="771" y="409"/>
                    </a:lnTo>
                    <a:lnTo>
                      <a:pt x="839" y="295"/>
                    </a:lnTo>
                    <a:lnTo>
                      <a:pt x="885" y="182"/>
                    </a:lnTo>
                    <a:lnTo>
                      <a:pt x="919" y="91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980;p29"/>
              <p:cNvSpPr/>
              <p:nvPr/>
            </p:nvSpPr>
            <p:spPr>
              <a:xfrm>
                <a:off x="7650118" y="-1844266"/>
                <a:ext cx="35466" cy="6414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67" extrusionOk="0">
                    <a:moveTo>
                      <a:pt x="204" y="1"/>
                    </a:moveTo>
                    <a:lnTo>
                      <a:pt x="170" y="91"/>
                    </a:lnTo>
                    <a:lnTo>
                      <a:pt x="102" y="307"/>
                    </a:lnTo>
                    <a:lnTo>
                      <a:pt x="34" y="579"/>
                    </a:lnTo>
                    <a:lnTo>
                      <a:pt x="11" y="715"/>
                    </a:lnTo>
                    <a:lnTo>
                      <a:pt x="0" y="840"/>
                    </a:lnTo>
                    <a:lnTo>
                      <a:pt x="11" y="896"/>
                    </a:lnTo>
                    <a:lnTo>
                      <a:pt x="23" y="942"/>
                    </a:lnTo>
                    <a:lnTo>
                      <a:pt x="34" y="987"/>
                    </a:lnTo>
                    <a:lnTo>
                      <a:pt x="68" y="1021"/>
                    </a:lnTo>
                    <a:lnTo>
                      <a:pt x="113" y="1044"/>
                    </a:lnTo>
                    <a:lnTo>
                      <a:pt x="170" y="1055"/>
                    </a:lnTo>
                    <a:lnTo>
                      <a:pt x="283" y="1066"/>
                    </a:lnTo>
                    <a:lnTo>
                      <a:pt x="397" y="1055"/>
                    </a:lnTo>
                    <a:lnTo>
                      <a:pt x="499" y="1044"/>
                    </a:lnTo>
                    <a:lnTo>
                      <a:pt x="589" y="1021"/>
                    </a:lnTo>
                    <a:lnTo>
                      <a:pt x="578" y="998"/>
                    </a:lnTo>
                    <a:lnTo>
                      <a:pt x="555" y="998"/>
                    </a:lnTo>
                    <a:lnTo>
                      <a:pt x="442" y="1021"/>
                    </a:lnTo>
                    <a:lnTo>
                      <a:pt x="374" y="1032"/>
                    </a:lnTo>
                    <a:lnTo>
                      <a:pt x="283" y="1044"/>
                    </a:lnTo>
                    <a:lnTo>
                      <a:pt x="181" y="1032"/>
                    </a:lnTo>
                    <a:lnTo>
                      <a:pt x="125" y="1021"/>
                    </a:lnTo>
                    <a:lnTo>
                      <a:pt x="79" y="998"/>
                    </a:lnTo>
                    <a:lnTo>
                      <a:pt x="57" y="976"/>
                    </a:lnTo>
                    <a:lnTo>
                      <a:pt x="34" y="942"/>
                    </a:lnTo>
                    <a:lnTo>
                      <a:pt x="34" y="896"/>
                    </a:lnTo>
                    <a:lnTo>
                      <a:pt x="23" y="840"/>
                    </a:lnTo>
                    <a:lnTo>
                      <a:pt x="34" y="715"/>
                    </a:lnTo>
                    <a:lnTo>
                      <a:pt x="57" y="590"/>
                    </a:lnTo>
                    <a:lnTo>
                      <a:pt x="125" y="318"/>
                    </a:lnTo>
                    <a:lnTo>
                      <a:pt x="193" y="103"/>
                    </a:lnTo>
                    <a:lnTo>
                      <a:pt x="227" y="12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981;p29"/>
            <p:cNvGrpSpPr/>
            <p:nvPr/>
          </p:nvGrpSpPr>
          <p:grpSpPr>
            <a:xfrm>
              <a:off x="5931594" y="2891712"/>
              <a:ext cx="2902118" cy="1707857"/>
              <a:chOff x="5879397" y="2862025"/>
              <a:chExt cx="2952307" cy="1737393"/>
            </a:xfrm>
          </p:grpSpPr>
          <p:sp>
            <p:nvSpPr>
              <p:cNvPr id="314" name="Google Shape;982;p2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983;p2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984;p2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985;p2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986;p29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9" name="Google Shape;987;p29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325" name="Google Shape;988;p29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989;p29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990;p2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991;p2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0" name="Google Shape;992;p29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321" name="Google Shape;993;p29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994;p29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995;p2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996;p2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0" name="Google Shape;997;p29"/>
            <p:cNvGrpSpPr/>
            <p:nvPr/>
          </p:nvGrpSpPr>
          <p:grpSpPr>
            <a:xfrm>
              <a:off x="7880990" y="2231255"/>
              <a:ext cx="1072119" cy="863050"/>
              <a:chOff x="6453198" y="-832600"/>
              <a:chExt cx="1090660" cy="877976"/>
            </a:xfrm>
          </p:grpSpPr>
          <p:sp>
            <p:nvSpPr>
              <p:cNvPr id="273" name="Google Shape;998;p29"/>
              <p:cNvSpPr/>
              <p:nvPr/>
            </p:nvSpPr>
            <p:spPr>
              <a:xfrm>
                <a:off x="6453198" y="-832600"/>
                <a:ext cx="1070704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56" h="13786" extrusionOk="0">
                    <a:moveTo>
                      <a:pt x="91" y="1"/>
                    </a:moveTo>
                    <a:lnTo>
                      <a:pt x="57" y="12"/>
                    </a:lnTo>
                    <a:lnTo>
                      <a:pt x="23" y="23"/>
                    </a:lnTo>
                    <a:lnTo>
                      <a:pt x="12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2" y="13729"/>
                    </a:lnTo>
                    <a:lnTo>
                      <a:pt x="23" y="13763"/>
                    </a:lnTo>
                    <a:lnTo>
                      <a:pt x="57" y="13774"/>
                    </a:lnTo>
                    <a:lnTo>
                      <a:pt x="91" y="13786"/>
                    </a:lnTo>
                    <a:lnTo>
                      <a:pt x="20565" y="13786"/>
                    </a:lnTo>
                    <a:lnTo>
                      <a:pt x="20599" y="13774"/>
                    </a:lnTo>
                    <a:lnTo>
                      <a:pt x="20633" y="13763"/>
                    </a:lnTo>
                    <a:lnTo>
                      <a:pt x="20644" y="13729"/>
                    </a:lnTo>
                    <a:lnTo>
                      <a:pt x="20655" y="13695"/>
                    </a:lnTo>
                    <a:lnTo>
                      <a:pt x="20655" y="91"/>
                    </a:lnTo>
                    <a:lnTo>
                      <a:pt x="20644" y="57"/>
                    </a:lnTo>
                    <a:lnTo>
                      <a:pt x="20633" y="23"/>
                    </a:lnTo>
                    <a:lnTo>
                      <a:pt x="20599" y="12"/>
                    </a:lnTo>
                    <a:lnTo>
                      <a:pt x="20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999;p29"/>
              <p:cNvSpPr/>
              <p:nvPr/>
            </p:nvSpPr>
            <p:spPr>
              <a:xfrm>
                <a:off x="6453198" y="-832600"/>
                <a:ext cx="1070704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56" h="13786" fill="none" extrusionOk="0">
                    <a:moveTo>
                      <a:pt x="91" y="13786"/>
                    </a:moveTo>
                    <a:lnTo>
                      <a:pt x="20565" y="13786"/>
                    </a:lnTo>
                    <a:lnTo>
                      <a:pt x="20565" y="13786"/>
                    </a:lnTo>
                    <a:lnTo>
                      <a:pt x="20599" y="13774"/>
                    </a:lnTo>
                    <a:lnTo>
                      <a:pt x="20633" y="13763"/>
                    </a:lnTo>
                    <a:lnTo>
                      <a:pt x="20644" y="13729"/>
                    </a:lnTo>
                    <a:lnTo>
                      <a:pt x="20655" y="13695"/>
                    </a:lnTo>
                    <a:lnTo>
                      <a:pt x="20655" y="91"/>
                    </a:lnTo>
                    <a:lnTo>
                      <a:pt x="20655" y="91"/>
                    </a:lnTo>
                    <a:lnTo>
                      <a:pt x="20644" y="57"/>
                    </a:lnTo>
                    <a:lnTo>
                      <a:pt x="20633" y="23"/>
                    </a:lnTo>
                    <a:lnTo>
                      <a:pt x="20599" y="12"/>
                    </a:lnTo>
                    <a:lnTo>
                      <a:pt x="20565" y="1"/>
                    </a:lnTo>
                    <a:lnTo>
                      <a:pt x="91" y="1"/>
                    </a:lnTo>
                    <a:lnTo>
                      <a:pt x="91" y="1"/>
                    </a:lnTo>
                    <a:lnTo>
                      <a:pt x="57" y="12"/>
                    </a:lnTo>
                    <a:lnTo>
                      <a:pt x="23" y="23"/>
                    </a:lnTo>
                    <a:lnTo>
                      <a:pt x="12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" y="13695"/>
                    </a:lnTo>
                    <a:lnTo>
                      <a:pt x="12" y="13729"/>
                    </a:lnTo>
                    <a:lnTo>
                      <a:pt x="23" y="13763"/>
                    </a:lnTo>
                    <a:lnTo>
                      <a:pt x="57" y="13774"/>
                    </a:lnTo>
                    <a:lnTo>
                      <a:pt x="91" y="13786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000;p29"/>
              <p:cNvSpPr/>
              <p:nvPr/>
            </p:nvSpPr>
            <p:spPr>
              <a:xfrm>
                <a:off x="6473777" y="-832600"/>
                <a:ext cx="1070082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44" h="13786" extrusionOk="0">
                    <a:moveTo>
                      <a:pt x="80" y="1"/>
                    </a:moveTo>
                    <a:lnTo>
                      <a:pt x="46" y="12"/>
                    </a:lnTo>
                    <a:lnTo>
                      <a:pt x="23" y="23"/>
                    </a:lnTo>
                    <a:lnTo>
                      <a:pt x="1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" y="13729"/>
                    </a:lnTo>
                    <a:lnTo>
                      <a:pt x="23" y="13763"/>
                    </a:lnTo>
                    <a:lnTo>
                      <a:pt x="46" y="13774"/>
                    </a:lnTo>
                    <a:lnTo>
                      <a:pt x="80" y="13786"/>
                    </a:lnTo>
                    <a:lnTo>
                      <a:pt x="20564" y="13786"/>
                    </a:lnTo>
                    <a:lnTo>
                      <a:pt x="20598" y="13774"/>
                    </a:lnTo>
                    <a:lnTo>
                      <a:pt x="20621" y="13763"/>
                    </a:lnTo>
                    <a:lnTo>
                      <a:pt x="20632" y="13729"/>
                    </a:lnTo>
                    <a:lnTo>
                      <a:pt x="20644" y="13695"/>
                    </a:lnTo>
                    <a:lnTo>
                      <a:pt x="20644" y="91"/>
                    </a:lnTo>
                    <a:lnTo>
                      <a:pt x="20632" y="57"/>
                    </a:lnTo>
                    <a:lnTo>
                      <a:pt x="20621" y="23"/>
                    </a:lnTo>
                    <a:lnTo>
                      <a:pt x="20598" y="12"/>
                    </a:lnTo>
                    <a:lnTo>
                      <a:pt x="20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001;p29"/>
              <p:cNvSpPr/>
              <p:nvPr/>
            </p:nvSpPr>
            <p:spPr>
              <a:xfrm>
                <a:off x="6473777" y="-832600"/>
                <a:ext cx="1070082" cy="714597"/>
              </a:xfrm>
              <a:custGeom>
                <a:avLst/>
                <a:gdLst/>
                <a:ahLst/>
                <a:cxnLst/>
                <a:rect l="l" t="t" r="r" b="b"/>
                <a:pathLst>
                  <a:path w="20644" h="13786" fill="none" extrusionOk="0">
                    <a:moveTo>
                      <a:pt x="80" y="13786"/>
                    </a:moveTo>
                    <a:lnTo>
                      <a:pt x="20564" y="13786"/>
                    </a:lnTo>
                    <a:lnTo>
                      <a:pt x="20564" y="13786"/>
                    </a:lnTo>
                    <a:lnTo>
                      <a:pt x="20598" y="13774"/>
                    </a:lnTo>
                    <a:lnTo>
                      <a:pt x="20621" y="13763"/>
                    </a:lnTo>
                    <a:lnTo>
                      <a:pt x="20632" y="13729"/>
                    </a:lnTo>
                    <a:lnTo>
                      <a:pt x="20644" y="13695"/>
                    </a:lnTo>
                    <a:lnTo>
                      <a:pt x="20644" y="91"/>
                    </a:lnTo>
                    <a:lnTo>
                      <a:pt x="20644" y="91"/>
                    </a:lnTo>
                    <a:lnTo>
                      <a:pt x="20632" y="57"/>
                    </a:lnTo>
                    <a:lnTo>
                      <a:pt x="20621" y="23"/>
                    </a:lnTo>
                    <a:lnTo>
                      <a:pt x="20598" y="12"/>
                    </a:lnTo>
                    <a:lnTo>
                      <a:pt x="20564" y="1"/>
                    </a:lnTo>
                    <a:lnTo>
                      <a:pt x="80" y="1"/>
                    </a:lnTo>
                    <a:lnTo>
                      <a:pt x="80" y="1"/>
                    </a:lnTo>
                    <a:lnTo>
                      <a:pt x="46" y="12"/>
                    </a:lnTo>
                    <a:lnTo>
                      <a:pt x="23" y="23"/>
                    </a:lnTo>
                    <a:lnTo>
                      <a:pt x="1" y="57"/>
                    </a:lnTo>
                    <a:lnTo>
                      <a:pt x="1" y="91"/>
                    </a:lnTo>
                    <a:lnTo>
                      <a:pt x="1" y="13695"/>
                    </a:lnTo>
                    <a:lnTo>
                      <a:pt x="1" y="13695"/>
                    </a:lnTo>
                    <a:lnTo>
                      <a:pt x="1" y="13729"/>
                    </a:lnTo>
                    <a:lnTo>
                      <a:pt x="23" y="13763"/>
                    </a:lnTo>
                    <a:lnTo>
                      <a:pt x="46" y="13774"/>
                    </a:lnTo>
                    <a:lnTo>
                      <a:pt x="80" y="13786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002;p29"/>
              <p:cNvSpPr/>
              <p:nvPr/>
            </p:nvSpPr>
            <p:spPr>
              <a:xfrm>
                <a:off x="6701746" y="-507027"/>
                <a:ext cx="582988" cy="389022"/>
              </a:xfrm>
              <a:custGeom>
                <a:avLst/>
                <a:gdLst/>
                <a:ahLst/>
                <a:cxnLst/>
                <a:rect l="l" t="t" r="r" b="b"/>
                <a:pathLst>
                  <a:path w="11247" h="7505" extrusionOk="0">
                    <a:moveTo>
                      <a:pt x="24" y="0"/>
                    </a:moveTo>
                    <a:lnTo>
                      <a:pt x="12" y="11"/>
                    </a:lnTo>
                    <a:lnTo>
                      <a:pt x="1" y="23"/>
                    </a:lnTo>
                    <a:lnTo>
                      <a:pt x="1" y="45"/>
                    </a:lnTo>
                    <a:lnTo>
                      <a:pt x="1" y="7459"/>
                    </a:lnTo>
                    <a:lnTo>
                      <a:pt x="1" y="7471"/>
                    </a:lnTo>
                    <a:lnTo>
                      <a:pt x="12" y="7493"/>
                    </a:lnTo>
                    <a:lnTo>
                      <a:pt x="24" y="7493"/>
                    </a:lnTo>
                    <a:lnTo>
                      <a:pt x="46" y="7505"/>
                    </a:lnTo>
                    <a:lnTo>
                      <a:pt x="11201" y="7505"/>
                    </a:lnTo>
                    <a:lnTo>
                      <a:pt x="11224" y="7493"/>
                    </a:lnTo>
                    <a:lnTo>
                      <a:pt x="11235" y="7493"/>
                    </a:lnTo>
                    <a:lnTo>
                      <a:pt x="11246" y="7471"/>
                    </a:lnTo>
                    <a:lnTo>
                      <a:pt x="11246" y="7459"/>
                    </a:lnTo>
                    <a:lnTo>
                      <a:pt x="11246" y="45"/>
                    </a:lnTo>
                    <a:lnTo>
                      <a:pt x="11246" y="23"/>
                    </a:lnTo>
                    <a:lnTo>
                      <a:pt x="11235" y="11"/>
                    </a:lnTo>
                    <a:lnTo>
                      <a:pt x="11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003;p29"/>
              <p:cNvSpPr/>
              <p:nvPr/>
            </p:nvSpPr>
            <p:spPr>
              <a:xfrm>
                <a:off x="6719991" y="-507027"/>
                <a:ext cx="582936" cy="389022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7505" extrusionOk="0">
                    <a:moveTo>
                      <a:pt x="23" y="0"/>
                    </a:moveTo>
                    <a:lnTo>
                      <a:pt x="12" y="11"/>
                    </a:lnTo>
                    <a:lnTo>
                      <a:pt x="0" y="23"/>
                    </a:lnTo>
                    <a:lnTo>
                      <a:pt x="0" y="45"/>
                    </a:lnTo>
                    <a:lnTo>
                      <a:pt x="0" y="7459"/>
                    </a:lnTo>
                    <a:lnTo>
                      <a:pt x="0" y="7471"/>
                    </a:lnTo>
                    <a:lnTo>
                      <a:pt x="12" y="7493"/>
                    </a:lnTo>
                    <a:lnTo>
                      <a:pt x="23" y="7493"/>
                    </a:lnTo>
                    <a:lnTo>
                      <a:pt x="46" y="7505"/>
                    </a:lnTo>
                    <a:lnTo>
                      <a:pt x="11201" y="7505"/>
                    </a:lnTo>
                    <a:lnTo>
                      <a:pt x="11223" y="7493"/>
                    </a:lnTo>
                    <a:lnTo>
                      <a:pt x="11235" y="7493"/>
                    </a:lnTo>
                    <a:lnTo>
                      <a:pt x="11246" y="7471"/>
                    </a:lnTo>
                    <a:lnTo>
                      <a:pt x="11246" y="7459"/>
                    </a:lnTo>
                    <a:lnTo>
                      <a:pt x="11246" y="45"/>
                    </a:lnTo>
                    <a:lnTo>
                      <a:pt x="11246" y="23"/>
                    </a:lnTo>
                    <a:lnTo>
                      <a:pt x="11235" y="11"/>
                    </a:lnTo>
                    <a:lnTo>
                      <a:pt x="1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004;p29"/>
              <p:cNvSpPr/>
              <p:nvPr/>
            </p:nvSpPr>
            <p:spPr>
              <a:xfrm>
                <a:off x="66247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005;p29"/>
              <p:cNvSpPr/>
              <p:nvPr/>
            </p:nvSpPr>
            <p:spPr>
              <a:xfrm>
                <a:off x="66247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006;p29"/>
              <p:cNvSpPr/>
              <p:nvPr/>
            </p:nvSpPr>
            <p:spPr>
              <a:xfrm>
                <a:off x="66629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007;p29"/>
              <p:cNvSpPr/>
              <p:nvPr/>
            </p:nvSpPr>
            <p:spPr>
              <a:xfrm>
                <a:off x="66629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008;p29"/>
              <p:cNvSpPr/>
              <p:nvPr/>
            </p:nvSpPr>
            <p:spPr>
              <a:xfrm>
                <a:off x="6701175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009;p29"/>
              <p:cNvSpPr/>
              <p:nvPr/>
            </p:nvSpPr>
            <p:spPr>
              <a:xfrm>
                <a:off x="6701175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1" y="0"/>
                    </a:ln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010;p29"/>
              <p:cNvSpPr/>
              <p:nvPr/>
            </p:nvSpPr>
            <p:spPr>
              <a:xfrm>
                <a:off x="6739378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011;p29"/>
              <p:cNvSpPr/>
              <p:nvPr/>
            </p:nvSpPr>
            <p:spPr>
              <a:xfrm>
                <a:off x="6739378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1" y="0"/>
                    </a:ln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012;p29"/>
              <p:cNvSpPr/>
              <p:nvPr/>
            </p:nvSpPr>
            <p:spPr>
              <a:xfrm>
                <a:off x="6778150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013;p29"/>
              <p:cNvSpPr/>
              <p:nvPr/>
            </p:nvSpPr>
            <p:spPr>
              <a:xfrm>
                <a:off x="6778150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014;p29"/>
              <p:cNvSpPr/>
              <p:nvPr/>
            </p:nvSpPr>
            <p:spPr>
              <a:xfrm>
                <a:off x="70231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015;p29"/>
              <p:cNvSpPr/>
              <p:nvPr/>
            </p:nvSpPr>
            <p:spPr>
              <a:xfrm>
                <a:off x="7023173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016;p29"/>
              <p:cNvSpPr/>
              <p:nvPr/>
            </p:nvSpPr>
            <p:spPr>
              <a:xfrm>
                <a:off x="70631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017;p29"/>
              <p:cNvSpPr/>
              <p:nvPr/>
            </p:nvSpPr>
            <p:spPr>
              <a:xfrm>
                <a:off x="70631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1" y="0"/>
                    </a:lnTo>
                    <a:lnTo>
                      <a:pt x="1" y="1440"/>
                    </a:lnTo>
                    <a:lnTo>
                      <a:pt x="261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018;p29"/>
              <p:cNvSpPr/>
              <p:nvPr/>
            </p:nvSpPr>
            <p:spPr>
              <a:xfrm>
                <a:off x="7103672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019;p29"/>
              <p:cNvSpPr/>
              <p:nvPr/>
            </p:nvSpPr>
            <p:spPr>
              <a:xfrm>
                <a:off x="7103672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020;p29"/>
              <p:cNvSpPr/>
              <p:nvPr/>
            </p:nvSpPr>
            <p:spPr>
              <a:xfrm>
                <a:off x="71436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2" y="0"/>
                    </a:move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021;p29"/>
              <p:cNvSpPr/>
              <p:nvPr/>
            </p:nvSpPr>
            <p:spPr>
              <a:xfrm>
                <a:off x="714363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2" y="0"/>
                    </a:ln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022;p29"/>
              <p:cNvSpPr/>
              <p:nvPr/>
            </p:nvSpPr>
            <p:spPr>
              <a:xfrm>
                <a:off x="71841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extrusionOk="0">
                    <a:moveTo>
                      <a:pt x="250" y="0"/>
                    </a:move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023;p29"/>
              <p:cNvSpPr/>
              <p:nvPr/>
            </p:nvSpPr>
            <p:spPr>
              <a:xfrm>
                <a:off x="7184171" y="-699178"/>
                <a:ext cx="2654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440" fill="none" extrusionOk="0">
                    <a:moveTo>
                      <a:pt x="511" y="0"/>
                    </a:moveTo>
                    <a:lnTo>
                      <a:pt x="250" y="0"/>
                    </a:lnTo>
                    <a:lnTo>
                      <a:pt x="1" y="1440"/>
                    </a:lnTo>
                    <a:lnTo>
                      <a:pt x="250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024;p29"/>
              <p:cNvSpPr/>
              <p:nvPr/>
            </p:nvSpPr>
            <p:spPr>
              <a:xfrm>
                <a:off x="7224136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2" y="0"/>
                    </a:move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025;p29"/>
              <p:cNvSpPr/>
              <p:nvPr/>
            </p:nvSpPr>
            <p:spPr>
              <a:xfrm>
                <a:off x="7224136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1" y="0"/>
                    </a:moveTo>
                    <a:lnTo>
                      <a:pt x="262" y="0"/>
                    </a:lnTo>
                    <a:lnTo>
                      <a:pt x="1" y="1440"/>
                    </a:lnTo>
                    <a:lnTo>
                      <a:pt x="262" y="1440"/>
                    </a:lnTo>
                    <a:lnTo>
                      <a:pt x="511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026;p29"/>
              <p:cNvSpPr/>
              <p:nvPr/>
            </p:nvSpPr>
            <p:spPr>
              <a:xfrm>
                <a:off x="72647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49" y="0"/>
                    </a:moveTo>
                    <a:lnTo>
                      <a:pt x="0" y="1440"/>
                    </a:lnTo>
                    <a:lnTo>
                      <a:pt x="249" y="144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027;p29"/>
              <p:cNvSpPr/>
              <p:nvPr/>
            </p:nvSpPr>
            <p:spPr>
              <a:xfrm>
                <a:off x="72647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0" y="0"/>
                    </a:moveTo>
                    <a:lnTo>
                      <a:pt x="249" y="0"/>
                    </a:lnTo>
                    <a:lnTo>
                      <a:pt x="0" y="1440"/>
                    </a:lnTo>
                    <a:lnTo>
                      <a:pt x="249" y="1440"/>
                    </a:lnTo>
                    <a:lnTo>
                      <a:pt x="510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028;p29"/>
              <p:cNvSpPr/>
              <p:nvPr/>
            </p:nvSpPr>
            <p:spPr>
              <a:xfrm>
                <a:off x="7304635" y="-699178"/>
                <a:ext cx="2711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23" h="1440" extrusionOk="0">
                    <a:moveTo>
                      <a:pt x="262" y="0"/>
                    </a:moveTo>
                    <a:lnTo>
                      <a:pt x="1" y="1440"/>
                    </a:lnTo>
                    <a:lnTo>
                      <a:pt x="262" y="1440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029;p29"/>
              <p:cNvSpPr/>
              <p:nvPr/>
            </p:nvSpPr>
            <p:spPr>
              <a:xfrm>
                <a:off x="7304635" y="-699178"/>
                <a:ext cx="27110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23" h="1440" fill="none" extrusionOk="0">
                    <a:moveTo>
                      <a:pt x="522" y="0"/>
                    </a:moveTo>
                    <a:lnTo>
                      <a:pt x="262" y="0"/>
                    </a:lnTo>
                    <a:lnTo>
                      <a:pt x="1" y="1440"/>
                    </a:lnTo>
                    <a:lnTo>
                      <a:pt x="262" y="1440"/>
                    </a:lnTo>
                    <a:lnTo>
                      <a:pt x="522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030;p29"/>
              <p:cNvSpPr/>
              <p:nvPr/>
            </p:nvSpPr>
            <p:spPr>
              <a:xfrm>
                <a:off x="73452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61" y="0"/>
                    </a:moveTo>
                    <a:lnTo>
                      <a:pt x="0" y="1440"/>
                    </a:lnTo>
                    <a:lnTo>
                      <a:pt x="261" y="144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031;p29"/>
              <p:cNvSpPr/>
              <p:nvPr/>
            </p:nvSpPr>
            <p:spPr>
              <a:xfrm>
                <a:off x="7345222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0" y="0"/>
                    </a:moveTo>
                    <a:lnTo>
                      <a:pt x="261" y="0"/>
                    </a:lnTo>
                    <a:lnTo>
                      <a:pt x="0" y="1440"/>
                    </a:lnTo>
                    <a:lnTo>
                      <a:pt x="261" y="1440"/>
                    </a:lnTo>
                    <a:lnTo>
                      <a:pt x="510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032;p29"/>
              <p:cNvSpPr/>
              <p:nvPr/>
            </p:nvSpPr>
            <p:spPr>
              <a:xfrm>
                <a:off x="738575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extrusionOk="0">
                    <a:moveTo>
                      <a:pt x="250" y="0"/>
                    </a:moveTo>
                    <a:lnTo>
                      <a:pt x="0" y="1440"/>
                    </a:lnTo>
                    <a:lnTo>
                      <a:pt x="250" y="144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033;p29"/>
              <p:cNvSpPr/>
              <p:nvPr/>
            </p:nvSpPr>
            <p:spPr>
              <a:xfrm>
                <a:off x="7385757" y="-699178"/>
                <a:ext cx="26488" cy="7464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440" fill="none" extrusionOk="0">
                    <a:moveTo>
                      <a:pt x="510" y="0"/>
                    </a:moveTo>
                    <a:lnTo>
                      <a:pt x="250" y="0"/>
                    </a:lnTo>
                    <a:lnTo>
                      <a:pt x="0" y="1440"/>
                    </a:lnTo>
                    <a:lnTo>
                      <a:pt x="250" y="1440"/>
                    </a:lnTo>
                    <a:lnTo>
                      <a:pt x="510" y="0"/>
                    </a:lnTo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034;p29"/>
              <p:cNvSpPr/>
              <p:nvPr/>
            </p:nvSpPr>
            <p:spPr>
              <a:xfrm>
                <a:off x="6719991" y="-507027"/>
                <a:ext cx="582936" cy="389022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7505" extrusionOk="0">
                    <a:moveTo>
                      <a:pt x="23" y="0"/>
                    </a:moveTo>
                    <a:lnTo>
                      <a:pt x="12" y="11"/>
                    </a:lnTo>
                    <a:lnTo>
                      <a:pt x="0" y="23"/>
                    </a:lnTo>
                    <a:lnTo>
                      <a:pt x="0" y="45"/>
                    </a:lnTo>
                    <a:lnTo>
                      <a:pt x="0" y="7459"/>
                    </a:lnTo>
                    <a:lnTo>
                      <a:pt x="0" y="7471"/>
                    </a:lnTo>
                    <a:lnTo>
                      <a:pt x="12" y="7493"/>
                    </a:lnTo>
                    <a:lnTo>
                      <a:pt x="23" y="7493"/>
                    </a:lnTo>
                    <a:lnTo>
                      <a:pt x="46" y="7505"/>
                    </a:lnTo>
                    <a:lnTo>
                      <a:pt x="11201" y="7505"/>
                    </a:lnTo>
                    <a:lnTo>
                      <a:pt x="11223" y="7493"/>
                    </a:lnTo>
                    <a:lnTo>
                      <a:pt x="11235" y="7493"/>
                    </a:lnTo>
                    <a:lnTo>
                      <a:pt x="11246" y="7471"/>
                    </a:lnTo>
                    <a:lnTo>
                      <a:pt x="11246" y="7459"/>
                    </a:lnTo>
                    <a:lnTo>
                      <a:pt x="11246" y="45"/>
                    </a:lnTo>
                    <a:lnTo>
                      <a:pt x="11246" y="23"/>
                    </a:lnTo>
                    <a:lnTo>
                      <a:pt x="11235" y="11"/>
                    </a:lnTo>
                    <a:lnTo>
                      <a:pt x="11223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035;p29"/>
              <p:cNvSpPr/>
              <p:nvPr/>
            </p:nvSpPr>
            <p:spPr>
              <a:xfrm>
                <a:off x="6759334" y="-9932"/>
                <a:ext cx="523067" cy="55308"/>
              </a:xfrm>
              <a:custGeom>
                <a:avLst/>
                <a:gdLst/>
                <a:ahLst/>
                <a:cxnLst/>
                <a:rect l="l" t="t" r="r" b="b"/>
                <a:pathLst>
                  <a:path w="10091" h="1067" extrusionOk="0">
                    <a:moveTo>
                      <a:pt x="103" y="0"/>
                    </a:moveTo>
                    <a:lnTo>
                      <a:pt x="69" y="12"/>
                    </a:lnTo>
                    <a:lnTo>
                      <a:pt x="35" y="34"/>
                    </a:lnTo>
                    <a:lnTo>
                      <a:pt x="12" y="68"/>
                    </a:lnTo>
                    <a:lnTo>
                      <a:pt x="1" y="102"/>
                    </a:lnTo>
                    <a:lnTo>
                      <a:pt x="1" y="1066"/>
                    </a:lnTo>
                    <a:lnTo>
                      <a:pt x="10090" y="1066"/>
                    </a:lnTo>
                    <a:lnTo>
                      <a:pt x="100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036;p29"/>
              <p:cNvSpPr/>
              <p:nvPr/>
            </p:nvSpPr>
            <p:spPr>
              <a:xfrm>
                <a:off x="6895659" y="-9932"/>
                <a:ext cx="386741" cy="55308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7" extrusionOk="0">
                    <a:moveTo>
                      <a:pt x="103" y="0"/>
                    </a:moveTo>
                    <a:lnTo>
                      <a:pt x="58" y="12"/>
                    </a:lnTo>
                    <a:lnTo>
                      <a:pt x="35" y="34"/>
                    </a:lnTo>
                    <a:lnTo>
                      <a:pt x="12" y="68"/>
                    </a:lnTo>
                    <a:lnTo>
                      <a:pt x="1" y="102"/>
                    </a:lnTo>
                    <a:lnTo>
                      <a:pt x="1" y="1066"/>
                    </a:lnTo>
                    <a:lnTo>
                      <a:pt x="7460" y="1066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037;p29"/>
              <p:cNvSpPr/>
              <p:nvPr/>
            </p:nvSpPr>
            <p:spPr>
              <a:xfrm>
                <a:off x="6937386" y="-284345"/>
                <a:ext cx="243936" cy="274466"/>
              </a:xfrm>
              <a:custGeom>
                <a:avLst/>
                <a:gdLst/>
                <a:ahLst/>
                <a:cxnLst/>
                <a:rect l="l" t="t" r="r" b="b"/>
                <a:pathLst>
                  <a:path w="4706" h="5295" extrusionOk="0">
                    <a:moveTo>
                      <a:pt x="1" y="0"/>
                    </a:moveTo>
                    <a:lnTo>
                      <a:pt x="1" y="1860"/>
                    </a:lnTo>
                    <a:lnTo>
                      <a:pt x="398" y="5294"/>
                    </a:lnTo>
                    <a:lnTo>
                      <a:pt x="4705" y="5294"/>
                    </a:lnTo>
                    <a:lnTo>
                      <a:pt x="40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038;p29"/>
              <p:cNvSpPr/>
              <p:nvPr/>
            </p:nvSpPr>
            <p:spPr>
              <a:xfrm>
                <a:off x="6937386" y="-284345"/>
                <a:ext cx="256842" cy="274466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5295" extrusionOk="0">
                    <a:moveTo>
                      <a:pt x="1" y="0"/>
                    </a:moveTo>
                    <a:lnTo>
                      <a:pt x="647" y="5294"/>
                    </a:lnTo>
                    <a:lnTo>
                      <a:pt x="4955" y="5294"/>
                    </a:lnTo>
                    <a:lnTo>
                      <a:pt x="4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039;p29"/>
            <p:cNvGrpSpPr/>
            <p:nvPr/>
          </p:nvGrpSpPr>
          <p:grpSpPr>
            <a:xfrm>
              <a:off x="6019530" y="2670492"/>
              <a:ext cx="418733" cy="428490"/>
              <a:chOff x="5216375" y="-808575"/>
              <a:chExt cx="425975" cy="435900"/>
            </a:xfrm>
          </p:grpSpPr>
          <p:sp>
            <p:nvSpPr>
              <p:cNvPr id="132" name="Google Shape;1040;p29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041;p29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042;p29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fill="none" extrusionOk="0">
                    <a:moveTo>
                      <a:pt x="1928" y="35"/>
                    </a:moveTo>
                    <a:lnTo>
                      <a:pt x="1928" y="35"/>
                    </a:lnTo>
                    <a:lnTo>
                      <a:pt x="2098" y="12"/>
                    </a:lnTo>
                    <a:lnTo>
                      <a:pt x="2279" y="1"/>
                    </a:lnTo>
                    <a:lnTo>
                      <a:pt x="2449" y="12"/>
                    </a:lnTo>
                    <a:lnTo>
                      <a:pt x="2619" y="35"/>
                    </a:lnTo>
                    <a:lnTo>
                      <a:pt x="2789" y="69"/>
                    </a:lnTo>
                    <a:lnTo>
                      <a:pt x="2869" y="103"/>
                    </a:lnTo>
                    <a:lnTo>
                      <a:pt x="2937" y="137"/>
                    </a:lnTo>
                    <a:lnTo>
                      <a:pt x="3005" y="171"/>
                    </a:lnTo>
                    <a:lnTo>
                      <a:pt x="3073" y="228"/>
                    </a:lnTo>
                    <a:lnTo>
                      <a:pt x="3141" y="273"/>
                    </a:lnTo>
                    <a:lnTo>
                      <a:pt x="3197" y="341"/>
                    </a:lnTo>
                    <a:lnTo>
                      <a:pt x="3197" y="341"/>
                    </a:lnTo>
                    <a:lnTo>
                      <a:pt x="3254" y="420"/>
                    </a:lnTo>
                    <a:lnTo>
                      <a:pt x="3299" y="500"/>
                    </a:lnTo>
                    <a:lnTo>
                      <a:pt x="3345" y="590"/>
                    </a:lnTo>
                    <a:lnTo>
                      <a:pt x="3379" y="681"/>
                    </a:lnTo>
                    <a:lnTo>
                      <a:pt x="3379" y="681"/>
                    </a:lnTo>
                    <a:lnTo>
                      <a:pt x="3413" y="840"/>
                    </a:lnTo>
                    <a:lnTo>
                      <a:pt x="3435" y="1010"/>
                    </a:lnTo>
                    <a:lnTo>
                      <a:pt x="3435" y="1180"/>
                    </a:lnTo>
                    <a:lnTo>
                      <a:pt x="3401" y="1350"/>
                    </a:lnTo>
                    <a:lnTo>
                      <a:pt x="3367" y="1520"/>
                    </a:lnTo>
                    <a:lnTo>
                      <a:pt x="3299" y="1679"/>
                    </a:lnTo>
                    <a:lnTo>
                      <a:pt x="3220" y="1826"/>
                    </a:lnTo>
                    <a:lnTo>
                      <a:pt x="3118" y="1962"/>
                    </a:lnTo>
                    <a:lnTo>
                      <a:pt x="3118" y="1962"/>
                    </a:lnTo>
                    <a:lnTo>
                      <a:pt x="2993" y="2075"/>
                    </a:lnTo>
                    <a:lnTo>
                      <a:pt x="2857" y="2189"/>
                    </a:lnTo>
                    <a:lnTo>
                      <a:pt x="2710" y="2268"/>
                    </a:lnTo>
                    <a:lnTo>
                      <a:pt x="2551" y="2336"/>
                    </a:lnTo>
                    <a:lnTo>
                      <a:pt x="2392" y="2382"/>
                    </a:lnTo>
                    <a:lnTo>
                      <a:pt x="2222" y="2404"/>
                    </a:lnTo>
                    <a:lnTo>
                      <a:pt x="2052" y="2404"/>
                    </a:lnTo>
                    <a:lnTo>
                      <a:pt x="1882" y="2370"/>
                    </a:lnTo>
                    <a:lnTo>
                      <a:pt x="1882" y="2370"/>
                    </a:lnTo>
                    <a:lnTo>
                      <a:pt x="1792" y="2348"/>
                    </a:lnTo>
                    <a:lnTo>
                      <a:pt x="1701" y="2314"/>
                    </a:lnTo>
                    <a:lnTo>
                      <a:pt x="1622" y="2280"/>
                    </a:lnTo>
                    <a:lnTo>
                      <a:pt x="1531" y="2234"/>
                    </a:lnTo>
                    <a:lnTo>
                      <a:pt x="1463" y="2177"/>
                    </a:lnTo>
                    <a:lnTo>
                      <a:pt x="1384" y="2109"/>
                    </a:lnTo>
                    <a:lnTo>
                      <a:pt x="1327" y="2041"/>
                    </a:lnTo>
                    <a:lnTo>
                      <a:pt x="1270" y="1973"/>
                    </a:lnTo>
                    <a:lnTo>
                      <a:pt x="1270" y="1973"/>
                    </a:lnTo>
                    <a:lnTo>
                      <a:pt x="1225" y="1905"/>
                    </a:lnTo>
                    <a:lnTo>
                      <a:pt x="1191" y="1826"/>
                    </a:lnTo>
                    <a:lnTo>
                      <a:pt x="1123" y="1679"/>
                    </a:lnTo>
                    <a:lnTo>
                      <a:pt x="1032" y="1361"/>
                    </a:lnTo>
                    <a:lnTo>
                      <a:pt x="1032" y="1361"/>
                    </a:lnTo>
                    <a:lnTo>
                      <a:pt x="964" y="1169"/>
                    </a:lnTo>
                    <a:lnTo>
                      <a:pt x="885" y="976"/>
                    </a:lnTo>
                    <a:lnTo>
                      <a:pt x="783" y="783"/>
                    </a:lnTo>
                    <a:lnTo>
                      <a:pt x="658" y="613"/>
                    </a:lnTo>
                    <a:lnTo>
                      <a:pt x="601" y="534"/>
                    </a:lnTo>
                    <a:lnTo>
                      <a:pt x="522" y="466"/>
                    </a:lnTo>
                    <a:lnTo>
                      <a:pt x="454" y="398"/>
                    </a:lnTo>
                    <a:lnTo>
                      <a:pt x="375" y="330"/>
                    </a:lnTo>
                    <a:lnTo>
                      <a:pt x="284" y="284"/>
                    </a:lnTo>
                    <a:lnTo>
                      <a:pt x="193" y="239"/>
                    </a:lnTo>
                    <a:lnTo>
                      <a:pt x="103" y="194"/>
                    </a:lnTo>
                    <a:lnTo>
                      <a:pt x="1" y="1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043;p29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extrusionOk="0">
                    <a:moveTo>
                      <a:pt x="1701" y="0"/>
                    </a:moveTo>
                    <a:lnTo>
                      <a:pt x="1440" y="23"/>
                    </a:lnTo>
                    <a:lnTo>
                      <a:pt x="1304" y="34"/>
                    </a:lnTo>
                    <a:lnTo>
                      <a:pt x="1179" y="57"/>
                    </a:lnTo>
                    <a:lnTo>
                      <a:pt x="1054" y="102"/>
                    </a:lnTo>
                    <a:lnTo>
                      <a:pt x="930" y="148"/>
                    </a:lnTo>
                    <a:lnTo>
                      <a:pt x="805" y="193"/>
                    </a:lnTo>
                    <a:lnTo>
                      <a:pt x="692" y="261"/>
                    </a:lnTo>
                    <a:lnTo>
                      <a:pt x="578" y="341"/>
                    </a:lnTo>
                    <a:lnTo>
                      <a:pt x="488" y="420"/>
                    </a:lnTo>
                    <a:lnTo>
                      <a:pt x="397" y="511"/>
                    </a:lnTo>
                    <a:lnTo>
                      <a:pt x="329" y="613"/>
                    </a:lnTo>
                    <a:lnTo>
                      <a:pt x="261" y="715"/>
                    </a:lnTo>
                    <a:lnTo>
                      <a:pt x="204" y="828"/>
                    </a:lnTo>
                    <a:lnTo>
                      <a:pt x="147" y="941"/>
                    </a:lnTo>
                    <a:lnTo>
                      <a:pt x="113" y="1066"/>
                    </a:lnTo>
                    <a:lnTo>
                      <a:pt x="45" y="1304"/>
                    </a:lnTo>
                    <a:lnTo>
                      <a:pt x="23" y="1417"/>
                    </a:lnTo>
                    <a:lnTo>
                      <a:pt x="0" y="1531"/>
                    </a:lnTo>
                    <a:lnTo>
                      <a:pt x="0" y="1644"/>
                    </a:lnTo>
                    <a:lnTo>
                      <a:pt x="0" y="1769"/>
                    </a:lnTo>
                    <a:lnTo>
                      <a:pt x="11" y="1882"/>
                    </a:lnTo>
                    <a:lnTo>
                      <a:pt x="34" y="1984"/>
                    </a:lnTo>
                    <a:lnTo>
                      <a:pt x="79" y="2086"/>
                    </a:lnTo>
                    <a:lnTo>
                      <a:pt x="125" y="2188"/>
                    </a:lnTo>
                    <a:lnTo>
                      <a:pt x="204" y="2279"/>
                    </a:lnTo>
                    <a:lnTo>
                      <a:pt x="284" y="2358"/>
                    </a:lnTo>
                    <a:lnTo>
                      <a:pt x="374" y="2426"/>
                    </a:lnTo>
                    <a:lnTo>
                      <a:pt x="465" y="2494"/>
                    </a:lnTo>
                    <a:lnTo>
                      <a:pt x="601" y="2574"/>
                    </a:lnTo>
                    <a:lnTo>
                      <a:pt x="726" y="2630"/>
                    </a:lnTo>
                    <a:lnTo>
                      <a:pt x="862" y="2676"/>
                    </a:lnTo>
                    <a:lnTo>
                      <a:pt x="1009" y="2710"/>
                    </a:lnTo>
                    <a:lnTo>
                      <a:pt x="1145" y="2721"/>
                    </a:lnTo>
                    <a:lnTo>
                      <a:pt x="1281" y="2721"/>
                    </a:lnTo>
                    <a:lnTo>
                      <a:pt x="1349" y="2698"/>
                    </a:lnTo>
                    <a:lnTo>
                      <a:pt x="1417" y="2676"/>
                    </a:lnTo>
                    <a:lnTo>
                      <a:pt x="1485" y="2653"/>
                    </a:lnTo>
                    <a:lnTo>
                      <a:pt x="1542" y="2619"/>
                    </a:lnTo>
                    <a:lnTo>
                      <a:pt x="1621" y="2562"/>
                    </a:lnTo>
                    <a:lnTo>
                      <a:pt x="1678" y="2494"/>
                    </a:lnTo>
                    <a:lnTo>
                      <a:pt x="1746" y="2415"/>
                    </a:lnTo>
                    <a:lnTo>
                      <a:pt x="1791" y="2336"/>
                    </a:lnTo>
                    <a:lnTo>
                      <a:pt x="1882" y="2166"/>
                    </a:lnTo>
                    <a:lnTo>
                      <a:pt x="1961" y="1984"/>
                    </a:lnTo>
                    <a:lnTo>
                      <a:pt x="2041" y="1848"/>
                    </a:lnTo>
                    <a:lnTo>
                      <a:pt x="2120" y="1712"/>
                    </a:lnTo>
                    <a:lnTo>
                      <a:pt x="2211" y="1576"/>
                    </a:lnTo>
                    <a:lnTo>
                      <a:pt x="2301" y="1451"/>
                    </a:lnTo>
                    <a:lnTo>
                      <a:pt x="2403" y="1327"/>
                    </a:lnTo>
                    <a:lnTo>
                      <a:pt x="2517" y="1225"/>
                    </a:lnTo>
                    <a:lnTo>
                      <a:pt x="2630" y="1123"/>
                    </a:lnTo>
                    <a:lnTo>
                      <a:pt x="2766" y="1032"/>
                    </a:lnTo>
                    <a:lnTo>
                      <a:pt x="2902" y="953"/>
                    </a:lnTo>
                    <a:lnTo>
                      <a:pt x="3050" y="885"/>
                    </a:lnTo>
                    <a:lnTo>
                      <a:pt x="3197" y="839"/>
                    </a:lnTo>
                    <a:lnTo>
                      <a:pt x="3356" y="805"/>
                    </a:lnTo>
                    <a:lnTo>
                      <a:pt x="3503" y="794"/>
                    </a:lnTo>
                    <a:lnTo>
                      <a:pt x="3662" y="805"/>
                    </a:lnTo>
                    <a:lnTo>
                      <a:pt x="3820" y="828"/>
                    </a:lnTo>
                    <a:lnTo>
                      <a:pt x="3968" y="873"/>
                    </a:lnTo>
                    <a:lnTo>
                      <a:pt x="2494" y="68"/>
                    </a:lnTo>
                    <a:lnTo>
                      <a:pt x="2233" y="34"/>
                    </a:lnTo>
                    <a:lnTo>
                      <a:pt x="1973" y="12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rgbClr val="86AD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044;p29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fill="none" extrusionOk="0">
                    <a:moveTo>
                      <a:pt x="3968" y="873"/>
                    </a:moveTo>
                    <a:lnTo>
                      <a:pt x="3968" y="873"/>
                    </a:lnTo>
                    <a:lnTo>
                      <a:pt x="3820" y="828"/>
                    </a:lnTo>
                    <a:lnTo>
                      <a:pt x="3662" y="805"/>
                    </a:lnTo>
                    <a:lnTo>
                      <a:pt x="3503" y="794"/>
                    </a:lnTo>
                    <a:lnTo>
                      <a:pt x="3356" y="805"/>
                    </a:lnTo>
                    <a:lnTo>
                      <a:pt x="3197" y="839"/>
                    </a:lnTo>
                    <a:lnTo>
                      <a:pt x="3050" y="885"/>
                    </a:lnTo>
                    <a:lnTo>
                      <a:pt x="2902" y="953"/>
                    </a:lnTo>
                    <a:lnTo>
                      <a:pt x="2766" y="1032"/>
                    </a:lnTo>
                    <a:lnTo>
                      <a:pt x="2766" y="1032"/>
                    </a:lnTo>
                    <a:lnTo>
                      <a:pt x="2630" y="1123"/>
                    </a:lnTo>
                    <a:lnTo>
                      <a:pt x="2517" y="1225"/>
                    </a:lnTo>
                    <a:lnTo>
                      <a:pt x="2403" y="1327"/>
                    </a:lnTo>
                    <a:lnTo>
                      <a:pt x="2301" y="1451"/>
                    </a:lnTo>
                    <a:lnTo>
                      <a:pt x="2211" y="1576"/>
                    </a:lnTo>
                    <a:lnTo>
                      <a:pt x="2120" y="1712"/>
                    </a:lnTo>
                    <a:lnTo>
                      <a:pt x="2041" y="1848"/>
                    </a:lnTo>
                    <a:lnTo>
                      <a:pt x="1961" y="1984"/>
                    </a:lnTo>
                    <a:lnTo>
                      <a:pt x="1961" y="1984"/>
                    </a:lnTo>
                    <a:lnTo>
                      <a:pt x="1882" y="2166"/>
                    </a:lnTo>
                    <a:lnTo>
                      <a:pt x="1791" y="2336"/>
                    </a:lnTo>
                    <a:lnTo>
                      <a:pt x="1746" y="2415"/>
                    </a:lnTo>
                    <a:lnTo>
                      <a:pt x="1678" y="2494"/>
                    </a:lnTo>
                    <a:lnTo>
                      <a:pt x="1621" y="2562"/>
                    </a:lnTo>
                    <a:lnTo>
                      <a:pt x="1542" y="2619"/>
                    </a:lnTo>
                    <a:lnTo>
                      <a:pt x="1542" y="2619"/>
                    </a:lnTo>
                    <a:lnTo>
                      <a:pt x="1485" y="2653"/>
                    </a:lnTo>
                    <a:lnTo>
                      <a:pt x="1417" y="2676"/>
                    </a:lnTo>
                    <a:lnTo>
                      <a:pt x="1349" y="2698"/>
                    </a:lnTo>
                    <a:lnTo>
                      <a:pt x="1281" y="2721"/>
                    </a:lnTo>
                    <a:lnTo>
                      <a:pt x="1145" y="2721"/>
                    </a:lnTo>
                    <a:lnTo>
                      <a:pt x="1009" y="2710"/>
                    </a:lnTo>
                    <a:lnTo>
                      <a:pt x="862" y="2676"/>
                    </a:lnTo>
                    <a:lnTo>
                      <a:pt x="726" y="2630"/>
                    </a:lnTo>
                    <a:lnTo>
                      <a:pt x="601" y="2574"/>
                    </a:lnTo>
                    <a:lnTo>
                      <a:pt x="465" y="2494"/>
                    </a:lnTo>
                    <a:lnTo>
                      <a:pt x="465" y="2494"/>
                    </a:lnTo>
                    <a:lnTo>
                      <a:pt x="374" y="2426"/>
                    </a:lnTo>
                    <a:lnTo>
                      <a:pt x="284" y="2358"/>
                    </a:lnTo>
                    <a:lnTo>
                      <a:pt x="204" y="2279"/>
                    </a:lnTo>
                    <a:lnTo>
                      <a:pt x="125" y="2188"/>
                    </a:lnTo>
                    <a:lnTo>
                      <a:pt x="125" y="2188"/>
                    </a:lnTo>
                    <a:lnTo>
                      <a:pt x="79" y="2086"/>
                    </a:lnTo>
                    <a:lnTo>
                      <a:pt x="34" y="1984"/>
                    </a:lnTo>
                    <a:lnTo>
                      <a:pt x="11" y="1882"/>
                    </a:lnTo>
                    <a:lnTo>
                      <a:pt x="0" y="1769"/>
                    </a:lnTo>
                    <a:lnTo>
                      <a:pt x="0" y="1644"/>
                    </a:lnTo>
                    <a:lnTo>
                      <a:pt x="0" y="1531"/>
                    </a:lnTo>
                    <a:lnTo>
                      <a:pt x="23" y="1417"/>
                    </a:lnTo>
                    <a:lnTo>
                      <a:pt x="45" y="1304"/>
                    </a:lnTo>
                    <a:lnTo>
                      <a:pt x="45" y="1304"/>
                    </a:lnTo>
                    <a:lnTo>
                      <a:pt x="113" y="1066"/>
                    </a:lnTo>
                    <a:lnTo>
                      <a:pt x="147" y="941"/>
                    </a:lnTo>
                    <a:lnTo>
                      <a:pt x="204" y="828"/>
                    </a:lnTo>
                    <a:lnTo>
                      <a:pt x="261" y="715"/>
                    </a:lnTo>
                    <a:lnTo>
                      <a:pt x="329" y="613"/>
                    </a:lnTo>
                    <a:lnTo>
                      <a:pt x="397" y="511"/>
                    </a:lnTo>
                    <a:lnTo>
                      <a:pt x="488" y="420"/>
                    </a:lnTo>
                    <a:lnTo>
                      <a:pt x="488" y="420"/>
                    </a:lnTo>
                    <a:lnTo>
                      <a:pt x="578" y="341"/>
                    </a:lnTo>
                    <a:lnTo>
                      <a:pt x="692" y="261"/>
                    </a:lnTo>
                    <a:lnTo>
                      <a:pt x="805" y="193"/>
                    </a:lnTo>
                    <a:lnTo>
                      <a:pt x="930" y="148"/>
                    </a:lnTo>
                    <a:lnTo>
                      <a:pt x="1054" y="102"/>
                    </a:lnTo>
                    <a:lnTo>
                      <a:pt x="1179" y="57"/>
                    </a:lnTo>
                    <a:lnTo>
                      <a:pt x="1304" y="34"/>
                    </a:lnTo>
                    <a:lnTo>
                      <a:pt x="1440" y="23"/>
                    </a:lnTo>
                    <a:lnTo>
                      <a:pt x="1440" y="23"/>
                    </a:lnTo>
                    <a:lnTo>
                      <a:pt x="1701" y="0"/>
                    </a:lnTo>
                    <a:lnTo>
                      <a:pt x="1973" y="12"/>
                    </a:lnTo>
                    <a:lnTo>
                      <a:pt x="2233" y="34"/>
                    </a:lnTo>
                    <a:lnTo>
                      <a:pt x="2494" y="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045;p29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extrusionOk="0">
                    <a:moveTo>
                      <a:pt x="2290" y="1"/>
                    </a:moveTo>
                    <a:lnTo>
                      <a:pt x="2097" y="12"/>
                    </a:lnTo>
                    <a:lnTo>
                      <a:pt x="1905" y="35"/>
                    </a:lnTo>
                    <a:lnTo>
                      <a:pt x="1723" y="80"/>
                    </a:lnTo>
                    <a:lnTo>
                      <a:pt x="1542" y="125"/>
                    </a:lnTo>
                    <a:lnTo>
                      <a:pt x="1360" y="193"/>
                    </a:lnTo>
                    <a:lnTo>
                      <a:pt x="1179" y="273"/>
                    </a:lnTo>
                    <a:lnTo>
                      <a:pt x="1009" y="363"/>
                    </a:lnTo>
                    <a:lnTo>
                      <a:pt x="839" y="465"/>
                    </a:lnTo>
                    <a:lnTo>
                      <a:pt x="669" y="590"/>
                    </a:lnTo>
                    <a:lnTo>
                      <a:pt x="510" y="726"/>
                    </a:lnTo>
                    <a:lnTo>
                      <a:pt x="408" y="828"/>
                    </a:lnTo>
                    <a:lnTo>
                      <a:pt x="318" y="930"/>
                    </a:lnTo>
                    <a:lnTo>
                      <a:pt x="238" y="1043"/>
                    </a:lnTo>
                    <a:lnTo>
                      <a:pt x="170" y="1168"/>
                    </a:lnTo>
                    <a:lnTo>
                      <a:pt x="113" y="1293"/>
                    </a:lnTo>
                    <a:lnTo>
                      <a:pt x="68" y="1418"/>
                    </a:lnTo>
                    <a:lnTo>
                      <a:pt x="34" y="1542"/>
                    </a:lnTo>
                    <a:lnTo>
                      <a:pt x="11" y="1678"/>
                    </a:lnTo>
                    <a:lnTo>
                      <a:pt x="0" y="1814"/>
                    </a:lnTo>
                    <a:lnTo>
                      <a:pt x="11" y="1950"/>
                    </a:lnTo>
                    <a:lnTo>
                      <a:pt x="23" y="2075"/>
                    </a:lnTo>
                    <a:lnTo>
                      <a:pt x="57" y="2211"/>
                    </a:lnTo>
                    <a:lnTo>
                      <a:pt x="102" y="2336"/>
                    </a:lnTo>
                    <a:lnTo>
                      <a:pt x="159" y="2461"/>
                    </a:lnTo>
                    <a:lnTo>
                      <a:pt x="227" y="2574"/>
                    </a:lnTo>
                    <a:lnTo>
                      <a:pt x="318" y="2687"/>
                    </a:lnTo>
                    <a:lnTo>
                      <a:pt x="420" y="2801"/>
                    </a:lnTo>
                    <a:lnTo>
                      <a:pt x="533" y="2891"/>
                    </a:lnTo>
                    <a:lnTo>
                      <a:pt x="646" y="2982"/>
                    </a:lnTo>
                    <a:lnTo>
                      <a:pt x="771" y="3061"/>
                    </a:lnTo>
                    <a:lnTo>
                      <a:pt x="907" y="3141"/>
                    </a:lnTo>
                    <a:lnTo>
                      <a:pt x="1032" y="3209"/>
                    </a:lnTo>
                    <a:lnTo>
                      <a:pt x="1168" y="3265"/>
                    </a:lnTo>
                    <a:lnTo>
                      <a:pt x="1315" y="3311"/>
                    </a:lnTo>
                    <a:lnTo>
                      <a:pt x="1598" y="3401"/>
                    </a:lnTo>
                    <a:lnTo>
                      <a:pt x="1893" y="3481"/>
                    </a:lnTo>
                    <a:lnTo>
                      <a:pt x="2471" y="3605"/>
                    </a:lnTo>
                    <a:lnTo>
                      <a:pt x="3707" y="3866"/>
                    </a:lnTo>
                    <a:lnTo>
                      <a:pt x="4024" y="3934"/>
                    </a:lnTo>
                    <a:lnTo>
                      <a:pt x="4331" y="4014"/>
                    </a:lnTo>
                    <a:lnTo>
                      <a:pt x="4637" y="4093"/>
                    </a:lnTo>
                    <a:lnTo>
                      <a:pt x="4931" y="4195"/>
                    </a:lnTo>
                    <a:lnTo>
                      <a:pt x="5181" y="4274"/>
                    </a:lnTo>
                    <a:lnTo>
                      <a:pt x="5430" y="4342"/>
                    </a:lnTo>
                    <a:lnTo>
                      <a:pt x="5929" y="4478"/>
                    </a:lnTo>
                    <a:lnTo>
                      <a:pt x="6190" y="4558"/>
                    </a:lnTo>
                    <a:lnTo>
                      <a:pt x="6439" y="4660"/>
                    </a:lnTo>
                    <a:lnTo>
                      <a:pt x="6688" y="4784"/>
                    </a:lnTo>
                    <a:lnTo>
                      <a:pt x="6949" y="4932"/>
                    </a:lnTo>
                    <a:lnTo>
                      <a:pt x="6961" y="4750"/>
                    </a:lnTo>
                    <a:lnTo>
                      <a:pt x="6961" y="4558"/>
                    </a:lnTo>
                    <a:lnTo>
                      <a:pt x="6949" y="4354"/>
                    </a:lnTo>
                    <a:lnTo>
                      <a:pt x="6927" y="4161"/>
                    </a:lnTo>
                    <a:lnTo>
                      <a:pt x="6904" y="3946"/>
                    </a:lnTo>
                    <a:lnTo>
                      <a:pt x="6858" y="3742"/>
                    </a:lnTo>
                    <a:lnTo>
                      <a:pt x="6813" y="3537"/>
                    </a:lnTo>
                    <a:lnTo>
                      <a:pt x="6745" y="3322"/>
                    </a:lnTo>
                    <a:lnTo>
                      <a:pt x="6677" y="3118"/>
                    </a:lnTo>
                    <a:lnTo>
                      <a:pt x="6609" y="2914"/>
                    </a:lnTo>
                    <a:lnTo>
                      <a:pt x="6518" y="2721"/>
                    </a:lnTo>
                    <a:lnTo>
                      <a:pt x="6428" y="2529"/>
                    </a:lnTo>
                    <a:lnTo>
                      <a:pt x="6337" y="2347"/>
                    </a:lnTo>
                    <a:lnTo>
                      <a:pt x="6235" y="2177"/>
                    </a:lnTo>
                    <a:lnTo>
                      <a:pt x="6122" y="2007"/>
                    </a:lnTo>
                    <a:lnTo>
                      <a:pt x="6008" y="1860"/>
                    </a:lnTo>
                    <a:lnTo>
                      <a:pt x="5895" y="1724"/>
                    </a:lnTo>
                    <a:lnTo>
                      <a:pt x="5770" y="1576"/>
                    </a:lnTo>
                    <a:lnTo>
                      <a:pt x="5634" y="1452"/>
                    </a:lnTo>
                    <a:lnTo>
                      <a:pt x="5498" y="1316"/>
                    </a:lnTo>
                    <a:lnTo>
                      <a:pt x="5351" y="1191"/>
                    </a:lnTo>
                    <a:lnTo>
                      <a:pt x="5203" y="1066"/>
                    </a:lnTo>
                    <a:lnTo>
                      <a:pt x="5045" y="941"/>
                    </a:lnTo>
                    <a:lnTo>
                      <a:pt x="4875" y="828"/>
                    </a:lnTo>
                    <a:lnTo>
                      <a:pt x="4716" y="726"/>
                    </a:lnTo>
                    <a:lnTo>
                      <a:pt x="4535" y="624"/>
                    </a:lnTo>
                    <a:lnTo>
                      <a:pt x="4365" y="522"/>
                    </a:lnTo>
                    <a:lnTo>
                      <a:pt x="4183" y="431"/>
                    </a:lnTo>
                    <a:lnTo>
                      <a:pt x="4002" y="352"/>
                    </a:lnTo>
                    <a:lnTo>
                      <a:pt x="3809" y="273"/>
                    </a:lnTo>
                    <a:lnTo>
                      <a:pt x="3628" y="205"/>
                    </a:lnTo>
                    <a:lnTo>
                      <a:pt x="3435" y="148"/>
                    </a:lnTo>
                    <a:lnTo>
                      <a:pt x="3242" y="103"/>
                    </a:lnTo>
                    <a:lnTo>
                      <a:pt x="3050" y="57"/>
                    </a:lnTo>
                    <a:lnTo>
                      <a:pt x="2857" y="23"/>
                    </a:lnTo>
                    <a:lnTo>
                      <a:pt x="2675" y="12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046;p29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fill="none" extrusionOk="0">
                    <a:moveTo>
                      <a:pt x="6949" y="4932"/>
                    </a:moveTo>
                    <a:lnTo>
                      <a:pt x="6949" y="4932"/>
                    </a:lnTo>
                    <a:lnTo>
                      <a:pt x="6688" y="4784"/>
                    </a:lnTo>
                    <a:lnTo>
                      <a:pt x="6439" y="4660"/>
                    </a:lnTo>
                    <a:lnTo>
                      <a:pt x="6190" y="4558"/>
                    </a:lnTo>
                    <a:lnTo>
                      <a:pt x="5929" y="4478"/>
                    </a:lnTo>
                    <a:lnTo>
                      <a:pt x="5430" y="4342"/>
                    </a:lnTo>
                    <a:lnTo>
                      <a:pt x="5181" y="4274"/>
                    </a:lnTo>
                    <a:lnTo>
                      <a:pt x="4931" y="4195"/>
                    </a:lnTo>
                    <a:lnTo>
                      <a:pt x="4931" y="4195"/>
                    </a:lnTo>
                    <a:lnTo>
                      <a:pt x="4637" y="4093"/>
                    </a:lnTo>
                    <a:lnTo>
                      <a:pt x="4331" y="4014"/>
                    </a:lnTo>
                    <a:lnTo>
                      <a:pt x="4024" y="3934"/>
                    </a:lnTo>
                    <a:lnTo>
                      <a:pt x="3707" y="3866"/>
                    </a:lnTo>
                    <a:lnTo>
                      <a:pt x="2471" y="3605"/>
                    </a:lnTo>
                    <a:lnTo>
                      <a:pt x="2471" y="3605"/>
                    </a:lnTo>
                    <a:lnTo>
                      <a:pt x="1893" y="3481"/>
                    </a:lnTo>
                    <a:lnTo>
                      <a:pt x="1598" y="3401"/>
                    </a:lnTo>
                    <a:lnTo>
                      <a:pt x="1315" y="3311"/>
                    </a:lnTo>
                    <a:lnTo>
                      <a:pt x="1168" y="3265"/>
                    </a:lnTo>
                    <a:lnTo>
                      <a:pt x="1032" y="3209"/>
                    </a:lnTo>
                    <a:lnTo>
                      <a:pt x="907" y="3141"/>
                    </a:lnTo>
                    <a:lnTo>
                      <a:pt x="771" y="3061"/>
                    </a:lnTo>
                    <a:lnTo>
                      <a:pt x="646" y="2982"/>
                    </a:lnTo>
                    <a:lnTo>
                      <a:pt x="533" y="2891"/>
                    </a:lnTo>
                    <a:lnTo>
                      <a:pt x="420" y="2801"/>
                    </a:lnTo>
                    <a:lnTo>
                      <a:pt x="318" y="2687"/>
                    </a:lnTo>
                    <a:lnTo>
                      <a:pt x="318" y="2687"/>
                    </a:lnTo>
                    <a:lnTo>
                      <a:pt x="227" y="2574"/>
                    </a:lnTo>
                    <a:lnTo>
                      <a:pt x="159" y="2461"/>
                    </a:lnTo>
                    <a:lnTo>
                      <a:pt x="102" y="2336"/>
                    </a:lnTo>
                    <a:lnTo>
                      <a:pt x="57" y="2211"/>
                    </a:lnTo>
                    <a:lnTo>
                      <a:pt x="23" y="2075"/>
                    </a:lnTo>
                    <a:lnTo>
                      <a:pt x="11" y="1950"/>
                    </a:lnTo>
                    <a:lnTo>
                      <a:pt x="0" y="1814"/>
                    </a:lnTo>
                    <a:lnTo>
                      <a:pt x="11" y="1678"/>
                    </a:lnTo>
                    <a:lnTo>
                      <a:pt x="34" y="1542"/>
                    </a:lnTo>
                    <a:lnTo>
                      <a:pt x="68" y="1418"/>
                    </a:lnTo>
                    <a:lnTo>
                      <a:pt x="113" y="1293"/>
                    </a:lnTo>
                    <a:lnTo>
                      <a:pt x="170" y="1168"/>
                    </a:lnTo>
                    <a:lnTo>
                      <a:pt x="238" y="1043"/>
                    </a:lnTo>
                    <a:lnTo>
                      <a:pt x="318" y="930"/>
                    </a:lnTo>
                    <a:lnTo>
                      <a:pt x="408" y="828"/>
                    </a:lnTo>
                    <a:lnTo>
                      <a:pt x="510" y="726"/>
                    </a:lnTo>
                    <a:lnTo>
                      <a:pt x="510" y="726"/>
                    </a:lnTo>
                    <a:lnTo>
                      <a:pt x="669" y="590"/>
                    </a:lnTo>
                    <a:lnTo>
                      <a:pt x="839" y="465"/>
                    </a:lnTo>
                    <a:lnTo>
                      <a:pt x="1009" y="363"/>
                    </a:lnTo>
                    <a:lnTo>
                      <a:pt x="1179" y="273"/>
                    </a:lnTo>
                    <a:lnTo>
                      <a:pt x="1360" y="193"/>
                    </a:lnTo>
                    <a:lnTo>
                      <a:pt x="1542" y="125"/>
                    </a:lnTo>
                    <a:lnTo>
                      <a:pt x="1723" y="80"/>
                    </a:lnTo>
                    <a:lnTo>
                      <a:pt x="1905" y="35"/>
                    </a:lnTo>
                    <a:lnTo>
                      <a:pt x="2097" y="12"/>
                    </a:lnTo>
                    <a:lnTo>
                      <a:pt x="2290" y="1"/>
                    </a:lnTo>
                    <a:lnTo>
                      <a:pt x="2483" y="1"/>
                    </a:lnTo>
                    <a:lnTo>
                      <a:pt x="2675" y="12"/>
                    </a:lnTo>
                    <a:lnTo>
                      <a:pt x="2857" y="23"/>
                    </a:lnTo>
                    <a:lnTo>
                      <a:pt x="3050" y="57"/>
                    </a:lnTo>
                    <a:lnTo>
                      <a:pt x="3242" y="103"/>
                    </a:lnTo>
                    <a:lnTo>
                      <a:pt x="3435" y="148"/>
                    </a:lnTo>
                    <a:lnTo>
                      <a:pt x="3628" y="205"/>
                    </a:lnTo>
                    <a:lnTo>
                      <a:pt x="3809" y="273"/>
                    </a:lnTo>
                    <a:lnTo>
                      <a:pt x="4002" y="352"/>
                    </a:lnTo>
                    <a:lnTo>
                      <a:pt x="4183" y="431"/>
                    </a:lnTo>
                    <a:lnTo>
                      <a:pt x="4365" y="522"/>
                    </a:lnTo>
                    <a:lnTo>
                      <a:pt x="4535" y="624"/>
                    </a:lnTo>
                    <a:lnTo>
                      <a:pt x="4716" y="726"/>
                    </a:lnTo>
                    <a:lnTo>
                      <a:pt x="4875" y="828"/>
                    </a:lnTo>
                    <a:lnTo>
                      <a:pt x="5045" y="941"/>
                    </a:lnTo>
                    <a:lnTo>
                      <a:pt x="5203" y="1066"/>
                    </a:lnTo>
                    <a:lnTo>
                      <a:pt x="5351" y="1191"/>
                    </a:lnTo>
                    <a:lnTo>
                      <a:pt x="5498" y="1316"/>
                    </a:lnTo>
                    <a:lnTo>
                      <a:pt x="5634" y="1452"/>
                    </a:lnTo>
                    <a:lnTo>
                      <a:pt x="5770" y="1576"/>
                    </a:lnTo>
                    <a:lnTo>
                      <a:pt x="5895" y="1724"/>
                    </a:lnTo>
                    <a:lnTo>
                      <a:pt x="6008" y="1860"/>
                    </a:lnTo>
                    <a:lnTo>
                      <a:pt x="6008" y="1860"/>
                    </a:lnTo>
                    <a:lnTo>
                      <a:pt x="6122" y="2007"/>
                    </a:lnTo>
                    <a:lnTo>
                      <a:pt x="6235" y="2177"/>
                    </a:lnTo>
                    <a:lnTo>
                      <a:pt x="6337" y="2347"/>
                    </a:lnTo>
                    <a:lnTo>
                      <a:pt x="6428" y="2529"/>
                    </a:lnTo>
                    <a:lnTo>
                      <a:pt x="6518" y="2721"/>
                    </a:lnTo>
                    <a:lnTo>
                      <a:pt x="6609" y="2914"/>
                    </a:lnTo>
                    <a:lnTo>
                      <a:pt x="6677" y="3118"/>
                    </a:lnTo>
                    <a:lnTo>
                      <a:pt x="6745" y="3322"/>
                    </a:lnTo>
                    <a:lnTo>
                      <a:pt x="6813" y="3537"/>
                    </a:lnTo>
                    <a:lnTo>
                      <a:pt x="6858" y="3742"/>
                    </a:lnTo>
                    <a:lnTo>
                      <a:pt x="6904" y="3946"/>
                    </a:lnTo>
                    <a:lnTo>
                      <a:pt x="6927" y="4161"/>
                    </a:lnTo>
                    <a:lnTo>
                      <a:pt x="6949" y="4354"/>
                    </a:lnTo>
                    <a:lnTo>
                      <a:pt x="6961" y="4558"/>
                    </a:lnTo>
                    <a:lnTo>
                      <a:pt x="6961" y="4750"/>
                    </a:lnTo>
                    <a:lnTo>
                      <a:pt x="6949" y="49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047;p29"/>
              <p:cNvSpPr/>
              <p:nvPr/>
            </p:nvSpPr>
            <p:spPr>
              <a:xfrm>
                <a:off x="5242450" y="-642225"/>
                <a:ext cx="159275" cy="192750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771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6" y="46"/>
                    </a:lnTo>
                    <a:lnTo>
                      <a:pt x="658" y="80"/>
                    </a:lnTo>
                    <a:lnTo>
                      <a:pt x="1054" y="148"/>
                    </a:lnTo>
                    <a:lnTo>
                      <a:pt x="1474" y="250"/>
                    </a:lnTo>
                    <a:lnTo>
                      <a:pt x="1927" y="386"/>
                    </a:lnTo>
                    <a:lnTo>
                      <a:pt x="2154" y="454"/>
                    </a:lnTo>
                    <a:lnTo>
                      <a:pt x="2392" y="545"/>
                    </a:lnTo>
                    <a:lnTo>
                      <a:pt x="2619" y="635"/>
                    </a:lnTo>
                    <a:lnTo>
                      <a:pt x="2857" y="737"/>
                    </a:lnTo>
                    <a:lnTo>
                      <a:pt x="3095" y="839"/>
                    </a:lnTo>
                    <a:lnTo>
                      <a:pt x="3322" y="964"/>
                    </a:lnTo>
                    <a:lnTo>
                      <a:pt x="3560" y="1089"/>
                    </a:lnTo>
                    <a:lnTo>
                      <a:pt x="3786" y="1225"/>
                    </a:lnTo>
                    <a:lnTo>
                      <a:pt x="4002" y="1372"/>
                    </a:lnTo>
                    <a:lnTo>
                      <a:pt x="4217" y="1531"/>
                    </a:lnTo>
                    <a:lnTo>
                      <a:pt x="4432" y="1690"/>
                    </a:lnTo>
                    <a:lnTo>
                      <a:pt x="4637" y="1860"/>
                    </a:lnTo>
                    <a:lnTo>
                      <a:pt x="4829" y="2041"/>
                    </a:lnTo>
                    <a:lnTo>
                      <a:pt x="5011" y="2234"/>
                    </a:lnTo>
                    <a:lnTo>
                      <a:pt x="5181" y="2438"/>
                    </a:lnTo>
                    <a:lnTo>
                      <a:pt x="5351" y="2653"/>
                    </a:lnTo>
                    <a:lnTo>
                      <a:pt x="5498" y="2880"/>
                    </a:lnTo>
                    <a:lnTo>
                      <a:pt x="5634" y="3107"/>
                    </a:lnTo>
                    <a:lnTo>
                      <a:pt x="5747" y="3356"/>
                    </a:lnTo>
                    <a:lnTo>
                      <a:pt x="5861" y="3606"/>
                    </a:lnTo>
                    <a:lnTo>
                      <a:pt x="5940" y="3878"/>
                    </a:lnTo>
                    <a:lnTo>
                      <a:pt x="6020" y="4150"/>
                    </a:lnTo>
                    <a:lnTo>
                      <a:pt x="6099" y="4558"/>
                    </a:lnTo>
                    <a:lnTo>
                      <a:pt x="6167" y="4955"/>
                    </a:lnTo>
                    <a:lnTo>
                      <a:pt x="6224" y="5363"/>
                    </a:lnTo>
                    <a:lnTo>
                      <a:pt x="6269" y="5771"/>
                    </a:lnTo>
                    <a:lnTo>
                      <a:pt x="6303" y="6190"/>
                    </a:lnTo>
                    <a:lnTo>
                      <a:pt x="6326" y="6598"/>
                    </a:lnTo>
                    <a:lnTo>
                      <a:pt x="6337" y="7006"/>
                    </a:lnTo>
                    <a:lnTo>
                      <a:pt x="6337" y="7414"/>
                    </a:lnTo>
                    <a:lnTo>
                      <a:pt x="6337" y="7709"/>
                    </a:lnTo>
                    <a:lnTo>
                      <a:pt x="6371" y="7709"/>
                    </a:lnTo>
                    <a:lnTo>
                      <a:pt x="6371" y="7414"/>
                    </a:lnTo>
                    <a:lnTo>
                      <a:pt x="6371" y="7006"/>
                    </a:lnTo>
                    <a:lnTo>
                      <a:pt x="6360" y="6598"/>
                    </a:lnTo>
                    <a:lnTo>
                      <a:pt x="6337" y="6179"/>
                    </a:lnTo>
                    <a:lnTo>
                      <a:pt x="6303" y="5771"/>
                    </a:lnTo>
                    <a:lnTo>
                      <a:pt x="6258" y="5363"/>
                    </a:lnTo>
                    <a:lnTo>
                      <a:pt x="6201" y="4955"/>
                    </a:lnTo>
                    <a:lnTo>
                      <a:pt x="6133" y="4546"/>
                    </a:lnTo>
                    <a:lnTo>
                      <a:pt x="6054" y="4150"/>
                    </a:lnTo>
                    <a:lnTo>
                      <a:pt x="5974" y="3866"/>
                    </a:lnTo>
                    <a:lnTo>
                      <a:pt x="5895" y="3594"/>
                    </a:lnTo>
                    <a:lnTo>
                      <a:pt x="5781" y="3345"/>
                    </a:lnTo>
                    <a:lnTo>
                      <a:pt x="5657" y="3095"/>
                    </a:lnTo>
                    <a:lnTo>
                      <a:pt x="5521" y="2857"/>
                    </a:lnTo>
                    <a:lnTo>
                      <a:pt x="5373" y="2631"/>
                    </a:lnTo>
                    <a:lnTo>
                      <a:pt x="5215" y="2415"/>
                    </a:lnTo>
                    <a:lnTo>
                      <a:pt x="5033" y="2211"/>
                    </a:lnTo>
                    <a:lnTo>
                      <a:pt x="4852" y="2018"/>
                    </a:lnTo>
                    <a:lnTo>
                      <a:pt x="4659" y="1837"/>
                    </a:lnTo>
                    <a:lnTo>
                      <a:pt x="4455" y="1667"/>
                    </a:lnTo>
                    <a:lnTo>
                      <a:pt x="4240" y="1497"/>
                    </a:lnTo>
                    <a:lnTo>
                      <a:pt x="4024" y="1338"/>
                    </a:lnTo>
                    <a:lnTo>
                      <a:pt x="3798" y="1202"/>
                    </a:lnTo>
                    <a:lnTo>
                      <a:pt x="3571" y="1066"/>
                    </a:lnTo>
                    <a:lnTo>
                      <a:pt x="3344" y="930"/>
                    </a:lnTo>
                    <a:lnTo>
                      <a:pt x="3106" y="817"/>
                    </a:lnTo>
                    <a:lnTo>
                      <a:pt x="2868" y="703"/>
                    </a:lnTo>
                    <a:lnTo>
                      <a:pt x="2641" y="601"/>
                    </a:lnTo>
                    <a:lnTo>
                      <a:pt x="2403" y="511"/>
                    </a:lnTo>
                    <a:lnTo>
                      <a:pt x="2165" y="420"/>
                    </a:lnTo>
                    <a:lnTo>
                      <a:pt x="1939" y="352"/>
                    </a:lnTo>
                    <a:lnTo>
                      <a:pt x="1485" y="216"/>
                    </a:lnTo>
                    <a:lnTo>
                      <a:pt x="1054" y="125"/>
                    </a:lnTo>
                    <a:lnTo>
                      <a:pt x="669" y="46"/>
                    </a:lnTo>
                    <a:lnTo>
                      <a:pt x="306" y="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048;p29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extrusionOk="0">
                    <a:moveTo>
                      <a:pt x="2664" y="0"/>
                    </a:moveTo>
                    <a:lnTo>
                      <a:pt x="2494" y="23"/>
                    </a:lnTo>
                    <a:lnTo>
                      <a:pt x="2336" y="46"/>
                    </a:lnTo>
                    <a:lnTo>
                      <a:pt x="2166" y="102"/>
                    </a:lnTo>
                    <a:lnTo>
                      <a:pt x="2007" y="170"/>
                    </a:lnTo>
                    <a:lnTo>
                      <a:pt x="1848" y="250"/>
                    </a:lnTo>
                    <a:lnTo>
                      <a:pt x="1655" y="397"/>
                    </a:lnTo>
                    <a:lnTo>
                      <a:pt x="1463" y="544"/>
                    </a:lnTo>
                    <a:lnTo>
                      <a:pt x="1281" y="714"/>
                    </a:lnTo>
                    <a:lnTo>
                      <a:pt x="1123" y="884"/>
                    </a:lnTo>
                    <a:lnTo>
                      <a:pt x="964" y="1077"/>
                    </a:lnTo>
                    <a:lnTo>
                      <a:pt x="828" y="1281"/>
                    </a:lnTo>
                    <a:lnTo>
                      <a:pt x="703" y="1485"/>
                    </a:lnTo>
                    <a:lnTo>
                      <a:pt x="590" y="1701"/>
                    </a:lnTo>
                    <a:lnTo>
                      <a:pt x="488" y="1939"/>
                    </a:lnTo>
                    <a:lnTo>
                      <a:pt x="397" y="2165"/>
                    </a:lnTo>
                    <a:lnTo>
                      <a:pt x="306" y="2415"/>
                    </a:lnTo>
                    <a:lnTo>
                      <a:pt x="238" y="2664"/>
                    </a:lnTo>
                    <a:lnTo>
                      <a:pt x="182" y="2925"/>
                    </a:lnTo>
                    <a:lnTo>
                      <a:pt x="125" y="3186"/>
                    </a:lnTo>
                    <a:lnTo>
                      <a:pt x="80" y="3446"/>
                    </a:lnTo>
                    <a:lnTo>
                      <a:pt x="57" y="3719"/>
                    </a:lnTo>
                    <a:lnTo>
                      <a:pt x="23" y="3991"/>
                    </a:lnTo>
                    <a:lnTo>
                      <a:pt x="12" y="4263"/>
                    </a:lnTo>
                    <a:lnTo>
                      <a:pt x="0" y="4535"/>
                    </a:lnTo>
                    <a:lnTo>
                      <a:pt x="0" y="4807"/>
                    </a:lnTo>
                    <a:lnTo>
                      <a:pt x="12" y="5090"/>
                    </a:lnTo>
                    <a:lnTo>
                      <a:pt x="23" y="5362"/>
                    </a:lnTo>
                    <a:lnTo>
                      <a:pt x="68" y="5906"/>
                    </a:lnTo>
                    <a:lnTo>
                      <a:pt x="148" y="6439"/>
                    </a:lnTo>
                    <a:lnTo>
                      <a:pt x="238" y="6961"/>
                    </a:lnTo>
                    <a:lnTo>
                      <a:pt x="352" y="7459"/>
                    </a:lnTo>
                    <a:lnTo>
                      <a:pt x="488" y="7924"/>
                    </a:lnTo>
                    <a:lnTo>
                      <a:pt x="510" y="7856"/>
                    </a:lnTo>
                    <a:lnTo>
                      <a:pt x="544" y="7777"/>
                    </a:lnTo>
                    <a:lnTo>
                      <a:pt x="658" y="7573"/>
                    </a:lnTo>
                    <a:lnTo>
                      <a:pt x="817" y="7346"/>
                    </a:lnTo>
                    <a:lnTo>
                      <a:pt x="987" y="7097"/>
                    </a:lnTo>
                    <a:lnTo>
                      <a:pt x="1349" y="6643"/>
                    </a:lnTo>
                    <a:lnTo>
                      <a:pt x="1621" y="6337"/>
                    </a:lnTo>
                    <a:lnTo>
                      <a:pt x="2177" y="5736"/>
                    </a:lnTo>
                    <a:lnTo>
                      <a:pt x="2449" y="5442"/>
                    </a:lnTo>
                    <a:lnTo>
                      <a:pt x="2721" y="5136"/>
                    </a:lnTo>
                    <a:lnTo>
                      <a:pt x="2993" y="4818"/>
                    </a:lnTo>
                    <a:lnTo>
                      <a:pt x="3242" y="4489"/>
                    </a:lnTo>
                    <a:lnTo>
                      <a:pt x="3481" y="4149"/>
                    </a:lnTo>
                    <a:lnTo>
                      <a:pt x="3594" y="3968"/>
                    </a:lnTo>
                    <a:lnTo>
                      <a:pt x="3696" y="3787"/>
                    </a:lnTo>
                    <a:lnTo>
                      <a:pt x="3855" y="3480"/>
                    </a:lnTo>
                    <a:lnTo>
                      <a:pt x="3991" y="3152"/>
                    </a:lnTo>
                    <a:lnTo>
                      <a:pt x="4059" y="2982"/>
                    </a:lnTo>
                    <a:lnTo>
                      <a:pt x="4115" y="2812"/>
                    </a:lnTo>
                    <a:lnTo>
                      <a:pt x="4161" y="2642"/>
                    </a:lnTo>
                    <a:lnTo>
                      <a:pt x="4206" y="2472"/>
                    </a:lnTo>
                    <a:lnTo>
                      <a:pt x="4229" y="2290"/>
                    </a:lnTo>
                    <a:lnTo>
                      <a:pt x="4251" y="2109"/>
                    </a:lnTo>
                    <a:lnTo>
                      <a:pt x="4263" y="1939"/>
                    </a:lnTo>
                    <a:lnTo>
                      <a:pt x="4263" y="1757"/>
                    </a:lnTo>
                    <a:lnTo>
                      <a:pt x="4251" y="1576"/>
                    </a:lnTo>
                    <a:lnTo>
                      <a:pt x="4229" y="1406"/>
                    </a:lnTo>
                    <a:lnTo>
                      <a:pt x="4183" y="1225"/>
                    </a:lnTo>
                    <a:lnTo>
                      <a:pt x="4138" y="1054"/>
                    </a:lnTo>
                    <a:lnTo>
                      <a:pt x="4059" y="862"/>
                    </a:lnTo>
                    <a:lnTo>
                      <a:pt x="3968" y="692"/>
                    </a:lnTo>
                    <a:lnTo>
                      <a:pt x="3855" y="544"/>
                    </a:lnTo>
                    <a:lnTo>
                      <a:pt x="3741" y="408"/>
                    </a:lnTo>
                    <a:lnTo>
                      <a:pt x="3605" y="295"/>
                    </a:lnTo>
                    <a:lnTo>
                      <a:pt x="3458" y="204"/>
                    </a:lnTo>
                    <a:lnTo>
                      <a:pt x="3311" y="125"/>
                    </a:lnTo>
                    <a:lnTo>
                      <a:pt x="3152" y="68"/>
                    </a:lnTo>
                    <a:lnTo>
                      <a:pt x="2993" y="34"/>
                    </a:lnTo>
                    <a:lnTo>
                      <a:pt x="2834" y="12"/>
                    </a:lnTo>
                    <a:lnTo>
                      <a:pt x="26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049;p29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fill="none" extrusionOk="0">
                    <a:moveTo>
                      <a:pt x="488" y="7924"/>
                    </a:moveTo>
                    <a:lnTo>
                      <a:pt x="488" y="7924"/>
                    </a:lnTo>
                    <a:lnTo>
                      <a:pt x="352" y="7459"/>
                    </a:lnTo>
                    <a:lnTo>
                      <a:pt x="238" y="6961"/>
                    </a:lnTo>
                    <a:lnTo>
                      <a:pt x="148" y="6439"/>
                    </a:lnTo>
                    <a:lnTo>
                      <a:pt x="68" y="5906"/>
                    </a:lnTo>
                    <a:lnTo>
                      <a:pt x="23" y="5362"/>
                    </a:lnTo>
                    <a:lnTo>
                      <a:pt x="12" y="5090"/>
                    </a:lnTo>
                    <a:lnTo>
                      <a:pt x="0" y="4807"/>
                    </a:lnTo>
                    <a:lnTo>
                      <a:pt x="0" y="4535"/>
                    </a:lnTo>
                    <a:lnTo>
                      <a:pt x="12" y="4263"/>
                    </a:lnTo>
                    <a:lnTo>
                      <a:pt x="23" y="3991"/>
                    </a:lnTo>
                    <a:lnTo>
                      <a:pt x="57" y="3719"/>
                    </a:lnTo>
                    <a:lnTo>
                      <a:pt x="80" y="3446"/>
                    </a:lnTo>
                    <a:lnTo>
                      <a:pt x="125" y="3186"/>
                    </a:lnTo>
                    <a:lnTo>
                      <a:pt x="182" y="2925"/>
                    </a:lnTo>
                    <a:lnTo>
                      <a:pt x="238" y="2664"/>
                    </a:lnTo>
                    <a:lnTo>
                      <a:pt x="306" y="2415"/>
                    </a:lnTo>
                    <a:lnTo>
                      <a:pt x="397" y="2165"/>
                    </a:lnTo>
                    <a:lnTo>
                      <a:pt x="488" y="1939"/>
                    </a:lnTo>
                    <a:lnTo>
                      <a:pt x="590" y="1701"/>
                    </a:lnTo>
                    <a:lnTo>
                      <a:pt x="703" y="1485"/>
                    </a:lnTo>
                    <a:lnTo>
                      <a:pt x="828" y="1281"/>
                    </a:lnTo>
                    <a:lnTo>
                      <a:pt x="964" y="1077"/>
                    </a:lnTo>
                    <a:lnTo>
                      <a:pt x="1123" y="884"/>
                    </a:lnTo>
                    <a:lnTo>
                      <a:pt x="1281" y="714"/>
                    </a:lnTo>
                    <a:lnTo>
                      <a:pt x="1463" y="544"/>
                    </a:lnTo>
                    <a:lnTo>
                      <a:pt x="1655" y="397"/>
                    </a:lnTo>
                    <a:lnTo>
                      <a:pt x="1848" y="250"/>
                    </a:lnTo>
                    <a:lnTo>
                      <a:pt x="1848" y="250"/>
                    </a:lnTo>
                    <a:lnTo>
                      <a:pt x="2007" y="170"/>
                    </a:lnTo>
                    <a:lnTo>
                      <a:pt x="2166" y="102"/>
                    </a:lnTo>
                    <a:lnTo>
                      <a:pt x="2336" y="46"/>
                    </a:lnTo>
                    <a:lnTo>
                      <a:pt x="2494" y="23"/>
                    </a:lnTo>
                    <a:lnTo>
                      <a:pt x="2664" y="0"/>
                    </a:lnTo>
                    <a:lnTo>
                      <a:pt x="2834" y="12"/>
                    </a:lnTo>
                    <a:lnTo>
                      <a:pt x="2993" y="34"/>
                    </a:lnTo>
                    <a:lnTo>
                      <a:pt x="3152" y="68"/>
                    </a:lnTo>
                    <a:lnTo>
                      <a:pt x="3311" y="125"/>
                    </a:lnTo>
                    <a:lnTo>
                      <a:pt x="3458" y="204"/>
                    </a:lnTo>
                    <a:lnTo>
                      <a:pt x="3605" y="295"/>
                    </a:lnTo>
                    <a:lnTo>
                      <a:pt x="3741" y="408"/>
                    </a:lnTo>
                    <a:lnTo>
                      <a:pt x="3855" y="544"/>
                    </a:lnTo>
                    <a:lnTo>
                      <a:pt x="3968" y="692"/>
                    </a:lnTo>
                    <a:lnTo>
                      <a:pt x="4059" y="862"/>
                    </a:lnTo>
                    <a:lnTo>
                      <a:pt x="4138" y="1054"/>
                    </a:lnTo>
                    <a:lnTo>
                      <a:pt x="4138" y="1054"/>
                    </a:lnTo>
                    <a:lnTo>
                      <a:pt x="4183" y="1225"/>
                    </a:lnTo>
                    <a:lnTo>
                      <a:pt x="4229" y="1406"/>
                    </a:lnTo>
                    <a:lnTo>
                      <a:pt x="4251" y="1576"/>
                    </a:lnTo>
                    <a:lnTo>
                      <a:pt x="4263" y="1757"/>
                    </a:lnTo>
                    <a:lnTo>
                      <a:pt x="4263" y="1939"/>
                    </a:lnTo>
                    <a:lnTo>
                      <a:pt x="4251" y="2109"/>
                    </a:lnTo>
                    <a:lnTo>
                      <a:pt x="4229" y="2290"/>
                    </a:lnTo>
                    <a:lnTo>
                      <a:pt x="4206" y="2472"/>
                    </a:lnTo>
                    <a:lnTo>
                      <a:pt x="4161" y="2642"/>
                    </a:lnTo>
                    <a:lnTo>
                      <a:pt x="4115" y="2812"/>
                    </a:lnTo>
                    <a:lnTo>
                      <a:pt x="4059" y="2982"/>
                    </a:lnTo>
                    <a:lnTo>
                      <a:pt x="3991" y="3152"/>
                    </a:lnTo>
                    <a:lnTo>
                      <a:pt x="3855" y="3480"/>
                    </a:lnTo>
                    <a:lnTo>
                      <a:pt x="3696" y="3787"/>
                    </a:lnTo>
                    <a:lnTo>
                      <a:pt x="3696" y="3787"/>
                    </a:lnTo>
                    <a:lnTo>
                      <a:pt x="3594" y="3968"/>
                    </a:lnTo>
                    <a:lnTo>
                      <a:pt x="3481" y="4149"/>
                    </a:lnTo>
                    <a:lnTo>
                      <a:pt x="3242" y="4489"/>
                    </a:lnTo>
                    <a:lnTo>
                      <a:pt x="2993" y="4818"/>
                    </a:lnTo>
                    <a:lnTo>
                      <a:pt x="2721" y="5136"/>
                    </a:lnTo>
                    <a:lnTo>
                      <a:pt x="2449" y="5442"/>
                    </a:lnTo>
                    <a:lnTo>
                      <a:pt x="2177" y="5736"/>
                    </a:lnTo>
                    <a:lnTo>
                      <a:pt x="1621" y="6337"/>
                    </a:lnTo>
                    <a:lnTo>
                      <a:pt x="1621" y="6337"/>
                    </a:lnTo>
                    <a:lnTo>
                      <a:pt x="1349" y="6643"/>
                    </a:lnTo>
                    <a:lnTo>
                      <a:pt x="987" y="7097"/>
                    </a:lnTo>
                    <a:lnTo>
                      <a:pt x="817" y="7346"/>
                    </a:lnTo>
                    <a:lnTo>
                      <a:pt x="658" y="7573"/>
                    </a:lnTo>
                    <a:lnTo>
                      <a:pt x="544" y="7777"/>
                    </a:lnTo>
                    <a:lnTo>
                      <a:pt x="510" y="7856"/>
                    </a:lnTo>
                    <a:lnTo>
                      <a:pt x="488" y="792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050;p29"/>
              <p:cNvSpPr/>
              <p:nvPr/>
            </p:nvSpPr>
            <p:spPr>
              <a:xfrm>
                <a:off x="5445650" y="-779675"/>
                <a:ext cx="64625" cy="3115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2460" extrusionOk="0">
                    <a:moveTo>
                      <a:pt x="2573" y="1"/>
                    </a:moveTo>
                    <a:lnTo>
                      <a:pt x="2505" y="57"/>
                    </a:lnTo>
                    <a:lnTo>
                      <a:pt x="2437" y="148"/>
                    </a:lnTo>
                    <a:lnTo>
                      <a:pt x="2358" y="250"/>
                    </a:lnTo>
                    <a:lnTo>
                      <a:pt x="2267" y="386"/>
                    </a:lnTo>
                    <a:lnTo>
                      <a:pt x="2120" y="658"/>
                    </a:lnTo>
                    <a:lnTo>
                      <a:pt x="1950" y="1009"/>
                    </a:lnTo>
                    <a:lnTo>
                      <a:pt x="1769" y="1418"/>
                    </a:lnTo>
                    <a:lnTo>
                      <a:pt x="1576" y="1894"/>
                    </a:lnTo>
                    <a:lnTo>
                      <a:pt x="1394" y="2426"/>
                    </a:lnTo>
                    <a:lnTo>
                      <a:pt x="1202" y="3005"/>
                    </a:lnTo>
                    <a:lnTo>
                      <a:pt x="1020" y="3651"/>
                    </a:lnTo>
                    <a:lnTo>
                      <a:pt x="839" y="4342"/>
                    </a:lnTo>
                    <a:lnTo>
                      <a:pt x="669" y="5079"/>
                    </a:lnTo>
                    <a:lnTo>
                      <a:pt x="510" y="5861"/>
                    </a:lnTo>
                    <a:lnTo>
                      <a:pt x="363" y="6689"/>
                    </a:lnTo>
                    <a:lnTo>
                      <a:pt x="238" y="7562"/>
                    </a:lnTo>
                    <a:lnTo>
                      <a:pt x="181" y="8004"/>
                    </a:lnTo>
                    <a:lnTo>
                      <a:pt x="136" y="8457"/>
                    </a:lnTo>
                    <a:lnTo>
                      <a:pt x="91" y="8922"/>
                    </a:lnTo>
                    <a:lnTo>
                      <a:pt x="57" y="9398"/>
                    </a:lnTo>
                    <a:lnTo>
                      <a:pt x="34" y="9874"/>
                    </a:lnTo>
                    <a:lnTo>
                      <a:pt x="11" y="10362"/>
                    </a:lnTo>
                    <a:lnTo>
                      <a:pt x="0" y="10861"/>
                    </a:lnTo>
                    <a:lnTo>
                      <a:pt x="0" y="11371"/>
                    </a:lnTo>
                    <a:lnTo>
                      <a:pt x="0" y="11915"/>
                    </a:lnTo>
                    <a:lnTo>
                      <a:pt x="11" y="12459"/>
                    </a:lnTo>
                    <a:lnTo>
                      <a:pt x="45" y="12459"/>
                    </a:lnTo>
                    <a:lnTo>
                      <a:pt x="34" y="11915"/>
                    </a:lnTo>
                    <a:lnTo>
                      <a:pt x="34" y="11371"/>
                    </a:lnTo>
                    <a:lnTo>
                      <a:pt x="34" y="10793"/>
                    </a:lnTo>
                    <a:lnTo>
                      <a:pt x="57" y="10226"/>
                    </a:lnTo>
                    <a:lnTo>
                      <a:pt x="79" y="9670"/>
                    </a:lnTo>
                    <a:lnTo>
                      <a:pt x="113" y="9126"/>
                    </a:lnTo>
                    <a:lnTo>
                      <a:pt x="159" y="8593"/>
                    </a:lnTo>
                    <a:lnTo>
                      <a:pt x="215" y="8072"/>
                    </a:lnTo>
                    <a:lnTo>
                      <a:pt x="272" y="7562"/>
                    </a:lnTo>
                    <a:lnTo>
                      <a:pt x="340" y="7063"/>
                    </a:lnTo>
                    <a:lnTo>
                      <a:pt x="420" y="6576"/>
                    </a:lnTo>
                    <a:lnTo>
                      <a:pt x="499" y="6099"/>
                    </a:lnTo>
                    <a:lnTo>
                      <a:pt x="578" y="5646"/>
                    </a:lnTo>
                    <a:lnTo>
                      <a:pt x="669" y="5193"/>
                    </a:lnTo>
                    <a:lnTo>
                      <a:pt x="771" y="4762"/>
                    </a:lnTo>
                    <a:lnTo>
                      <a:pt x="873" y="4354"/>
                    </a:lnTo>
                    <a:lnTo>
                      <a:pt x="1077" y="3560"/>
                    </a:lnTo>
                    <a:lnTo>
                      <a:pt x="1292" y="2846"/>
                    </a:lnTo>
                    <a:lnTo>
                      <a:pt x="1508" y="2200"/>
                    </a:lnTo>
                    <a:lnTo>
                      <a:pt x="1723" y="1622"/>
                    </a:lnTo>
                    <a:lnTo>
                      <a:pt x="1927" y="1134"/>
                    </a:lnTo>
                    <a:lnTo>
                      <a:pt x="2120" y="726"/>
                    </a:lnTo>
                    <a:lnTo>
                      <a:pt x="2301" y="397"/>
                    </a:lnTo>
                    <a:lnTo>
                      <a:pt x="2381" y="273"/>
                    </a:lnTo>
                    <a:lnTo>
                      <a:pt x="2460" y="171"/>
                    </a:lnTo>
                    <a:lnTo>
                      <a:pt x="2528" y="91"/>
                    </a:lnTo>
                    <a:lnTo>
                      <a:pt x="2585" y="35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051;p29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extrusionOk="0">
                    <a:moveTo>
                      <a:pt x="2483" y="1"/>
                    </a:moveTo>
                    <a:lnTo>
                      <a:pt x="2313" y="35"/>
                    </a:lnTo>
                    <a:lnTo>
                      <a:pt x="2165" y="69"/>
                    </a:lnTo>
                    <a:lnTo>
                      <a:pt x="2007" y="137"/>
                    </a:lnTo>
                    <a:lnTo>
                      <a:pt x="1859" y="216"/>
                    </a:lnTo>
                    <a:lnTo>
                      <a:pt x="1723" y="307"/>
                    </a:lnTo>
                    <a:lnTo>
                      <a:pt x="1587" y="420"/>
                    </a:lnTo>
                    <a:lnTo>
                      <a:pt x="1463" y="534"/>
                    </a:lnTo>
                    <a:lnTo>
                      <a:pt x="1338" y="670"/>
                    </a:lnTo>
                    <a:lnTo>
                      <a:pt x="1213" y="806"/>
                    </a:lnTo>
                    <a:lnTo>
                      <a:pt x="1111" y="953"/>
                    </a:lnTo>
                    <a:lnTo>
                      <a:pt x="998" y="1112"/>
                    </a:lnTo>
                    <a:lnTo>
                      <a:pt x="907" y="1282"/>
                    </a:lnTo>
                    <a:lnTo>
                      <a:pt x="805" y="1475"/>
                    </a:lnTo>
                    <a:lnTo>
                      <a:pt x="703" y="1667"/>
                    </a:lnTo>
                    <a:lnTo>
                      <a:pt x="612" y="1871"/>
                    </a:lnTo>
                    <a:lnTo>
                      <a:pt x="522" y="2087"/>
                    </a:lnTo>
                    <a:lnTo>
                      <a:pt x="442" y="2302"/>
                    </a:lnTo>
                    <a:lnTo>
                      <a:pt x="363" y="2529"/>
                    </a:lnTo>
                    <a:lnTo>
                      <a:pt x="295" y="2756"/>
                    </a:lnTo>
                    <a:lnTo>
                      <a:pt x="238" y="2994"/>
                    </a:lnTo>
                    <a:lnTo>
                      <a:pt x="182" y="3232"/>
                    </a:lnTo>
                    <a:lnTo>
                      <a:pt x="136" y="3470"/>
                    </a:lnTo>
                    <a:lnTo>
                      <a:pt x="91" y="3719"/>
                    </a:lnTo>
                    <a:lnTo>
                      <a:pt x="57" y="3980"/>
                    </a:lnTo>
                    <a:lnTo>
                      <a:pt x="34" y="4229"/>
                    </a:lnTo>
                    <a:lnTo>
                      <a:pt x="12" y="4490"/>
                    </a:lnTo>
                    <a:lnTo>
                      <a:pt x="0" y="4751"/>
                    </a:lnTo>
                    <a:lnTo>
                      <a:pt x="0" y="5011"/>
                    </a:lnTo>
                    <a:lnTo>
                      <a:pt x="91" y="4909"/>
                    </a:lnTo>
                    <a:lnTo>
                      <a:pt x="193" y="4807"/>
                    </a:lnTo>
                    <a:lnTo>
                      <a:pt x="397" y="4626"/>
                    </a:lnTo>
                    <a:lnTo>
                      <a:pt x="601" y="4479"/>
                    </a:lnTo>
                    <a:lnTo>
                      <a:pt x="828" y="4343"/>
                    </a:lnTo>
                    <a:lnTo>
                      <a:pt x="1270" y="4082"/>
                    </a:lnTo>
                    <a:lnTo>
                      <a:pt x="1497" y="3946"/>
                    </a:lnTo>
                    <a:lnTo>
                      <a:pt x="1723" y="3798"/>
                    </a:lnTo>
                    <a:lnTo>
                      <a:pt x="1939" y="3640"/>
                    </a:lnTo>
                    <a:lnTo>
                      <a:pt x="2154" y="3458"/>
                    </a:lnTo>
                    <a:lnTo>
                      <a:pt x="2358" y="3266"/>
                    </a:lnTo>
                    <a:lnTo>
                      <a:pt x="2562" y="3073"/>
                    </a:lnTo>
                    <a:lnTo>
                      <a:pt x="2959" y="2665"/>
                    </a:lnTo>
                    <a:lnTo>
                      <a:pt x="3356" y="2257"/>
                    </a:lnTo>
                    <a:lnTo>
                      <a:pt x="3616" y="1996"/>
                    </a:lnTo>
                    <a:lnTo>
                      <a:pt x="3888" y="1735"/>
                    </a:lnTo>
                    <a:lnTo>
                      <a:pt x="4161" y="1486"/>
                    </a:lnTo>
                    <a:lnTo>
                      <a:pt x="4455" y="1270"/>
                    </a:lnTo>
                    <a:lnTo>
                      <a:pt x="4603" y="1168"/>
                    </a:lnTo>
                    <a:lnTo>
                      <a:pt x="4761" y="1066"/>
                    </a:lnTo>
                    <a:lnTo>
                      <a:pt x="4909" y="976"/>
                    </a:lnTo>
                    <a:lnTo>
                      <a:pt x="5067" y="908"/>
                    </a:lnTo>
                    <a:lnTo>
                      <a:pt x="5237" y="840"/>
                    </a:lnTo>
                    <a:lnTo>
                      <a:pt x="5396" y="772"/>
                    </a:lnTo>
                    <a:lnTo>
                      <a:pt x="5566" y="726"/>
                    </a:lnTo>
                    <a:lnTo>
                      <a:pt x="5736" y="692"/>
                    </a:lnTo>
                    <a:lnTo>
                      <a:pt x="5612" y="602"/>
                    </a:lnTo>
                    <a:lnTo>
                      <a:pt x="5476" y="522"/>
                    </a:lnTo>
                    <a:lnTo>
                      <a:pt x="5328" y="454"/>
                    </a:lnTo>
                    <a:lnTo>
                      <a:pt x="5181" y="409"/>
                    </a:lnTo>
                    <a:lnTo>
                      <a:pt x="5033" y="364"/>
                    </a:lnTo>
                    <a:lnTo>
                      <a:pt x="4886" y="330"/>
                    </a:lnTo>
                    <a:lnTo>
                      <a:pt x="4727" y="318"/>
                    </a:lnTo>
                    <a:lnTo>
                      <a:pt x="4580" y="318"/>
                    </a:lnTo>
                    <a:lnTo>
                      <a:pt x="4353" y="330"/>
                    </a:lnTo>
                    <a:lnTo>
                      <a:pt x="4127" y="352"/>
                    </a:lnTo>
                    <a:lnTo>
                      <a:pt x="4025" y="364"/>
                    </a:lnTo>
                    <a:lnTo>
                      <a:pt x="3911" y="364"/>
                    </a:lnTo>
                    <a:lnTo>
                      <a:pt x="3798" y="352"/>
                    </a:lnTo>
                    <a:lnTo>
                      <a:pt x="3684" y="330"/>
                    </a:lnTo>
                    <a:lnTo>
                      <a:pt x="3560" y="284"/>
                    </a:lnTo>
                    <a:lnTo>
                      <a:pt x="3424" y="228"/>
                    </a:lnTo>
                    <a:lnTo>
                      <a:pt x="3174" y="114"/>
                    </a:lnTo>
                    <a:lnTo>
                      <a:pt x="2993" y="57"/>
                    </a:lnTo>
                    <a:lnTo>
                      <a:pt x="2812" y="12"/>
                    </a:lnTo>
                    <a:lnTo>
                      <a:pt x="26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052;p29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fill="none" extrusionOk="0">
                    <a:moveTo>
                      <a:pt x="0" y="5011"/>
                    </a:moveTo>
                    <a:lnTo>
                      <a:pt x="0" y="5011"/>
                    </a:lnTo>
                    <a:lnTo>
                      <a:pt x="0" y="4751"/>
                    </a:lnTo>
                    <a:lnTo>
                      <a:pt x="12" y="4490"/>
                    </a:lnTo>
                    <a:lnTo>
                      <a:pt x="34" y="4229"/>
                    </a:lnTo>
                    <a:lnTo>
                      <a:pt x="57" y="3980"/>
                    </a:lnTo>
                    <a:lnTo>
                      <a:pt x="91" y="3719"/>
                    </a:lnTo>
                    <a:lnTo>
                      <a:pt x="136" y="3470"/>
                    </a:lnTo>
                    <a:lnTo>
                      <a:pt x="182" y="3232"/>
                    </a:lnTo>
                    <a:lnTo>
                      <a:pt x="238" y="2994"/>
                    </a:lnTo>
                    <a:lnTo>
                      <a:pt x="295" y="2756"/>
                    </a:lnTo>
                    <a:lnTo>
                      <a:pt x="363" y="2529"/>
                    </a:lnTo>
                    <a:lnTo>
                      <a:pt x="442" y="2302"/>
                    </a:lnTo>
                    <a:lnTo>
                      <a:pt x="522" y="2087"/>
                    </a:lnTo>
                    <a:lnTo>
                      <a:pt x="612" y="1871"/>
                    </a:lnTo>
                    <a:lnTo>
                      <a:pt x="703" y="1667"/>
                    </a:lnTo>
                    <a:lnTo>
                      <a:pt x="805" y="1475"/>
                    </a:lnTo>
                    <a:lnTo>
                      <a:pt x="907" y="1282"/>
                    </a:lnTo>
                    <a:lnTo>
                      <a:pt x="907" y="1282"/>
                    </a:lnTo>
                    <a:lnTo>
                      <a:pt x="998" y="1112"/>
                    </a:lnTo>
                    <a:lnTo>
                      <a:pt x="1111" y="953"/>
                    </a:lnTo>
                    <a:lnTo>
                      <a:pt x="1213" y="806"/>
                    </a:lnTo>
                    <a:lnTo>
                      <a:pt x="1338" y="670"/>
                    </a:lnTo>
                    <a:lnTo>
                      <a:pt x="1463" y="534"/>
                    </a:lnTo>
                    <a:lnTo>
                      <a:pt x="1587" y="420"/>
                    </a:lnTo>
                    <a:lnTo>
                      <a:pt x="1723" y="307"/>
                    </a:lnTo>
                    <a:lnTo>
                      <a:pt x="1859" y="216"/>
                    </a:lnTo>
                    <a:lnTo>
                      <a:pt x="2007" y="137"/>
                    </a:lnTo>
                    <a:lnTo>
                      <a:pt x="2165" y="69"/>
                    </a:lnTo>
                    <a:lnTo>
                      <a:pt x="2313" y="35"/>
                    </a:lnTo>
                    <a:lnTo>
                      <a:pt x="2483" y="1"/>
                    </a:lnTo>
                    <a:lnTo>
                      <a:pt x="2642" y="1"/>
                    </a:lnTo>
                    <a:lnTo>
                      <a:pt x="2812" y="12"/>
                    </a:lnTo>
                    <a:lnTo>
                      <a:pt x="2993" y="57"/>
                    </a:lnTo>
                    <a:lnTo>
                      <a:pt x="3174" y="114"/>
                    </a:lnTo>
                    <a:lnTo>
                      <a:pt x="3174" y="114"/>
                    </a:lnTo>
                    <a:lnTo>
                      <a:pt x="3424" y="228"/>
                    </a:lnTo>
                    <a:lnTo>
                      <a:pt x="3560" y="284"/>
                    </a:lnTo>
                    <a:lnTo>
                      <a:pt x="3684" y="330"/>
                    </a:lnTo>
                    <a:lnTo>
                      <a:pt x="3684" y="330"/>
                    </a:lnTo>
                    <a:lnTo>
                      <a:pt x="3798" y="352"/>
                    </a:lnTo>
                    <a:lnTo>
                      <a:pt x="3911" y="364"/>
                    </a:lnTo>
                    <a:lnTo>
                      <a:pt x="4025" y="364"/>
                    </a:lnTo>
                    <a:lnTo>
                      <a:pt x="4127" y="352"/>
                    </a:lnTo>
                    <a:lnTo>
                      <a:pt x="4353" y="330"/>
                    </a:lnTo>
                    <a:lnTo>
                      <a:pt x="4580" y="318"/>
                    </a:lnTo>
                    <a:lnTo>
                      <a:pt x="4580" y="318"/>
                    </a:lnTo>
                    <a:lnTo>
                      <a:pt x="4727" y="318"/>
                    </a:lnTo>
                    <a:lnTo>
                      <a:pt x="4886" y="330"/>
                    </a:lnTo>
                    <a:lnTo>
                      <a:pt x="5033" y="364"/>
                    </a:lnTo>
                    <a:lnTo>
                      <a:pt x="5181" y="409"/>
                    </a:lnTo>
                    <a:lnTo>
                      <a:pt x="5328" y="454"/>
                    </a:lnTo>
                    <a:lnTo>
                      <a:pt x="5476" y="522"/>
                    </a:lnTo>
                    <a:lnTo>
                      <a:pt x="5612" y="602"/>
                    </a:lnTo>
                    <a:lnTo>
                      <a:pt x="5736" y="692"/>
                    </a:lnTo>
                    <a:lnTo>
                      <a:pt x="5736" y="692"/>
                    </a:lnTo>
                    <a:lnTo>
                      <a:pt x="5566" y="726"/>
                    </a:lnTo>
                    <a:lnTo>
                      <a:pt x="5396" y="772"/>
                    </a:lnTo>
                    <a:lnTo>
                      <a:pt x="5237" y="840"/>
                    </a:lnTo>
                    <a:lnTo>
                      <a:pt x="5067" y="908"/>
                    </a:lnTo>
                    <a:lnTo>
                      <a:pt x="4909" y="976"/>
                    </a:lnTo>
                    <a:lnTo>
                      <a:pt x="4761" y="1066"/>
                    </a:lnTo>
                    <a:lnTo>
                      <a:pt x="4603" y="1168"/>
                    </a:lnTo>
                    <a:lnTo>
                      <a:pt x="4455" y="1270"/>
                    </a:lnTo>
                    <a:lnTo>
                      <a:pt x="4161" y="1486"/>
                    </a:lnTo>
                    <a:lnTo>
                      <a:pt x="3888" y="1735"/>
                    </a:lnTo>
                    <a:lnTo>
                      <a:pt x="3616" y="1996"/>
                    </a:lnTo>
                    <a:lnTo>
                      <a:pt x="3356" y="2257"/>
                    </a:lnTo>
                    <a:lnTo>
                      <a:pt x="3356" y="2257"/>
                    </a:lnTo>
                    <a:lnTo>
                      <a:pt x="2959" y="2665"/>
                    </a:lnTo>
                    <a:lnTo>
                      <a:pt x="2562" y="3073"/>
                    </a:lnTo>
                    <a:lnTo>
                      <a:pt x="2358" y="3266"/>
                    </a:lnTo>
                    <a:lnTo>
                      <a:pt x="2154" y="3458"/>
                    </a:lnTo>
                    <a:lnTo>
                      <a:pt x="1939" y="3640"/>
                    </a:lnTo>
                    <a:lnTo>
                      <a:pt x="1723" y="3798"/>
                    </a:lnTo>
                    <a:lnTo>
                      <a:pt x="1723" y="3798"/>
                    </a:lnTo>
                    <a:lnTo>
                      <a:pt x="1497" y="3946"/>
                    </a:lnTo>
                    <a:lnTo>
                      <a:pt x="1270" y="4082"/>
                    </a:lnTo>
                    <a:lnTo>
                      <a:pt x="828" y="4343"/>
                    </a:lnTo>
                    <a:lnTo>
                      <a:pt x="601" y="4479"/>
                    </a:lnTo>
                    <a:lnTo>
                      <a:pt x="397" y="4626"/>
                    </a:lnTo>
                    <a:lnTo>
                      <a:pt x="193" y="4807"/>
                    </a:lnTo>
                    <a:lnTo>
                      <a:pt x="91" y="4909"/>
                    </a:lnTo>
                    <a:lnTo>
                      <a:pt x="0" y="50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053;p29"/>
              <p:cNvSpPr/>
              <p:nvPr/>
            </p:nvSpPr>
            <p:spPr>
              <a:xfrm>
                <a:off x="5472575" y="-674825"/>
                <a:ext cx="112800" cy="21175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8470" extrusionOk="0">
                    <a:moveTo>
                      <a:pt x="4500" y="1"/>
                    </a:moveTo>
                    <a:lnTo>
                      <a:pt x="4353" y="46"/>
                    </a:lnTo>
                    <a:lnTo>
                      <a:pt x="4206" y="103"/>
                    </a:lnTo>
                    <a:lnTo>
                      <a:pt x="4058" y="171"/>
                    </a:lnTo>
                    <a:lnTo>
                      <a:pt x="3922" y="239"/>
                    </a:lnTo>
                    <a:lnTo>
                      <a:pt x="3639" y="409"/>
                    </a:lnTo>
                    <a:lnTo>
                      <a:pt x="3367" y="590"/>
                    </a:lnTo>
                    <a:lnTo>
                      <a:pt x="3106" y="794"/>
                    </a:lnTo>
                    <a:lnTo>
                      <a:pt x="2857" y="1021"/>
                    </a:lnTo>
                    <a:lnTo>
                      <a:pt x="2619" y="1248"/>
                    </a:lnTo>
                    <a:lnTo>
                      <a:pt x="2403" y="1486"/>
                    </a:lnTo>
                    <a:lnTo>
                      <a:pt x="2120" y="1826"/>
                    </a:lnTo>
                    <a:lnTo>
                      <a:pt x="1859" y="2177"/>
                    </a:lnTo>
                    <a:lnTo>
                      <a:pt x="1621" y="2552"/>
                    </a:lnTo>
                    <a:lnTo>
                      <a:pt x="1383" y="2937"/>
                    </a:lnTo>
                    <a:lnTo>
                      <a:pt x="1168" y="3334"/>
                    </a:lnTo>
                    <a:lnTo>
                      <a:pt x="975" y="3742"/>
                    </a:lnTo>
                    <a:lnTo>
                      <a:pt x="794" y="4161"/>
                    </a:lnTo>
                    <a:lnTo>
                      <a:pt x="635" y="4592"/>
                    </a:lnTo>
                    <a:lnTo>
                      <a:pt x="487" y="5023"/>
                    </a:lnTo>
                    <a:lnTo>
                      <a:pt x="363" y="5476"/>
                    </a:lnTo>
                    <a:lnTo>
                      <a:pt x="249" y="5930"/>
                    </a:lnTo>
                    <a:lnTo>
                      <a:pt x="159" y="6383"/>
                    </a:lnTo>
                    <a:lnTo>
                      <a:pt x="91" y="6848"/>
                    </a:lnTo>
                    <a:lnTo>
                      <a:pt x="45" y="7313"/>
                    </a:lnTo>
                    <a:lnTo>
                      <a:pt x="11" y="7789"/>
                    </a:lnTo>
                    <a:lnTo>
                      <a:pt x="0" y="8254"/>
                    </a:lnTo>
                    <a:lnTo>
                      <a:pt x="0" y="8469"/>
                    </a:lnTo>
                    <a:lnTo>
                      <a:pt x="34" y="8469"/>
                    </a:lnTo>
                    <a:lnTo>
                      <a:pt x="34" y="8254"/>
                    </a:lnTo>
                    <a:lnTo>
                      <a:pt x="45" y="7789"/>
                    </a:lnTo>
                    <a:lnTo>
                      <a:pt x="79" y="7324"/>
                    </a:lnTo>
                    <a:lnTo>
                      <a:pt x="125" y="6859"/>
                    </a:lnTo>
                    <a:lnTo>
                      <a:pt x="193" y="6395"/>
                    </a:lnTo>
                    <a:lnTo>
                      <a:pt x="283" y="5930"/>
                    </a:lnTo>
                    <a:lnTo>
                      <a:pt x="397" y="5488"/>
                    </a:lnTo>
                    <a:lnTo>
                      <a:pt x="521" y="5034"/>
                    </a:lnTo>
                    <a:lnTo>
                      <a:pt x="669" y="4603"/>
                    </a:lnTo>
                    <a:lnTo>
                      <a:pt x="828" y="4173"/>
                    </a:lnTo>
                    <a:lnTo>
                      <a:pt x="1009" y="3753"/>
                    </a:lnTo>
                    <a:lnTo>
                      <a:pt x="1202" y="3345"/>
                    </a:lnTo>
                    <a:lnTo>
                      <a:pt x="1417" y="2948"/>
                    </a:lnTo>
                    <a:lnTo>
                      <a:pt x="1644" y="2563"/>
                    </a:lnTo>
                    <a:lnTo>
                      <a:pt x="1893" y="2200"/>
                    </a:lnTo>
                    <a:lnTo>
                      <a:pt x="2154" y="1849"/>
                    </a:lnTo>
                    <a:lnTo>
                      <a:pt x="2426" y="1509"/>
                    </a:lnTo>
                    <a:lnTo>
                      <a:pt x="2641" y="1271"/>
                    </a:lnTo>
                    <a:lnTo>
                      <a:pt x="2879" y="1044"/>
                    </a:lnTo>
                    <a:lnTo>
                      <a:pt x="3117" y="828"/>
                    </a:lnTo>
                    <a:lnTo>
                      <a:pt x="3378" y="624"/>
                    </a:lnTo>
                    <a:lnTo>
                      <a:pt x="3650" y="432"/>
                    </a:lnTo>
                    <a:lnTo>
                      <a:pt x="3934" y="273"/>
                    </a:lnTo>
                    <a:lnTo>
                      <a:pt x="4081" y="205"/>
                    </a:lnTo>
                    <a:lnTo>
                      <a:pt x="4217" y="137"/>
                    </a:lnTo>
                    <a:lnTo>
                      <a:pt x="4364" y="80"/>
                    </a:lnTo>
                    <a:lnTo>
                      <a:pt x="4512" y="35"/>
                    </a:lnTo>
                    <a:lnTo>
                      <a:pt x="450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054;p29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extrusionOk="0">
                    <a:moveTo>
                      <a:pt x="3685" y="0"/>
                    </a:move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055;p29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fill="none" extrusionOk="0">
                    <a:moveTo>
                      <a:pt x="6745" y="5306"/>
                    </a:move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lnTo>
                      <a:pt x="3685" y="0"/>
                    </a:ln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567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056;p29"/>
              <p:cNvSpPr/>
              <p:nvPr/>
            </p:nvSpPr>
            <p:spPr>
              <a:xfrm>
                <a:off x="5297425" y="-760975"/>
                <a:ext cx="129525" cy="29875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11950" extrusionOk="0">
                    <a:moveTo>
                      <a:pt x="12" y="1"/>
                    </a:moveTo>
                    <a:lnTo>
                      <a:pt x="0" y="35"/>
                    </a:lnTo>
                    <a:lnTo>
                      <a:pt x="159" y="91"/>
                    </a:lnTo>
                    <a:lnTo>
                      <a:pt x="329" y="171"/>
                    </a:lnTo>
                    <a:lnTo>
                      <a:pt x="499" y="261"/>
                    </a:lnTo>
                    <a:lnTo>
                      <a:pt x="680" y="363"/>
                    </a:lnTo>
                    <a:lnTo>
                      <a:pt x="1055" y="590"/>
                    </a:lnTo>
                    <a:lnTo>
                      <a:pt x="1429" y="851"/>
                    </a:lnTo>
                    <a:lnTo>
                      <a:pt x="1791" y="1134"/>
                    </a:lnTo>
                    <a:lnTo>
                      <a:pt x="2120" y="1406"/>
                    </a:lnTo>
                    <a:lnTo>
                      <a:pt x="2404" y="1690"/>
                    </a:lnTo>
                    <a:lnTo>
                      <a:pt x="2528" y="1815"/>
                    </a:lnTo>
                    <a:lnTo>
                      <a:pt x="2642" y="1939"/>
                    </a:lnTo>
                    <a:lnTo>
                      <a:pt x="2914" y="2279"/>
                    </a:lnTo>
                    <a:lnTo>
                      <a:pt x="3163" y="2619"/>
                    </a:lnTo>
                    <a:lnTo>
                      <a:pt x="3401" y="2982"/>
                    </a:lnTo>
                    <a:lnTo>
                      <a:pt x="3514" y="3164"/>
                    </a:lnTo>
                    <a:lnTo>
                      <a:pt x="3628" y="3356"/>
                    </a:lnTo>
                    <a:lnTo>
                      <a:pt x="3730" y="3560"/>
                    </a:lnTo>
                    <a:lnTo>
                      <a:pt x="3821" y="3776"/>
                    </a:lnTo>
                    <a:lnTo>
                      <a:pt x="3923" y="3991"/>
                    </a:lnTo>
                    <a:lnTo>
                      <a:pt x="4013" y="4218"/>
                    </a:lnTo>
                    <a:lnTo>
                      <a:pt x="4093" y="4456"/>
                    </a:lnTo>
                    <a:lnTo>
                      <a:pt x="4183" y="4694"/>
                    </a:lnTo>
                    <a:lnTo>
                      <a:pt x="4263" y="4955"/>
                    </a:lnTo>
                    <a:lnTo>
                      <a:pt x="4331" y="5227"/>
                    </a:lnTo>
                    <a:lnTo>
                      <a:pt x="4478" y="5816"/>
                    </a:lnTo>
                    <a:lnTo>
                      <a:pt x="4603" y="6462"/>
                    </a:lnTo>
                    <a:lnTo>
                      <a:pt x="4727" y="7177"/>
                    </a:lnTo>
                    <a:lnTo>
                      <a:pt x="4829" y="7959"/>
                    </a:lnTo>
                    <a:lnTo>
                      <a:pt x="4920" y="8820"/>
                    </a:lnTo>
                    <a:lnTo>
                      <a:pt x="5011" y="9773"/>
                    </a:lnTo>
                    <a:lnTo>
                      <a:pt x="5090" y="10815"/>
                    </a:lnTo>
                    <a:lnTo>
                      <a:pt x="5147" y="11949"/>
                    </a:lnTo>
                    <a:lnTo>
                      <a:pt x="5181" y="11949"/>
                    </a:lnTo>
                    <a:lnTo>
                      <a:pt x="5124" y="10804"/>
                    </a:lnTo>
                    <a:lnTo>
                      <a:pt x="5045" y="9761"/>
                    </a:lnTo>
                    <a:lnTo>
                      <a:pt x="4954" y="8820"/>
                    </a:lnTo>
                    <a:lnTo>
                      <a:pt x="4863" y="7947"/>
                    </a:lnTo>
                    <a:lnTo>
                      <a:pt x="4761" y="7165"/>
                    </a:lnTo>
                    <a:lnTo>
                      <a:pt x="4637" y="6451"/>
                    </a:lnTo>
                    <a:lnTo>
                      <a:pt x="4512" y="5805"/>
                    </a:lnTo>
                    <a:lnTo>
                      <a:pt x="4365" y="5227"/>
                    </a:lnTo>
                    <a:lnTo>
                      <a:pt x="4297" y="4955"/>
                    </a:lnTo>
                    <a:lnTo>
                      <a:pt x="4217" y="4694"/>
                    </a:lnTo>
                    <a:lnTo>
                      <a:pt x="4127" y="4445"/>
                    </a:lnTo>
                    <a:lnTo>
                      <a:pt x="4036" y="4206"/>
                    </a:lnTo>
                    <a:lnTo>
                      <a:pt x="3945" y="3980"/>
                    </a:lnTo>
                    <a:lnTo>
                      <a:pt x="3855" y="3753"/>
                    </a:lnTo>
                    <a:lnTo>
                      <a:pt x="3753" y="3549"/>
                    </a:lnTo>
                    <a:lnTo>
                      <a:pt x="3650" y="3345"/>
                    </a:lnTo>
                    <a:lnTo>
                      <a:pt x="3548" y="3152"/>
                    </a:lnTo>
                    <a:lnTo>
                      <a:pt x="3435" y="2959"/>
                    </a:lnTo>
                    <a:lnTo>
                      <a:pt x="3197" y="2597"/>
                    </a:lnTo>
                    <a:lnTo>
                      <a:pt x="2936" y="2257"/>
                    </a:lnTo>
                    <a:lnTo>
                      <a:pt x="2664" y="1917"/>
                    </a:lnTo>
                    <a:lnTo>
                      <a:pt x="2551" y="1792"/>
                    </a:lnTo>
                    <a:lnTo>
                      <a:pt x="2426" y="1656"/>
                    </a:lnTo>
                    <a:lnTo>
                      <a:pt x="2143" y="1384"/>
                    </a:lnTo>
                    <a:lnTo>
                      <a:pt x="1803" y="1100"/>
                    </a:lnTo>
                    <a:lnTo>
                      <a:pt x="1451" y="828"/>
                    </a:lnTo>
                    <a:lnTo>
                      <a:pt x="1077" y="568"/>
                    </a:lnTo>
                    <a:lnTo>
                      <a:pt x="703" y="329"/>
                    </a:lnTo>
                    <a:lnTo>
                      <a:pt x="522" y="227"/>
                    </a:lnTo>
                    <a:lnTo>
                      <a:pt x="340" y="137"/>
                    </a:lnTo>
                    <a:lnTo>
                      <a:pt x="170" y="57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057;p29"/>
              <p:cNvSpPr/>
              <p:nvPr/>
            </p:nvSpPr>
            <p:spPr>
              <a:xfrm>
                <a:off x="5346175" y="-535950"/>
                <a:ext cx="178850" cy="16327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31" extrusionOk="0">
                    <a:moveTo>
                      <a:pt x="0" y="1"/>
                    </a:moveTo>
                    <a:lnTo>
                      <a:pt x="0" y="6292"/>
                    </a:lnTo>
                    <a:lnTo>
                      <a:pt x="0" y="6338"/>
                    </a:lnTo>
                    <a:lnTo>
                      <a:pt x="11" y="6383"/>
                    </a:lnTo>
                    <a:lnTo>
                      <a:pt x="34" y="6428"/>
                    </a:lnTo>
                    <a:lnTo>
                      <a:pt x="68" y="6462"/>
                    </a:lnTo>
                    <a:lnTo>
                      <a:pt x="102" y="6485"/>
                    </a:lnTo>
                    <a:lnTo>
                      <a:pt x="147" y="6508"/>
                    </a:lnTo>
                    <a:lnTo>
                      <a:pt x="193" y="6530"/>
                    </a:lnTo>
                    <a:lnTo>
                      <a:pt x="6949" y="6530"/>
                    </a:lnTo>
                    <a:lnTo>
                      <a:pt x="6994" y="6508"/>
                    </a:lnTo>
                    <a:lnTo>
                      <a:pt x="7040" y="6485"/>
                    </a:lnTo>
                    <a:lnTo>
                      <a:pt x="7074" y="6462"/>
                    </a:lnTo>
                    <a:lnTo>
                      <a:pt x="7108" y="6428"/>
                    </a:lnTo>
                    <a:lnTo>
                      <a:pt x="7131" y="6383"/>
                    </a:lnTo>
                    <a:lnTo>
                      <a:pt x="7142" y="6338"/>
                    </a:lnTo>
                    <a:lnTo>
                      <a:pt x="7153" y="6292"/>
                    </a:lnTo>
                    <a:lnTo>
                      <a:pt x="7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058;p29"/>
              <p:cNvSpPr/>
              <p:nvPr/>
            </p:nvSpPr>
            <p:spPr>
              <a:xfrm>
                <a:off x="5346175" y="-526025"/>
                <a:ext cx="178850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2665" extrusionOk="0">
                    <a:moveTo>
                      <a:pt x="0" y="0"/>
                    </a:moveTo>
                    <a:lnTo>
                      <a:pt x="0" y="2664"/>
                    </a:lnTo>
                    <a:lnTo>
                      <a:pt x="7153" y="2120"/>
                    </a:lnTo>
                    <a:lnTo>
                      <a:pt x="7153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059;p29"/>
              <p:cNvSpPr/>
              <p:nvPr/>
            </p:nvSpPr>
            <p:spPr>
              <a:xfrm>
                <a:off x="5338800" y="-535950"/>
                <a:ext cx="193300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7732" h="2302" extrusionOk="0">
                    <a:moveTo>
                      <a:pt x="0" y="1"/>
                    </a:moveTo>
                    <a:lnTo>
                      <a:pt x="0" y="2302"/>
                    </a:lnTo>
                    <a:lnTo>
                      <a:pt x="7732" y="2302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6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2"/>
          <p:cNvSpPr txBox="1">
            <a:spLocks noGrp="1"/>
          </p:cNvSpPr>
          <p:nvPr>
            <p:ph type="title"/>
          </p:nvPr>
        </p:nvSpPr>
        <p:spPr>
          <a:xfrm>
            <a:off x="774206" y="1906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600" dirty="0" smtClean="0"/>
              <a:t>Machine Learning Models Steps</a:t>
            </a:r>
            <a:endParaRPr sz="1600" dirty="0"/>
          </a:p>
        </p:txBody>
      </p:sp>
      <p:graphicFrame>
        <p:nvGraphicFramePr>
          <p:cNvPr id="483" name="Google Shape;483;p32"/>
          <p:cNvGraphicFramePr/>
          <p:nvPr>
            <p:extLst>
              <p:ext uri="{D42A27DB-BD31-4B8C-83A1-F6EECF244321}">
                <p14:modId xmlns:p14="http://schemas.microsoft.com/office/powerpoint/2010/main" val="3045799209"/>
              </p:ext>
            </p:extLst>
          </p:nvPr>
        </p:nvGraphicFramePr>
        <p:xfrm>
          <a:off x="774206" y="512335"/>
          <a:ext cx="7595587" cy="4328070"/>
        </p:xfrm>
        <a:graphic>
          <a:graphicData uri="http://schemas.openxmlformats.org/drawingml/2006/table">
            <a:tbl>
              <a:tblPr>
                <a:noFill/>
                <a:tableStyleId>{F96B0A37-52BB-488F-866A-44BFBE0B39A1}</a:tableStyleId>
              </a:tblPr>
              <a:tblGrid>
                <a:gridCol w="297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5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 smtClean="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One-Hot Encoding and Standard Scaler</a:t>
                      </a:r>
                      <a:endParaRPr sz="1600" b="1" dirty="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 dirty="0" smtClean="0">
                          <a:solidFill>
                            <a:schemeClr val="accent6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Used</a:t>
                      </a:r>
                      <a:r>
                        <a:rPr lang="en" sz="1200" baseline="0" dirty="0" smtClean="0">
                          <a:solidFill>
                            <a:schemeClr val="accent6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one hot encoding in </a:t>
                      </a:r>
                      <a:r>
                        <a:rPr lang="en" sz="1200" dirty="0" smtClean="0">
                          <a:solidFill>
                            <a:schemeClr val="accent6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Area</a:t>
                      </a:r>
                      <a:r>
                        <a:rPr lang="en" sz="1200" baseline="0" dirty="0" smtClean="0">
                          <a:solidFill>
                            <a:schemeClr val="accent6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Type and Location and </a:t>
                      </a:r>
                      <a:r>
                        <a:rPr lang="en-US" sz="1200" b="0" i="0" u="none" strike="noStrike" cap="none" dirty="0" smtClean="0">
                          <a:solidFill>
                            <a:schemeClr val="accent6"/>
                          </a:solidFill>
                          <a:effectLst/>
                          <a:latin typeface="Assistant" panose="020B0604020202020204" charset="0"/>
                          <a:ea typeface="Arial"/>
                          <a:cs typeface="Assistant" panose="020B0604020202020204" charset="0"/>
                          <a:sym typeface="Arial"/>
                        </a:rPr>
                        <a:t>Used Standard Scaler in T</a:t>
                      </a: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ssistant" panose="020B0604020202020204" charset="0"/>
                          <a:ea typeface="Arial"/>
                          <a:cs typeface="Assistant" panose="020B0604020202020204" charset="0"/>
                          <a:sym typeface="Arial"/>
                        </a:rPr>
                        <a:t>otal </a:t>
                      </a:r>
                      <a:r>
                        <a:rPr lang="en-US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ssistant" panose="020B0604020202020204" charset="0"/>
                          <a:ea typeface="Arial"/>
                          <a:cs typeface="Assistant" panose="020B0604020202020204" charset="0"/>
                          <a:sym typeface="Arial"/>
                        </a:rPr>
                        <a:t>Sqft</a:t>
                      </a: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ssistant" panose="020B0604020202020204" charset="0"/>
                          <a:ea typeface="Arial"/>
                          <a:cs typeface="Assistant" panose="020B0604020202020204" charset="0"/>
                          <a:sym typeface="Arial"/>
                        </a:rPr>
                        <a:t>, Price column feature and Per </a:t>
                      </a:r>
                      <a:r>
                        <a:rPr lang="en-US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ssistant" panose="020B0604020202020204" charset="0"/>
                          <a:ea typeface="Arial"/>
                          <a:cs typeface="Assistant" panose="020B0604020202020204" charset="0"/>
                          <a:sym typeface="Arial"/>
                        </a:rPr>
                        <a:t>sqft</a:t>
                      </a: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ssistant" panose="020B0604020202020204" charset="0"/>
                          <a:ea typeface="Arial"/>
                          <a:cs typeface="Assistant" panose="020B0604020202020204" charset="0"/>
                          <a:sym typeface="Arial"/>
                        </a:rPr>
                        <a:t> price</a:t>
                      </a:r>
                      <a:r>
                        <a:rPr lang="en" sz="1200" baseline="0" dirty="0" smtClean="0">
                          <a:solidFill>
                            <a:schemeClr val="accent6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.</a:t>
                      </a:r>
                      <a:endParaRPr sz="1200" dirty="0">
                        <a:solidFill>
                          <a:schemeClr val="accent6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126000" marR="126000" marT="91425" marB="9142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5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Train Test Split</a:t>
                      </a:r>
                      <a:endParaRPr sz="1600" b="1" dirty="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 dirty="0" smtClean="0">
                          <a:solidFill>
                            <a:schemeClr val="accent6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Train-test split is a technique in machine learning used to partition a dataset</a:t>
                      </a:r>
                      <a:r>
                        <a:rPr lang="en" sz="1200" baseline="0" dirty="0" smtClean="0">
                          <a:solidFill>
                            <a:schemeClr val="accent6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into two subsets, one for training the model and the other for evaluating the performance.</a:t>
                      </a:r>
                      <a:endParaRPr sz="1200" dirty="0">
                        <a:solidFill>
                          <a:schemeClr val="accent6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 smtClean="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Models</a:t>
                      </a:r>
                      <a:endParaRPr sz="1600" b="1" dirty="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ssistant" panose="020B0604020202020204" charset="0"/>
                          <a:ea typeface="Arial"/>
                          <a:cs typeface="Assistant" panose="020B0604020202020204" charset="0"/>
                          <a:sym typeface="Arial"/>
                        </a:rPr>
                        <a:t>Linear Regression: </a:t>
                      </a: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ssistant" panose="020B0604020202020204" charset="0"/>
                          <a:ea typeface="Arial"/>
                          <a:cs typeface="Assistant" panose="020B0604020202020204" charset="0"/>
                          <a:sym typeface="Arial"/>
                        </a:rPr>
                        <a:t>A simple and interpretable model that models the relationship between the independent variables (features) and the dependent variable (house price) linearly.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ssistant" panose="020B0604020202020204" charset="0"/>
                          <a:ea typeface="Arial"/>
                          <a:cs typeface="Assistant" panose="020B0604020202020204" charset="0"/>
                          <a:sym typeface="Arial"/>
                        </a:rPr>
                        <a:t>Decision Tree Regression: </a:t>
                      </a: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ssistant" panose="020B0604020202020204" charset="0"/>
                          <a:ea typeface="Arial"/>
                          <a:cs typeface="Assistant" panose="020B0604020202020204" charset="0"/>
                          <a:sym typeface="Arial"/>
                        </a:rPr>
                        <a:t>Decision trees can capture nonlinear relationships and interactions between features. They partition the feature space into regions and predict the average target value in each region.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ssistant" panose="020B0604020202020204" charset="0"/>
                          <a:ea typeface="Arial"/>
                          <a:cs typeface="Assistant" panose="020B0604020202020204" charset="0"/>
                          <a:sym typeface="Arial"/>
                        </a:rPr>
                        <a:t>Random Forest Regression: </a:t>
                      </a: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ssistant" panose="020B0604020202020204" charset="0"/>
                          <a:ea typeface="Arial"/>
                          <a:cs typeface="Assistant" panose="020B0604020202020204" charset="0"/>
                          <a:sym typeface="Arial"/>
                        </a:rPr>
                        <a:t>Random forests are an ensemble learning technique that combines multiple decision trees. They provide higher accuracy and better generalization by reducing overfitting compared to a single decision tree.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ssistant" panose="020B0604020202020204" charset="0"/>
                          <a:ea typeface="Arial"/>
                          <a:cs typeface="Assistant" panose="020B0604020202020204" charset="0"/>
                          <a:sym typeface="Arial"/>
                        </a:rPr>
                        <a:t>Gradient Boosting Regression: </a:t>
                      </a: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ssistant" panose="020B0604020202020204" charset="0"/>
                          <a:ea typeface="Arial"/>
                          <a:cs typeface="Assistant" panose="020B0604020202020204" charset="0"/>
                          <a:sym typeface="Arial"/>
                        </a:rPr>
                        <a:t>Gradient boosting builds a sequence of trees where each tree corrects the errors of the previous one. It typically performs well and is robust against overfitting.</a:t>
                      </a:r>
                      <a:endParaRPr sz="12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6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7" name="Google Shape;557;p37"/>
          <p:cNvGraphicFramePr/>
          <p:nvPr>
            <p:extLst>
              <p:ext uri="{D42A27DB-BD31-4B8C-83A1-F6EECF244321}">
                <p14:modId xmlns:p14="http://schemas.microsoft.com/office/powerpoint/2010/main" val="3007708943"/>
              </p:ext>
            </p:extLst>
          </p:nvPr>
        </p:nvGraphicFramePr>
        <p:xfrm>
          <a:off x="720039" y="1173625"/>
          <a:ext cx="8002619" cy="2711150"/>
        </p:xfrm>
        <a:graphic>
          <a:graphicData uri="http://schemas.openxmlformats.org/drawingml/2006/table">
            <a:tbl>
              <a:tblPr>
                <a:noFill/>
                <a:tableStyleId>{F96B0A37-52BB-488F-866A-44BFBE0B39A1}</a:tableStyleId>
              </a:tblPr>
              <a:tblGrid>
                <a:gridCol w="3071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834">
                  <a:extLst>
                    <a:ext uri="{9D8B030D-6E8A-4147-A177-3AD203B41FA5}">
                      <a16:colId xmlns:a16="http://schemas.microsoft.com/office/drawing/2014/main" val="3643883423"/>
                    </a:ext>
                  </a:extLst>
                </a:gridCol>
                <a:gridCol w="1232834">
                  <a:extLst>
                    <a:ext uri="{9D8B030D-6E8A-4147-A177-3AD203B41FA5}">
                      <a16:colId xmlns:a16="http://schemas.microsoft.com/office/drawing/2014/main" val="1640296156"/>
                    </a:ext>
                  </a:extLst>
                </a:gridCol>
                <a:gridCol w="1232834">
                  <a:extLst>
                    <a:ext uri="{9D8B030D-6E8A-4147-A177-3AD203B41FA5}">
                      <a16:colId xmlns:a16="http://schemas.microsoft.com/office/drawing/2014/main" val="2131725632"/>
                    </a:ext>
                  </a:extLst>
                </a:gridCol>
                <a:gridCol w="1232834">
                  <a:extLst>
                    <a:ext uri="{9D8B030D-6E8A-4147-A177-3AD203B41FA5}">
                      <a16:colId xmlns:a16="http://schemas.microsoft.com/office/drawing/2014/main" val="3174252556"/>
                    </a:ext>
                  </a:extLst>
                </a:gridCol>
              </a:tblGrid>
              <a:tr h="49565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chemeClr val="lt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Results</a:t>
                      </a:r>
                      <a:r>
                        <a:rPr lang="en" sz="2000" b="1" baseline="0" dirty="0" smtClean="0">
                          <a:solidFill>
                            <a:schemeClr val="lt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 </a:t>
                      </a:r>
                      <a:endParaRPr sz="2000" b="1" dirty="0">
                        <a:solidFill>
                          <a:schemeClr val="lt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Models</a:t>
                      </a:r>
                      <a:endParaRPr sz="1600" dirty="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Status</a:t>
                      </a:r>
                      <a:endParaRPr sz="1600" dirty="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b="1" dirty="0" smtClean="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MAE</a:t>
                      </a:r>
                      <a:endParaRPr lang="en-IN" sz="1200" b="1" dirty="0" smtClean="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b="1" dirty="0" smtClean="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MSE</a:t>
                      </a:r>
                      <a:endParaRPr lang="en-IN" sz="1200" b="1" dirty="0" smtClean="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RMSE</a:t>
                      </a: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R2 Score</a:t>
                      </a: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Linear Regression</a:t>
                      </a:r>
                      <a:endParaRPr sz="12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0.279</a:t>
                      </a:r>
                      <a:endParaRPr sz="12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0.184</a:t>
                      </a:r>
                      <a:endParaRPr sz="12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0.429</a:t>
                      </a:r>
                      <a:endParaRPr sz="12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0.80</a:t>
                      </a:r>
                      <a:endParaRPr sz="12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Decision Tree Regression</a:t>
                      </a:r>
                      <a:endParaRPr sz="12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0.034</a:t>
                      </a:r>
                      <a:endParaRPr sz="12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0.016</a:t>
                      </a:r>
                      <a:endParaRPr sz="12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0.129</a:t>
                      </a:r>
                      <a:endParaRPr sz="12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0.98</a:t>
                      </a:r>
                      <a:endParaRPr sz="12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Random Forest Regression</a:t>
                      </a:r>
                      <a:endParaRPr lang="en-IN" sz="12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sng" dirty="0" smtClean="0">
                          <a:solidFill>
                            <a:srgbClr val="00B050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0.018</a:t>
                      </a:r>
                      <a:endParaRPr sz="1200" u="sng" dirty="0">
                        <a:solidFill>
                          <a:srgbClr val="00B050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0.009</a:t>
                      </a:r>
                      <a:endParaRPr sz="12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0.098</a:t>
                      </a:r>
                      <a:endParaRPr sz="12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0.98</a:t>
                      </a:r>
                      <a:endParaRPr sz="12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Gradient Boosting Regression</a:t>
                      </a:r>
                      <a:endParaRPr sz="12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smtClean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0.048</a:t>
                      </a:r>
                      <a:endParaRPr sz="12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sng" strike="noStrike" cap="none" dirty="0" smtClean="0">
                          <a:solidFill>
                            <a:srgbClr val="00B050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0.007</a:t>
                      </a:r>
                      <a:endParaRPr sz="1200" b="0" i="0" u="sng" strike="noStrike" cap="none" dirty="0">
                        <a:solidFill>
                          <a:srgbClr val="00B050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sng" strike="noStrike" cap="none" dirty="0" smtClean="0">
                          <a:solidFill>
                            <a:srgbClr val="00B050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0.086</a:t>
                      </a:r>
                      <a:endParaRPr sz="1200" b="0" i="0" u="sng" strike="noStrike" cap="none" dirty="0">
                        <a:solidFill>
                          <a:srgbClr val="00B050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sng" strike="noStrike" cap="none" dirty="0" smtClean="0">
                          <a:solidFill>
                            <a:srgbClr val="00B050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0.99</a:t>
                      </a:r>
                      <a:endParaRPr sz="1200" b="0" i="0" u="sng" strike="noStrike" cap="none" dirty="0">
                        <a:solidFill>
                          <a:srgbClr val="00B050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8" name="Google Shape;558;p37"/>
          <p:cNvSpPr txBox="1">
            <a:spLocks noGrp="1"/>
          </p:cNvSpPr>
          <p:nvPr>
            <p:ph type="title"/>
          </p:nvPr>
        </p:nvSpPr>
        <p:spPr>
          <a:xfrm>
            <a:off x="720000" y="477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Learning Models And Results</a:t>
            </a:r>
            <a:endParaRPr dirty="0"/>
          </a:p>
        </p:txBody>
      </p:sp>
      <p:sp>
        <p:nvSpPr>
          <p:cNvPr id="4" name="Google Shape;1656;p40"/>
          <p:cNvSpPr txBox="1">
            <a:spLocks/>
          </p:cNvSpPr>
          <p:nvPr/>
        </p:nvSpPr>
        <p:spPr>
          <a:xfrm>
            <a:off x="720000" y="4008175"/>
            <a:ext cx="8002658" cy="66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Font typeface="Assistant"/>
              <a:buNone/>
            </a:pPr>
            <a:endParaRPr lang="en-US" b="1" dirty="0" smtClean="0"/>
          </a:p>
          <a:p>
            <a:pPr marL="0" indent="0">
              <a:buFont typeface="Assistant"/>
              <a:buNone/>
            </a:pPr>
            <a:r>
              <a:rPr lang="en-US" b="1" dirty="0" smtClean="0"/>
              <a:t>From This Chart We can see That for MAE the Random Forest Regression is the best model</a:t>
            </a:r>
          </a:p>
          <a:p>
            <a:pPr marL="0" indent="0">
              <a:buFont typeface="Assistant"/>
              <a:buNone/>
            </a:pPr>
            <a:r>
              <a:rPr lang="en-US" b="1" dirty="0" smtClean="0"/>
              <a:t>And for MSE, RMSE, R2 Score Gradient Boosting Regression is the best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721;p44"/>
          <p:cNvGrpSpPr/>
          <p:nvPr/>
        </p:nvGrpSpPr>
        <p:grpSpPr>
          <a:xfrm>
            <a:off x="935446" y="971125"/>
            <a:ext cx="3429000" cy="3201300"/>
            <a:chOff x="935446" y="971125"/>
            <a:chExt cx="3429000" cy="3201300"/>
          </a:xfrm>
        </p:grpSpPr>
        <p:grpSp>
          <p:nvGrpSpPr>
            <p:cNvPr id="4" name="Google Shape;722;p44"/>
            <p:cNvGrpSpPr/>
            <p:nvPr/>
          </p:nvGrpSpPr>
          <p:grpSpPr>
            <a:xfrm>
              <a:off x="1051303" y="971125"/>
              <a:ext cx="3197286" cy="3201265"/>
              <a:chOff x="1143755" y="971125"/>
              <a:chExt cx="3197286" cy="3201265"/>
            </a:xfrm>
          </p:grpSpPr>
          <p:sp>
            <p:nvSpPr>
              <p:cNvPr id="6" name="Google Shape;723;p44"/>
              <p:cNvSpPr/>
              <p:nvPr/>
            </p:nvSpPr>
            <p:spPr>
              <a:xfrm flipH="1">
                <a:off x="1393803" y="2368170"/>
                <a:ext cx="423791" cy="103084"/>
              </a:xfrm>
              <a:custGeom>
                <a:avLst/>
                <a:gdLst/>
                <a:ahLst/>
                <a:cxnLst/>
                <a:rect l="l" t="t" r="r" b="b"/>
                <a:pathLst>
                  <a:path w="352425" h="85725" extrusionOk="0">
                    <a:moveTo>
                      <a:pt x="286" y="71724"/>
                    </a:moveTo>
                    <a:cubicBezTo>
                      <a:pt x="109538" y="71153"/>
                      <a:pt x="214789" y="70105"/>
                      <a:pt x="324231" y="69534"/>
                    </a:cubicBezTo>
                    <a:cubicBezTo>
                      <a:pt x="350139" y="69438"/>
                      <a:pt x="351949" y="18099"/>
                      <a:pt x="323945" y="17622"/>
                    </a:cubicBezTo>
                    <a:cubicBezTo>
                      <a:pt x="214503" y="15908"/>
                      <a:pt x="109156" y="18670"/>
                      <a:pt x="0" y="19242"/>
                    </a:cubicBezTo>
                    <a:lnTo>
                      <a:pt x="0" y="1620"/>
                    </a:lnTo>
                    <a:cubicBezTo>
                      <a:pt x="0" y="1620"/>
                      <a:pt x="328708" y="1"/>
                      <a:pt x="328708" y="1"/>
                    </a:cubicBezTo>
                    <a:cubicBezTo>
                      <a:pt x="372237" y="-380"/>
                      <a:pt x="372237" y="87536"/>
                      <a:pt x="328708" y="87822"/>
                    </a:cubicBezTo>
                    <a:lnTo>
                      <a:pt x="286" y="89346"/>
                    </a:lnTo>
                    <a:lnTo>
                      <a:pt x="286" y="717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724;p44"/>
              <p:cNvSpPr/>
              <p:nvPr/>
            </p:nvSpPr>
            <p:spPr>
              <a:xfrm flipH="1">
                <a:off x="1237069" y="2367598"/>
                <a:ext cx="183261" cy="103084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85725" extrusionOk="0">
                    <a:moveTo>
                      <a:pt x="95" y="572"/>
                    </a:moveTo>
                    <a:lnTo>
                      <a:pt x="124206" y="0"/>
                    </a:lnTo>
                    <a:cubicBezTo>
                      <a:pt x="142208" y="0"/>
                      <a:pt x="157163" y="19526"/>
                      <a:pt x="157258" y="43625"/>
                    </a:cubicBezTo>
                    <a:lnTo>
                      <a:pt x="157258" y="43625"/>
                    </a:lnTo>
                    <a:cubicBezTo>
                      <a:pt x="157353" y="67723"/>
                      <a:pt x="142684" y="87535"/>
                      <a:pt x="124587" y="87630"/>
                    </a:cubicBezTo>
                    <a:lnTo>
                      <a:pt x="1714" y="88202"/>
                    </a:lnTo>
                    <a:cubicBezTo>
                      <a:pt x="41815" y="84106"/>
                      <a:pt x="41243" y="2000"/>
                      <a:pt x="0" y="572"/>
                    </a:cubicBezTo>
                    <a:lnTo>
                      <a:pt x="0" y="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725;p44"/>
              <p:cNvSpPr/>
              <p:nvPr/>
            </p:nvSpPr>
            <p:spPr>
              <a:xfrm flipH="1">
                <a:off x="1404432" y="2389495"/>
                <a:ext cx="389430" cy="57269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47625" extrusionOk="0">
                    <a:moveTo>
                      <a:pt x="95" y="53531"/>
                    </a:moveTo>
                    <a:lnTo>
                      <a:pt x="305467" y="51721"/>
                    </a:lnTo>
                    <a:cubicBezTo>
                      <a:pt x="316040" y="51721"/>
                      <a:pt x="324517" y="39720"/>
                      <a:pt x="324517" y="25528"/>
                    </a:cubicBezTo>
                    <a:lnTo>
                      <a:pt x="324517" y="25528"/>
                    </a:lnTo>
                    <a:cubicBezTo>
                      <a:pt x="324517" y="11526"/>
                      <a:pt x="315754" y="-95"/>
                      <a:pt x="305276" y="1"/>
                    </a:cubicBezTo>
                    <a:lnTo>
                      <a:pt x="0" y="1525"/>
                    </a:lnTo>
                    <a:cubicBezTo>
                      <a:pt x="5048" y="18098"/>
                      <a:pt x="4858" y="36862"/>
                      <a:pt x="95" y="53531"/>
                    </a:cubicBezTo>
                    <a:lnTo>
                      <a:pt x="95" y="53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726;p44"/>
              <p:cNvSpPr/>
              <p:nvPr/>
            </p:nvSpPr>
            <p:spPr>
              <a:xfrm flipH="1">
                <a:off x="1445169" y="2406579"/>
                <a:ext cx="309253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120000" extrusionOk="0">
                    <a:moveTo>
                      <a:pt x="0" y="18003"/>
                    </a:moveTo>
                    <a:lnTo>
                      <a:pt x="25746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727;p44"/>
              <p:cNvSpPr/>
              <p:nvPr/>
            </p:nvSpPr>
            <p:spPr>
              <a:xfrm flipH="1">
                <a:off x="1446430" y="2405317"/>
                <a:ext cx="309253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120000" extrusionOk="0">
                    <a:moveTo>
                      <a:pt x="1048" y="44397"/>
                    </a:moveTo>
                    <a:cubicBezTo>
                      <a:pt x="476" y="44397"/>
                      <a:pt x="0" y="38400"/>
                      <a:pt x="0" y="31206"/>
                    </a:cubicBezTo>
                    <a:cubicBezTo>
                      <a:pt x="0" y="24000"/>
                      <a:pt x="476" y="18003"/>
                      <a:pt x="1048" y="18003"/>
                    </a:cubicBezTo>
                    <a:lnTo>
                      <a:pt x="258604" y="0"/>
                    </a:lnTo>
                    <a:lnTo>
                      <a:pt x="258604" y="0"/>
                    </a:lnTo>
                    <a:cubicBezTo>
                      <a:pt x="259175" y="0"/>
                      <a:pt x="259651" y="5997"/>
                      <a:pt x="259651" y="13203"/>
                    </a:cubicBezTo>
                    <a:cubicBezTo>
                      <a:pt x="259651" y="20397"/>
                      <a:pt x="259175" y="26406"/>
                      <a:pt x="258604" y="26406"/>
                    </a:cubicBezTo>
                    <a:lnTo>
                      <a:pt x="1048" y="44397"/>
                    </a:lnTo>
                    <a:lnTo>
                      <a:pt x="1048" y="44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728;p44"/>
              <p:cNvSpPr/>
              <p:nvPr/>
            </p:nvSpPr>
            <p:spPr>
              <a:xfrm flipH="1">
                <a:off x="1445169" y="2421943"/>
                <a:ext cx="309253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120000" extrusionOk="0">
                    <a:moveTo>
                      <a:pt x="0" y="18003"/>
                    </a:moveTo>
                    <a:lnTo>
                      <a:pt x="25755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729;p44"/>
              <p:cNvSpPr/>
              <p:nvPr/>
            </p:nvSpPr>
            <p:spPr>
              <a:xfrm flipH="1">
                <a:off x="1446430" y="2420681"/>
                <a:ext cx="309253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120000" extrusionOk="0">
                    <a:moveTo>
                      <a:pt x="1048" y="44397"/>
                    </a:moveTo>
                    <a:cubicBezTo>
                      <a:pt x="476" y="44397"/>
                      <a:pt x="0" y="38400"/>
                      <a:pt x="0" y="31194"/>
                    </a:cubicBezTo>
                    <a:cubicBezTo>
                      <a:pt x="0" y="24000"/>
                      <a:pt x="476" y="18003"/>
                      <a:pt x="1048" y="18003"/>
                    </a:cubicBezTo>
                    <a:lnTo>
                      <a:pt x="258604" y="0"/>
                    </a:lnTo>
                    <a:lnTo>
                      <a:pt x="258604" y="0"/>
                    </a:lnTo>
                    <a:cubicBezTo>
                      <a:pt x="259175" y="0"/>
                      <a:pt x="259651" y="5997"/>
                      <a:pt x="259651" y="13203"/>
                    </a:cubicBezTo>
                    <a:cubicBezTo>
                      <a:pt x="259651" y="20397"/>
                      <a:pt x="259175" y="26406"/>
                      <a:pt x="258604" y="26406"/>
                    </a:cubicBezTo>
                    <a:lnTo>
                      <a:pt x="1048" y="44397"/>
                    </a:lnTo>
                    <a:lnTo>
                      <a:pt x="1048" y="44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730;p44"/>
              <p:cNvSpPr/>
              <p:nvPr/>
            </p:nvSpPr>
            <p:spPr>
              <a:xfrm flipH="1">
                <a:off x="1445054" y="2436618"/>
                <a:ext cx="309253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120000" extrusionOk="0">
                    <a:moveTo>
                      <a:pt x="0" y="18003"/>
                    </a:moveTo>
                    <a:lnTo>
                      <a:pt x="25746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731;p44"/>
              <p:cNvSpPr/>
              <p:nvPr/>
            </p:nvSpPr>
            <p:spPr>
              <a:xfrm flipH="1">
                <a:off x="1446315" y="2435356"/>
                <a:ext cx="309253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257175" h="120000" extrusionOk="0">
                    <a:moveTo>
                      <a:pt x="1048" y="44397"/>
                    </a:moveTo>
                    <a:cubicBezTo>
                      <a:pt x="476" y="44397"/>
                      <a:pt x="0" y="38400"/>
                      <a:pt x="0" y="31206"/>
                    </a:cubicBezTo>
                    <a:cubicBezTo>
                      <a:pt x="0" y="24000"/>
                      <a:pt x="476" y="18003"/>
                      <a:pt x="1048" y="18003"/>
                    </a:cubicBezTo>
                    <a:lnTo>
                      <a:pt x="258604" y="0"/>
                    </a:lnTo>
                    <a:lnTo>
                      <a:pt x="258604" y="0"/>
                    </a:lnTo>
                    <a:cubicBezTo>
                      <a:pt x="259175" y="0"/>
                      <a:pt x="259652" y="5997"/>
                      <a:pt x="259652" y="13203"/>
                    </a:cubicBezTo>
                    <a:cubicBezTo>
                      <a:pt x="259652" y="20397"/>
                      <a:pt x="259175" y="26406"/>
                      <a:pt x="258604" y="26406"/>
                    </a:cubicBezTo>
                    <a:lnTo>
                      <a:pt x="1048" y="44397"/>
                    </a:lnTo>
                    <a:lnTo>
                      <a:pt x="1048" y="44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732;p44"/>
              <p:cNvSpPr/>
              <p:nvPr/>
            </p:nvSpPr>
            <p:spPr>
              <a:xfrm flipH="1">
                <a:off x="1348524" y="2092667"/>
                <a:ext cx="80177" cy="217622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180975" extrusionOk="0">
                    <a:moveTo>
                      <a:pt x="33814" y="0"/>
                    </a:moveTo>
                    <a:cubicBezTo>
                      <a:pt x="54007" y="18764"/>
                      <a:pt x="67628" y="53626"/>
                      <a:pt x="67628" y="93631"/>
                    </a:cubicBezTo>
                    <a:cubicBezTo>
                      <a:pt x="67628" y="133636"/>
                      <a:pt x="54007" y="168307"/>
                      <a:pt x="33814" y="187071"/>
                    </a:cubicBezTo>
                    <a:cubicBezTo>
                      <a:pt x="13526" y="168307"/>
                      <a:pt x="0" y="133445"/>
                      <a:pt x="0" y="93631"/>
                    </a:cubicBezTo>
                    <a:cubicBezTo>
                      <a:pt x="0" y="53816"/>
                      <a:pt x="13526" y="18859"/>
                      <a:pt x="33814" y="0"/>
                    </a:cubicBezTo>
                    <a:lnTo>
                      <a:pt x="338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733;p44"/>
              <p:cNvSpPr/>
              <p:nvPr/>
            </p:nvSpPr>
            <p:spPr>
              <a:xfrm flipH="1">
                <a:off x="1410566" y="2190227"/>
                <a:ext cx="114538" cy="114538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82" y="5"/>
                    </a:moveTo>
                    <a:cubicBezTo>
                      <a:pt x="20846" y="-281"/>
                      <a:pt x="46659" y="11626"/>
                      <a:pt x="67424" y="33343"/>
                    </a:cubicBezTo>
                    <a:cubicBezTo>
                      <a:pt x="88379" y="55060"/>
                      <a:pt x="99046" y="81158"/>
                      <a:pt x="97904" y="101923"/>
                    </a:cubicBezTo>
                    <a:cubicBezTo>
                      <a:pt x="77139" y="102304"/>
                      <a:pt x="51517" y="90493"/>
                      <a:pt x="30562" y="68776"/>
                    </a:cubicBezTo>
                    <a:cubicBezTo>
                      <a:pt x="9797" y="46963"/>
                      <a:pt x="-1061" y="20960"/>
                      <a:pt x="82" y="5"/>
                    </a:cubicBezTo>
                    <a:lnTo>
                      <a:pt x="82" y="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734;p44"/>
              <p:cNvSpPr/>
              <p:nvPr/>
            </p:nvSpPr>
            <p:spPr>
              <a:xfrm flipH="1">
                <a:off x="1254070" y="2190227"/>
                <a:ext cx="114538" cy="114538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7904" y="5"/>
                    </a:moveTo>
                    <a:cubicBezTo>
                      <a:pt x="77140" y="-281"/>
                      <a:pt x="51327" y="11626"/>
                      <a:pt x="30563" y="33343"/>
                    </a:cubicBezTo>
                    <a:cubicBezTo>
                      <a:pt x="9703" y="55060"/>
                      <a:pt x="-1060" y="81158"/>
                      <a:pt x="82" y="101923"/>
                    </a:cubicBezTo>
                    <a:cubicBezTo>
                      <a:pt x="20942" y="102304"/>
                      <a:pt x="46469" y="90493"/>
                      <a:pt x="67424" y="68776"/>
                    </a:cubicBezTo>
                    <a:cubicBezTo>
                      <a:pt x="88189" y="46963"/>
                      <a:pt x="99047" y="20960"/>
                      <a:pt x="97904" y="5"/>
                    </a:cubicBezTo>
                    <a:lnTo>
                      <a:pt x="97904" y="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735;p44"/>
              <p:cNvSpPr/>
              <p:nvPr/>
            </p:nvSpPr>
            <p:spPr>
              <a:xfrm flipH="1">
                <a:off x="1285703" y="2288604"/>
                <a:ext cx="206169" cy="171807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142875" extrusionOk="0">
                    <a:moveTo>
                      <a:pt x="176689" y="0"/>
                    </a:moveTo>
                    <a:lnTo>
                      <a:pt x="176689" y="86106"/>
                    </a:lnTo>
                    <a:cubicBezTo>
                      <a:pt x="176689" y="122587"/>
                      <a:pt x="146971" y="152305"/>
                      <a:pt x="110585" y="152305"/>
                    </a:cubicBezTo>
                    <a:lnTo>
                      <a:pt x="66104" y="152305"/>
                    </a:lnTo>
                    <a:cubicBezTo>
                      <a:pt x="29813" y="152305"/>
                      <a:pt x="0" y="122492"/>
                      <a:pt x="0" y="86106"/>
                    </a:cubicBezTo>
                    <a:lnTo>
                      <a:pt x="0" y="0"/>
                    </a:lnTo>
                    <a:lnTo>
                      <a:pt x="176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736;p44"/>
              <p:cNvSpPr/>
              <p:nvPr/>
            </p:nvSpPr>
            <p:spPr>
              <a:xfrm flipH="1">
                <a:off x="1150642" y="3787529"/>
                <a:ext cx="3190399" cy="22908"/>
              </a:xfrm>
              <a:custGeom>
                <a:avLst/>
                <a:gdLst/>
                <a:ahLst/>
                <a:cxnLst/>
                <a:rect l="l" t="t" r="r" b="b"/>
                <a:pathLst>
                  <a:path w="3667125" h="19050" extrusionOk="0">
                    <a:moveTo>
                      <a:pt x="0" y="0"/>
                    </a:moveTo>
                    <a:lnTo>
                      <a:pt x="3674745" y="0"/>
                    </a:lnTo>
                    <a:lnTo>
                      <a:pt x="3674745" y="24289"/>
                    </a:lnTo>
                    <a:lnTo>
                      <a:pt x="0" y="242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737;p44"/>
              <p:cNvSpPr/>
              <p:nvPr/>
            </p:nvSpPr>
            <p:spPr>
              <a:xfrm flipH="1">
                <a:off x="1143755" y="2471700"/>
                <a:ext cx="1363004" cy="1466088"/>
              </a:xfrm>
              <a:custGeom>
                <a:avLst/>
                <a:gdLst/>
                <a:ahLst/>
                <a:cxnLst/>
                <a:rect l="l" t="t" r="r" b="b"/>
                <a:pathLst>
                  <a:path w="1133475" h="1219200" extrusionOk="0">
                    <a:moveTo>
                      <a:pt x="0" y="0"/>
                    </a:moveTo>
                    <a:lnTo>
                      <a:pt x="1135475" y="0"/>
                    </a:lnTo>
                    <a:lnTo>
                      <a:pt x="1135475" y="1224343"/>
                    </a:lnTo>
                    <a:lnTo>
                      <a:pt x="0" y="122434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738;p44"/>
              <p:cNvSpPr/>
              <p:nvPr/>
            </p:nvSpPr>
            <p:spPr>
              <a:xfrm flipH="1">
                <a:off x="1143755" y="2790085"/>
                <a:ext cx="1363004" cy="11454"/>
              </a:xfrm>
              <a:custGeom>
                <a:avLst/>
                <a:gdLst/>
                <a:ahLst/>
                <a:cxnLst/>
                <a:rect l="l" t="t" r="r" b="b"/>
                <a:pathLst>
                  <a:path w="1133475" h="9525" extrusionOk="0">
                    <a:moveTo>
                      <a:pt x="0" y="0"/>
                    </a:moveTo>
                    <a:lnTo>
                      <a:pt x="1135475" y="0"/>
                    </a:lnTo>
                    <a:lnTo>
                      <a:pt x="1135475" y="9620"/>
                    </a:lnTo>
                    <a:lnTo>
                      <a:pt x="0" y="962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739;p44"/>
              <p:cNvSpPr/>
              <p:nvPr/>
            </p:nvSpPr>
            <p:spPr>
              <a:xfrm flipH="1">
                <a:off x="1143755" y="3090812"/>
                <a:ext cx="1363004" cy="11454"/>
              </a:xfrm>
              <a:custGeom>
                <a:avLst/>
                <a:gdLst/>
                <a:ahLst/>
                <a:cxnLst/>
                <a:rect l="l" t="t" r="r" b="b"/>
                <a:pathLst>
                  <a:path w="1133475" h="9525" extrusionOk="0">
                    <a:moveTo>
                      <a:pt x="0" y="0"/>
                    </a:moveTo>
                    <a:lnTo>
                      <a:pt x="1135475" y="0"/>
                    </a:lnTo>
                    <a:lnTo>
                      <a:pt x="1135475" y="9620"/>
                    </a:lnTo>
                    <a:lnTo>
                      <a:pt x="0" y="962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740;p44"/>
              <p:cNvSpPr/>
              <p:nvPr/>
            </p:nvSpPr>
            <p:spPr>
              <a:xfrm flipH="1">
                <a:off x="1143755" y="3391655"/>
                <a:ext cx="1363004" cy="11454"/>
              </a:xfrm>
              <a:custGeom>
                <a:avLst/>
                <a:gdLst/>
                <a:ahLst/>
                <a:cxnLst/>
                <a:rect l="l" t="t" r="r" b="b"/>
                <a:pathLst>
                  <a:path w="1133475" h="9525" extrusionOk="0">
                    <a:moveTo>
                      <a:pt x="0" y="0"/>
                    </a:moveTo>
                    <a:lnTo>
                      <a:pt x="1135475" y="0"/>
                    </a:lnTo>
                    <a:lnTo>
                      <a:pt x="1135475" y="9620"/>
                    </a:lnTo>
                    <a:lnTo>
                      <a:pt x="0" y="962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741;p44"/>
              <p:cNvSpPr/>
              <p:nvPr/>
            </p:nvSpPr>
            <p:spPr>
              <a:xfrm flipH="1">
                <a:off x="1745767" y="3267718"/>
                <a:ext cx="526875" cy="11454"/>
              </a:xfrm>
              <a:custGeom>
                <a:avLst/>
                <a:gdLst/>
                <a:ahLst/>
                <a:cxnLst/>
                <a:rect l="l" t="t" r="r" b="b"/>
                <a:pathLst>
                  <a:path w="438150" h="9525" extrusionOk="0">
                    <a:moveTo>
                      <a:pt x="0" y="0"/>
                    </a:moveTo>
                    <a:lnTo>
                      <a:pt x="439960" y="0"/>
                    </a:lnTo>
                    <a:lnTo>
                      <a:pt x="439960" y="9620"/>
                    </a:lnTo>
                    <a:lnTo>
                      <a:pt x="0" y="962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742;p44"/>
              <p:cNvSpPr/>
              <p:nvPr/>
            </p:nvSpPr>
            <p:spPr>
              <a:xfrm flipH="1">
                <a:off x="1693830" y="2924798"/>
                <a:ext cx="526875" cy="11454"/>
              </a:xfrm>
              <a:custGeom>
                <a:avLst/>
                <a:gdLst/>
                <a:ahLst/>
                <a:cxnLst/>
                <a:rect l="l" t="t" r="r" b="b"/>
                <a:pathLst>
                  <a:path w="438150" h="9525" extrusionOk="0">
                    <a:moveTo>
                      <a:pt x="0" y="0"/>
                    </a:moveTo>
                    <a:lnTo>
                      <a:pt x="439960" y="0"/>
                    </a:lnTo>
                    <a:lnTo>
                      <a:pt x="439960" y="9620"/>
                    </a:lnTo>
                    <a:lnTo>
                      <a:pt x="0" y="962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743;p44"/>
              <p:cNvSpPr/>
              <p:nvPr/>
            </p:nvSpPr>
            <p:spPr>
              <a:xfrm flipH="1">
                <a:off x="2889357" y="3070405"/>
                <a:ext cx="710136" cy="34361"/>
              </a:xfrm>
              <a:custGeom>
                <a:avLst/>
                <a:gdLst/>
                <a:ahLst/>
                <a:cxnLst/>
                <a:rect l="l" t="t" r="r" b="b"/>
                <a:pathLst>
                  <a:path w="590550" h="28575" extrusionOk="0">
                    <a:moveTo>
                      <a:pt x="0" y="0"/>
                    </a:moveTo>
                    <a:lnTo>
                      <a:pt x="598170" y="0"/>
                    </a:lnTo>
                    <a:lnTo>
                      <a:pt x="598170" y="36195"/>
                    </a:lnTo>
                    <a:lnTo>
                      <a:pt x="0" y="361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744;p44"/>
              <p:cNvSpPr/>
              <p:nvPr/>
            </p:nvSpPr>
            <p:spPr>
              <a:xfrm flipH="1">
                <a:off x="2651825" y="2336073"/>
                <a:ext cx="390239" cy="1828514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1504950" extrusionOk="0">
                    <a:moveTo>
                      <a:pt x="0" y="7429"/>
                    </a:moveTo>
                    <a:lnTo>
                      <a:pt x="39719" y="0"/>
                    </a:lnTo>
                    <a:lnTo>
                      <a:pt x="327660" y="1512475"/>
                    </a:lnTo>
                    <a:lnTo>
                      <a:pt x="286322" y="1512475"/>
                    </a:lnTo>
                    <a:lnTo>
                      <a:pt x="0" y="74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745;p44"/>
              <p:cNvSpPr/>
              <p:nvPr/>
            </p:nvSpPr>
            <p:spPr>
              <a:xfrm flipH="1">
                <a:off x="3442114" y="2336073"/>
                <a:ext cx="390239" cy="1828514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1504950" extrusionOk="0">
                    <a:moveTo>
                      <a:pt x="327850" y="7429"/>
                    </a:moveTo>
                    <a:lnTo>
                      <a:pt x="287941" y="0"/>
                    </a:lnTo>
                    <a:lnTo>
                      <a:pt x="0" y="1512475"/>
                    </a:lnTo>
                    <a:lnTo>
                      <a:pt x="41338" y="1512475"/>
                    </a:lnTo>
                    <a:lnTo>
                      <a:pt x="327850" y="74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746;p44"/>
              <p:cNvSpPr/>
              <p:nvPr/>
            </p:nvSpPr>
            <p:spPr>
              <a:xfrm>
                <a:off x="2085950" y="3878525"/>
                <a:ext cx="188650" cy="204825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8193" extrusionOk="0">
                    <a:moveTo>
                      <a:pt x="462" y="1725"/>
                    </a:moveTo>
                    <a:lnTo>
                      <a:pt x="0" y="401"/>
                    </a:lnTo>
                    <a:lnTo>
                      <a:pt x="7146" y="0"/>
                    </a:lnTo>
                    <a:lnTo>
                      <a:pt x="6961" y="1848"/>
                    </a:lnTo>
                    <a:lnTo>
                      <a:pt x="6776" y="2587"/>
                    </a:lnTo>
                    <a:lnTo>
                      <a:pt x="7546" y="3727"/>
                    </a:lnTo>
                    <a:lnTo>
                      <a:pt x="5359" y="6869"/>
                    </a:lnTo>
                    <a:lnTo>
                      <a:pt x="1540" y="8193"/>
                    </a:lnTo>
                    <a:lnTo>
                      <a:pt x="123" y="6499"/>
                    </a:lnTo>
                    <a:lnTo>
                      <a:pt x="924" y="4867"/>
                    </a:lnTo>
                    <a:close/>
                  </a:path>
                </a:pathLst>
              </a:custGeom>
              <a:solidFill>
                <a:srgbClr val="6F3C27"/>
              </a:solidFill>
              <a:ln>
                <a:noFill/>
              </a:ln>
            </p:spPr>
          </p:sp>
          <p:sp>
            <p:nvSpPr>
              <p:cNvPr id="30" name="Google Shape;747;p44"/>
              <p:cNvSpPr/>
              <p:nvPr/>
            </p:nvSpPr>
            <p:spPr>
              <a:xfrm flipH="1">
                <a:off x="3218347" y="2585560"/>
                <a:ext cx="45910" cy="1585912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1409700" extrusionOk="0">
                    <a:moveTo>
                      <a:pt x="0" y="0"/>
                    </a:moveTo>
                    <a:lnTo>
                      <a:pt x="40481" y="0"/>
                    </a:lnTo>
                    <a:lnTo>
                      <a:pt x="40481" y="1410653"/>
                    </a:lnTo>
                    <a:lnTo>
                      <a:pt x="0" y="14106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748;p44"/>
              <p:cNvSpPr/>
              <p:nvPr/>
            </p:nvSpPr>
            <p:spPr>
              <a:xfrm flipH="1">
                <a:off x="2256199" y="1579492"/>
                <a:ext cx="183261" cy="584144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85775" extrusionOk="0">
                    <a:moveTo>
                      <a:pt x="107061" y="456724"/>
                    </a:moveTo>
                    <a:lnTo>
                      <a:pt x="153353" y="0"/>
                    </a:lnTo>
                    <a:lnTo>
                      <a:pt x="20003" y="223552"/>
                    </a:lnTo>
                    <a:lnTo>
                      <a:pt x="0" y="217456"/>
                    </a:lnTo>
                    <a:lnTo>
                      <a:pt x="0" y="478631"/>
                    </a:lnTo>
                    <a:cubicBezTo>
                      <a:pt x="46387" y="504539"/>
                      <a:pt x="81534" y="490442"/>
                      <a:pt x="107156" y="4567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749;p44"/>
              <p:cNvSpPr/>
              <p:nvPr/>
            </p:nvSpPr>
            <p:spPr>
              <a:xfrm flipH="1">
                <a:off x="2057074" y="1203324"/>
                <a:ext cx="91631" cy="80177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66675" extrusionOk="0">
                    <a:moveTo>
                      <a:pt x="38957" y="74867"/>
                    </a:moveTo>
                    <a:cubicBezTo>
                      <a:pt x="60293" y="74867"/>
                      <a:pt x="77724" y="58007"/>
                      <a:pt x="77724" y="37433"/>
                    </a:cubicBezTo>
                    <a:cubicBezTo>
                      <a:pt x="77724" y="16859"/>
                      <a:pt x="60293" y="0"/>
                      <a:pt x="38957" y="0"/>
                    </a:cubicBezTo>
                    <a:cubicBezTo>
                      <a:pt x="17621" y="0"/>
                      <a:pt x="0" y="16859"/>
                      <a:pt x="0" y="37433"/>
                    </a:cubicBezTo>
                    <a:cubicBezTo>
                      <a:pt x="0" y="58007"/>
                      <a:pt x="17621" y="74867"/>
                      <a:pt x="38957" y="74867"/>
                    </a:cubicBezTo>
                    <a:lnTo>
                      <a:pt x="38957" y="74867"/>
                    </a:lnTo>
                    <a:close/>
                  </a:path>
                </a:pathLst>
              </a:custGeom>
              <a:solidFill>
                <a:srgbClr val="58301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750;p44"/>
              <p:cNvSpPr/>
              <p:nvPr/>
            </p:nvSpPr>
            <p:spPr>
              <a:xfrm flipH="1">
                <a:off x="2489525" y="1394354"/>
                <a:ext cx="80177" cy="80177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66675" extrusionOk="0">
                    <a:moveTo>
                      <a:pt x="0" y="53988"/>
                    </a:moveTo>
                    <a:cubicBezTo>
                      <a:pt x="10954" y="46177"/>
                      <a:pt x="25051" y="35985"/>
                      <a:pt x="36957" y="15983"/>
                    </a:cubicBezTo>
                    <a:cubicBezTo>
                      <a:pt x="58483" y="-19450"/>
                      <a:pt x="75343" y="10554"/>
                      <a:pt x="64579" y="42843"/>
                    </a:cubicBezTo>
                    <a:cubicBezTo>
                      <a:pt x="61436" y="50463"/>
                      <a:pt x="56959" y="59131"/>
                      <a:pt x="51625" y="68275"/>
                    </a:cubicBezTo>
                    <a:cubicBezTo>
                      <a:pt x="36195" y="59512"/>
                      <a:pt x="18383" y="54559"/>
                      <a:pt x="0" y="53988"/>
                    </a:cubicBezTo>
                    <a:lnTo>
                      <a:pt x="0" y="53988"/>
                    </a:lnTo>
                    <a:close/>
                  </a:path>
                </a:pathLst>
              </a:custGeom>
              <a:solidFill>
                <a:srgbClr val="6F3C2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51;p44"/>
              <p:cNvSpPr/>
              <p:nvPr/>
            </p:nvSpPr>
            <p:spPr>
              <a:xfrm>
                <a:off x="1599600" y="3859400"/>
                <a:ext cx="190500" cy="208975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8359" extrusionOk="0">
                    <a:moveTo>
                      <a:pt x="6311" y="6168"/>
                    </a:moveTo>
                    <a:lnTo>
                      <a:pt x="5453" y="8359"/>
                    </a:lnTo>
                    <a:lnTo>
                      <a:pt x="2024" y="8025"/>
                    </a:lnTo>
                    <a:lnTo>
                      <a:pt x="24" y="4763"/>
                    </a:lnTo>
                    <a:lnTo>
                      <a:pt x="0" y="3739"/>
                    </a:lnTo>
                    <a:lnTo>
                      <a:pt x="762" y="2525"/>
                    </a:lnTo>
                    <a:lnTo>
                      <a:pt x="286" y="977"/>
                    </a:lnTo>
                    <a:lnTo>
                      <a:pt x="405" y="0"/>
                    </a:lnTo>
                    <a:lnTo>
                      <a:pt x="7620" y="810"/>
                    </a:lnTo>
                    <a:lnTo>
                      <a:pt x="7001" y="1786"/>
                    </a:lnTo>
                    <a:lnTo>
                      <a:pt x="6572" y="3525"/>
                    </a:lnTo>
                    <a:lnTo>
                      <a:pt x="5810" y="5144"/>
                    </a:lnTo>
                    <a:close/>
                  </a:path>
                </a:pathLst>
              </a:custGeom>
              <a:solidFill>
                <a:srgbClr val="6F3C27"/>
              </a:solidFill>
              <a:ln>
                <a:noFill/>
              </a:ln>
            </p:spPr>
          </p:sp>
          <p:sp>
            <p:nvSpPr>
              <p:cNvPr id="35" name="Google Shape;752;p44"/>
              <p:cNvSpPr/>
              <p:nvPr/>
            </p:nvSpPr>
            <p:spPr>
              <a:xfrm flipH="1">
                <a:off x="1602794" y="3883734"/>
                <a:ext cx="171807" cy="148900"/>
              </a:xfrm>
              <a:custGeom>
                <a:avLst/>
                <a:gdLst/>
                <a:ahLst/>
                <a:cxnLst/>
                <a:rect l="l" t="t" r="r" b="b"/>
                <a:pathLst>
                  <a:path w="142875" h="123825" extrusionOk="0">
                    <a:moveTo>
                      <a:pt x="0" y="17621"/>
                    </a:moveTo>
                    <a:lnTo>
                      <a:pt x="14668" y="107061"/>
                    </a:lnTo>
                    <a:lnTo>
                      <a:pt x="20002" y="107061"/>
                    </a:lnTo>
                    <a:cubicBezTo>
                      <a:pt x="32099" y="143066"/>
                      <a:pt x="95345" y="139351"/>
                      <a:pt x="95917" y="102203"/>
                    </a:cubicBezTo>
                    <a:lnTo>
                      <a:pt x="95917" y="89440"/>
                    </a:lnTo>
                    <a:cubicBezTo>
                      <a:pt x="95917" y="71437"/>
                      <a:pt x="110776" y="56578"/>
                      <a:pt x="128968" y="56578"/>
                    </a:cubicBezTo>
                    <a:lnTo>
                      <a:pt x="145828" y="56578"/>
                    </a:lnTo>
                    <a:lnTo>
                      <a:pt x="139160" y="0"/>
                    </a:lnTo>
                    <a:cubicBezTo>
                      <a:pt x="98203" y="10192"/>
                      <a:pt x="50292" y="16002"/>
                      <a:pt x="0" y="17621"/>
                    </a:cubicBezTo>
                    <a:lnTo>
                      <a:pt x="0" y="17621"/>
                    </a:lnTo>
                    <a:close/>
                  </a:path>
                </a:pathLst>
              </a:custGeom>
              <a:solidFill>
                <a:srgbClr val="6F3C2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753;p44"/>
              <p:cNvSpPr/>
              <p:nvPr/>
            </p:nvSpPr>
            <p:spPr>
              <a:xfrm flipH="1">
                <a:off x="1614247" y="3882772"/>
                <a:ext cx="160353" cy="34361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28575" extrusionOk="0">
                    <a:moveTo>
                      <a:pt x="0" y="17621"/>
                    </a:moveTo>
                    <a:lnTo>
                      <a:pt x="3334" y="38005"/>
                    </a:lnTo>
                    <a:cubicBezTo>
                      <a:pt x="53245" y="36671"/>
                      <a:pt x="100774" y="31147"/>
                      <a:pt x="141732" y="21336"/>
                    </a:cubicBezTo>
                    <a:lnTo>
                      <a:pt x="139160" y="0"/>
                    </a:lnTo>
                    <a:cubicBezTo>
                      <a:pt x="98203" y="10192"/>
                      <a:pt x="50292" y="16002"/>
                      <a:pt x="0" y="17621"/>
                    </a:cubicBezTo>
                    <a:lnTo>
                      <a:pt x="0" y="17621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754;p44"/>
              <p:cNvSpPr/>
              <p:nvPr/>
            </p:nvSpPr>
            <p:spPr>
              <a:xfrm flipH="1">
                <a:off x="1420450" y="3951951"/>
                <a:ext cx="355068" cy="217622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180975" extrusionOk="0">
                    <a:moveTo>
                      <a:pt x="184213" y="49054"/>
                    </a:moveTo>
                    <a:cubicBezTo>
                      <a:pt x="260128" y="72199"/>
                      <a:pt x="296228" y="126397"/>
                      <a:pt x="298704" y="183928"/>
                    </a:cubicBezTo>
                    <a:lnTo>
                      <a:pt x="381" y="183547"/>
                    </a:lnTo>
                    <a:lnTo>
                      <a:pt x="0" y="50673"/>
                    </a:lnTo>
                    <a:lnTo>
                      <a:pt x="20764" y="50482"/>
                    </a:lnTo>
                    <a:cubicBezTo>
                      <a:pt x="32861" y="86487"/>
                      <a:pt x="96107" y="82772"/>
                      <a:pt x="96679" y="45625"/>
                    </a:cubicBezTo>
                    <a:lnTo>
                      <a:pt x="96679" y="32861"/>
                    </a:lnTo>
                    <a:cubicBezTo>
                      <a:pt x="96679" y="14859"/>
                      <a:pt x="111538" y="0"/>
                      <a:pt x="129730" y="0"/>
                    </a:cubicBezTo>
                    <a:lnTo>
                      <a:pt x="151067" y="0"/>
                    </a:lnTo>
                    <a:cubicBezTo>
                      <a:pt x="169259" y="0"/>
                      <a:pt x="184118" y="14859"/>
                      <a:pt x="184118" y="32861"/>
                    </a:cubicBezTo>
                    <a:lnTo>
                      <a:pt x="184118" y="49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755;p44"/>
              <p:cNvSpPr/>
              <p:nvPr/>
            </p:nvSpPr>
            <p:spPr>
              <a:xfrm>
                <a:off x="1808550" y="1080500"/>
                <a:ext cx="331600" cy="587575"/>
              </a:xfrm>
              <a:custGeom>
                <a:avLst/>
                <a:gdLst/>
                <a:ahLst/>
                <a:cxnLst/>
                <a:rect l="l" t="t" r="r" b="b"/>
                <a:pathLst>
                  <a:path w="13264" h="23503" extrusionOk="0">
                    <a:moveTo>
                      <a:pt x="2739" y="16049"/>
                    </a:moveTo>
                    <a:lnTo>
                      <a:pt x="3572" y="15668"/>
                    </a:lnTo>
                    <a:lnTo>
                      <a:pt x="3644" y="13097"/>
                    </a:lnTo>
                    <a:lnTo>
                      <a:pt x="2501" y="11239"/>
                    </a:lnTo>
                    <a:lnTo>
                      <a:pt x="1382" y="10858"/>
                    </a:lnTo>
                    <a:lnTo>
                      <a:pt x="881" y="9739"/>
                    </a:lnTo>
                    <a:lnTo>
                      <a:pt x="0" y="7429"/>
                    </a:lnTo>
                    <a:lnTo>
                      <a:pt x="858" y="2714"/>
                    </a:lnTo>
                    <a:lnTo>
                      <a:pt x="4906" y="809"/>
                    </a:lnTo>
                    <a:lnTo>
                      <a:pt x="12216" y="0"/>
                    </a:lnTo>
                    <a:lnTo>
                      <a:pt x="13264" y="2238"/>
                    </a:lnTo>
                    <a:lnTo>
                      <a:pt x="12288" y="5739"/>
                    </a:lnTo>
                    <a:lnTo>
                      <a:pt x="11168" y="13311"/>
                    </a:lnTo>
                    <a:lnTo>
                      <a:pt x="11049" y="15549"/>
                    </a:lnTo>
                    <a:lnTo>
                      <a:pt x="11192" y="17121"/>
                    </a:lnTo>
                    <a:lnTo>
                      <a:pt x="12883" y="18050"/>
                    </a:lnTo>
                    <a:lnTo>
                      <a:pt x="12859" y="20907"/>
                    </a:lnTo>
                    <a:lnTo>
                      <a:pt x="9811" y="22288"/>
                    </a:lnTo>
                    <a:lnTo>
                      <a:pt x="4715" y="23503"/>
                    </a:lnTo>
                    <a:lnTo>
                      <a:pt x="2953" y="21407"/>
                    </a:lnTo>
                    <a:lnTo>
                      <a:pt x="2310" y="16597"/>
                    </a:lnTo>
                    <a:close/>
                  </a:path>
                </a:pathLst>
              </a:custGeom>
              <a:solidFill>
                <a:srgbClr val="6F3C27"/>
              </a:solidFill>
              <a:ln>
                <a:noFill/>
              </a:ln>
            </p:spPr>
          </p:sp>
          <p:sp>
            <p:nvSpPr>
              <p:cNvPr id="39" name="Google Shape;756;p44"/>
              <p:cNvSpPr/>
              <p:nvPr/>
            </p:nvSpPr>
            <p:spPr>
              <a:xfrm flipH="1">
                <a:off x="1419991" y="4138029"/>
                <a:ext cx="355068" cy="34361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28575" extrusionOk="0">
                    <a:moveTo>
                      <a:pt x="294799" y="0"/>
                    </a:moveTo>
                    <a:cubicBezTo>
                      <a:pt x="296704" y="9811"/>
                      <a:pt x="297942" y="19812"/>
                      <a:pt x="298323" y="29337"/>
                    </a:cubicBezTo>
                    <a:lnTo>
                      <a:pt x="0" y="28956"/>
                    </a:lnTo>
                    <a:lnTo>
                      <a:pt x="0" y="0"/>
                    </a:lnTo>
                    <a:lnTo>
                      <a:pt x="2947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757;p44"/>
              <p:cNvSpPr/>
              <p:nvPr/>
            </p:nvSpPr>
            <p:spPr>
              <a:xfrm flipH="1">
                <a:off x="2091663" y="3905404"/>
                <a:ext cx="171807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142875" h="114300" extrusionOk="0">
                    <a:moveTo>
                      <a:pt x="142875" y="0"/>
                    </a:moveTo>
                    <a:lnTo>
                      <a:pt x="135064" y="93154"/>
                    </a:lnTo>
                    <a:cubicBezTo>
                      <a:pt x="121158" y="127063"/>
                      <a:pt x="60484" y="122682"/>
                      <a:pt x="59912" y="86296"/>
                    </a:cubicBezTo>
                    <a:lnTo>
                      <a:pt x="59912" y="73533"/>
                    </a:lnTo>
                    <a:cubicBezTo>
                      <a:pt x="59912" y="55340"/>
                      <a:pt x="45053" y="40481"/>
                      <a:pt x="26861" y="40481"/>
                    </a:cubicBezTo>
                    <a:lnTo>
                      <a:pt x="5525" y="40481"/>
                    </a:lnTo>
                    <a:cubicBezTo>
                      <a:pt x="3524" y="40481"/>
                      <a:pt x="1810" y="40672"/>
                      <a:pt x="0" y="40862"/>
                    </a:cubicBezTo>
                    <a:lnTo>
                      <a:pt x="1334" y="191"/>
                    </a:lnTo>
                    <a:cubicBezTo>
                      <a:pt x="49244" y="6858"/>
                      <a:pt x="104489" y="6477"/>
                      <a:pt x="142875" y="0"/>
                    </a:cubicBezTo>
                    <a:lnTo>
                      <a:pt x="142875" y="0"/>
                    </a:lnTo>
                    <a:close/>
                  </a:path>
                </a:pathLst>
              </a:custGeom>
              <a:solidFill>
                <a:srgbClr val="6F3C2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58;p44"/>
              <p:cNvSpPr/>
              <p:nvPr/>
            </p:nvSpPr>
            <p:spPr>
              <a:xfrm flipH="1">
                <a:off x="2102200" y="3902804"/>
                <a:ext cx="160353" cy="22908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19050" extrusionOk="0">
                    <a:moveTo>
                      <a:pt x="142113" y="0"/>
                    </a:moveTo>
                    <a:lnTo>
                      <a:pt x="140779" y="17240"/>
                    </a:lnTo>
                    <a:cubicBezTo>
                      <a:pt x="101251" y="22955"/>
                      <a:pt x="46672" y="22670"/>
                      <a:pt x="0" y="15621"/>
                    </a:cubicBezTo>
                    <a:lnTo>
                      <a:pt x="571" y="191"/>
                    </a:lnTo>
                    <a:cubicBezTo>
                      <a:pt x="48482" y="6858"/>
                      <a:pt x="103727" y="6477"/>
                      <a:pt x="142113" y="0"/>
                    </a:cubicBezTo>
                    <a:lnTo>
                      <a:pt x="142113" y="0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759;p44"/>
              <p:cNvSpPr/>
              <p:nvPr/>
            </p:nvSpPr>
            <p:spPr>
              <a:xfrm flipH="1">
                <a:off x="2079461" y="3954359"/>
                <a:ext cx="355068" cy="217622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180975" extrusionOk="0">
                    <a:moveTo>
                      <a:pt x="114490" y="49054"/>
                    </a:moveTo>
                    <a:cubicBezTo>
                      <a:pt x="29146" y="76867"/>
                      <a:pt x="2476" y="126397"/>
                      <a:pt x="0" y="184118"/>
                    </a:cubicBezTo>
                    <a:lnTo>
                      <a:pt x="298323" y="183547"/>
                    </a:lnTo>
                    <a:lnTo>
                      <a:pt x="298894" y="50863"/>
                    </a:lnTo>
                    <a:lnTo>
                      <a:pt x="277939" y="50483"/>
                    </a:lnTo>
                    <a:cubicBezTo>
                      <a:pt x="265843" y="86487"/>
                      <a:pt x="202597" y="82963"/>
                      <a:pt x="202025" y="45815"/>
                    </a:cubicBezTo>
                    <a:lnTo>
                      <a:pt x="202025" y="33052"/>
                    </a:lnTo>
                    <a:cubicBezTo>
                      <a:pt x="202025" y="14859"/>
                      <a:pt x="187166" y="0"/>
                      <a:pt x="168973" y="0"/>
                    </a:cubicBezTo>
                    <a:lnTo>
                      <a:pt x="147638" y="0"/>
                    </a:lnTo>
                    <a:cubicBezTo>
                      <a:pt x="129445" y="0"/>
                      <a:pt x="114586" y="14859"/>
                      <a:pt x="114586" y="33052"/>
                    </a:cubicBezTo>
                    <a:lnTo>
                      <a:pt x="114586" y="49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760;p44"/>
              <p:cNvSpPr/>
              <p:nvPr/>
            </p:nvSpPr>
            <p:spPr>
              <a:xfrm flipH="1">
                <a:off x="2079461" y="4138029"/>
                <a:ext cx="355068" cy="34361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28575" extrusionOk="0">
                    <a:moveTo>
                      <a:pt x="3905" y="0"/>
                    </a:moveTo>
                    <a:cubicBezTo>
                      <a:pt x="1714" y="10573"/>
                      <a:pt x="381" y="21146"/>
                      <a:pt x="0" y="31528"/>
                    </a:cubicBezTo>
                    <a:lnTo>
                      <a:pt x="298323" y="30956"/>
                    </a:lnTo>
                    <a:lnTo>
                      <a:pt x="298513" y="0"/>
                    </a:lnTo>
                    <a:lnTo>
                      <a:pt x="39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761;p44"/>
              <p:cNvSpPr/>
              <p:nvPr/>
            </p:nvSpPr>
            <p:spPr>
              <a:xfrm flipH="1">
                <a:off x="2259754" y="1614346"/>
                <a:ext cx="68723" cy="526875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438150" extrusionOk="0">
                    <a:moveTo>
                      <a:pt x="0" y="443960"/>
                    </a:moveTo>
                    <a:cubicBezTo>
                      <a:pt x="5334" y="439293"/>
                      <a:pt x="10382" y="433769"/>
                      <a:pt x="14859" y="427673"/>
                    </a:cubicBezTo>
                    <a:lnTo>
                      <a:pt x="58293" y="0"/>
                    </a:lnTo>
                    <a:lnTo>
                      <a:pt x="0" y="44396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762;p44"/>
              <p:cNvSpPr/>
              <p:nvPr/>
            </p:nvSpPr>
            <p:spPr>
              <a:xfrm flipH="1">
                <a:off x="1589356" y="2413802"/>
                <a:ext cx="733044" cy="1488996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1238250" extrusionOk="0">
                    <a:moveTo>
                      <a:pt x="0" y="14478"/>
                    </a:moveTo>
                    <a:lnTo>
                      <a:pt x="24670" y="1235107"/>
                    </a:lnTo>
                    <a:cubicBezTo>
                      <a:pt x="91440" y="1249013"/>
                      <a:pt x="185738" y="1246632"/>
                      <a:pt x="222980" y="1231011"/>
                    </a:cubicBezTo>
                    <a:lnTo>
                      <a:pt x="248983" y="359759"/>
                    </a:lnTo>
                    <a:lnTo>
                      <a:pt x="432625" y="1239203"/>
                    </a:lnTo>
                    <a:cubicBezTo>
                      <a:pt x="498157" y="1238822"/>
                      <a:pt x="560451" y="1231392"/>
                      <a:pt x="610743" y="1216724"/>
                    </a:cubicBezTo>
                    <a:lnTo>
                      <a:pt x="446151" y="0"/>
                    </a:lnTo>
                    <a:cubicBezTo>
                      <a:pt x="295275" y="36004"/>
                      <a:pt x="129445" y="40100"/>
                      <a:pt x="95" y="14478"/>
                    </a:cubicBezTo>
                    <a:lnTo>
                      <a:pt x="95" y="144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763;p44"/>
              <p:cNvSpPr/>
              <p:nvPr/>
            </p:nvSpPr>
            <p:spPr>
              <a:xfrm flipH="1">
                <a:off x="2032173" y="2563421"/>
                <a:ext cx="68723" cy="458153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381000" extrusionOk="0">
                    <a:moveTo>
                      <a:pt x="60103" y="384810"/>
                    </a:moveTo>
                    <a:lnTo>
                      <a:pt x="64770" y="236792"/>
                    </a:lnTo>
                    <a:lnTo>
                      <a:pt x="0" y="0"/>
                    </a:lnTo>
                    <a:lnTo>
                      <a:pt x="60103" y="384810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764;p44"/>
              <p:cNvSpPr/>
              <p:nvPr/>
            </p:nvSpPr>
            <p:spPr>
              <a:xfrm flipH="1">
                <a:off x="1718203" y="1533975"/>
                <a:ext cx="595598" cy="916305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762000" extrusionOk="0">
                    <a:moveTo>
                      <a:pt x="90202" y="47816"/>
                    </a:moveTo>
                    <a:cubicBezTo>
                      <a:pt x="62579" y="79534"/>
                      <a:pt x="54388" y="111443"/>
                      <a:pt x="46196" y="151162"/>
                    </a:cubicBezTo>
                    <a:lnTo>
                      <a:pt x="0" y="742093"/>
                    </a:lnTo>
                    <a:cubicBezTo>
                      <a:pt x="141541" y="775716"/>
                      <a:pt x="303943" y="766191"/>
                      <a:pt x="488156" y="717995"/>
                    </a:cubicBezTo>
                    <a:lnTo>
                      <a:pt x="499872" y="261938"/>
                    </a:lnTo>
                    <a:lnTo>
                      <a:pt x="463296" y="42291"/>
                    </a:lnTo>
                    <a:lnTo>
                      <a:pt x="442531" y="31147"/>
                    </a:lnTo>
                    <a:lnTo>
                      <a:pt x="385572" y="212408"/>
                    </a:lnTo>
                    <a:lnTo>
                      <a:pt x="354234" y="109633"/>
                    </a:lnTo>
                    <a:cubicBezTo>
                      <a:pt x="350139" y="96869"/>
                      <a:pt x="336994" y="89059"/>
                      <a:pt x="324040" y="92012"/>
                    </a:cubicBezTo>
                    <a:cubicBezTo>
                      <a:pt x="328136" y="74581"/>
                      <a:pt x="339090" y="33242"/>
                      <a:pt x="351853" y="0"/>
                    </a:cubicBezTo>
                    <a:cubicBezTo>
                      <a:pt x="271367" y="71247"/>
                      <a:pt x="182308" y="60484"/>
                      <a:pt x="177260" y="10573"/>
                    </a:cubicBezTo>
                    <a:cubicBezTo>
                      <a:pt x="170783" y="54578"/>
                      <a:pt x="164116" y="100965"/>
                      <a:pt x="159258" y="141542"/>
                    </a:cubicBezTo>
                    <a:lnTo>
                      <a:pt x="87630" y="163068"/>
                    </a:lnTo>
                    <a:cubicBezTo>
                      <a:pt x="87630" y="124873"/>
                      <a:pt x="88773" y="85535"/>
                      <a:pt x="90202" y="47816"/>
                    </a:cubicBezTo>
                    <a:lnTo>
                      <a:pt x="90202" y="4781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765;p44"/>
              <p:cNvSpPr/>
              <p:nvPr/>
            </p:nvSpPr>
            <p:spPr>
              <a:xfrm flipH="1">
                <a:off x="2109158" y="1497517"/>
                <a:ext cx="240530" cy="1042297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866775" extrusionOk="0">
                    <a:moveTo>
                      <a:pt x="207645" y="0"/>
                    </a:moveTo>
                    <a:cubicBezTo>
                      <a:pt x="163163" y="25813"/>
                      <a:pt x="121158" y="36957"/>
                      <a:pt x="79248" y="63246"/>
                    </a:cubicBezTo>
                    <a:lnTo>
                      <a:pt x="0" y="846011"/>
                    </a:lnTo>
                    <a:cubicBezTo>
                      <a:pt x="31147" y="861251"/>
                      <a:pt x="80867" y="868966"/>
                      <a:pt x="140589" y="871823"/>
                    </a:cubicBezTo>
                    <a:cubicBezTo>
                      <a:pt x="135922" y="631889"/>
                      <a:pt x="169545" y="241173"/>
                      <a:pt x="207740" y="0"/>
                    </a:cubicBezTo>
                    <a:lnTo>
                      <a:pt x="2077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766;p44"/>
              <p:cNvSpPr/>
              <p:nvPr/>
            </p:nvSpPr>
            <p:spPr>
              <a:xfrm flipH="1">
                <a:off x="2441491" y="1452001"/>
                <a:ext cx="1603534" cy="1363004"/>
              </a:xfrm>
              <a:custGeom>
                <a:avLst/>
                <a:gdLst/>
                <a:ahLst/>
                <a:cxnLst/>
                <a:rect l="l" t="t" r="r" b="b"/>
                <a:pathLst>
                  <a:path w="1333500" h="1133475" extrusionOk="0">
                    <a:moveTo>
                      <a:pt x="0" y="0"/>
                    </a:moveTo>
                    <a:lnTo>
                      <a:pt x="1333881" y="0"/>
                    </a:lnTo>
                    <a:lnTo>
                      <a:pt x="1333881" y="1133951"/>
                    </a:lnTo>
                    <a:lnTo>
                      <a:pt x="0" y="11339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767;p44"/>
              <p:cNvSpPr/>
              <p:nvPr/>
            </p:nvSpPr>
            <p:spPr>
              <a:xfrm flipH="1">
                <a:off x="2695334" y="1429822"/>
                <a:ext cx="91631" cy="91631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 extrusionOk="0">
                    <a:moveTo>
                      <a:pt x="0" y="77766"/>
                    </a:moveTo>
                    <a:cubicBezTo>
                      <a:pt x="762" y="84053"/>
                      <a:pt x="18574" y="81481"/>
                      <a:pt x="30766" y="67956"/>
                    </a:cubicBezTo>
                    <a:cubicBezTo>
                      <a:pt x="36100" y="48620"/>
                      <a:pt x="51911" y="12139"/>
                      <a:pt x="77533" y="2995"/>
                    </a:cubicBezTo>
                    <a:cubicBezTo>
                      <a:pt x="68771" y="42"/>
                      <a:pt x="59531" y="-529"/>
                      <a:pt x="54483" y="423"/>
                    </a:cubicBezTo>
                    <a:cubicBezTo>
                      <a:pt x="18479" y="7281"/>
                      <a:pt x="-286" y="67956"/>
                      <a:pt x="95" y="77766"/>
                    </a:cubicBezTo>
                    <a:lnTo>
                      <a:pt x="95" y="77766"/>
                    </a:lnTo>
                    <a:close/>
                  </a:path>
                </a:pathLst>
              </a:custGeom>
              <a:solidFill>
                <a:srgbClr val="6F3C2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768;p44"/>
              <p:cNvSpPr/>
              <p:nvPr/>
            </p:nvSpPr>
            <p:spPr>
              <a:xfrm>
                <a:off x="2659850" y="1433525"/>
                <a:ext cx="103000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3167" extrusionOk="0">
                    <a:moveTo>
                      <a:pt x="24" y="47"/>
                    </a:moveTo>
                    <a:lnTo>
                      <a:pt x="0" y="428"/>
                    </a:lnTo>
                    <a:lnTo>
                      <a:pt x="1334" y="2286"/>
                    </a:lnTo>
                    <a:lnTo>
                      <a:pt x="2215" y="3167"/>
                    </a:lnTo>
                    <a:lnTo>
                      <a:pt x="4120" y="3119"/>
                    </a:lnTo>
                    <a:lnTo>
                      <a:pt x="3691" y="1404"/>
                    </a:lnTo>
                    <a:lnTo>
                      <a:pt x="2548" y="142"/>
                    </a:lnTo>
                    <a:lnTo>
                      <a:pt x="1405" y="0"/>
                    </a:lnTo>
                    <a:lnTo>
                      <a:pt x="834" y="95"/>
                    </a:lnTo>
                    <a:close/>
                  </a:path>
                </a:pathLst>
              </a:custGeom>
              <a:solidFill>
                <a:srgbClr val="6F3C27"/>
              </a:solidFill>
              <a:ln>
                <a:noFill/>
              </a:ln>
            </p:spPr>
          </p:sp>
          <p:sp>
            <p:nvSpPr>
              <p:cNvPr id="52" name="Google Shape;769;p44"/>
              <p:cNvSpPr/>
              <p:nvPr/>
            </p:nvSpPr>
            <p:spPr>
              <a:xfrm flipH="1">
                <a:off x="2701835" y="1431364"/>
                <a:ext cx="57269" cy="80177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66675" extrusionOk="0">
                    <a:moveTo>
                      <a:pt x="0" y="73533"/>
                    </a:moveTo>
                    <a:cubicBezTo>
                      <a:pt x="2762" y="71533"/>
                      <a:pt x="5334" y="69437"/>
                      <a:pt x="7620" y="66675"/>
                    </a:cubicBezTo>
                    <a:cubicBezTo>
                      <a:pt x="12954" y="47339"/>
                      <a:pt x="28766" y="10858"/>
                      <a:pt x="54388" y="1715"/>
                    </a:cubicBezTo>
                    <a:cubicBezTo>
                      <a:pt x="52006" y="952"/>
                      <a:pt x="49911" y="381"/>
                      <a:pt x="47720" y="0"/>
                    </a:cubicBezTo>
                    <a:cubicBezTo>
                      <a:pt x="17621" y="11716"/>
                      <a:pt x="1333" y="60674"/>
                      <a:pt x="0" y="73628"/>
                    </a:cubicBezTo>
                    <a:lnTo>
                      <a:pt x="0" y="7362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770;p44"/>
              <p:cNvSpPr/>
              <p:nvPr/>
            </p:nvSpPr>
            <p:spPr>
              <a:xfrm flipH="1">
                <a:off x="2660366" y="1430828"/>
                <a:ext cx="91631" cy="91631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 extrusionOk="0">
                    <a:moveTo>
                      <a:pt x="0" y="77883"/>
                    </a:moveTo>
                    <a:cubicBezTo>
                      <a:pt x="953" y="84931"/>
                      <a:pt x="18764" y="81407"/>
                      <a:pt x="31147" y="67500"/>
                    </a:cubicBezTo>
                    <a:cubicBezTo>
                      <a:pt x="36004" y="48736"/>
                      <a:pt x="51530" y="12922"/>
                      <a:pt x="76391" y="2540"/>
                    </a:cubicBezTo>
                    <a:cubicBezTo>
                      <a:pt x="67818" y="-32"/>
                      <a:pt x="59341" y="-413"/>
                      <a:pt x="54483" y="349"/>
                    </a:cubicBezTo>
                    <a:cubicBezTo>
                      <a:pt x="18288" y="7207"/>
                      <a:pt x="-286" y="67881"/>
                      <a:pt x="95" y="77883"/>
                    </a:cubicBezTo>
                    <a:lnTo>
                      <a:pt x="95" y="77883"/>
                    </a:lnTo>
                    <a:close/>
                  </a:path>
                </a:pathLst>
              </a:custGeom>
              <a:solidFill>
                <a:srgbClr val="6F3C2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771;p44"/>
              <p:cNvSpPr/>
              <p:nvPr/>
            </p:nvSpPr>
            <p:spPr>
              <a:xfrm flipH="1">
                <a:off x="2664345" y="1432166"/>
                <a:ext cx="57269" cy="80177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66675" extrusionOk="0">
                    <a:moveTo>
                      <a:pt x="0" y="71914"/>
                    </a:moveTo>
                    <a:cubicBezTo>
                      <a:pt x="2000" y="70390"/>
                      <a:pt x="3905" y="68580"/>
                      <a:pt x="5905" y="66484"/>
                    </a:cubicBezTo>
                    <a:cubicBezTo>
                      <a:pt x="10763" y="47720"/>
                      <a:pt x="26289" y="11906"/>
                      <a:pt x="51149" y="1524"/>
                    </a:cubicBezTo>
                    <a:cubicBezTo>
                      <a:pt x="48768" y="952"/>
                      <a:pt x="46292" y="381"/>
                      <a:pt x="43910" y="0"/>
                    </a:cubicBezTo>
                    <a:cubicBezTo>
                      <a:pt x="16097" y="14288"/>
                      <a:pt x="1238" y="60103"/>
                      <a:pt x="95" y="72009"/>
                    </a:cubicBezTo>
                    <a:lnTo>
                      <a:pt x="95" y="7200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772;p44"/>
              <p:cNvSpPr/>
              <p:nvPr/>
            </p:nvSpPr>
            <p:spPr>
              <a:xfrm flipH="1">
                <a:off x="2625061" y="1430828"/>
                <a:ext cx="91631" cy="91631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 extrusionOk="0">
                    <a:moveTo>
                      <a:pt x="6" y="77693"/>
                    </a:moveTo>
                    <a:cubicBezTo>
                      <a:pt x="768" y="84170"/>
                      <a:pt x="19341" y="81217"/>
                      <a:pt x="31915" y="66549"/>
                    </a:cubicBezTo>
                    <a:cubicBezTo>
                      <a:pt x="38391" y="47403"/>
                      <a:pt x="56013" y="12542"/>
                      <a:pt x="81825" y="4541"/>
                    </a:cubicBezTo>
                    <a:cubicBezTo>
                      <a:pt x="71634" y="255"/>
                      <a:pt x="60299" y="-698"/>
                      <a:pt x="54394" y="445"/>
                    </a:cubicBezTo>
                    <a:cubicBezTo>
                      <a:pt x="18199" y="7303"/>
                      <a:pt x="-375" y="67977"/>
                      <a:pt x="6" y="77788"/>
                    </a:cubicBezTo>
                    <a:lnTo>
                      <a:pt x="6" y="77788"/>
                    </a:lnTo>
                    <a:close/>
                  </a:path>
                </a:pathLst>
              </a:custGeom>
              <a:solidFill>
                <a:srgbClr val="6F3C2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773;p44"/>
              <p:cNvSpPr/>
              <p:nvPr/>
            </p:nvSpPr>
            <p:spPr>
              <a:xfrm flipH="1">
                <a:off x="2628116" y="1432739"/>
                <a:ext cx="57269" cy="80177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66675" extrusionOk="0">
                    <a:moveTo>
                      <a:pt x="0" y="70866"/>
                    </a:moveTo>
                    <a:cubicBezTo>
                      <a:pt x="2000" y="69056"/>
                      <a:pt x="3905" y="67151"/>
                      <a:pt x="5906" y="64960"/>
                    </a:cubicBezTo>
                    <a:cubicBezTo>
                      <a:pt x="12383" y="45815"/>
                      <a:pt x="30004" y="10954"/>
                      <a:pt x="55817" y="2953"/>
                    </a:cubicBezTo>
                    <a:cubicBezTo>
                      <a:pt x="52673" y="1619"/>
                      <a:pt x="49530" y="572"/>
                      <a:pt x="46387" y="0"/>
                    </a:cubicBezTo>
                    <a:cubicBezTo>
                      <a:pt x="17240" y="14288"/>
                      <a:pt x="191" y="62008"/>
                      <a:pt x="0" y="70866"/>
                    </a:cubicBezTo>
                    <a:lnTo>
                      <a:pt x="0" y="7086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774;p44"/>
              <p:cNvSpPr/>
              <p:nvPr/>
            </p:nvSpPr>
            <p:spPr>
              <a:xfrm flipH="1">
                <a:off x="2574406" y="1339410"/>
                <a:ext cx="80177" cy="103084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85725" extrusionOk="0">
                    <a:moveTo>
                      <a:pt x="10033" y="384"/>
                    </a:moveTo>
                    <a:cubicBezTo>
                      <a:pt x="1270" y="-2568"/>
                      <a:pt x="-6254" y="11719"/>
                      <a:pt x="7843" y="35436"/>
                    </a:cubicBezTo>
                    <a:cubicBezTo>
                      <a:pt x="24702" y="67155"/>
                      <a:pt x="31750" y="64392"/>
                      <a:pt x="12510" y="93348"/>
                    </a:cubicBezTo>
                    <a:lnTo>
                      <a:pt x="73565" y="92777"/>
                    </a:lnTo>
                    <a:cubicBezTo>
                      <a:pt x="68708" y="56010"/>
                      <a:pt x="34989" y="10957"/>
                      <a:pt x="9938" y="384"/>
                    </a:cubicBezTo>
                    <a:lnTo>
                      <a:pt x="9938" y="384"/>
                    </a:lnTo>
                    <a:close/>
                  </a:path>
                </a:pathLst>
              </a:custGeom>
              <a:solidFill>
                <a:srgbClr val="6F3C2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775;p44"/>
              <p:cNvSpPr/>
              <p:nvPr/>
            </p:nvSpPr>
            <p:spPr>
              <a:xfrm flipH="1">
                <a:off x="1438178" y="1503593"/>
                <a:ext cx="561237" cy="1042297"/>
              </a:xfrm>
              <a:custGeom>
                <a:avLst/>
                <a:gdLst/>
                <a:ahLst/>
                <a:cxnLst/>
                <a:rect l="l" t="t" r="r" b="b"/>
                <a:pathLst>
                  <a:path w="466725" h="866775" extrusionOk="0">
                    <a:moveTo>
                      <a:pt x="2178" y="873824"/>
                    </a:moveTo>
                    <a:cubicBezTo>
                      <a:pt x="73044" y="876014"/>
                      <a:pt x="201631" y="862679"/>
                      <a:pt x="259162" y="835057"/>
                    </a:cubicBezTo>
                    <a:lnTo>
                      <a:pt x="250589" y="605695"/>
                    </a:lnTo>
                    <a:lnTo>
                      <a:pt x="322789" y="617792"/>
                    </a:lnTo>
                    <a:cubicBezTo>
                      <a:pt x="476046" y="636556"/>
                      <a:pt x="515003" y="494633"/>
                      <a:pt x="435565" y="371761"/>
                    </a:cubicBezTo>
                    <a:lnTo>
                      <a:pt x="328123" y="155258"/>
                    </a:lnTo>
                    <a:cubicBezTo>
                      <a:pt x="300120" y="101822"/>
                      <a:pt x="273545" y="53912"/>
                      <a:pt x="202107" y="28575"/>
                    </a:cubicBezTo>
                    <a:cubicBezTo>
                      <a:pt x="190011" y="25241"/>
                      <a:pt x="106190" y="2953"/>
                      <a:pt x="101904" y="0"/>
                    </a:cubicBezTo>
                    <a:cubicBezTo>
                      <a:pt x="10274" y="182023"/>
                      <a:pt x="-7157" y="776478"/>
                      <a:pt x="2273" y="873824"/>
                    </a:cubicBezTo>
                    <a:lnTo>
                      <a:pt x="2273" y="873824"/>
                    </a:lnTo>
                    <a:close/>
                    <a:moveTo>
                      <a:pt x="244303" y="440817"/>
                    </a:moveTo>
                    <a:lnTo>
                      <a:pt x="240969" y="351758"/>
                    </a:lnTo>
                    <a:lnTo>
                      <a:pt x="286594" y="441389"/>
                    </a:lnTo>
                    <a:lnTo>
                      <a:pt x="244303" y="44081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776;p44"/>
              <p:cNvSpPr/>
              <p:nvPr/>
            </p:nvSpPr>
            <p:spPr>
              <a:xfrm flipH="1">
                <a:off x="1843355" y="1331732"/>
                <a:ext cx="80177" cy="68723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57150" extrusionOk="0">
                    <a:moveTo>
                      <a:pt x="39338" y="95"/>
                    </a:moveTo>
                    <a:cubicBezTo>
                      <a:pt x="28670" y="22193"/>
                      <a:pt x="15050" y="40957"/>
                      <a:pt x="0" y="56102"/>
                    </a:cubicBezTo>
                    <a:cubicBezTo>
                      <a:pt x="4382" y="57055"/>
                      <a:pt x="8954" y="57531"/>
                      <a:pt x="13716" y="57531"/>
                    </a:cubicBezTo>
                    <a:cubicBezTo>
                      <a:pt x="46387" y="57531"/>
                      <a:pt x="73057" y="33814"/>
                      <a:pt x="73057" y="4858"/>
                    </a:cubicBezTo>
                    <a:cubicBezTo>
                      <a:pt x="73057" y="4191"/>
                      <a:pt x="73057" y="3524"/>
                      <a:pt x="72962" y="2953"/>
                    </a:cubicBezTo>
                    <a:cubicBezTo>
                      <a:pt x="62198" y="7715"/>
                      <a:pt x="49625" y="7906"/>
                      <a:pt x="394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777;p44"/>
              <p:cNvSpPr/>
              <p:nvPr/>
            </p:nvSpPr>
            <p:spPr>
              <a:xfrm flipH="1">
                <a:off x="1707789" y="2170170"/>
                <a:ext cx="286941" cy="91821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76200" extrusionOk="0">
                    <a:moveTo>
                      <a:pt x="246697" y="52007"/>
                    </a:moveTo>
                    <a:lnTo>
                      <a:pt x="6668" y="11811"/>
                    </a:lnTo>
                    <a:lnTo>
                      <a:pt x="7811" y="857"/>
                    </a:lnTo>
                    <a:cubicBezTo>
                      <a:pt x="6763" y="572"/>
                      <a:pt x="5524" y="286"/>
                      <a:pt x="4191" y="0"/>
                    </a:cubicBezTo>
                    <a:cubicBezTo>
                      <a:pt x="2477" y="27527"/>
                      <a:pt x="1143" y="54293"/>
                      <a:pt x="0" y="80105"/>
                    </a:cubicBezTo>
                    <a:lnTo>
                      <a:pt x="98107" y="48482"/>
                    </a:lnTo>
                    <a:lnTo>
                      <a:pt x="247269" y="74486"/>
                    </a:lnTo>
                    <a:cubicBezTo>
                      <a:pt x="247269" y="72771"/>
                      <a:pt x="247269" y="71247"/>
                      <a:pt x="247269" y="69723"/>
                    </a:cubicBezTo>
                    <a:lnTo>
                      <a:pt x="246602" y="52102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778;p44"/>
              <p:cNvSpPr/>
              <p:nvPr/>
            </p:nvSpPr>
            <p:spPr>
              <a:xfrm flipH="1">
                <a:off x="1778500" y="1643873"/>
                <a:ext cx="482060" cy="619792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514350" extrusionOk="0">
                    <a:moveTo>
                      <a:pt x="18346" y="79386"/>
                    </a:moveTo>
                    <a:lnTo>
                      <a:pt x="277902" y="1091"/>
                    </a:lnTo>
                    <a:cubicBezTo>
                      <a:pt x="291428" y="-3005"/>
                      <a:pt x="305716" y="4805"/>
                      <a:pt x="310002" y="18331"/>
                    </a:cubicBezTo>
                    <a:lnTo>
                      <a:pt x="403156" y="323702"/>
                    </a:lnTo>
                    <a:lnTo>
                      <a:pt x="241898" y="321702"/>
                    </a:lnTo>
                    <a:lnTo>
                      <a:pt x="227610" y="448956"/>
                    </a:lnTo>
                    <a:lnTo>
                      <a:pt x="337624" y="467339"/>
                    </a:lnTo>
                    <a:lnTo>
                      <a:pt x="153601" y="522680"/>
                    </a:lnTo>
                    <a:cubicBezTo>
                      <a:pt x="140076" y="526775"/>
                      <a:pt x="125598" y="518965"/>
                      <a:pt x="121502" y="505439"/>
                    </a:cubicBezTo>
                    <a:lnTo>
                      <a:pt x="1106" y="111390"/>
                    </a:lnTo>
                    <a:cubicBezTo>
                      <a:pt x="-2990" y="97674"/>
                      <a:pt x="4630" y="83387"/>
                      <a:pt x="18346" y="79291"/>
                    </a:cubicBezTo>
                    <a:lnTo>
                      <a:pt x="18346" y="7929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779;p44"/>
              <p:cNvSpPr/>
              <p:nvPr/>
            </p:nvSpPr>
            <p:spPr>
              <a:xfrm flipH="1">
                <a:off x="1857430" y="2156068"/>
                <a:ext cx="286345" cy="57269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47625" extrusionOk="0">
                    <a:moveTo>
                      <a:pt x="239554" y="42291"/>
                    </a:moveTo>
                    <a:lnTo>
                      <a:pt x="195929" y="55435"/>
                    </a:lnTo>
                    <a:lnTo>
                      <a:pt x="122301" y="42291"/>
                    </a:lnTo>
                    <a:lnTo>
                      <a:pt x="123635" y="28575"/>
                    </a:lnTo>
                    <a:cubicBezTo>
                      <a:pt x="90011" y="20955"/>
                      <a:pt x="39243" y="21146"/>
                      <a:pt x="4858" y="14097"/>
                    </a:cubicBezTo>
                    <a:lnTo>
                      <a:pt x="0" y="0"/>
                    </a:lnTo>
                    <a:cubicBezTo>
                      <a:pt x="30766" y="3143"/>
                      <a:pt x="69247" y="5429"/>
                      <a:pt x="104299" y="7620"/>
                    </a:cubicBezTo>
                    <a:cubicBezTo>
                      <a:pt x="112871" y="8192"/>
                      <a:pt x="122682" y="10382"/>
                      <a:pt x="131731" y="12478"/>
                    </a:cubicBezTo>
                    <a:lnTo>
                      <a:pt x="130588" y="23431"/>
                    </a:lnTo>
                    <a:lnTo>
                      <a:pt x="239649" y="42196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780;p44"/>
              <p:cNvSpPr/>
              <p:nvPr/>
            </p:nvSpPr>
            <p:spPr>
              <a:xfrm flipH="1">
                <a:off x="1562598" y="2012296"/>
                <a:ext cx="103084" cy="22908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19050" extrusionOk="0">
                    <a:moveTo>
                      <a:pt x="8954" y="18574"/>
                    </a:moveTo>
                    <a:lnTo>
                      <a:pt x="0" y="0"/>
                    </a:lnTo>
                    <a:lnTo>
                      <a:pt x="92964" y="20193"/>
                    </a:lnTo>
                    <a:lnTo>
                      <a:pt x="8954" y="18574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781;p44"/>
              <p:cNvSpPr/>
              <p:nvPr/>
            </p:nvSpPr>
            <p:spPr>
              <a:xfrm flipH="1">
                <a:off x="1785738" y="971125"/>
                <a:ext cx="389430" cy="297799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247650" extrusionOk="0">
                    <a:moveTo>
                      <a:pt x="44844" y="195765"/>
                    </a:moveTo>
                    <a:cubicBezTo>
                      <a:pt x="-25355" y="168714"/>
                      <a:pt x="-10972" y="53843"/>
                      <a:pt x="72848" y="52128"/>
                    </a:cubicBezTo>
                    <a:cubicBezTo>
                      <a:pt x="97899" y="-15404"/>
                      <a:pt x="207341" y="-20262"/>
                      <a:pt x="231820" y="54891"/>
                    </a:cubicBezTo>
                    <a:cubicBezTo>
                      <a:pt x="313830" y="31745"/>
                      <a:pt x="351644" y="121089"/>
                      <a:pt x="314021" y="164523"/>
                    </a:cubicBezTo>
                    <a:cubicBezTo>
                      <a:pt x="345167" y="192146"/>
                      <a:pt x="334023" y="241866"/>
                      <a:pt x="301733" y="255773"/>
                    </a:cubicBezTo>
                    <a:cubicBezTo>
                      <a:pt x="293542" y="236628"/>
                      <a:pt x="269634" y="227388"/>
                      <a:pt x="249060" y="244057"/>
                    </a:cubicBezTo>
                    <a:cubicBezTo>
                      <a:pt x="246107" y="246248"/>
                      <a:pt x="243536" y="248724"/>
                      <a:pt x="241440" y="251677"/>
                    </a:cubicBezTo>
                    <a:lnTo>
                      <a:pt x="241250" y="251677"/>
                    </a:lnTo>
                    <a:lnTo>
                      <a:pt x="223057" y="250725"/>
                    </a:lnTo>
                    <a:lnTo>
                      <a:pt x="225819" y="226055"/>
                    </a:lnTo>
                    <a:cubicBezTo>
                      <a:pt x="225819" y="226055"/>
                      <a:pt x="224867" y="226055"/>
                      <a:pt x="224486" y="225864"/>
                    </a:cubicBezTo>
                    <a:lnTo>
                      <a:pt x="224486" y="225864"/>
                    </a:lnTo>
                    <a:cubicBezTo>
                      <a:pt x="188100" y="221769"/>
                      <a:pt x="183147" y="200052"/>
                      <a:pt x="197054" y="168714"/>
                    </a:cubicBezTo>
                    <a:cubicBezTo>
                      <a:pt x="161811" y="193384"/>
                      <a:pt x="122282" y="172810"/>
                      <a:pt x="125235" y="137187"/>
                    </a:cubicBezTo>
                    <a:cubicBezTo>
                      <a:pt x="112757" y="149283"/>
                      <a:pt x="88469" y="155189"/>
                      <a:pt x="66466" y="143283"/>
                    </a:cubicBezTo>
                    <a:cubicBezTo>
                      <a:pt x="60179" y="156808"/>
                      <a:pt x="54369" y="170524"/>
                      <a:pt x="49226" y="184431"/>
                    </a:cubicBezTo>
                    <a:cubicBezTo>
                      <a:pt x="47607" y="188336"/>
                      <a:pt x="46273" y="192051"/>
                      <a:pt x="45130" y="195765"/>
                    </a:cubicBezTo>
                    <a:lnTo>
                      <a:pt x="44940" y="19595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782;p44"/>
              <p:cNvSpPr/>
              <p:nvPr/>
            </p:nvSpPr>
            <p:spPr>
              <a:xfrm flipH="1">
                <a:off x="1884076" y="1348815"/>
                <a:ext cx="217622" cy="251984"/>
              </a:xfrm>
              <a:custGeom>
                <a:avLst/>
                <a:gdLst/>
                <a:ahLst/>
                <a:cxnLst/>
                <a:rect l="l" t="t" r="r" b="b"/>
                <a:pathLst>
                  <a:path w="180975" h="209550" extrusionOk="0">
                    <a:moveTo>
                      <a:pt x="13144" y="82010"/>
                    </a:moveTo>
                    <a:lnTo>
                      <a:pt x="0" y="160496"/>
                    </a:lnTo>
                    <a:cubicBezTo>
                      <a:pt x="4286" y="220218"/>
                      <a:pt x="92202" y="235648"/>
                      <a:pt x="175736" y="153257"/>
                    </a:cubicBezTo>
                    <a:cubicBezTo>
                      <a:pt x="179260" y="144209"/>
                      <a:pt x="182975" y="136017"/>
                      <a:pt x="186690" y="128588"/>
                    </a:cubicBezTo>
                    <a:lnTo>
                      <a:pt x="187833" y="129349"/>
                    </a:lnTo>
                    <a:cubicBezTo>
                      <a:pt x="185642" y="105061"/>
                      <a:pt x="180784" y="49244"/>
                      <a:pt x="179641" y="0"/>
                    </a:cubicBezTo>
                    <a:cubicBezTo>
                      <a:pt x="137541" y="73247"/>
                      <a:pt x="62770" y="103918"/>
                      <a:pt x="13049" y="82010"/>
                    </a:cubicBezTo>
                    <a:lnTo>
                      <a:pt x="13049" y="82010"/>
                    </a:lnTo>
                    <a:close/>
                  </a:path>
                </a:pathLst>
              </a:custGeom>
              <a:solidFill>
                <a:srgbClr val="6F3C2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783;p44"/>
              <p:cNvSpPr/>
              <p:nvPr/>
            </p:nvSpPr>
            <p:spPr>
              <a:xfrm flipH="1">
                <a:off x="1920605" y="1386191"/>
                <a:ext cx="171807" cy="103084"/>
              </a:xfrm>
              <a:custGeom>
                <a:avLst/>
                <a:gdLst/>
                <a:ahLst/>
                <a:cxnLst/>
                <a:rect l="l" t="t" r="r" b="b"/>
                <a:pathLst>
                  <a:path w="142875" h="85725" extrusionOk="0">
                    <a:moveTo>
                      <a:pt x="5429" y="50959"/>
                    </a:moveTo>
                    <a:lnTo>
                      <a:pt x="0" y="84201"/>
                    </a:lnTo>
                    <a:cubicBezTo>
                      <a:pt x="57150" y="106013"/>
                      <a:pt x="120205" y="78867"/>
                      <a:pt x="150304" y="0"/>
                    </a:cubicBezTo>
                    <a:cubicBezTo>
                      <a:pt x="107251" y="50292"/>
                      <a:pt x="47530" y="69532"/>
                      <a:pt x="5429" y="50864"/>
                    </a:cubicBezTo>
                    <a:lnTo>
                      <a:pt x="5429" y="50864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784;p44"/>
              <p:cNvSpPr/>
              <p:nvPr/>
            </p:nvSpPr>
            <p:spPr>
              <a:xfrm flipH="1">
                <a:off x="1813761" y="1136024"/>
                <a:ext cx="332161" cy="309253"/>
              </a:xfrm>
              <a:custGeom>
                <a:avLst/>
                <a:gdLst/>
                <a:ahLst/>
                <a:cxnLst/>
                <a:rect l="l" t="t" r="r" b="b"/>
                <a:pathLst>
                  <a:path w="276225" h="257175" extrusionOk="0">
                    <a:moveTo>
                      <a:pt x="42074" y="6096"/>
                    </a:moveTo>
                    <a:cubicBezTo>
                      <a:pt x="-96324" y="307753"/>
                      <a:pt x="144277" y="327946"/>
                      <a:pt x="224097" y="162687"/>
                    </a:cubicBezTo>
                    <a:cubicBezTo>
                      <a:pt x="245814" y="179546"/>
                      <a:pt x="278865" y="159925"/>
                      <a:pt x="280294" y="135636"/>
                    </a:cubicBezTo>
                    <a:cubicBezTo>
                      <a:pt x="281818" y="102965"/>
                      <a:pt x="244099" y="82010"/>
                      <a:pt x="216858" y="114490"/>
                    </a:cubicBezTo>
                    <a:lnTo>
                      <a:pt x="198665" y="113538"/>
                    </a:lnTo>
                    <a:lnTo>
                      <a:pt x="201427" y="88868"/>
                    </a:lnTo>
                    <a:cubicBezTo>
                      <a:pt x="172471" y="86106"/>
                      <a:pt x="157422" y="69533"/>
                      <a:pt x="172662" y="31528"/>
                    </a:cubicBezTo>
                    <a:cubicBezTo>
                      <a:pt x="134657" y="52483"/>
                      <a:pt x="98653" y="29337"/>
                      <a:pt x="100843" y="0"/>
                    </a:cubicBezTo>
                    <a:cubicBezTo>
                      <a:pt x="88365" y="12097"/>
                      <a:pt x="64077" y="18002"/>
                      <a:pt x="42074" y="6096"/>
                    </a:cubicBezTo>
                    <a:lnTo>
                      <a:pt x="42074" y="6096"/>
                    </a:lnTo>
                    <a:close/>
                  </a:path>
                </a:pathLst>
              </a:custGeom>
              <a:solidFill>
                <a:srgbClr val="6F3C2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785;p44"/>
              <p:cNvSpPr/>
              <p:nvPr/>
            </p:nvSpPr>
            <p:spPr>
              <a:xfrm flipH="1">
                <a:off x="1987006" y="1219968"/>
                <a:ext cx="34361" cy="57269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47625" extrusionOk="0">
                    <a:moveTo>
                      <a:pt x="21845" y="175"/>
                    </a:moveTo>
                    <a:cubicBezTo>
                      <a:pt x="31275" y="1794"/>
                      <a:pt x="36894" y="14272"/>
                      <a:pt x="34608" y="28178"/>
                    </a:cubicBezTo>
                    <a:cubicBezTo>
                      <a:pt x="32037" y="41894"/>
                      <a:pt x="22702" y="51895"/>
                      <a:pt x="13272" y="50086"/>
                    </a:cubicBezTo>
                    <a:cubicBezTo>
                      <a:pt x="3842" y="48562"/>
                      <a:pt x="-1777" y="35989"/>
                      <a:pt x="509" y="22273"/>
                    </a:cubicBezTo>
                    <a:cubicBezTo>
                      <a:pt x="2890" y="8366"/>
                      <a:pt x="12415" y="-1445"/>
                      <a:pt x="21845" y="175"/>
                    </a:cubicBezTo>
                    <a:lnTo>
                      <a:pt x="21845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786;p44"/>
              <p:cNvSpPr/>
              <p:nvPr/>
            </p:nvSpPr>
            <p:spPr>
              <a:xfrm flipH="1">
                <a:off x="2067735" y="1200953"/>
                <a:ext cx="34361" cy="57269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47625" extrusionOk="0">
                    <a:moveTo>
                      <a:pt x="21572" y="160"/>
                    </a:moveTo>
                    <a:cubicBezTo>
                      <a:pt x="30811" y="1684"/>
                      <a:pt x="36240" y="14067"/>
                      <a:pt x="33859" y="27592"/>
                    </a:cubicBezTo>
                    <a:cubicBezTo>
                      <a:pt x="31478" y="41118"/>
                      <a:pt x="22143" y="50643"/>
                      <a:pt x="12904" y="49119"/>
                    </a:cubicBezTo>
                    <a:cubicBezTo>
                      <a:pt x="3665" y="47499"/>
                      <a:pt x="-1764" y="35212"/>
                      <a:pt x="521" y="21687"/>
                    </a:cubicBezTo>
                    <a:cubicBezTo>
                      <a:pt x="2903" y="8161"/>
                      <a:pt x="12237" y="-1364"/>
                      <a:pt x="21477" y="160"/>
                    </a:cubicBezTo>
                    <a:lnTo>
                      <a:pt x="21477" y="16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87;p44"/>
              <p:cNvSpPr/>
              <p:nvPr/>
            </p:nvSpPr>
            <p:spPr>
              <a:xfrm flipH="1">
                <a:off x="2001102" y="1323362"/>
                <a:ext cx="68723" cy="22908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19050" extrusionOk="0">
                    <a:moveTo>
                      <a:pt x="0" y="15240"/>
                    </a:moveTo>
                    <a:cubicBezTo>
                      <a:pt x="21241" y="25813"/>
                      <a:pt x="47244" y="19812"/>
                      <a:pt x="61246" y="0"/>
                    </a:cubicBezTo>
                    <a:cubicBezTo>
                      <a:pt x="54673" y="25432"/>
                      <a:pt x="17621" y="34480"/>
                      <a:pt x="0" y="1524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88;p44"/>
              <p:cNvSpPr/>
              <p:nvPr/>
            </p:nvSpPr>
            <p:spPr>
              <a:xfrm flipH="1">
                <a:off x="1976172" y="1951530"/>
                <a:ext cx="274892" cy="217622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180975" extrusionOk="0">
                    <a:moveTo>
                      <a:pt x="233151" y="73154"/>
                    </a:moveTo>
                    <a:lnTo>
                      <a:pt x="204385" y="72201"/>
                    </a:lnTo>
                    <a:cubicBezTo>
                      <a:pt x="158570" y="23433"/>
                      <a:pt x="149426" y="28005"/>
                      <a:pt x="76560" y="17813"/>
                    </a:cubicBezTo>
                    <a:cubicBezTo>
                      <a:pt x="57986" y="15813"/>
                      <a:pt x="42270" y="6669"/>
                      <a:pt x="32554" y="1526"/>
                    </a:cubicBezTo>
                    <a:cubicBezTo>
                      <a:pt x="17124" y="-5904"/>
                      <a:pt x="7694" y="15242"/>
                      <a:pt x="23125" y="33815"/>
                    </a:cubicBezTo>
                    <a:cubicBezTo>
                      <a:pt x="-3450" y="35149"/>
                      <a:pt x="-8213" y="56294"/>
                      <a:pt x="14552" y="73725"/>
                    </a:cubicBezTo>
                    <a:cubicBezTo>
                      <a:pt x="5122" y="82107"/>
                      <a:pt x="7885" y="102110"/>
                      <a:pt x="36650" y="112492"/>
                    </a:cubicBezTo>
                    <a:cubicBezTo>
                      <a:pt x="29030" y="119159"/>
                      <a:pt x="34078" y="138305"/>
                      <a:pt x="53319" y="144401"/>
                    </a:cubicBezTo>
                    <a:cubicBezTo>
                      <a:pt x="49414" y="153164"/>
                      <a:pt x="62558" y="166880"/>
                      <a:pt x="90752" y="170213"/>
                    </a:cubicBezTo>
                    <a:cubicBezTo>
                      <a:pt x="122661" y="173928"/>
                      <a:pt x="154570" y="175071"/>
                      <a:pt x="193527" y="177452"/>
                    </a:cubicBezTo>
                    <a:cubicBezTo>
                      <a:pt x="202099" y="178024"/>
                      <a:pt x="211910" y="180215"/>
                      <a:pt x="220959" y="182310"/>
                    </a:cubicBezTo>
                    <a:lnTo>
                      <a:pt x="233342" y="73058"/>
                    </a:lnTo>
                    <a:close/>
                  </a:path>
                </a:pathLst>
              </a:custGeom>
              <a:solidFill>
                <a:srgbClr val="6F3C2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89;p44"/>
              <p:cNvSpPr/>
              <p:nvPr/>
            </p:nvSpPr>
            <p:spPr>
              <a:xfrm flipH="1">
                <a:off x="1980536" y="2039355"/>
                <a:ext cx="22908" cy="12599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04775" extrusionOk="0">
                    <a:moveTo>
                      <a:pt x="27432" y="190"/>
                    </a:moveTo>
                    <a:lnTo>
                      <a:pt x="20955" y="0"/>
                    </a:lnTo>
                    <a:lnTo>
                      <a:pt x="0" y="106108"/>
                    </a:lnTo>
                    <a:cubicBezTo>
                      <a:pt x="4858" y="107061"/>
                      <a:pt x="10192" y="108299"/>
                      <a:pt x="15050" y="109442"/>
                    </a:cubicBezTo>
                    <a:lnTo>
                      <a:pt x="27432" y="190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90;p44"/>
              <p:cNvSpPr/>
              <p:nvPr/>
            </p:nvSpPr>
            <p:spPr>
              <a:xfrm flipH="1">
                <a:off x="2130107" y="1993035"/>
                <a:ext cx="91631" cy="11454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9525" extrusionOk="0">
                    <a:moveTo>
                      <a:pt x="0" y="0"/>
                    </a:moveTo>
                    <a:cubicBezTo>
                      <a:pt x="24955" y="8477"/>
                      <a:pt x="52102" y="11906"/>
                      <a:pt x="78105" y="15621"/>
                    </a:cubicBezTo>
                    <a:cubicBezTo>
                      <a:pt x="51530" y="16859"/>
                      <a:pt x="23431" y="1343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91;p44"/>
              <p:cNvSpPr/>
              <p:nvPr/>
            </p:nvSpPr>
            <p:spPr>
              <a:xfrm flipH="1">
                <a:off x="2196090" y="2041074"/>
                <a:ext cx="34361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20000" extrusionOk="0">
                    <a:moveTo>
                      <a:pt x="0" y="0"/>
                    </a:moveTo>
                    <a:cubicBezTo>
                      <a:pt x="10763" y="4800"/>
                      <a:pt x="20669" y="39597"/>
                      <a:pt x="31147" y="74394"/>
                    </a:cubicBezTo>
                    <a:cubicBezTo>
                      <a:pt x="20479" y="105600"/>
                      <a:pt x="9335" y="6720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92;p44"/>
              <p:cNvSpPr/>
              <p:nvPr/>
            </p:nvSpPr>
            <p:spPr>
              <a:xfrm flipH="1">
                <a:off x="2170178" y="2087278"/>
                <a:ext cx="34361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20000" extrusionOk="0">
                    <a:moveTo>
                      <a:pt x="0" y="0"/>
                    </a:moveTo>
                    <a:cubicBezTo>
                      <a:pt x="11430" y="9600"/>
                      <a:pt x="22193" y="28800"/>
                      <a:pt x="33433" y="58797"/>
                    </a:cubicBezTo>
                    <a:cubicBezTo>
                      <a:pt x="22384" y="93594"/>
                      <a:pt x="9811" y="7200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93;p44"/>
              <p:cNvSpPr/>
              <p:nvPr/>
            </p:nvSpPr>
            <p:spPr>
              <a:xfrm flipH="1">
                <a:off x="1832929" y="1282609"/>
                <a:ext cx="34361" cy="2290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9050" extrusionOk="0">
                    <a:moveTo>
                      <a:pt x="29095" y="4901"/>
                    </a:moveTo>
                    <a:cubicBezTo>
                      <a:pt x="15379" y="3472"/>
                      <a:pt x="7664" y="7758"/>
                      <a:pt x="139" y="19188"/>
                    </a:cubicBezTo>
                    <a:cubicBezTo>
                      <a:pt x="-1861" y="3377"/>
                      <a:pt x="18236" y="-6434"/>
                      <a:pt x="29095" y="4901"/>
                    </a:cubicBezTo>
                    <a:lnTo>
                      <a:pt x="29095" y="49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94;p44"/>
              <p:cNvSpPr/>
              <p:nvPr/>
            </p:nvSpPr>
            <p:spPr>
              <a:xfrm flipH="1">
                <a:off x="1711162" y="1759492"/>
                <a:ext cx="80177" cy="240530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200025" extrusionOk="0">
                    <a:moveTo>
                      <a:pt x="68485" y="139160"/>
                    </a:moveTo>
                    <a:lnTo>
                      <a:pt x="0" y="0"/>
                    </a:lnTo>
                    <a:lnTo>
                      <a:pt x="70485" y="202787"/>
                    </a:lnTo>
                    <a:lnTo>
                      <a:pt x="68485" y="13916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95;p44"/>
              <p:cNvSpPr/>
              <p:nvPr/>
            </p:nvSpPr>
            <p:spPr>
              <a:xfrm flipH="1">
                <a:off x="2146675" y="2124196"/>
                <a:ext cx="34361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20000" extrusionOk="0">
                    <a:moveTo>
                      <a:pt x="0" y="0"/>
                    </a:moveTo>
                    <a:cubicBezTo>
                      <a:pt x="11525" y="5997"/>
                      <a:pt x="22574" y="19200"/>
                      <a:pt x="33909" y="51603"/>
                    </a:cubicBezTo>
                    <a:cubicBezTo>
                      <a:pt x="22765" y="85203"/>
                      <a:pt x="10192" y="68397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6;p44"/>
              <p:cNvSpPr/>
              <p:nvPr/>
            </p:nvSpPr>
            <p:spPr>
              <a:xfrm flipH="1">
                <a:off x="1786315" y="1481007"/>
                <a:ext cx="137446" cy="297799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247650" extrusionOk="0">
                    <a:moveTo>
                      <a:pt x="38767" y="0"/>
                    </a:moveTo>
                    <a:cubicBezTo>
                      <a:pt x="50197" y="2762"/>
                      <a:pt x="74200" y="10478"/>
                      <a:pt x="96012" y="19336"/>
                    </a:cubicBezTo>
                    <a:cubicBezTo>
                      <a:pt x="116014" y="27432"/>
                      <a:pt x="126397" y="49721"/>
                      <a:pt x="119920" y="70390"/>
                    </a:cubicBezTo>
                    <a:lnTo>
                      <a:pt x="61531" y="256413"/>
                    </a:lnTo>
                    <a:lnTo>
                      <a:pt x="30194" y="153638"/>
                    </a:lnTo>
                    <a:cubicBezTo>
                      <a:pt x="26098" y="140875"/>
                      <a:pt x="12954" y="133064"/>
                      <a:pt x="0" y="136017"/>
                    </a:cubicBezTo>
                    <a:cubicBezTo>
                      <a:pt x="5334" y="113538"/>
                      <a:pt x="22098" y="50673"/>
                      <a:pt x="39529" y="17812"/>
                    </a:cubicBezTo>
                    <a:cubicBezTo>
                      <a:pt x="39338" y="11716"/>
                      <a:pt x="38957" y="5715"/>
                      <a:pt x="38767" y="0"/>
                    </a:cubicBezTo>
                    <a:lnTo>
                      <a:pt x="38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797;p44"/>
              <p:cNvSpPr/>
              <p:nvPr/>
            </p:nvSpPr>
            <p:spPr>
              <a:xfrm flipH="1">
                <a:off x="2093786" y="1484561"/>
                <a:ext cx="114538" cy="24053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200025" extrusionOk="0">
                    <a:moveTo>
                      <a:pt x="96869" y="0"/>
                    </a:moveTo>
                    <a:cubicBezTo>
                      <a:pt x="88868" y="57150"/>
                      <a:pt x="78486" y="125825"/>
                      <a:pt x="71628" y="182594"/>
                    </a:cubicBezTo>
                    <a:lnTo>
                      <a:pt x="0" y="204121"/>
                    </a:lnTo>
                    <a:cubicBezTo>
                      <a:pt x="0" y="158020"/>
                      <a:pt x="1524" y="110299"/>
                      <a:pt x="3238" y="65532"/>
                    </a:cubicBezTo>
                    <a:cubicBezTo>
                      <a:pt x="3810" y="50768"/>
                      <a:pt x="12097" y="37433"/>
                      <a:pt x="25146" y="30575"/>
                    </a:cubicBezTo>
                    <a:cubicBezTo>
                      <a:pt x="46482" y="19431"/>
                      <a:pt x="73057" y="8382"/>
                      <a:pt x="96869" y="0"/>
                    </a:cubicBezTo>
                    <a:lnTo>
                      <a:pt x="96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798;p44"/>
              <p:cNvSpPr/>
              <p:nvPr/>
            </p:nvSpPr>
            <p:spPr>
              <a:xfrm flipH="1">
                <a:off x="3116799" y="1605861"/>
                <a:ext cx="801767" cy="194715"/>
              </a:xfrm>
              <a:custGeom>
                <a:avLst/>
                <a:gdLst/>
                <a:ahLst/>
                <a:cxnLst/>
                <a:rect l="l" t="t" r="r" b="b"/>
                <a:pathLst>
                  <a:path w="666750" h="161925" extrusionOk="0">
                    <a:moveTo>
                      <a:pt x="0" y="0"/>
                    </a:moveTo>
                    <a:lnTo>
                      <a:pt x="668846" y="0"/>
                    </a:lnTo>
                    <a:lnTo>
                      <a:pt x="668846" y="168307"/>
                    </a:lnTo>
                    <a:lnTo>
                      <a:pt x="0" y="1683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799;p44"/>
              <p:cNvSpPr/>
              <p:nvPr/>
            </p:nvSpPr>
            <p:spPr>
              <a:xfrm flipH="1">
                <a:off x="2727369" y="1883200"/>
                <a:ext cx="1191197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38100" extrusionOk="0">
                    <a:moveTo>
                      <a:pt x="0" y="0"/>
                    </a:moveTo>
                    <a:lnTo>
                      <a:pt x="991457" y="0"/>
                    </a:lnTo>
                    <a:lnTo>
                      <a:pt x="991457" y="47339"/>
                    </a:lnTo>
                    <a:lnTo>
                      <a:pt x="0" y="4733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00;p44"/>
              <p:cNvSpPr/>
              <p:nvPr/>
            </p:nvSpPr>
            <p:spPr>
              <a:xfrm flipH="1">
                <a:off x="3311514" y="1883200"/>
                <a:ext cx="607052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504825" h="38100" extrusionOk="0">
                    <a:moveTo>
                      <a:pt x="0" y="0"/>
                    </a:moveTo>
                    <a:lnTo>
                      <a:pt x="505778" y="0"/>
                    </a:lnTo>
                    <a:lnTo>
                      <a:pt x="505778" y="47339"/>
                    </a:lnTo>
                    <a:lnTo>
                      <a:pt x="0" y="473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01;p44"/>
              <p:cNvSpPr/>
              <p:nvPr/>
            </p:nvSpPr>
            <p:spPr>
              <a:xfrm flipH="1">
                <a:off x="3183779" y="1883200"/>
                <a:ext cx="125992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104775" h="38100" extrusionOk="0">
                    <a:moveTo>
                      <a:pt x="0" y="0"/>
                    </a:moveTo>
                    <a:lnTo>
                      <a:pt x="113157" y="0"/>
                    </a:lnTo>
                    <a:lnTo>
                      <a:pt x="113157" y="47339"/>
                    </a:lnTo>
                    <a:lnTo>
                      <a:pt x="0" y="473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02;p44"/>
              <p:cNvSpPr/>
              <p:nvPr/>
            </p:nvSpPr>
            <p:spPr>
              <a:xfrm flipH="1">
                <a:off x="3151160" y="1982831"/>
                <a:ext cx="767405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638175" h="38100" extrusionOk="0">
                    <a:moveTo>
                      <a:pt x="0" y="0"/>
                    </a:moveTo>
                    <a:lnTo>
                      <a:pt x="645604" y="0"/>
                    </a:lnTo>
                    <a:lnTo>
                      <a:pt x="645604" y="47149"/>
                    </a:lnTo>
                    <a:lnTo>
                      <a:pt x="0" y="4714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03;p44"/>
              <p:cNvSpPr/>
              <p:nvPr/>
            </p:nvSpPr>
            <p:spPr>
              <a:xfrm flipH="1">
                <a:off x="3529136" y="1982831"/>
                <a:ext cx="389430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38100" extrusionOk="0">
                    <a:moveTo>
                      <a:pt x="329279" y="47149"/>
                    </a:moveTo>
                    <a:lnTo>
                      <a:pt x="329279" y="0"/>
                    </a:lnTo>
                    <a:lnTo>
                      <a:pt x="0" y="0"/>
                    </a:lnTo>
                    <a:lnTo>
                      <a:pt x="0" y="4714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04;p44"/>
              <p:cNvSpPr/>
              <p:nvPr/>
            </p:nvSpPr>
            <p:spPr>
              <a:xfrm flipH="1">
                <a:off x="3442041" y="1982831"/>
                <a:ext cx="80177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38100" extrusionOk="0">
                    <a:moveTo>
                      <a:pt x="0" y="0"/>
                    </a:moveTo>
                    <a:lnTo>
                      <a:pt x="73628" y="0"/>
                    </a:lnTo>
                    <a:lnTo>
                      <a:pt x="73628" y="47149"/>
                    </a:lnTo>
                    <a:lnTo>
                      <a:pt x="0" y="47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05;p44"/>
              <p:cNvSpPr/>
              <p:nvPr/>
            </p:nvSpPr>
            <p:spPr>
              <a:xfrm flipH="1">
                <a:off x="2784638" y="2156985"/>
                <a:ext cx="1133927" cy="34361"/>
              </a:xfrm>
              <a:custGeom>
                <a:avLst/>
                <a:gdLst/>
                <a:ahLst/>
                <a:cxnLst/>
                <a:rect l="l" t="t" r="r" b="b"/>
                <a:pathLst>
                  <a:path w="942975" h="28575" extrusionOk="0">
                    <a:moveTo>
                      <a:pt x="0" y="0"/>
                    </a:moveTo>
                    <a:lnTo>
                      <a:pt x="943261" y="0"/>
                    </a:lnTo>
                    <a:lnTo>
                      <a:pt x="943261" y="32480"/>
                    </a:lnTo>
                    <a:lnTo>
                      <a:pt x="0" y="3248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06;p44"/>
              <p:cNvSpPr/>
              <p:nvPr/>
            </p:nvSpPr>
            <p:spPr>
              <a:xfrm flipH="1">
                <a:off x="3002261" y="2228069"/>
                <a:ext cx="916305" cy="34361"/>
              </a:xfrm>
              <a:custGeom>
                <a:avLst/>
                <a:gdLst/>
                <a:ahLst/>
                <a:cxnLst/>
                <a:rect l="l" t="t" r="r" b="b"/>
                <a:pathLst>
                  <a:path w="762000" h="28575" extrusionOk="0">
                    <a:moveTo>
                      <a:pt x="0" y="0"/>
                    </a:moveTo>
                    <a:lnTo>
                      <a:pt x="762000" y="0"/>
                    </a:lnTo>
                    <a:lnTo>
                      <a:pt x="762000" y="32480"/>
                    </a:lnTo>
                    <a:lnTo>
                      <a:pt x="0" y="3248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807;p44"/>
              <p:cNvSpPr/>
              <p:nvPr/>
            </p:nvSpPr>
            <p:spPr>
              <a:xfrm flipH="1">
                <a:off x="2946826" y="2300872"/>
                <a:ext cx="973574" cy="34361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28575" extrusionOk="0">
                    <a:moveTo>
                      <a:pt x="0" y="0"/>
                    </a:moveTo>
                    <a:lnTo>
                      <a:pt x="818388" y="0"/>
                    </a:lnTo>
                    <a:lnTo>
                      <a:pt x="818388" y="32480"/>
                    </a:lnTo>
                    <a:lnTo>
                      <a:pt x="0" y="3248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808;p44"/>
              <p:cNvSpPr/>
              <p:nvPr/>
            </p:nvSpPr>
            <p:spPr>
              <a:xfrm flipH="1">
                <a:off x="1926829" y="1192891"/>
                <a:ext cx="125992" cy="103084"/>
              </a:xfrm>
              <a:custGeom>
                <a:avLst/>
                <a:gdLst/>
                <a:ahLst/>
                <a:cxnLst/>
                <a:rect l="l" t="t" r="r" b="b"/>
                <a:pathLst>
                  <a:path w="104775" h="85725" extrusionOk="0">
                    <a:moveTo>
                      <a:pt x="101602" y="21431"/>
                    </a:moveTo>
                    <a:cubicBezTo>
                      <a:pt x="102078" y="23717"/>
                      <a:pt x="102078" y="26098"/>
                      <a:pt x="101506" y="28480"/>
                    </a:cubicBezTo>
                    <a:lnTo>
                      <a:pt x="89028" y="77819"/>
                    </a:lnTo>
                    <a:cubicBezTo>
                      <a:pt x="87886" y="82010"/>
                      <a:pt x="85219" y="85534"/>
                      <a:pt x="81504" y="87725"/>
                    </a:cubicBezTo>
                    <a:cubicBezTo>
                      <a:pt x="77789" y="89821"/>
                      <a:pt x="73598" y="90488"/>
                      <a:pt x="69502" y="89344"/>
                    </a:cubicBezTo>
                    <a:lnTo>
                      <a:pt x="16448" y="75819"/>
                    </a:lnTo>
                    <a:cubicBezTo>
                      <a:pt x="12352" y="74771"/>
                      <a:pt x="8923" y="72200"/>
                      <a:pt x="6637" y="68485"/>
                    </a:cubicBezTo>
                    <a:cubicBezTo>
                      <a:pt x="4446" y="64770"/>
                      <a:pt x="3780" y="60389"/>
                      <a:pt x="4828" y="56293"/>
                    </a:cubicBezTo>
                    <a:lnTo>
                      <a:pt x="17305" y="6953"/>
                    </a:lnTo>
                    <a:cubicBezTo>
                      <a:pt x="17877" y="4667"/>
                      <a:pt x="19020" y="2667"/>
                      <a:pt x="20448" y="953"/>
                    </a:cubicBezTo>
                    <a:cubicBezTo>
                      <a:pt x="18925" y="667"/>
                      <a:pt x="17401" y="286"/>
                      <a:pt x="15877" y="0"/>
                    </a:cubicBezTo>
                    <a:cubicBezTo>
                      <a:pt x="14734" y="1810"/>
                      <a:pt x="13781" y="3715"/>
                      <a:pt x="13210" y="5905"/>
                    </a:cubicBezTo>
                    <a:lnTo>
                      <a:pt x="637" y="55245"/>
                    </a:lnTo>
                    <a:cubicBezTo>
                      <a:pt x="-697" y="60484"/>
                      <a:pt x="65" y="66008"/>
                      <a:pt x="2922" y="70676"/>
                    </a:cubicBezTo>
                    <a:cubicBezTo>
                      <a:pt x="5685" y="75343"/>
                      <a:pt x="10162" y="78677"/>
                      <a:pt x="15305" y="79915"/>
                    </a:cubicBezTo>
                    <a:lnTo>
                      <a:pt x="68359" y="93440"/>
                    </a:lnTo>
                    <a:cubicBezTo>
                      <a:pt x="70074" y="93916"/>
                      <a:pt x="71788" y="94107"/>
                      <a:pt x="73503" y="94107"/>
                    </a:cubicBezTo>
                    <a:cubicBezTo>
                      <a:pt x="77027" y="94107"/>
                      <a:pt x="80456" y="93154"/>
                      <a:pt x="83599" y="91345"/>
                    </a:cubicBezTo>
                    <a:cubicBezTo>
                      <a:pt x="88362" y="88582"/>
                      <a:pt x="91695" y="84106"/>
                      <a:pt x="93124" y="78772"/>
                    </a:cubicBezTo>
                    <a:lnTo>
                      <a:pt x="105697" y="29432"/>
                    </a:lnTo>
                    <a:cubicBezTo>
                      <a:pt x="106364" y="26575"/>
                      <a:pt x="106459" y="23717"/>
                      <a:pt x="105983" y="20955"/>
                    </a:cubicBezTo>
                    <a:cubicBezTo>
                      <a:pt x="104554" y="21145"/>
                      <a:pt x="103126" y="21241"/>
                      <a:pt x="101697" y="21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809;p44"/>
              <p:cNvSpPr/>
              <p:nvPr/>
            </p:nvSpPr>
            <p:spPr>
              <a:xfrm flipH="1">
                <a:off x="2049315" y="1188763"/>
                <a:ext cx="11454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8100" extrusionOk="0">
                    <a:moveTo>
                      <a:pt x="0" y="41243"/>
                    </a:moveTo>
                    <a:cubicBezTo>
                      <a:pt x="476" y="40672"/>
                      <a:pt x="953" y="40005"/>
                      <a:pt x="1429" y="39433"/>
                    </a:cubicBezTo>
                    <a:cubicBezTo>
                      <a:pt x="2477" y="38291"/>
                      <a:pt x="3429" y="37243"/>
                      <a:pt x="4477" y="36100"/>
                    </a:cubicBezTo>
                    <a:cubicBezTo>
                      <a:pt x="4953" y="35528"/>
                      <a:pt x="5525" y="35147"/>
                      <a:pt x="6096" y="34766"/>
                    </a:cubicBezTo>
                    <a:lnTo>
                      <a:pt x="13049" y="7430"/>
                    </a:lnTo>
                    <a:cubicBezTo>
                      <a:pt x="13526" y="5334"/>
                      <a:pt x="13621" y="3239"/>
                      <a:pt x="13526" y="1238"/>
                    </a:cubicBezTo>
                    <a:cubicBezTo>
                      <a:pt x="12097" y="857"/>
                      <a:pt x="10668" y="476"/>
                      <a:pt x="9239" y="0"/>
                    </a:cubicBezTo>
                    <a:cubicBezTo>
                      <a:pt x="9525" y="2095"/>
                      <a:pt x="9525" y="4286"/>
                      <a:pt x="8954" y="6382"/>
                    </a:cubicBezTo>
                    <a:lnTo>
                      <a:pt x="95" y="4124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810;p44"/>
              <p:cNvSpPr/>
              <p:nvPr/>
            </p:nvSpPr>
            <p:spPr>
              <a:xfrm flipH="1">
                <a:off x="2086837" y="1169846"/>
                <a:ext cx="68723" cy="103084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85725" extrusionOk="0">
                    <a:moveTo>
                      <a:pt x="57796" y="85058"/>
                    </a:moveTo>
                    <a:cubicBezTo>
                      <a:pt x="57986" y="84487"/>
                      <a:pt x="58272" y="84011"/>
                      <a:pt x="58558" y="83534"/>
                    </a:cubicBezTo>
                    <a:cubicBezTo>
                      <a:pt x="57605" y="83534"/>
                      <a:pt x="56558" y="83249"/>
                      <a:pt x="55605" y="82963"/>
                    </a:cubicBezTo>
                    <a:lnTo>
                      <a:pt x="16267" y="72009"/>
                    </a:lnTo>
                    <a:cubicBezTo>
                      <a:pt x="12076" y="70866"/>
                      <a:pt x="8456" y="68104"/>
                      <a:pt x="6266" y="64389"/>
                    </a:cubicBezTo>
                    <a:cubicBezTo>
                      <a:pt x="4170" y="60769"/>
                      <a:pt x="3599" y="56674"/>
                      <a:pt x="4646" y="52673"/>
                    </a:cubicBezTo>
                    <a:lnTo>
                      <a:pt x="17219" y="3143"/>
                    </a:lnTo>
                    <a:cubicBezTo>
                      <a:pt x="17410" y="2477"/>
                      <a:pt x="17601" y="1905"/>
                      <a:pt x="17886" y="1333"/>
                    </a:cubicBezTo>
                    <a:cubicBezTo>
                      <a:pt x="16553" y="953"/>
                      <a:pt x="15219" y="476"/>
                      <a:pt x="13886" y="0"/>
                    </a:cubicBezTo>
                    <a:cubicBezTo>
                      <a:pt x="13600" y="667"/>
                      <a:pt x="13314" y="1333"/>
                      <a:pt x="13124" y="2095"/>
                    </a:cubicBezTo>
                    <a:lnTo>
                      <a:pt x="646" y="51626"/>
                    </a:lnTo>
                    <a:cubicBezTo>
                      <a:pt x="-688" y="56674"/>
                      <a:pt x="75" y="62008"/>
                      <a:pt x="2646" y="66580"/>
                    </a:cubicBezTo>
                    <a:cubicBezTo>
                      <a:pt x="5409" y="71247"/>
                      <a:pt x="9980" y="74771"/>
                      <a:pt x="15219" y="76200"/>
                    </a:cubicBezTo>
                    <a:lnTo>
                      <a:pt x="54558" y="87154"/>
                    </a:lnTo>
                    <a:cubicBezTo>
                      <a:pt x="55415" y="87344"/>
                      <a:pt x="56177" y="87344"/>
                      <a:pt x="57034" y="87535"/>
                    </a:cubicBezTo>
                    <a:cubicBezTo>
                      <a:pt x="57225" y="86678"/>
                      <a:pt x="57510" y="85916"/>
                      <a:pt x="57891" y="851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811;p44"/>
              <p:cNvSpPr/>
              <p:nvPr/>
            </p:nvSpPr>
            <p:spPr>
              <a:xfrm flipH="1">
                <a:off x="1933594" y="1155858"/>
                <a:ext cx="206169" cy="68723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57150" extrusionOk="0">
                    <a:moveTo>
                      <a:pt x="164782" y="37147"/>
                    </a:moveTo>
                    <a:lnTo>
                      <a:pt x="109156" y="22955"/>
                    </a:lnTo>
                    <a:cubicBezTo>
                      <a:pt x="109156" y="22955"/>
                      <a:pt x="108204" y="22860"/>
                      <a:pt x="107823" y="22765"/>
                    </a:cubicBezTo>
                    <a:lnTo>
                      <a:pt x="67056" y="12287"/>
                    </a:lnTo>
                    <a:cubicBezTo>
                      <a:pt x="66294" y="12001"/>
                      <a:pt x="65627" y="11620"/>
                      <a:pt x="64770" y="11430"/>
                    </a:cubicBezTo>
                    <a:lnTo>
                      <a:pt x="56483" y="9049"/>
                    </a:lnTo>
                    <a:lnTo>
                      <a:pt x="19145" y="0"/>
                    </a:lnTo>
                    <a:cubicBezTo>
                      <a:pt x="10858" y="0"/>
                      <a:pt x="2191" y="4858"/>
                      <a:pt x="0" y="13335"/>
                    </a:cubicBezTo>
                    <a:lnTo>
                      <a:pt x="0" y="13526"/>
                    </a:lnTo>
                    <a:lnTo>
                      <a:pt x="76962" y="33528"/>
                    </a:lnTo>
                    <a:cubicBezTo>
                      <a:pt x="76962" y="33528"/>
                      <a:pt x="76962" y="33528"/>
                      <a:pt x="76962" y="33528"/>
                    </a:cubicBezTo>
                    <a:lnTo>
                      <a:pt x="128016" y="46863"/>
                    </a:lnTo>
                    <a:cubicBezTo>
                      <a:pt x="128016" y="46863"/>
                      <a:pt x="128016" y="46863"/>
                      <a:pt x="128016" y="46768"/>
                    </a:cubicBezTo>
                    <a:lnTo>
                      <a:pt x="178498" y="59817"/>
                    </a:lnTo>
                    <a:cubicBezTo>
                      <a:pt x="180784" y="50006"/>
                      <a:pt x="174593" y="39719"/>
                      <a:pt x="164782" y="372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812;p44"/>
              <p:cNvSpPr/>
              <p:nvPr/>
            </p:nvSpPr>
            <p:spPr>
              <a:xfrm flipH="1">
                <a:off x="1841647" y="1240471"/>
                <a:ext cx="91631" cy="11454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9525" extrusionOk="0">
                    <a:moveTo>
                      <a:pt x="2096" y="0"/>
                    </a:moveTo>
                    <a:lnTo>
                      <a:pt x="79058" y="11525"/>
                    </a:lnTo>
                    <a:lnTo>
                      <a:pt x="78867" y="12478"/>
                    </a:lnTo>
                    <a:cubicBezTo>
                      <a:pt x="71819" y="10763"/>
                      <a:pt x="63818" y="11335"/>
                      <a:pt x="56007" y="15049"/>
                    </a:cubicBezTo>
                    <a:lnTo>
                      <a:pt x="0" y="6858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813;p44"/>
              <p:cNvSpPr/>
              <p:nvPr/>
            </p:nvSpPr>
            <p:spPr>
              <a:xfrm flipH="1">
                <a:off x="2371690" y="2750646"/>
                <a:ext cx="1740979" cy="57269"/>
              </a:xfrm>
              <a:custGeom>
                <a:avLst/>
                <a:gdLst/>
                <a:ahLst/>
                <a:cxnLst/>
                <a:rect l="l" t="t" r="r" b="b"/>
                <a:pathLst>
                  <a:path w="1447800" h="47625" extrusionOk="0">
                    <a:moveTo>
                      <a:pt x="0" y="0"/>
                    </a:moveTo>
                    <a:lnTo>
                      <a:pt x="1450086" y="0"/>
                    </a:lnTo>
                    <a:lnTo>
                      <a:pt x="1450086" y="54959"/>
                    </a:lnTo>
                    <a:lnTo>
                      <a:pt x="0" y="549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814;p44"/>
              <p:cNvSpPr/>
              <p:nvPr/>
            </p:nvSpPr>
            <p:spPr>
              <a:xfrm flipH="1">
                <a:off x="2055696" y="1204585"/>
                <a:ext cx="34361" cy="91631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76200" extrusionOk="0">
                    <a:moveTo>
                      <a:pt x="36620" y="0"/>
                    </a:moveTo>
                    <a:cubicBezTo>
                      <a:pt x="34811" y="17621"/>
                      <a:pt x="26810" y="34480"/>
                      <a:pt x="15284" y="47815"/>
                    </a:cubicBezTo>
                    <a:cubicBezTo>
                      <a:pt x="-2718" y="65056"/>
                      <a:pt x="3854" y="73247"/>
                      <a:pt x="23762" y="82963"/>
                    </a:cubicBezTo>
                    <a:cubicBezTo>
                      <a:pt x="-1289" y="78105"/>
                      <a:pt x="-8147" y="62675"/>
                      <a:pt x="10998" y="44196"/>
                    </a:cubicBezTo>
                    <a:cubicBezTo>
                      <a:pt x="22333" y="31147"/>
                      <a:pt x="30525" y="16288"/>
                      <a:pt x="36620" y="0"/>
                    </a:cubicBezTo>
                    <a:lnTo>
                      <a:pt x="366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815;p44"/>
              <p:cNvSpPr/>
              <p:nvPr/>
            </p:nvSpPr>
            <p:spPr>
              <a:xfrm flipH="1">
                <a:off x="2064918" y="1163550"/>
                <a:ext cx="22908" cy="11454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9525" extrusionOk="0">
                    <a:moveTo>
                      <a:pt x="27622" y="11136"/>
                    </a:moveTo>
                    <a:cubicBezTo>
                      <a:pt x="19050" y="2563"/>
                      <a:pt x="9620" y="2278"/>
                      <a:pt x="0" y="8564"/>
                    </a:cubicBezTo>
                    <a:cubicBezTo>
                      <a:pt x="6001" y="-4009"/>
                      <a:pt x="24098" y="-2390"/>
                      <a:pt x="27622" y="11136"/>
                    </a:cubicBezTo>
                    <a:lnTo>
                      <a:pt x="27622" y="1113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816;p44"/>
              <p:cNvSpPr/>
              <p:nvPr/>
            </p:nvSpPr>
            <p:spPr>
              <a:xfrm flipH="1">
                <a:off x="1978701" y="1181732"/>
                <a:ext cx="22908" cy="11454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9525" extrusionOk="0">
                    <a:moveTo>
                      <a:pt x="28289" y="18034"/>
                    </a:moveTo>
                    <a:cubicBezTo>
                      <a:pt x="22193" y="6413"/>
                      <a:pt x="12573" y="889"/>
                      <a:pt x="0" y="4699"/>
                    </a:cubicBezTo>
                    <a:cubicBezTo>
                      <a:pt x="11239" y="-6160"/>
                      <a:pt x="28480" y="3270"/>
                      <a:pt x="28289" y="18034"/>
                    </a:cubicBezTo>
                    <a:lnTo>
                      <a:pt x="28289" y="1803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817;p44"/>
              <p:cNvSpPr/>
              <p:nvPr/>
            </p:nvSpPr>
            <p:spPr>
              <a:xfrm flipH="1">
                <a:off x="3403508" y="2544389"/>
                <a:ext cx="68723" cy="91631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76200" extrusionOk="0">
                    <a:moveTo>
                      <a:pt x="38957" y="77153"/>
                    </a:moveTo>
                    <a:cubicBezTo>
                      <a:pt x="16383" y="58674"/>
                      <a:pt x="1619" y="31147"/>
                      <a:pt x="0" y="0"/>
                    </a:cubicBezTo>
                    <a:lnTo>
                      <a:pt x="36671" y="0"/>
                    </a:lnTo>
                    <a:cubicBezTo>
                      <a:pt x="38100" y="19241"/>
                      <a:pt x="47244" y="36386"/>
                      <a:pt x="61055" y="48196"/>
                    </a:cubicBezTo>
                    <a:lnTo>
                      <a:pt x="38957" y="7715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818;p44"/>
              <p:cNvSpPr/>
              <p:nvPr/>
            </p:nvSpPr>
            <p:spPr>
              <a:xfrm flipH="1">
                <a:off x="3217096" y="2409560"/>
                <a:ext cx="194715" cy="251984"/>
              </a:xfrm>
              <a:custGeom>
                <a:avLst/>
                <a:gdLst/>
                <a:ahLst/>
                <a:cxnLst/>
                <a:rect l="l" t="t" r="r" b="b"/>
                <a:pathLst>
                  <a:path w="161925" h="209550" extrusionOk="0">
                    <a:moveTo>
                      <a:pt x="62103" y="0"/>
                    </a:moveTo>
                    <a:cubicBezTo>
                      <a:pt x="119158" y="2667"/>
                      <a:pt x="164687" y="49435"/>
                      <a:pt x="164687" y="106871"/>
                    </a:cubicBezTo>
                    <a:cubicBezTo>
                      <a:pt x="164687" y="164306"/>
                      <a:pt x="116586" y="213741"/>
                      <a:pt x="57245" y="213741"/>
                    </a:cubicBezTo>
                    <a:cubicBezTo>
                      <a:pt x="36195" y="213741"/>
                      <a:pt x="16574" y="207740"/>
                      <a:pt x="0" y="197358"/>
                    </a:cubicBezTo>
                    <a:lnTo>
                      <a:pt x="22193" y="168116"/>
                    </a:lnTo>
                    <a:cubicBezTo>
                      <a:pt x="32576" y="174022"/>
                      <a:pt x="44387" y="177355"/>
                      <a:pt x="57150" y="177355"/>
                    </a:cubicBezTo>
                    <a:cubicBezTo>
                      <a:pt x="96298" y="177355"/>
                      <a:pt x="128111" y="145733"/>
                      <a:pt x="128111" y="106775"/>
                    </a:cubicBezTo>
                    <a:cubicBezTo>
                      <a:pt x="128111" y="67818"/>
                      <a:pt x="99060" y="38862"/>
                      <a:pt x="62103" y="36385"/>
                    </a:cubicBezTo>
                    <a:lnTo>
                      <a:pt x="62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819;p44"/>
              <p:cNvSpPr/>
              <p:nvPr/>
            </p:nvSpPr>
            <p:spPr>
              <a:xfrm flipH="1">
                <a:off x="3357349" y="2409789"/>
                <a:ext cx="114538" cy="114538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8298" y="36576"/>
                    </a:moveTo>
                    <a:cubicBezTo>
                      <a:pt x="66104" y="40577"/>
                      <a:pt x="40576" y="66008"/>
                      <a:pt x="36671" y="98107"/>
                    </a:cubicBezTo>
                    <a:lnTo>
                      <a:pt x="0" y="98107"/>
                    </a:lnTo>
                    <a:cubicBezTo>
                      <a:pt x="4096" y="45910"/>
                      <a:pt x="45910" y="4191"/>
                      <a:pt x="98298" y="0"/>
                    </a:cubicBezTo>
                    <a:lnTo>
                      <a:pt x="98298" y="3657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820;p44"/>
              <p:cNvSpPr/>
              <p:nvPr/>
            </p:nvSpPr>
            <p:spPr>
              <a:xfrm flipH="1">
                <a:off x="3617824" y="2418738"/>
                <a:ext cx="103084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38100" extrusionOk="0">
                    <a:moveTo>
                      <a:pt x="0" y="6186"/>
                    </a:moveTo>
                    <a:cubicBezTo>
                      <a:pt x="27527" y="-3624"/>
                      <a:pt x="58769" y="-2005"/>
                      <a:pt x="86201" y="12759"/>
                    </a:cubicBezTo>
                    <a:lnTo>
                      <a:pt x="67246" y="44191"/>
                    </a:lnTo>
                    <a:cubicBezTo>
                      <a:pt x="50006" y="35523"/>
                      <a:pt x="30575" y="34380"/>
                      <a:pt x="13335" y="40095"/>
                    </a:cubicBezTo>
                    <a:lnTo>
                      <a:pt x="0" y="618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821;p44"/>
              <p:cNvSpPr/>
              <p:nvPr/>
            </p:nvSpPr>
            <p:spPr>
              <a:xfrm flipH="1">
                <a:off x="3578426" y="2432605"/>
                <a:ext cx="229076" cy="240530"/>
              </a:xfrm>
              <a:custGeom>
                <a:avLst/>
                <a:gdLst/>
                <a:ahLst/>
                <a:cxnLst/>
                <a:rect l="l" t="t" r="r" b="b"/>
                <a:pathLst>
                  <a:path w="190500" h="200025" extrusionOk="0">
                    <a:moveTo>
                      <a:pt x="195957" y="155257"/>
                    </a:moveTo>
                    <a:cubicBezTo>
                      <a:pt x="164143" y="202787"/>
                      <a:pt x="100611" y="217456"/>
                      <a:pt x="51462" y="187738"/>
                    </a:cubicBezTo>
                    <a:cubicBezTo>
                      <a:pt x="980" y="157162"/>
                      <a:pt x="-15117" y="91345"/>
                      <a:pt x="15553" y="40481"/>
                    </a:cubicBezTo>
                    <a:cubicBezTo>
                      <a:pt x="26412" y="22479"/>
                      <a:pt x="41747" y="8858"/>
                      <a:pt x="59178" y="0"/>
                    </a:cubicBezTo>
                    <a:lnTo>
                      <a:pt x="72703" y="34099"/>
                    </a:lnTo>
                    <a:cubicBezTo>
                      <a:pt x="62321" y="39910"/>
                      <a:pt x="53272" y="48292"/>
                      <a:pt x="46700" y="59245"/>
                    </a:cubicBezTo>
                    <a:cubicBezTo>
                      <a:pt x="26412" y="92773"/>
                      <a:pt x="37080" y="136303"/>
                      <a:pt x="70417" y="156400"/>
                    </a:cubicBezTo>
                    <a:cubicBezTo>
                      <a:pt x="102421" y="175736"/>
                      <a:pt x="143569" y="166592"/>
                      <a:pt x="164810" y="136398"/>
                    </a:cubicBezTo>
                    <a:lnTo>
                      <a:pt x="195957" y="15525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822;p44"/>
              <p:cNvSpPr/>
              <p:nvPr/>
            </p:nvSpPr>
            <p:spPr>
              <a:xfrm flipH="1">
                <a:off x="3557255" y="2442808"/>
                <a:ext cx="68723" cy="160353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133350" extrusionOk="0">
                    <a:moveTo>
                      <a:pt x="20764" y="116015"/>
                    </a:moveTo>
                    <a:cubicBezTo>
                      <a:pt x="34004" y="86392"/>
                      <a:pt x="25432" y="51435"/>
                      <a:pt x="0" y="31433"/>
                    </a:cubicBezTo>
                    <a:lnTo>
                      <a:pt x="18955" y="0"/>
                    </a:lnTo>
                    <a:cubicBezTo>
                      <a:pt x="61531" y="30480"/>
                      <a:pt x="75533" y="87821"/>
                      <a:pt x="52006" y="134874"/>
                    </a:cubicBezTo>
                    <a:lnTo>
                      <a:pt x="20764" y="11601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" name="Google Shape;823;p44"/>
            <p:cNvCxnSpPr/>
            <p:nvPr/>
          </p:nvCxnSpPr>
          <p:spPr>
            <a:xfrm>
              <a:off x="935446" y="4172425"/>
              <a:ext cx="3429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699;p44"/>
          <p:cNvSpPr txBox="1">
            <a:spLocks/>
          </p:cNvSpPr>
          <p:nvPr/>
        </p:nvSpPr>
        <p:spPr>
          <a:xfrm>
            <a:off x="4352623" y="2132244"/>
            <a:ext cx="4267882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r>
              <a:rPr lang="en-IN" sz="7200" dirty="0" smtClean="0"/>
              <a:t>Thanks</a:t>
            </a:r>
            <a:r>
              <a:rPr lang="en-IN" dirty="0" smtClean="0"/>
              <a:t>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4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>
            <a:spLocks noGrp="1"/>
          </p:cNvSpPr>
          <p:nvPr>
            <p:ph type="title"/>
          </p:nvPr>
        </p:nvSpPr>
        <p:spPr>
          <a:xfrm>
            <a:off x="3482809" y="1923462"/>
            <a:ext cx="5441381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OBJECTIVES OF THE PROJECT</a:t>
            </a:r>
            <a:endParaRPr dirty="0"/>
          </a:p>
        </p:txBody>
      </p:sp>
      <p:sp>
        <p:nvSpPr>
          <p:cNvPr id="332" name="Google Shape;332;p28"/>
          <p:cNvSpPr txBox="1">
            <a:spLocks noGrp="1"/>
          </p:cNvSpPr>
          <p:nvPr>
            <p:ph type="title" idx="2"/>
          </p:nvPr>
        </p:nvSpPr>
        <p:spPr>
          <a:xfrm>
            <a:off x="5904590" y="773042"/>
            <a:ext cx="959400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3" name="Google Shape;333;p28"/>
          <p:cNvSpPr txBox="1">
            <a:spLocks noGrp="1"/>
          </p:cNvSpPr>
          <p:nvPr>
            <p:ph type="subTitle" idx="1"/>
          </p:nvPr>
        </p:nvSpPr>
        <p:spPr>
          <a:xfrm>
            <a:off x="4408190" y="3634172"/>
            <a:ext cx="39522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IN" dirty="0"/>
              <a:t>Unlocking Property Values</a:t>
            </a:r>
          </a:p>
        </p:txBody>
      </p:sp>
      <p:grpSp>
        <p:nvGrpSpPr>
          <p:cNvPr id="7" name="Google Shape;1125;p33"/>
          <p:cNvGrpSpPr/>
          <p:nvPr/>
        </p:nvGrpSpPr>
        <p:grpSpPr>
          <a:xfrm>
            <a:off x="352425" y="1765436"/>
            <a:ext cx="2902118" cy="2834176"/>
            <a:chOff x="427969" y="1765436"/>
            <a:chExt cx="2902118" cy="2834176"/>
          </a:xfrm>
        </p:grpSpPr>
        <p:grpSp>
          <p:nvGrpSpPr>
            <p:cNvPr id="8" name="Google Shape;1126;p33"/>
            <p:cNvGrpSpPr/>
            <p:nvPr/>
          </p:nvGrpSpPr>
          <p:grpSpPr>
            <a:xfrm>
              <a:off x="1742000" y="1765436"/>
              <a:ext cx="1568874" cy="1322988"/>
              <a:chOff x="-1648900" y="1470161"/>
              <a:chExt cx="1568874" cy="1322988"/>
            </a:xfrm>
          </p:grpSpPr>
          <p:sp>
            <p:nvSpPr>
              <p:cNvPr id="81" name="Google Shape;1127;p33"/>
              <p:cNvSpPr/>
              <p:nvPr/>
            </p:nvSpPr>
            <p:spPr>
              <a:xfrm>
                <a:off x="-1018824" y="2462890"/>
                <a:ext cx="394015" cy="262643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5116" extrusionOk="0">
                    <a:moveTo>
                      <a:pt x="1" y="0"/>
                    </a:moveTo>
                    <a:lnTo>
                      <a:pt x="631" y="5116"/>
                    </a:lnTo>
                    <a:lnTo>
                      <a:pt x="7674" y="5116"/>
                    </a:lnTo>
                    <a:lnTo>
                      <a:pt x="70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128;p33"/>
              <p:cNvSpPr/>
              <p:nvPr/>
            </p:nvSpPr>
            <p:spPr>
              <a:xfrm>
                <a:off x="-1018824" y="2462890"/>
                <a:ext cx="371427" cy="125469"/>
              </a:xfrm>
              <a:custGeom>
                <a:avLst/>
                <a:gdLst/>
                <a:ahLst/>
                <a:cxnLst/>
                <a:rect l="l" t="t" r="r" b="b"/>
                <a:pathLst>
                  <a:path w="7235" h="2444" extrusionOk="0">
                    <a:moveTo>
                      <a:pt x="1" y="0"/>
                    </a:moveTo>
                    <a:lnTo>
                      <a:pt x="306" y="2444"/>
                    </a:lnTo>
                    <a:lnTo>
                      <a:pt x="7235" y="1508"/>
                    </a:lnTo>
                    <a:lnTo>
                      <a:pt x="7044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129;p33"/>
              <p:cNvSpPr/>
              <p:nvPr/>
            </p:nvSpPr>
            <p:spPr>
              <a:xfrm>
                <a:off x="-1648900" y="1470161"/>
                <a:ext cx="1568874" cy="1047644"/>
              </a:xfrm>
              <a:custGeom>
                <a:avLst/>
                <a:gdLst/>
                <a:ahLst/>
                <a:cxnLst/>
                <a:rect l="l" t="t" r="r" b="b"/>
                <a:pathLst>
                  <a:path w="30560" h="20407" extrusionOk="0">
                    <a:moveTo>
                      <a:pt x="76" y="1"/>
                    </a:moveTo>
                    <a:lnTo>
                      <a:pt x="38" y="39"/>
                    </a:lnTo>
                    <a:lnTo>
                      <a:pt x="0" y="96"/>
                    </a:lnTo>
                    <a:lnTo>
                      <a:pt x="0" y="154"/>
                    </a:lnTo>
                    <a:lnTo>
                      <a:pt x="0" y="20254"/>
                    </a:lnTo>
                    <a:lnTo>
                      <a:pt x="0" y="20311"/>
                    </a:lnTo>
                    <a:lnTo>
                      <a:pt x="38" y="20349"/>
                    </a:lnTo>
                    <a:lnTo>
                      <a:pt x="76" y="20387"/>
                    </a:lnTo>
                    <a:lnTo>
                      <a:pt x="134" y="20406"/>
                    </a:lnTo>
                    <a:lnTo>
                      <a:pt x="30407" y="20406"/>
                    </a:lnTo>
                    <a:lnTo>
                      <a:pt x="30465" y="20387"/>
                    </a:lnTo>
                    <a:lnTo>
                      <a:pt x="30522" y="20349"/>
                    </a:lnTo>
                    <a:lnTo>
                      <a:pt x="30560" y="20311"/>
                    </a:lnTo>
                    <a:lnTo>
                      <a:pt x="30560" y="20254"/>
                    </a:lnTo>
                    <a:lnTo>
                      <a:pt x="30560" y="154"/>
                    </a:lnTo>
                    <a:lnTo>
                      <a:pt x="30560" y="96"/>
                    </a:lnTo>
                    <a:lnTo>
                      <a:pt x="30522" y="39"/>
                    </a:lnTo>
                    <a:lnTo>
                      <a:pt x="30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130;p33"/>
              <p:cNvSpPr/>
              <p:nvPr/>
            </p:nvSpPr>
            <p:spPr>
              <a:xfrm>
                <a:off x="-1648900" y="1470161"/>
                <a:ext cx="1568874" cy="1047644"/>
              </a:xfrm>
              <a:custGeom>
                <a:avLst/>
                <a:gdLst/>
                <a:ahLst/>
                <a:cxnLst/>
                <a:rect l="l" t="t" r="r" b="b"/>
                <a:pathLst>
                  <a:path w="30560" h="20407" fill="none" extrusionOk="0">
                    <a:moveTo>
                      <a:pt x="30407" y="20406"/>
                    </a:moveTo>
                    <a:lnTo>
                      <a:pt x="134" y="20406"/>
                    </a:lnTo>
                    <a:lnTo>
                      <a:pt x="134" y="20406"/>
                    </a:lnTo>
                    <a:lnTo>
                      <a:pt x="76" y="20387"/>
                    </a:lnTo>
                    <a:lnTo>
                      <a:pt x="38" y="20349"/>
                    </a:lnTo>
                    <a:lnTo>
                      <a:pt x="0" y="20311"/>
                    </a:lnTo>
                    <a:lnTo>
                      <a:pt x="0" y="20254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96"/>
                    </a:lnTo>
                    <a:lnTo>
                      <a:pt x="38" y="39"/>
                    </a:lnTo>
                    <a:lnTo>
                      <a:pt x="76" y="1"/>
                    </a:lnTo>
                    <a:lnTo>
                      <a:pt x="134" y="1"/>
                    </a:lnTo>
                    <a:lnTo>
                      <a:pt x="30407" y="1"/>
                    </a:lnTo>
                    <a:lnTo>
                      <a:pt x="30407" y="1"/>
                    </a:lnTo>
                    <a:lnTo>
                      <a:pt x="30465" y="1"/>
                    </a:lnTo>
                    <a:lnTo>
                      <a:pt x="30522" y="39"/>
                    </a:lnTo>
                    <a:lnTo>
                      <a:pt x="30560" y="96"/>
                    </a:lnTo>
                    <a:lnTo>
                      <a:pt x="30560" y="154"/>
                    </a:lnTo>
                    <a:lnTo>
                      <a:pt x="30560" y="20254"/>
                    </a:lnTo>
                    <a:lnTo>
                      <a:pt x="30560" y="20254"/>
                    </a:lnTo>
                    <a:lnTo>
                      <a:pt x="30560" y="20311"/>
                    </a:lnTo>
                    <a:lnTo>
                      <a:pt x="30522" y="20349"/>
                    </a:lnTo>
                    <a:lnTo>
                      <a:pt x="30465" y="20387"/>
                    </a:lnTo>
                    <a:lnTo>
                      <a:pt x="30407" y="20406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131;p33"/>
              <p:cNvSpPr/>
              <p:nvPr/>
            </p:nvSpPr>
            <p:spPr>
              <a:xfrm>
                <a:off x="-1614606" y="1505481"/>
                <a:ext cx="1500287" cy="977055"/>
              </a:xfrm>
              <a:custGeom>
                <a:avLst/>
                <a:gdLst/>
                <a:ahLst/>
                <a:cxnLst/>
                <a:rect l="l" t="t" r="r" b="b"/>
                <a:pathLst>
                  <a:path w="29224" h="19032" extrusionOk="0">
                    <a:moveTo>
                      <a:pt x="0" y="0"/>
                    </a:moveTo>
                    <a:lnTo>
                      <a:pt x="0" y="19031"/>
                    </a:lnTo>
                    <a:lnTo>
                      <a:pt x="29224" y="19031"/>
                    </a:lnTo>
                    <a:lnTo>
                      <a:pt x="292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132;p33"/>
              <p:cNvSpPr/>
              <p:nvPr/>
            </p:nvSpPr>
            <p:spPr>
              <a:xfrm>
                <a:off x="-1614606" y="1505481"/>
                <a:ext cx="1500287" cy="977055"/>
              </a:xfrm>
              <a:custGeom>
                <a:avLst/>
                <a:gdLst/>
                <a:ahLst/>
                <a:cxnLst/>
                <a:rect l="l" t="t" r="r" b="b"/>
                <a:pathLst>
                  <a:path w="29224" h="19032" fill="none" extrusionOk="0">
                    <a:moveTo>
                      <a:pt x="29224" y="19031"/>
                    </a:moveTo>
                    <a:lnTo>
                      <a:pt x="0" y="19031"/>
                    </a:lnTo>
                    <a:lnTo>
                      <a:pt x="0" y="0"/>
                    </a:lnTo>
                    <a:lnTo>
                      <a:pt x="29224" y="0"/>
                    </a:lnTo>
                    <a:lnTo>
                      <a:pt x="29224" y="1903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133;p33"/>
              <p:cNvSpPr/>
              <p:nvPr/>
            </p:nvSpPr>
            <p:spPr>
              <a:xfrm>
                <a:off x="-1101120" y="1654414"/>
                <a:ext cx="503724" cy="608606"/>
              </a:xfrm>
              <a:custGeom>
                <a:avLst/>
                <a:gdLst/>
                <a:ahLst/>
                <a:cxnLst/>
                <a:rect l="l" t="t" r="r" b="b"/>
                <a:pathLst>
                  <a:path w="9812" h="11855" extrusionOk="0">
                    <a:moveTo>
                      <a:pt x="4658" y="1"/>
                    </a:moveTo>
                    <a:lnTo>
                      <a:pt x="4410" y="20"/>
                    </a:lnTo>
                    <a:lnTo>
                      <a:pt x="4161" y="58"/>
                    </a:lnTo>
                    <a:lnTo>
                      <a:pt x="3913" y="96"/>
                    </a:lnTo>
                    <a:lnTo>
                      <a:pt x="3684" y="153"/>
                    </a:lnTo>
                    <a:lnTo>
                      <a:pt x="3455" y="230"/>
                    </a:lnTo>
                    <a:lnTo>
                      <a:pt x="3226" y="306"/>
                    </a:lnTo>
                    <a:lnTo>
                      <a:pt x="2997" y="382"/>
                    </a:lnTo>
                    <a:lnTo>
                      <a:pt x="2787" y="478"/>
                    </a:lnTo>
                    <a:lnTo>
                      <a:pt x="2577" y="592"/>
                    </a:lnTo>
                    <a:lnTo>
                      <a:pt x="2157" y="840"/>
                    </a:lnTo>
                    <a:lnTo>
                      <a:pt x="1794" y="1127"/>
                    </a:lnTo>
                    <a:lnTo>
                      <a:pt x="1432" y="1432"/>
                    </a:lnTo>
                    <a:lnTo>
                      <a:pt x="1126" y="1795"/>
                    </a:lnTo>
                    <a:lnTo>
                      <a:pt x="840" y="2157"/>
                    </a:lnTo>
                    <a:lnTo>
                      <a:pt x="592" y="2558"/>
                    </a:lnTo>
                    <a:lnTo>
                      <a:pt x="477" y="2787"/>
                    </a:lnTo>
                    <a:lnTo>
                      <a:pt x="382" y="2997"/>
                    </a:lnTo>
                    <a:lnTo>
                      <a:pt x="306" y="3226"/>
                    </a:lnTo>
                    <a:lnTo>
                      <a:pt x="229" y="3455"/>
                    </a:lnTo>
                    <a:lnTo>
                      <a:pt x="153" y="3685"/>
                    </a:lnTo>
                    <a:lnTo>
                      <a:pt x="96" y="3914"/>
                    </a:lnTo>
                    <a:lnTo>
                      <a:pt x="57" y="4162"/>
                    </a:lnTo>
                    <a:lnTo>
                      <a:pt x="19" y="4410"/>
                    </a:lnTo>
                    <a:lnTo>
                      <a:pt x="19" y="4658"/>
                    </a:lnTo>
                    <a:lnTo>
                      <a:pt x="0" y="4906"/>
                    </a:lnTo>
                    <a:lnTo>
                      <a:pt x="19" y="5307"/>
                    </a:lnTo>
                    <a:lnTo>
                      <a:pt x="77" y="5689"/>
                    </a:lnTo>
                    <a:lnTo>
                      <a:pt x="153" y="6071"/>
                    </a:lnTo>
                    <a:lnTo>
                      <a:pt x="248" y="6452"/>
                    </a:lnTo>
                    <a:lnTo>
                      <a:pt x="382" y="6796"/>
                    </a:lnTo>
                    <a:lnTo>
                      <a:pt x="554" y="7140"/>
                    </a:lnTo>
                    <a:lnTo>
                      <a:pt x="726" y="7483"/>
                    </a:lnTo>
                    <a:lnTo>
                      <a:pt x="936" y="7789"/>
                    </a:lnTo>
                    <a:lnTo>
                      <a:pt x="1088" y="7979"/>
                    </a:lnTo>
                    <a:lnTo>
                      <a:pt x="1260" y="8189"/>
                    </a:lnTo>
                    <a:lnTo>
                      <a:pt x="1623" y="8590"/>
                    </a:lnTo>
                    <a:lnTo>
                      <a:pt x="2043" y="8991"/>
                    </a:lnTo>
                    <a:lnTo>
                      <a:pt x="2463" y="9392"/>
                    </a:lnTo>
                    <a:lnTo>
                      <a:pt x="2844" y="9774"/>
                    </a:lnTo>
                    <a:lnTo>
                      <a:pt x="3016" y="9965"/>
                    </a:lnTo>
                    <a:lnTo>
                      <a:pt x="3169" y="10136"/>
                    </a:lnTo>
                    <a:lnTo>
                      <a:pt x="3283" y="10308"/>
                    </a:lnTo>
                    <a:lnTo>
                      <a:pt x="3379" y="10461"/>
                    </a:lnTo>
                    <a:lnTo>
                      <a:pt x="3436" y="10614"/>
                    </a:lnTo>
                    <a:lnTo>
                      <a:pt x="3455" y="10747"/>
                    </a:lnTo>
                    <a:lnTo>
                      <a:pt x="3455" y="11568"/>
                    </a:lnTo>
                    <a:lnTo>
                      <a:pt x="3474" y="11625"/>
                    </a:lnTo>
                    <a:lnTo>
                      <a:pt x="3474" y="11682"/>
                    </a:lnTo>
                    <a:lnTo>
                      <a:pt x="3551" y="11778"/>
                    </a:lnTo>
                    <a:lnTo>
                      <a:pt x="3646" y="11835"/>
                    </a:lnTo>
                    <a:lnTo>
                      <a:pt x="3703" y="11854"/>
                    </a:lnTo>
                    <a:lnTo>
                      <a:pt x="6108" y="11854"/>
                    </a:lnTo>
                    <a:lnTo>
                      <a:pt x="6166" y="11835"/>
                    </a:lnTo>
                    <a:lnTo>
                      <a:pt x="6261" y="11778"/>
                    </a:lnTo>
                    <a:lnTo>
                      <a:pt x="6318" y="11682"/>
                    </a:lnTo>
                    <a:lnTo>
                      <a:pt x="6337" y="11625"/>
                    </a:lnTo>
                    <a:lnTo>
                      <a:pt x="6357" y="11568"/>
                    </a:lnTo>
                    <a:lnTo>
                      <a:pt x="6357" y="10747"/>
                    </a:lnTo>
                    <a:lnTo>
                      <a:pt x="6376" y="10614"/>
                    </a:lnTo>
                    <a:lnTo>
                      <a:pt x="6433" y="10461"/>
                    </a:lnTo>
                    <a:lnTo>
                      <a:pt x="6528" y="10308"/>
                    </a:lnTo>
                    <a:lnTo>
                      <a:pt x="6643" y="10136"/>
                    </a:lnTo>
                    <a:lnTo>
                      <a:pt x="6796" y="9965"/>
                    </a:lnTo>
                    <a:lnTo>
                      <a:pt x="6967" y="9774"/>
                    </a:lnTo>
                    <a:lnTo>
                      <a:pt x="7349" y="9392"/>
                    </a:lnTo>
                    <a:lnTo>
                      <a:pt x="7769" y="8991"/>
                    </a:lnTo>
                    <a:lnTo>
                      <a:pt x="8170" y="8590"/>
                    </a:lnTo>
                    <a:lnTo>
                      <a:pt x="8552" y="8189"/>
                    </a:lnTo>
                    <a:lnTo>
                      <a:pt x="8723" y="7979"/>
                    </a:lnTo>
                    <a:lnTo>
                      <a:pt x="8857" y="7789"/>
                    </a:lnTo>
                    <a:lnTo>
                      <a:pt x="9067" y="7483"/>
                    </a:lnTo>
                    <a:lnTo>
                      <a:pt x="9258" y="7140"/>
                    </a:lnTo>
                    <a:lnTo>
                      <a:pt x="9430" y="6796"/>
                    </a:lnTo>
                    <a:lnTo>
                      <a:pt x="9563" y="6452"/>
                    </a:lnTo>
                    <a:lnTo>
                      <a:pt x="9659" y="6071"/>
                    </a:lnTo>
                    <a:lnTo>
                      <a:pt x="9735" y="5689"/>
                    </a:lnTo>
                    <a:lnTo>
                      <a:pt x="9792" y="5307"/>
                    </a:lnTo>
                    <a:lnTo>
                      <a:pt x="9811" y="4906"/>
                    </a:lnTo>
                    <a:lnTo>
                      <a:pt x="9792" y="4658"/>
                    </a:lnTo>
                    <a:lnTo>
                      <a:pt x="9773" y="4410"/>
                    </a:lnTo>
                    <a:lnTo>
                      <a:pt x="9754" y="4162"/>
                    </a:lnTo>
                    <a:lnTo>
                      <a:pt x="9697" y="3914"/>
                    </a:lnTo>
                    <a:lnTo>
                      <a:pt x="9659" y="3685"/>
                    </a:lnTo>
                    <a:lnTo>
                      <a:pt x="9582" y="3455"/>
                    </a:lnTo>
                    <a:lnTo>
                      <a:pt x="9506" y="3226"/>
                    </a:lnTo>
                    <a:lnTo>
                      <a:pt x="9411" y="2997"/>
                    </a:lnTo>
                    <a:lnTo>
                      <a:pt x="9315" y="2787"/>
                    </a:lnTo>
                    <a:lnTo>
                      <a:pt x="9220" y="2558"/>
                    </a:lnTo>
                    <a:lnTo>
                      <a:pt x="8972" y="2157"/>
                    </a:lnTo>
                    <a:lnTo>
                      <a:pt x="8685" y="1795"/>
                    </a:lnTo>
                    <a:lnTo>
                      <a:pt x="8361" y="1432"/>
                    </a:lnTo>
                    <a:lnTo>
                      <a:pt x="8017" y="1127"/>
                    </a:lnTo>
                    <a:lnTo>
                      <a:pt x="7635" y="840"/>
                    </a:lnTo>
                    <a:lnTo>
                      <a:pt x="7235" y="592"/>
                    </a:lnTo>
                    <a:lnTo>
                      <a:pt x="7025" y="478"/>
                    </a:lnTo>
                    <a:lnTo>
                      <a:pt x="6815" y="382"/>
                    </a:lnTo>
                    <a:lnTo>
                      <a:pt x="6586" y="306"/>
                    </a:lnTo>
                    <a:lnTo>
                      <a:pt x="6357" y="230"/>
                    </a:lnTo>
                    <a:lnTo>
                      <a:pt x="6127" y="153"/>
                    </a:lnTo>
                    <a:lnTo>
                      <a:pt x="5898" y="96"/>
                    </a:lnTo>
                    <a:lnTo>
                      <a:pt x="5650" y="58"/>
                    </a:lnTo>
                    <a:lnTo>
                      <a:pt x="5402" y="20"/>
                    </a:lnTo>
                    <a:lnTo>
                      <a:pt x="51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134;p33"/>
              <p:cNvSpPr/>
              <p:nvPr/>
            </p:nvSpPr>
            <p:spPr>
              <a:xfrm>
                <a:off x="-1101120" y="1654414"/>
                <a:ext cx="503724" cy="608606"/>
              </a:xfrm>
              <a:custGeom>
                <a:avLst/>
                <a:gdLst/>
                <a:ahLst/>
                <a:cxnLst/>
                <a:rect l="l" t="t" r="r" b="b"/>
                <a:pathLst>
                  <a:path w="9812" h="11855" fill="none" extrusionOk="0">
                    <a:moveTo>
                      <a:pt x="0" y="4906"/>
                    </a:moveTo>
                    <a:lnTo>
                      <a:pt x="0" y="4906"/>
                    </a:lnTo>
                    <a:lnTo>
                      <a:pt x="19" y="4658"/>
                    </a:lnTo>
                    <a:lnTo>
                      <a:pt x="19" y="4410"/>
                    </a:lnTo>
                    <a:lnTo>
                      <a:pt x="57" y="4162"/>
                    </a:lnTo>
                    <a:lnTo>
                      <a:pt x="96" y="3914"/>
                    </a:lnTo>
                    <a:lnTo>
                      <a:pt x="153" y="3685"/>
                    </a:lnTo>
                    <a:lnTo>
                      <a:pt x="229" y="3455"/>
                    </a:lnTo>
                    <a:lnTo>
                      <a:pt x="306" y="3226"/>
                    </a:lnTo>
                    <a:lnTo>
                      <a:pt x="382" y="2997"/>
                    </a:lnTo>
                    <a:lnTo>
                      <a:pt x="477" y="2787"/>
                    </a:lnTo>
                    <a:lnTo>
                      <a:pt x="592" y="2558"/>
                    </a:lnTo>
                    <a:lnTo>
                      <a:pt x="840" y="2157"/>
                    </a:lnTo>
                    <a:lnTo>
                      <a:pt x="1126" y="1795"/>
                    </a:lnTo>
                    <a:lnTo>
                      <a:pt x="1432" y="1432"/>
                    </a:lnTo>
                    <a:lnTo>
                      <a:pt x="1794" y="1127"/>
                    </a:lnTo>
                    <a:lnTo>
                      <a:pt x="2157" y="840"/>
                    </a:lnTo>
                    <a:lnTo>
                      <a:pt x="2577" y="592"/>
                    </a:lnTo>
                    <a:lnTo>
                      <a:pt x="2787" y="478"/>
                    </a:lnTo>
                    <a:lnTo>
                      <a:pt x="2997" y="382"/>
                    </a:lnTo>
                    <a:lnTo>
                      <a:pt x="3226" y="306"/>
                    </a:lnTo>
                    <a:lnTo>
                      <a:pt x="3455" y="230"/>
                    </a:lnTo>
                    <a:lnTo>
                      <a:pt x="3684" y="153"/>
                    </a:lnTo>
                    <a:lnTo>
                      <a:pt x="3913" y="96"/>
                    </a:lnTo>
                    <a:lnTo>
                      <a:pt x="4161" y="58"/>
                    </a:lnTo>
                    <a:lnTo>
                      <a:pt x="4410" y="20"/>
                    </a:lnTo>
                    <a:lnTo>
                      <a:pt x="4658" y="1"/>
                    </a:lnTo>
                    <a:lnTo>
                      <a:pt x="4906" y="1"/>
                    </a:lnTo>
                    <a:lnTo>
                      <a:pt x="4906" y="1"/>
                    </a:lnTo>
                    <a:lnTo>
                      <a:pt x="5154" y="1"/>
                    </a:lnTo>
                    <a:lnTo>
                      <a:pt x="5402" y="20"/>
                    </a:lnTo>
                    <a:lnTo>
                      <a:pt x="5650" y="58"/>
                    </a:lnTo>
                    <a:lnTo>
                      <a:pt x="5898" y="96"/>
                    </a:lnTo>
                    <a:lnTo>
                      <a:pt x="6127" y="153"/>
                    </a:lnTo>
                    <a:lnTo>
                      <a:pt x="6357" y="230"/>
                    </a:lnTo>
                    <a:lnTo>
                      <a:pt x="6586" y="306"/>
                    </a:lnTo>
                    <a:lnTo>
                      <a:pt x="6815" y="382"/>
                    </a:lnTo>
                    <a:lnTo>
                      <a:pt x="7025" y="478"/>
                    </a:lnTo>
                    <a:lnTo>
                      <a:pt x="7235" y="592"/>
                    </a:lnTo>
                    <a:lnTo>
                      <a:pt x="7635" y="840"/>
                    </a:lnTo>
                    <a:lnTo>
                      <a:pt x="8017" y="1127"/>
                    </a:lnTo>
                    <a:lnTo>
                      <a:pt x="8361" y="1432"/>
                    </a:lnTo>
                    <a:lnTo>
                      <a:pt x="8685" y="1795"/>
                    </a:lnTo>
                    <a:lnTo>
                      <a:pt x="8972" y="2157"/>
                    </a:lnTo>
                    <a:lnTo>
                      <a:pt x="9220" y="2558"/>
                    </a:lnTo>
                    <a:lnTo>
                      <a:pt x="9315" y="2787"/>
                    </a:lnTo>
                    <a:lnTo>
                      <a:pt x="9411" y="2997"/>
                    </a:lnTo>
                    <a:lnTo>
                      <a:pt x="9506" y="3226"/>
                    </a:lnTo>
                    <a:lnTo>
                      <a:pt x="9582" y="3455"/>
                    </a:lnTo>
                    <a:lnTo>
                      <a:pt x="9659" y="3685"/>
                    </a:lnTo>
                    <a:lnTo>
                      <a:pt x="9697" y="3914"/>
                    </a:lnTo>
                    <a:lnTo>
                      <a:pt x="9754" y="4162"/>
                    </a:lnTo>
                    <a:lnTo>
                      <a:pt x="9773" y="4410"/>
                    </a:lnTo>
                    <a:lnTo>
                      <a:pt x="9792" y="4658"/>
                    </a:lnTo>
                    <a:lnTo>
                      <a:pt x="9811" y="4906"/>
                    </a:lnTo>
                    <a:lnTo>
                      <a:pt x="9811" y="4906"/>
                    </a:lnTo>
                    <a:lnTo>
                      <a:pt x="9792" y="5307"/>
                    </a:lnTo>
                    <a:lnTo>
                      <a:pt x="9735" y="5689"/>
                    </a:lnTo>
                    <a:lnTo>
                      <a:pt x="9659" y="6071"/>
                    </a:lnTo>
                    <a:lnTo>
                      <a:pt x="9563" y="6452"/>
                    </a:lnTo>
                    <a:lnTo>
                      <a:pt x="9430" y="6796"/>
                    </a:lnTo>
                    <a:lnTo>
                      <a:pt x="9258" y="7140"/>
                    </a:lnTo>
                    <a:lnTo>
                      <a:pt x="9067" y="7483"/>
                    </a:lnTo>
                    <a:lnTo>
                      <a:pt x="8857" y="7789"/>
                    </a:lnTo>
                    <a:lnTo>
                      <a:pt x="8857" y="7789"/>
                    </a:lnTo>
                    <a:lnTo>
                      <a:pt x="8857" y="7789"/>
                    </a:lnTo>
                    <a:lnTo>
                      <a:pt x="8723" y="7979"/>
                    </a:lnTo>
                    <a:lnTo>
                      <a:pt x="8552" y="8189"/>
                    </a:lnTo>
                    <a:lnTo>
                      <a:pt x="8170" y="8590"/>
                    </a:lnTo>
                    <a:lnTo>
                      <a:pt x="7769" y="8991"/>
                    </a:lnTo>
                    <a:lnTo>
                      <a:pt x="7349" y="9392"/>
                    </a:lnTo>
                    <a:lnTo>
                      <a:pt x="6967" y="9774"/>
                    </a:lnTo>
                    <a:lnTo>
                      <a:pt x="6796" y="9965"/>
                    </a:lnTo>
                    <a:lnTo>
                      <a:pt x="6643" y="10136"/>
                    </a:lnTo>
                    <a:lnTo>
                      <a:pt x="6528" y="10308"/>
                    </a:lnTo>
                    <a:lnTo>
                      <a:pt x="6433" y="10461"/>
                    </a:lnTo>
                    <a:lnTo>
                      <a:pt x="6376" y="10614"/>
                    </a:lnTo>
                    <a:lnTo>
                      <a:pt x="6357" y="10747"/>
                    </a:lnTo>
                    <a:lnTo>
                      <a:pt x="6357" y="11568"/>
                    </a:lnTo>
                    <a:lnTo>
                      <a:pt x="6357" y="11568"/>
                    </a:lnTo>
                    <a:lnTo>
                      <a:pt x="6337" y="11625"/>
                    </a:lnTo>
                    <a:lnTo>
                      <a:pt x="6318" y="11682"/>
                    </a:lnTo>
                    <a:lnTo>
                      <a:pt x="6261" y="11778"/>
                    </a:lnTo>
                    <a:lnTo>
                      <a:pt x="6166" y="11835"/>
                    </a:lnTo>
                    <a:lnTo>
                      <a:pt x="6108" y="11854"/>
                    </a:lnTo>
                    <a:lnTo>
                      <a:pt x="6051" y="11854"/>
                    </a:lnTo>
                    <a:lnTo>
                      <a:pt x="5269" y="11854"/>
                    </a:lnTo>
                    <a:lnTo>
                      <a:pt x="4543" y="11854"/>
                    </a:lnTo>
                    <a:lnTo>
                      <a:pt x="3761" y="11854"/>
                    </a:lnTo>
                    <a:lnTo>
                      <a:pt x="3761" y="11854"/>
                    </a:lnTo>
                    <a:lnTo>
                      <a:pt x="3703" y="11854"/>
                    </a:lnTo>
                    <a:lnTo>
                      <a:pt x="3646" y="11835"/>
                    </a:lnTo>
                    <a:lnTo>
                      <a:pt x="3551" y="11778"/>
                    </a:lnTo>
                    <a:lnTo>
                      <a:pt x="3474" y="11682"/>
                    </a:lnTo>
                    <a:lnTo>
                      <a:pt x="3474" y="11625"/>
                    </a:lnTo>
                    <a:lnTo>
                      <a:pt x="3455" y="11568"/>
                    </a:lnTo>
                    <a:lnTo>
                      <a:pt x="3455" y="10747"/>
                    </a:lnTo>
                    <a:lnTo>
                      <a:pt x="3455" y="10747"/>
                    </a:lnTo>
                    <a:lnTo>
                      <a:pt x="3436" y="10614"/>
                    </a:lnTo>
                    <a:lnTo>
                      <a:pt x="3379" y="10461"/>
                    </a:lnTo>
                    <a:lnTo>
                      <a:pt x="3283" y="10308"/>
                    </a:lnTo>
                    <a:lnTo>
                      <a:pt x="3169" y="10136"/>
                    </a:lnTo>
                    <a:lnTo>
                      <a:pt x="3016" y="9965"/>
                    </a:lnTo>
                    <a:lnTo>
                      <a:pt x="2844" y="9774"/>
                    </a:lnTo>
                    <a:lnTo>
                      <a:pt x="2463" y="9392"/>
                    </a:lnTo>
                    <a:lnTo>
                      <a:pt x="2043" y="8991"/>
                    </a:lnTo>
                    <a:lnTo>
                      <a:pt x="1623" y="8590"/>
                    </a:lnTo>
                    <a:lnTo>
                      <a:pt x="1260" y="8189"/>
                    </a:lnTo>
                    <a:lnTo>
                      <a:pt x="1088" y="7979"/>
                    </a:lnTo>
                    <a:lnTo>
                      <a:pt x="936" y="7789"/>
                    </a:lnTo>
                    <a:lnTo>
                      <a:pt x="936" y="7789"/>
                    </a:lnTo>
                    <a:lnTo>
                      <a:pt x="936" y="7789"/>
                    </a:lnTo>
                    <a:lnTo>
                      <a:pt x="726" y="7483"/>
                    </a:lnTo>
                    <a:lnTo>
                      <a:pt x="554" y="7140"/>
                    </a:lnTo>
                    <a:lnTo>
                      <a:pt x="382" y="6796"/>
                    </a:lnTo>
                    <a:lnTo>
                      <a:pt x="248" y="6452"/>
                    </a:lnTo>
                    <a:lnTo>
                      <a:pt x="153" y="6071"/>
                    </a:lnTo>
                    <a:lnTo>
                      <a:pt x="77" y="5689"/>
                    </a:lnTo>
                    <a:lnTo>
                      <a:pt x="19" y="5307"/>
                    </a:lnTo>
                    <a:lnTo>
                      <a:pt x="0" y="49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35;p33"/>
              <p:cNvSpPr/>
              <p:nvPr/>
            </p:nvSpPr>
            <p:spPr>
              <a:xfrm>
                <a:off x="-1000189" y="1910182"/>
                <a:ext cx="301865" cy="348890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6796" extrusionOk="0">
                    <a:moveTo>
                      <a:pt x="726" y="77"/>
                    </a:moveTo>
                    <a:lnTo>
                      <a:pt x="859" y="96"/>
                    </a:lnTo>
                    <a:lnTo>
                      <a:pt x="1012" y="134"/>
                    </a:lnTo>
                    <a:lnTo>
                      <a:pt x="1146" y="191"/>
                    </a:lnTo>
                    <a:lnTo>
                      <a:pt x="1298" y="287"/>
                    </a:lnTo>
                    <a:lnTo>
                      <a:pt x="1432" y="382"/>
                    </a:lnTo>
                    <a:lnTo>
                      <a:pt x="1566" y="535"/>
                    </a:lnTo>
                    <a:lnTo>
                      <a:pt x="1680" y="688"/>
                    </a:lnTo>
                    <a:lnTo>
                      <a:pt x="1775" y="860"/>
                    </a:lnTo>
                    <a:lnTo>
                      <a:pt x="1871" y="1050"/>
                    </a:lnTo>
                    <a:lnTo>
                      <a:pt x="1928" y="1260"/>
                    </a:lnTo>
                    <a:lnTo>
                      <a:pt x="2005" y="1489"/>
                    </a:lnTo>
                    <a:lnTo>
                      <a:pt x="2062" y="1738"/>
                    </a:lnTo>
                    <a:lnTo>
                      <a:pt x="2157" y="2310"/>
                    </a:lnTo>
                    <a:lnTo>
                      <a:pt x="2231" y="2879"/>
                    </a:lnTo>
                    <a:lnTo>
                      <a:pt x="2231" y="2879"/>
                    </a:lnTo>
                    <a:lnTo>
                      <a:pt x="1947" y="2826"/>
                    </a:lnTo>
                    <a:lnTo>
                      <a:pt x="1661" y="2768"/>
                    </a:lnTo>
                    <a:lnTo>
                      <a:pt x="1413" y="2673"/>
                    </a:lnTo>
                    <a:lnTo>
                      <a:pt x="1184" y="2577"/>
                    </a:lnTo>
                    <a:lnTo>
                      <a:pt x="974" y="2463"/>
                    </a:lnTo>
                    <a:lnTo>
                      <a:pt x="802" y="2329"/>
                    </a:lnTo>
                    <a:lnTo>
                      <a:pt x="649" y="2196"/>
                    </a:lnTo>
                    <a:lnTo>
                      <a:pt x="516" y="2062"/>
                    </a:lnTo>
                    <a:lnTo>
                      <a:pt x="401" y="1909"/>
                    </a:lnTo>
                    <a:lnTo>
                      <a:pt x="306" y="1757"/>
                    </a:lnTo>
                    <a:lnTo>
                      <a:pt x="229" y="1604"/>
                    </a:lnTo>
                    <a:lnTo>
                      <a:pt x="153" y="1451"/>
                    </a:lnTo>
                    <a:lnTo>
                      <a:pt x="115" y="1299"/>
                    </a:lnTo>
                    <a:lnTo>
                      <a:pt x="77" y="1146"/>
                    </a:lnTo>
                    <a:lnTo>
                      <a:pt x="77" y="955"/>
                    </a:lnTo>
                    <a:lnTo>
                      <a:pt x="77" y="821"/>
                    </a:lnTo>
                    <a:lnTo>
                      <a:pt x="96" y="707"/>
                    </a:lnTo>
                    <a:lnTo>
                      <a:pt x="115" y="592"/>
                    </a:lnTo>
                    <a:lnTo>
                      <a:pt x="153" y="478"/>
                    </a:lnTo>
                    <a:lnTo>
                      <a:pt x="210" y="382"/>
                    </a:lnTo>
                    <a:lnTo>
                      <a:pt x="268" y="287"/>
                    </a:lnTo>
                    <a:lnTo>
                      <a:pt x="344" y="211"/>
                    </a:lnTo>
                    <a:lnTo>
                      <a:pt x="420" y="153"/>
                    </a:lnTo>
                    <a:lnTo>
                      <a:pt x="497" y="115"/>
                    </a:lnTo>
                    <a:lnTo>
                      <a:pt x="573" y="96"/>
                    </a:lnTo>
                    <a:lnTo>
                      <a:pt x="726" y="77"/>
                    </a:lnTo>
                    <a:close/>
                    <a:moveTo>
                      <a:pt x="5154" y="77"/>
                    </a:moveTo>
                    <a:lnTo>
                      <a:pt x="5307" y="96"/>
                    </a:lnTo>
                    <a:lnTo>
                      <a:pt x="5383" y="115"/>
                    </a:lnTo>
                    <a:lnTo>
                      <a:pt x="5459" y="153"/>
                    </a:lnTo>
                    <a:lnTo>
                      <a:pt x="5536" y="211"/>
                    </a:lnTo>
                    <a:lnTo>
                      <a:pt x="5612" y="287"/>
                    </a:lnTo>
                    <a:lnTo>
                      <a:pt x="5669" y="382"/>
                    </a:lnTo>
                    <a:lnTo>
                      <a:pt x="5708" y="478"/>
                    </a:lnTo>
                    <a:lnTo>
                      <a:pt x="5746" y="592"/>
                    </a:lnTo>
                    <a:lnTo>
                      <a:pt x="5784" y="707"/>
                    </a:lnTo>
                    <a:lnTo>
                      <a:pt x="5803" y="821"/>
                    </a:lnTo>
                    <a:lnTo>
                      <a:pt x="5803" y="955"/>
                    </a:lnTo>
                    <a:lnTo>
                      <a:pt x="5784" y="1146"/>
                    </a:lnTo>
                    <a:lnTo>
                      <a:pt x="5765" y="1299"/>
                    </a:lnTo>
                    <a:lnTo>
                      <a:pt x="5708" y="1451"/>
                    </a:lnTo>
                    <a:lnTo>
                      <a:pt x="5650" y="1604"/>
                    </a:lnTo>
                    <a:lnTo>
                      <a:pt x="5574" y="1757"/>
                    </a:lnTo>
                    <a:lnTo>
                      <a:pt x="5479" y="1909"/>
                    </a:lnTo>
                    <a:lnTo>
                      <a:pt x="5364" y="2062"/>
                    </a:lnTo>
                    <a:lnTo>
                      <a:pt x="5230" y="2196"/>
                    </a:lnTo>
                    <a:lnTo>
                      <a:pt x="5078" y="2329"/>
                    </a:lnTo>
                    <a:lnTo>
                      <a:pt x="4887" y="2463"/>
                    </a:lnTo>
                    <a:lnTo>
                      <a:pt x="4696" y="2577"/>
                    </a:lnTo>
                    <a:lnTo>
                      <a:pt x="4467" y="2673"/>
                    </a:lnTo>
                    <a:lnTo>
                      <a:pt x="4219" y="2768"/>
                    </a:lnTo>
                    <a:lnTo>
                      <a:pt x="3932" y="2826"/>
                    </a:lnTo>
                    <a:lnTo>
                      <a:pt x="3649" y="2879"/>
                    </a:lnTo>
                    <a:lnTo>
                      <a:pt x="3649" y="2879"/>
                    </a:lnTo>
                    <a:lnTo>
                      <a:pt x="3722" y="2310"/>
                    </a:lnTo>
                    <a:lnTo>
                      <a:pt x="3818" y="1738"/>
                    </a:lnTo>
                    <a:lnTo>
                      <a:pt x="3875" y="1489"/>
                    </a:lnTo>
                    <a:lnTo>
                      <a:pt x="3932" y="1260"/>
                    </a:lnTo>
                    <a:lnTo>
                      <a:pt x="4009" y="1050"/>
                    </a:lnTo>
                    <a:lnTo>
                      <a:pt x="4104" y="860"/>
                    </a:lnTo>
                    <a:lnTo>
                      <a:pt x="4200" y="688"/>
                    </a:lnTo>
                    <a:lnTo>
                      <a:pt x="4314" y="535"/>
                    </a:lnTo>
                    <a:lnTo>
                      <a:pt x="4448" y="382"/>
                    </a:lnTo>
                    <a:lnTo>
                      <a:pt x="4581" y="287"/>
                    </a:lnTo>
                    <a:lnTo>
                      <a:pt x="4715" y="191"/>
                    </a:lnTo>
                    <a:lnTo>
                      <a:pt x="4868" y="134"/>
                    </a:lnTo>
                    <a:lnTo>
                      <a:pt x="5001" y="96"/>
                    </a:lnTo>
                    <a:lnTo>
                      <a:pt x="5154" y="77"/>
                    </a:lnTo>
                    <a:close/>
                    <a:moveTo>
                      <a:pt x="630" y="1"/>
                    </a:moveTo>
                    <a:lnTo>
                      <a:pt x="554" y="20"/>
                    </a:lnTo>
                    <a:lnTo>
                      <a:pt x="458" y="58"/>
                    </a:lnTo>
                    <a:lnTo>
                      <a:pt x="382" y="96"/>
                    </a:lnTo>
                    <a:lnTo>
                      <a:pt x="287" y="153"/>
                    </a:lnTo>
                    <a:lnTo>
                      <a:pt x="210" y="249"/>
                    </a:lnTo>
                    <a:lnTo>
                      <a:pt x="153" y="344"/>
                    </a:lnTo>
                    <a:lnTo>
                      <a:pt x="96" y="440"/>
                    </a:lnTo>
                    <a:lnTo>
                      <a:pt x="58" y="573"/>
                    </a:lnTo>
                    <a:lnTo>
                      <a:pt x="19" y="688"/>
                    </a:lnTo>
                    <a:lnTo>
                      <a:pt x="0" y="821"/>
                    </a:lnTo>
                    <a:lnTo>
                      <a:pt x="0" y="955"/>
                    </a:lnTo>
                    <a:lnTo>
                      <a:pt x="19" y="1165"/>
                    </a:lnTo>
                    <a:lnTo>
                      <a:pt x="38" y="1318"/>
                    </a:lnTo>
                    <a:lnTo>
                      <a:pt x="96" y="1489"/>
                    </a:lnTo>
                    <a:lnTo>
                      <a:pt x="153" y="1642"/>
                    </a:lnTo>
                    <a:lnTo>
                      <a:pt x="229" y="1795"/>
                    </a:lnTo>
                    <a:lnTo>
                      <a:pt x="325" y="1967"/>
                    </a:lnTo>
                    <a:lnTo>
                      <a:pt x="458" y="2119"/>
                    </a:lnTo>
                    <a:lnTo>
                      <a:pt x="592" y="2253"/>
                    </a:lnTo>
                    <a:lnTo>
                      <a:pt x="764" y="2406"/>
                    </a:lnTo>
                    <a:lnTo>
                      <a:pt x="936" y="2520"/>
                    </a:lnTo>
                    <a:lnTo>
                      <a:pt x="1146" y="2654"/>
                    </a:lnTo>
                    <a:lnTo>
                      <a:pt x="1375" y="2749"/>
                    </a:lnTo>
                    <a:lnTo>
                      <a:pt x="1642" y="2845"/>
                    </a:lnTo>
                    <a:lnTo>
                      <a:pt x="1928" y="2902"/>
                    </a:lnTo>
                    <a:lnTo>
                      <a:pt x="2234" y="2959"/>
                    </a:lnTo>
                    <a:lnTo>
                      <a:pt x="2237" y="2960"/>
                    </a:lnTo>
                    <a:lnTo>
                      <a:pt x="2237" y="2960"/>
                    </a:lnTo>
                    <a:lnTo>
                      <a:pt x="2272" y="3532"/>
                    </a:lnTo>
                    <a:lnTo>
                      <a:pt x="2310" y="4181"/>
                    </a:lnTo>
                    <a:lnTo>
                      <a:pt x="2329" y="4792"/>
                    </a:lnTo>
                    <a:lnTo>
                      <a:pt x="2329" y="5364"/>
                    </a:lnTo>
                    <a:lnTo>
                      <a:pt x="2310" y="6395"/>
                    </a:lnTo>
                    <a:lnTo>
                      <a:pt x="2310" y="6681"/>
                    </a:lnTo>
                    <a:lnTo>
                      <a:pt x="2291" y="6796"/>
                    </a:lnTo>
                    <a:lnTo>
                      <a:pt x="2367" y="6796"/>
                    </a:lnTo>
                    <a:lnTo>
                      <a:pt x="2386" y="6395"/>
                    </a:lnTo>
                    <a:lnTo>
                      <a:pt x="2405" y="5364"/>
                    </a:lnTo>
                    <a:lnTo>
                      <a:pt x="2405" y="4792"/>
                    </a:lnTo>
                    <a:lnTo>
                      <a:pt x="2386" y="4181"/>
                    </a:lnTo>
                    <a:lnTo>
                      <a:pt x="2348" y="3532"/>
                    </a:lnTo>
                    <a:lnTo>
                      <a:pt x="2314" y="2968"/>
                    </a:lnTo>
                    <a:lnTo>
                      <a:pt x="2314" y="2968"/>
                    </a:lnTo>
                    <a:lnTo>
                      <a:pt x="2577" y="2997"/>
                    </a:lnTo>
                    <a:lnTo>
                      <a:pt x="2940" y="3016"/>
                    </a:lnTo>
                    <a:lnTo>
                      <a:pt x="3303" y="2997"/>
                    </a:lnTo>
                    <a:lnTo>
                      <a:pt x="3566" y="2968"/>
                    </a:lnTo>
                    <a:lnTo>
                      <a:pt x="3566" y="2968"/>
                    </a:lnTo>
                    <a:lnTo>
                      <a:pt x="3532" y="3532"/>
                    </a:lnTo>
                    <a:lnTo>
                      <a:pt x="3493" y="4181"/>
                    </a:lnTo>
                    <a:lnTo>
                      <a:pt x="3474" y="4792"/>
                    </a:lnTo>
                    <a:lnTo>
                      <a:pt x="3474" y="5364"/>
                    </a:lnTo>
                    <a:lnTo>
                      <a:pt x="3493" y="6395"/>
                    </a:lnTo>
                    <a:lnTo>
                      <a:pt x="3493" y="6796"/>
                    </a:lnTo>
                    <a:lnTo>
                      <a:pt x="3570" y="6796"/>
                    </a:lnTo>
                    <a:lnTo>
                      <a:pt x="3570" y="6681"/>
                    </a:lnTo>
                    <a:lnTo>
                      <a:pt x="3551" y="6185"/>
                    </a:lnTo>
                    <a:lnTo>
                      <a:pt x="3551" y="5364"/>
                    </a:lnTo>
                    <a:lnTo>
                      <a:pt x="3551" y="4792"/>
                    </a:lnTo>
                    <a:lnTo>
                      <a:pt x="3570" y="4181"/>
                    </a:lnTo>
                    <a:lnTo>
                      <a:pt x="3608" y="3532"/>
                    </a:lnTo>
                    <a:lnTo>
                      <a:pt x="3643" y="2960"/>
                    </a:lnTo>
                    <a:lnTo>
                      <a:pt x="3643" y="2960"/>
                    </a:lnTo>
                    <a:lnTo>
                      <a:pt x="3646" y="2959"/>
                    </a:lnTo>
                    <a:lnTo>
                      <a:pt x="3952" y="2902"/>
                    </a:lnTo>
                    <a:lnTo>
                      <a:pt x="4238" y="2845"/>
                    </a:lnTo>
                    <a:lnTo>
                      <a:pt x="4486" y="2749"/>
                    </a:lnTo>
                    <a:lnTo>
                      <a:pt x="4734" y="2654"/>
                    </a:lnTo>
                    <a:lnTo>
                      <a:pt x="4925" y="2520"/>
                    </a:lnTo>
                    <a:lnTo>
                      <a:pt x="5116" y="2406"/>
                    </a:lnTo>
                    <a:lnTo>
                      <a:pt x="5288" y="2253"/>
                    </a:lnTo>
                    <a:lnTo>
                      <a:pt x="5421" y="2119"/>
                    </a:lnTo>
                    <a:lnTo>
                      <a:pt x="5536" y="1967"/>
                    </a:lnTo>
                    <a:lnTo>
                      <a:pt x="5650" y="1795"/>
                    </a:lnTo>
                    <a:lnTo>
                      <a:pt x="5727" y="1642"/>
                    </a:lnTo>
                    <a:lnTo>
                      <a:pt x="5784" y="1489"/>
                    </a:lnTo>
                    <a:lnTo>
                      <a:pt x="5841" y="1318"/>
                    </a:lnTo>
                    <a:lnTo>
                      <a:pt x="5860" y="1165"/>
                    </a:lnTo>
                    <a:lnTo>
                      <a:pt x="5879" y="955"/>
                    </a:lnTo>
                    <a:lnTo>
                      <a:pt x="5879" y="821"/>
                    </a:lnTo>
                    <a:lnTo>
                      <a:pt x="5860" y="688"/>
                    </a:lnTo>
                    <a:lnTo>
                      <a:pt x="5822" y="573"/>
                    </a:lnTo>
                    <a:lnTo>
                      <a:pt x="5784" y="440"/>
                    </a:lnTo>
                    <a:lnTo>
                      <a:pt x="5727" y="344"/>
                    </a:lnTo>
                    <a:lnTo>
                      <a:pt x="5669" y="249"/>
                    </a:lnTo>
                    <a:lnTo>
                      <a:pt x="5593" y="153"/>
                    </a:lnTo>
                    <a:lnTo>
                      <a:pt x="5498" y="96"/>
                    </a:lnTo>
                    <a:lnTo>
                      <a:pt x="5421" y="58"/>
                    </a:lnTo>
                    <a:lnTo>
                      <a:pt x="5326" y="20"/>
                    </a:lnTo>
                    <a:lnTo>
                      <a:pt x="5230" y="1"/>
                    </a:lnTo>
                    <a:lnTo>
                      <a:pt x="5154" y="1"/>
                    </a:lnTo>
                    <a:lnTo>
                      <a:pt x="5001" y="20"/>
                    </a:lnTo>
                    <a:lnTo>
                      <a:pt x="4849" y="58"/>
                    </a:lnTo>
                    <a:lnTo>
                      <a:pt x="4696" y="115"/>
                    </a:lnTo>
                    <a:lnTo>
                      <a:pt x="4543" y="211"/>
                    </a:lnTo>
                    <a:lnTo>
                      <a:pt x="4391" y="344"/>
                    </a:lnTo>
                    <a:lnTo>
                      <a:pt x="4257" y="478"/>
                    </a:lnTo>
                    <a:lnTo>
                      <a:pt x="4142" y="650"/>
                    </a:lnTo>
                    <a:lnTo>
                      <a:pt x="4028" y="821"/>
                    </a:lnTo>
                    <a:lnTo>
                      <a:pt x="3952" y="1012"/>
                    </a:lnTo>
                    <a:lnTo>
                      <a:pt x="3875" y="1241"/>
                    </a:lnTo>
                    <a:lnTo>
                      <a:pt x="3799" y="1470"/>
                    </a:lnTo>
                    <a:lnTo>
                      <a:pt x="3742" y="1718"/>
                    </a:lnTo>
                    <a:lnTo>
                      <a:pt x="3646" y="2291"/>
                    </a:lnTo>
                    <a:lnTo>
                      <a:pt x="3571" y="2889"/>
                    </a:lnTo>
                    <a:lnTo>
                      <a:pt x="3571" y="2889"/>
                    </a:lnTo>
                    <a:lnTo>
                      <a:pt x="3303" y="2921"/>
                    </a:lnTo>
                    <a:lnTo>
                      <a:pt x="2940" y="2940"/>
                    </a:lnTo>
                    <a:lnTo>
                      <a:pt x="2577" y="2921"/>
                    </a:lnTo>
                    <a:lnTo>
                      <a:pt x="2308" y="2889"/>
                    </a:lnTo>
                    <a:lnTo>
                      <a:pt x="2308" y="2889"/>
                    </a:lnTo>
                    <a:lnTo>
                      <a:pt x="2234" y="2291"/>
                    </a:lnTo>
                    <a:lnTo>
                      <a:pt x="2138" y="1718"/>
                    </a:lnTo>
                    <a:lnTo>
                      <a:pt x="2081" y="1470"/>
                    </a:lnTo>
                    <a:lnTo>
                      <a:pt x="2005" y="1241"/>
                    </a:lnTo>
                    <a:lnTo>
                      <a:pt x="1928" y="1012"/>
                    </a:lnTo>
                    <a:lnTo>
                      <a:pt x="1852" y="821"/>
                    </a:lnTo>
                    <a:lnTo>
                      <a:pt x="1737" y="650"/>
                    </a:lnTo>
                    <a:lnTo>
                      <a:pt x="1623" y="478"/>
                    </a:lnTo>
                    <a:lnTo>
                      <a:pt x="1489" y="344"/>
                    </a:lnTo>
                    <a:lnTo>
                      <a:pt x="1336" y="211"/>
                    </a:lnTo>
                    <a:lnTo>
                      <a:pt x="1184" y="115"/>
                    </a:lnTo>
                    <a:lnTo>
                      <a:pt x="1031" y="58"/>
                    </a:lnTo>
                    <a:lnTo>
                      <a:pt x="878" y="20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136;p33"/>
              <p:cNvSpPr/>
              <p:nvPr/>
            </p:nvSpPr>
            <p:spPr>
              <a:xfrm>
                <a:off x="-815987" y="1684806"/>
                <a:ext cx="195082" cy="24010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4677" extrusionOk="0">
                    <a:moveTo>
                      <a:pt x="306" y="0"/>
                    </a:moveTo>
                    <a:lnTo>
                      <a:pt x="230" y="19"/>
                    </a:lnTo>
                    <a:lnTo>
                      <a:pt x="173" y="38"/>
                    </a:lnTo>
                    <a:lnTo>
                      <a:pt x="115" y="77"/>
                    </a:lnTo>
                    <a:lnTo>
                      <a:pt x="77" y="134"/>
                    </a:lnTo>
                    <a:lnTo>
                      <a:pt x="39" y="191"/>
                    </a:lnTo>
                    <a:lnTo>
                      <a:pt x="1" y="268"/>
                    </a:lnTo>
                    <a:lnTo>
                      <a:pt x="1" y="344"/>
                    </a:lnTo>
                    <a:lnTo>
                      <a:pt x="1" y="401"/>
                    </a:lnTo>
                    <a:lnTo>
                      <a:pt x="20" y="477"/>
                    </a:lnTo>
                    <a:lnTo>
                      <a:pt x="39" y="535"/>
                    </a:lnTo>
                    <a:lnTo>
                      <a:pt x="96" y="592"/>
                    </a:lnTo>
                    <a:lnTo>
                      <a:pt x="134" y="630"/>
                    </a:lnTo>
                    <a:lnTo>
                      <a:pt x="192" y="668"/>
                    </a:lnTo>
                    <a:lnTo>
                      <a:pt x="268" y="707"/>
                    </a:lnTo>
                    <a:lnTo>
                      <a:pt x="573" y="783"/>
                    </a:lnTo>
                    <a:lnTo>
                      <a:pt x="860" y="897"/>
                    </a:lnTo>
                    <a:lnTo>
                      <a:pt x="1146" y="1050"/>
                    </a:lnTo>
                    <a:lnTo>
                      <a:pt x="1394" y="1203"/>
                    </a:lnTo>
                    <a:lnTo>
                      <a:pt x="1642" y="1375"/>
                    </a:lnTo>
                    <a:lnTo>
                      <a:pt x="1891" y="1585"/>
                    </a:lnTo>
                    <a:lnTo>
                      <a:pt x="2101" y="1795"/>
                    </a:lnTo>
                    <a:lnTo>
                      <a:pt x="2291" y="2024"/>
                    </a:lnTo>
                    <a:lnTo>
                      <a:pt x="2463" y="2272"/>
                    </a:lnTo>
                    <a:lnTo>
                      <a:pt x="2616" y="2520"/>
                    </a:lnTo>
                    <a:lnTo>
                      <a:pt x="2750" y="2806"/>
                    </a:lnTo>
                    <a:lnTo>
                      <a:pt x="2864" y="3093"/>
                    </a:lnTo>
                    <a:lnTo>
                      <a:pt x="2959" y="3379"/>
                    </a:lnTo>
                    <a:lnTo>
                      <a:pt x="3017" y="3684"/>
                    </a:lnTo>
                    <a:lnTo>
                      <a:pt x="3055" y="3990"/>
                    </a:lnTo>
                    <a:lnTo>
                      <a:pt x="3074" y="4314"/>
                    </a:lnTo>
                    <a:lnTo>
                      <a:pt x="3074" y="4391"/>
                    </a:lnTo>
                    <a:lnTo>
                      <a:pt x="3112" y="4448"/>
                    </a:lnTo>
                    <a:lnTo>
                      <a:pt x="3131" y="4505"/>
                    </a:lnTo>
                    <a:lnTo>
                      <a:pt x="3189" y="4562"/>
                    </a:lnTo>
                    <a:lnTo>
                      <a:pt x="3227" y="4620"/>
                    </a:lnTo>
                    <a:lnTo>
                      <a:pt x="3303" y="4639"/>
                    </a:lnTo>
                    <a:lnTo>
                      <a:pt x="3360" y="4658"/>
                    </a:lnTo>
                    <a:lnTo>
                      <a:pt x="3437" y="4677"/>
                    </a:lnTo>
                    <a:lnTo>
                      <a:pt x="3513" y="4658"/>
                    </a:lnTo>
                    <a:lnTo>
                      <a:pt x="3570" y="4639"/>
                    </a:lnTo>
                    <a:lnTo>
                      <a:pt x="3628" y="4620"/>
                    </a:lnTo>
                    <a:lnTo>
                      <a:pt x="3685" y="4562"/>
                    </a:lnTo>
                    <a:lnTo>
                      <a:pt x="3742" y="4505"/>
                    </a:lnTo>
                    <a:lnTo>
                      <a:pt x="3761" y="4448"/>
                    </a:lnTo>
                    <a:lnTo>
                      <a:pt x="3780" y="4391"/>
                    </a:lnTo>
                    <a:lnTo>
                      <a:pt x="3799" y="4314"/>
                    </a:lnTo>
                    <a:lnTo>
                      <a:pt x="3780" y="3932"/>
                    </a:lnTo>
                    <a:lnTo>
                      <a:pt x="3723" y="3570"/>
                    </a:lnTo>
                    <a:lnTo>
                      <a:pt x="3647" y="3207"/>
                    </a:lnTo>
                    <a:lnTo>
                      <a:pt x="3551" y="2844"/>
                    </a:lnTo>
                    <a:lnTo>
                      <a:pt x="3418" y="2501"/>
                    </a:lnTo>
                    <a:lnTo>
                      <a:pt x="3246" y="2176"/>
                    </a:lnTo>
                    <a:lnTo>
                      <a:pt x="3074" y="1871"/>
                    </a:lnTo>
                    <a:lnTo>
                      <a:pt x="2864" y="1585"/>
                    </a:lnTo>
                    <a:lnTo>
                      <a:pt x="2635" y="1298"/>
                    </a:lnTo>
                    <a:lnTo>
                      <a:pt x="2368" y="1050"/>
                    </a:lnTo>
                    <a:lnTo>
                      <a:pt x="2101" y="821"/>
                    </a:lnTo>
                    <a:lnTo>
                      <a:pt x="1795" y="592"/>
                    </a:lnTo>
                    <a:lnTo>
                      <a:pt x="1490" y="420"/>
                    </a:lnTo>
                    <a:lnTo>
                      <a:pt x="1146" y="248"/>
                    </a:lnTo>
                    <a:lnTo>
                      <a:pt x="803" y="115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37;p33"/>
              <p:cNvSpPr/>
              <p:nvPr/>
            </p:nvSpPr>
            <p:spPr>
              <a:xfrm>
                <a:off x="-865939" y="1670072"/>
                <a:ext cx="40197" cy="40249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84" extrusionOk="0">
                    <a:moveTo>
                      <a:pt x="325" y="1"/>
                    </a:moveTo>
                    <a:lnTo>
                      <a:pt x="248" y="20"/>
                    </a:lnTo>
                    <a:lnTo>
                      <a:pt x="172" y="58"/>
                    </a:lnTo>
                    <a:lnTo>
                      <a:pt x="115" y="115"/>
                    </a:lnTo>
                    <a:lnTo>
                      <a:pt x="58" y="173"/>
                    </a:lnTo>
                    <a:lnTo>
                      <a:pt x="39" y="230"/>
                    </a:lnTo>
                    <a:lnTo>
                      <a:pt x="0" y="306"/>
                    </a:lnTo>
                    <a:lnTo>
                      <a:pt x="0" y="383"/>
                    </a:lnTo>
                    <a:lnTo>
                      <a:pt x="0" y="478"/>
                    </a:lnTo>
                    <a:lnTo>
                      <a:pt x="39" y="555"/>
                    </a:lnTo>
                    <a:lnTo>
                      <a:pt x="58" y="612"/>
                    </a:lnTo>
                    <a:lnTo>
                      <a:pt x="115" y="669"/>
                    </a:lnTo>
                    <a:lnTo>
                      <a:pt x="172" y="726"/>
                    </a:lnTo>
                    <a:lnTo>
                      <a:pt x="248" y="764"/>
                    </a:lnTo>
                    <a:lnTo>
                      <a:pt x="325" y="784"/>
                    </a:lnTo>
                    <a:lnTo>
                      <a:pt x="478" y="784"/>
                    </a:lnTo>
                    <a:lnTo>
                      <a:pt x="554" y="764"/>
                    </a:lnTo>
                    <a:lnTo>
                      <a:pt x="611" y="726"/>
                    </a:lnTo>
                    <a:lnTo>
                      <a:pt x="668" y="669"/>
                    </a:lnTo>
                    <a:lnTo>
                      <a:pt x="726" y="612"/>
                    </a:lnTo>
                    <a:lnTo>
                      <a:pt x="764" y="555"/>
                    </a:lnTo>
                    <a:lnTo>
                      <a:pt x="783" y="478"/>
                    </a:lnTo>
                    <a:lnTo>
                      <a:pt x="783" y="383"/>
                    </a:lnTo>
                    <a:lnTo>
                      <a:pt x="783" y="306"/>
                    </a:lnTo>
                    <a:lnTo>
                      <a:pt x="764" y="230"/>
                    </a:lnTo>
                    <a:lnTo>
                      <a:pt x="726" y="173"/>
                    </a:lnTo>
                    <a:lnTo>
                      <a:pt x="668" y="115"/>
                    </a:lnTo>
                    <a:lnTo>
                      <a:pt x="611" y="58"/>
                    </a:lnTo>
                    <a:lnTo>
                      <a:pt x="554" y="20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138;p33"/>
              <p:cNvSpPr/>
              <p:nvPr/>
            </p:nvSpPr>
            <p:spPr>
              <a:xfrm>
                <a:off x="-1055069" y="2049360"/>
                <a:ext cx="412599" cy="4928"/>
              </a:xfrm>
              <a:custGeom>
                <a:avLst/>
                <a:gdLst/>
                <a:ahLst/>
                <a:cxnLst/>
                <a:rect l="l" t="t" r="r" b="b"/>
                <a:pathLst>
                  <a:path w="8037" h="96" extrusionOk="0">
                    <a:moveTo>
                      <a:pt x="39" y="96"/>
                    </a:moveTo>
                    <a:lnTo>
                      <a:pt x="39" y="96"/>
                    </a:lnTo>
                    <a:lnTo>
                      <a:pt x="39" y="96"/>
                    </a:lnTo>
                    <a:lnTo>
                      <a:pt x="39" y="96"/>
                    </a:lnTo>
                    <a:lnTo>
                      <a:pt x="39" y="96"/>
                    </a:lnTo>
                    <a:close/>
                    <a:moveTo>
                      <a:pt x="7979" y="96"/>
                    </a:moveTo>
                    <a:lnTo>
                      <a:pt x="7979" y="96"/>
                    </a:lnTo>
                    <a:lnTo>
                      <a:pt x="7960" y="96"/>
                    </a:lnTo>
                    <a:lnTo>
                      <a:pt x="7960" y="96"/>
                    </a:lnTo>
                    <a:lnTo>
                      <a:pt x="7979" y="96"/>
                    </a:lnTo>
                    <a:close/>
                    <a:moveTo>
                      <a:pt x="39" y="76"/>
                    </a:moveTo>
                    <a:lnTo>
                      <a:pt x="39" y="76"/>
                    </a:lnTo>
                    <a:lnTo>
                      <a:pt x="39" y="76"/>
                    </a:lnTo>
                    <a:lnTo>
                      <a:pt x="39" y="76"/>
                    </a:lnTo>
                    <a:lnTo>
                      <a:pt x="39" y="76"/>
                    </a:lnTo>
                    <a:close/>
                    <a:moveTo>
                      <a:pt x="7979" y="76"/>
                    </a:move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close/>
                    <a:moveTo>
                      <a:pt x="19" y="76"/>
                    </a:moveTo>
                    <a:lnTo>
                      <a:pt x="19" y="76"/>
                    </a:lnTo>
                    <a:lnTo>
                      <a:pt x="39" y="76"/>
                    </a:lnTo>
                    <a:lnTo>
                      <a:pt x="39" y="76"/>
                    </a:lnTo>
                    <a:lnTo>
                      <a:pt x="19" y="76"/>
                    </a:lnTo>
                    <a:close/>
                    <a:moveTo>
                      <a:pt x="7979" y="76"/>
                    </a:move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lnTo>
                      <a:pt x="7979" y="76"/>
                    </a:lnTo>
                    <a:close/>
                    <a:moveTo>
                      <a:pt x="19" y="57"/>
                    </a:move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close/>
                    <a:moveTo>
                      <a:pt x="7998" y="57"/>
                    </a:move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close/>
                    <a:moveTo>
                      <a:pt x="19" y="57"/>
                    </a:move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close/>
                    <a:moveTo>
                      <a:pt x="7998" y="57"/>
                    </a:move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lnTo>
                      <a:pt x="7998" y="57"/>
                    </a:lnTo>
                    <a:close/>
                    <a:moveTo>
                      <a:pt x="0" y="38"/>
                    </a:move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  <a:moveTo>
                      <a:pt x="8017" y="38"/>
                    </a:moveTo>
                    <a:lnTo>
                      <a:pt x="8017" y="38"/>
                    </a:lnTo>
                    <a:lnTo>
                      <a:pt x="7998" y="38"/>
                    </a:lnTo>
                    <a:lnTo>
                      <a:pt x="7998" y="38"/>
                    </a:lnTo>
                    <a:lnTo>
                      <a:pt x="8017" y="38"/>
                    </a:lnTo>
                    <a:close/>
                    <a:moveTo>
                      <a:pt x="0" y="38"/>
                    </a:move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  <a:moveTo>
                      <a:pt x="8017" y="38"/>
                    </a:moveTo>
                    <a:lnTo>
                      <a:pt x="8017" y="38"/>
                    </a:lnTo>
                    <a:lnTo>
                      <a:pt x="8017" y="38"/>
                    </a:lnTo>
                    <a:lnTo>
                      <a:pt x="8017" y="38"/>
                    </a:lnTo>
                    <a:lnTo>
                      <a:pt x="8017" y="38"/>
                    </a:lnTo>
                    <a:close/>
                    <a:moveTo>
                      <a:pt x="8017" y="19"/>
                    </a:move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close/>
                    <a:moveTo>
                      <a:pt x="8017" y="19"/>
                    </a:move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lnTo>
                      <a:pt x="8017" y="19"/>
                    </a:lnTo>
                    <a:close/>
                    <a:moveTo>
                      <a:pt x="8036" y="0"/>
                    </a:moveTo>
                    <a:lnTo>
                      <a:pt x="8036" y="0"/>
                    </a:lnTo>
                    <a:lnTo>
                      <a:pt x="8036" y="0"/>
                    </a:lnTo>
                    <a:lnTo>
                      <a:pt x="8036" y="0"/>
                    </a:lnTo>
                    <a:lnTo>
                      <a:pt x="8036" y="0"/>
                    </a:lnTo>
                    <a:close/>
                  </a:path>
                </a:pathLst>
              </a:custGeom>
              <a:solidFill>
                <a:srgbClr val="F9E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139;p33"/>
              <p:cNvSpPr/>
              <p:nvPr/>
            </p:nvSpPr>
            <p:spPr>
              <a:xfrm>
                <a:off x="-1053118" y="2054237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140;p33"/>
              <p:cNvSpPr/>
              <p:nvPr/>
            </p:nvSpPr>
            <p:spPr>
              <a:xfrm>
                <a:off x="-646416" y="2054237"/>
                <a:ext cx="1027" cy="51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9" y="1"/>
                    </a:moveTo>
                    <a:lnTo>
                      <a:pt x="19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141;p33"/>
              <p:cNvSpPr/>
              <p:nvPr/>
            </p:nvSpPr>
            <p:spPr>
              <a:xfrm>
                <a:off x="-1053118" y="2053262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142;p33"/>
              <p:cNvSpPr/>
              <p:nvPr/>
            </p:nvSpPr>
            <p:spPr>
              <a:xfrm>
                <a:off x="-645441" y="2053262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143;p33"/>
              <p:cNvSpPr/>
              <p:nvPr/>
            </p:nvSpPr>
            <p:spPr>
              <a:xfrm>
                <a:off x="-1054094" y="2053262"/>
                <a:ext cx="1027" cy="51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144;p33"/>
              <p:cNvSpPr/>
              <p:nvPr/>
            </p:nvSpPr>
            <p:spPr>
              <a:xfrm>
                <a:off x="-645441" y="2053262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145;p33"/>
              <p:cNvSpPr/>
              <p:nvPr/>
            </p:nvSpPr>
            <p:spPr>
              <a:xfrm>
                <a:off x="-1054094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146;p33"/>
              <p:cNvSpPr/>
              <p:nvPr/>
            </p:nvSpPr>
            <p:spPr>
              <a:xfrm>
                <a:off x="-644465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147;p33"/>
              <p:cNvSpPr/>
              <p:nvPr/>
            </p:nvSpPr>
            <p:spPr>
              <a:xfrm>
                <a:off x="-1054094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148;p33"/>
              <p:cNvSpPr/>
              <p:nvPr/>
            </p:nvSpPr>
            <p:spPr>
              <a:xfrm>
                <a:off x="-644465" y="2052286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149;p33"/>
              <p:cNvSpPr/>
              <p:nvPr/>
            </p:nvSpPr>
            <p:spPr>
              <a:xfrm>
                <a:off x="-1055069" y="2051311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150;p33"/>
              <p:cNvSpPr/>
              <p:nvPr/>
            </p:nvSpPr>
            <p:spPr>
              <a:xfrm>
                <a:off x="-644465" y="2051311"/>
                <a:ext cx="1027" cy="51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9" y="0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151;p33"/>
              <p:cNvSpPr/>
              <p:nvPr/>
            </p:nvSpPr>
            <p:spPr>
              <a:xfrm>
                <a:off x="-1055069" y="2051311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152;p33"/>
              <p:cNvSpPr/>
              <p:nvPr/>
            </p:nvSpPr>
            <p:spPr>
              <a:xfrm>
                <a:off x="-643490" y="2051311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153;p33"/>
              <p:cNvSpPr/>
              <p:nvPr/>
            </p:nvSpPr>
            <p:spPr>
              <a:xfrm>
                <a:off x="-643490" y="2050335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154;p33"/>
              <p:cNvSpPr/>
              <p:nvPr/>
            </p:nvSpPr>
            <p:spPr>
              <a:xfrm>
                <a:off x="-643490" y="2050335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155;p33"/>
              <p:cNvSpPr/>
              <p:nvPr/>
            </p:nvSpPr>
            <p:spPr>
              <a:xfrm>
                <a:off x="-642514" y="2049360"/>
                <a:ext cx="51" cy="5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56;p33"/>
              <p:cNvSpPr/>
              <p:nvPr/>
            </p:nvSpPr>
            <p:spPr>
              <a:xfrm>
                <a:off x="-1100144" y="1920963"/>
                <a:ext cx="501773" cy="342062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666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19" y="344"/>
                    </a:lnTo>
                    <a:lnTo>
                      <a:pt x="77" y="688"/>
                    </a:lnTo>
                    <a:lnTo>
                      <a:pt x="172" y="1031"/>
                    </a:lnTo>
                    <a:lnTo>
                      <a:pt x="268" y="1356"/>
                    </a:lnTo>
                    <a:lnTo>
                      <a:pt x="382" y="1661"/>
                    </a:lnTo>
                    <a:lnTo>
                      <a:pt x="535" y="1967"/>
                    </a:lnTo>
                    <a:lnTo>
                      <a:pt x="707" y="2253"/>
                    </a:lnTo>
                    <a:lnTo>
                      <a:pt x="878" y="2539"/>
                    </a:lnTo>
                    <a:lnTo>
                      <a:pt x="897" y="2558"/>
                    </a:lnTo>
                    <a:lnTo>
                      <a:pt x="897" y="2577"/>
                    </a:lnTo>
                    <a:lnTo>
                      <a:pt x="917" y="2577"/>
                    </a:lnTo>
                    <a:lnTo>
                      <a:pt x="917" y="2597"/>
                    </a:lnTo>
                    <a:lnTo>
                      <a:pt x="1069" y="2787"/>
                    </a:lnTo>
                    <a:lnTo>
                      <a:pt x="1241" y="2997"/>
                    </a:lnTo>
                    <a:lnTo>
                      <a:pt x="1604" y="3398"/>
                    </a:lnTo>
                    <a:lnTo>
                      <a:pt x="2024" y="3799"/>
                    </a:lnTo>
                    <a:lnTo>
                      <a:pt x="2444" y="4200"/>
                    </a:lnTo>
                    <a:lnTo>
                      <a:pt x="2825" y="4582"/>
                    </a:lnTo>
                    <a:lnTo>
                      <a:pt x="2997" y="4773"/>
                    </a:lnTo>
                    <a:lnTo>
                      <a:pt x="3150" y="4944"/>
                    </a:lnTo>
                    <a:lnTo>
                      <a:pt x="3264" y="5116"/>
                    </a:lnTo>
                    <a:lnTo>
                      <a:pt x="3360" y="5269"/>
                    </a:lnTo>
                    <a:lnTo>
                      <a:pt x="3417" y="5422"/>
                    </a:lnTo>
                    <a:lnTo>
                      <a:pt x="3436" y="5555"/>
                    </a:lnTo>
                    <a:lnTo>
                      <a:pt x="3436" y="6376"/>
                    </a:lnTo>
                    <a:lnTo>
                      <a:pt x="3455" y="6433"/>
                    </a:lnTo>
                    <a:lnTo>
                      <a:pt x="3455" y="6490"/>
                    </a:lnTo>
                    <a:lnTo>
                      <a:pt x="3532" y="6586"/>
                    </a:lnTo>
                    <a:lnTo>
                      <a:pt x="3627" y="6643"/>
                    </a:lnTo>
                    <a:lnTo>
                      <a:pt x="3684" y="6662"/>
                    </a:lnTo>
                    <a:lnTo>
                      <a:pt x="6089" y="6662"/>
                    </a:lnTo>
                    <a:lnTo>
                      <a:pt x="6147" y="6643"/>
                    </a:lnTo>
                    <a:lnTo>
                      <a:pt x="6242" y="6586"/>
                    </a:lnTo>
                    <a:lnTo>
                      <a:pt x="6299" y="6490"/>
                    </a:lnTo>
                    <a:lnTo>
                      <a:pt x="6318" y="6433"/>
                    </a:lnTo>
                    <a:lnTo>
                      <a:pt x="6338" y="6376"/>
                    </a:lnTo>
                    <a:lnTo>
                      <a:pt x="6338" y="5555"/>
                    </a:lnTo>
                    <a:lnTo>
                      <a:pt x="6357" y="5422"/>
                    </a:lnTo>
                    <a:lnTo>
                      <a:pt x="6414" y="5269"/>
                    </a:lnTo>
                    <a:lnTo>
                      <a:pt x="6509" y="5116"/>
                    </a:lnTo>
                    <a:lnTo>
                      <a:pt x="6624" y="4944"/>
                    </a:lnTo>
                    <a:lnTo>
                      <a:pt x="6777" y="4773"/>
                    </a:lnTo>
                    <a:lnTo>
                      <a:pt x="6948" y="4582"/>
                    </a:lnTo>
                    <a:lnTo>
                      <a:pt x="7330" y="4200"/>
                    </a:lnTo>
                    <a:lnTo>
                      <a:pt x="7750" y="3799"/>
                    </a:lnTo>
                    <a:lnTo>
                      <a:pt x="8151" y="3398"/>
                    </a:lnTo>
                    <a:lnTo>
                      <a:pt x="8533" y="2997"/>
                    </a:lnTo>
                    <a:lnTo>
                      <a:pt x="8704" y="2787"/>
                    </a:lnTo>
                    <a:lnTo>
                      <a:pt x="8838" y="2597"/>
                    </a:lnTo>
                    <a:lnTo>
                      <a:pt x="8857" y="2597"/>
                    </a:lnTo>
                    <a:lnTo>
                      <a:pt x="8857" y="2577"/>
                    </a:lnTo>
                    <a:lnTo>
                      <a:pt x="8876" y="2558"/>
                    </a:lnTo>
                    <a:lnTo>
                      <a:pt x="8876" y="2539"/>
                    </a:lnTo>
                    <a:lnTo>
                      <a:pt x="8895" y="2539"/>
                    </a:lnTo>
                    <a:lnTo>
                      <a:pt x="8895" y="2520"/>
                    </a:lnTo>
                    <a:lnTo>
                      <a:pt x="8914" y="2501"/>
                    </a:lnTo>
                    <a:lnTo>
                      <a:pt x="9086" y="2234"/>
                    </a:lnTo>
                    <a:lnTo>
                      <a:pt x="9239" y="1948"/>
                    </a:lnTo>
                    <a:lnTo>
                      <a:pt x="9392" y="1642"/>
                    </a:lnTo>
                    <a:lnTo>
                      <a:pt x="9506" y="1337"/>
                    </a:lnTo>
                    <a:lnTo>
                      <a:pt x="9602" y="1012"/>
                    </a:lnTo>
                    <a:lnTo>
                      <a:pt x="9697" y="688"/>
                    </a:lnTo>
                    <a:lnTo>
                      <a:pt x="9735" y="344"/>
                    </a:lnTo>
                    <a:lnTo>
                      <a:pt x="9773" y="1"/>
                    </a:lnTo>
                    <a:lnTo>
                      <a:pt x="9716" y="344"/>
                    </a:lnTo>
                    <a:lnTo>
                      <a:pt x="9621" y="707"/>
                    </a:lnTo>
                    <a:lnTo>
                      <a:pt x="9506" y="1050"/>
                    </a:lnTo>
                    <a:lnTo>
                      <a:pt x="9373" y="1375"/>
                    </a:lnTo>
                    <a:lnTo>
                      <a:pt x="9201" y="1718"/>
                    </a:lnTo>
                    <a:lnTo>
                      <a:pt x="9010" y="2043"/>
                    </a:lnTo>
                    <a:lnTo>
                      <a:pt x="8781" y="2348"/>
                    </a:lnTo>
                    <a:lnTo>
                      <a:pt x="8533" y="2635"/>
                    </a:lnTo>
                    <a:lnTo>
                      <a:pt x="8246" y="2902"/>
                    </a:lnTo>
                    <a:lnTo>
                      <a:pt x="7941" y="3150"/>
                    </a:lnTo>
                    <a:lnTo>
                      <a:pt x="7597" y="3379"/>
                    </a:lnTo>
                    <a:lnTo>
                      <a:pt x="7235" y="3570"/>
                    </a:lnTo>
                    <a:lnTo>
                      <a:pt x="6853" y="3742"/>
                    </a:lnTo>
                    <a:lnTo>
                      <a:pt x="6433" y="3875"/>
                    </a:lnTo>
                    <a:lnTo>
                      <a:pt x="5994" y="3990"/>
                    </a:lnTo>
                    <a:lnTo>
                      <a:pt x="5517" y="4066"/>
                    </a:lnTo>
                    <a:lnTo>
                      <a:pt x="5498" y="5154"/>
                    </a:lnTo>
                    <a:lnTo>
                      <a:pt x="5498" y="5975"/>
                    </a:lnTo>
                    <a:lnTo>
                      <a:pt x="5517" y="6471"/>
                    </a:lnTo>
                    <a:lnTo>
                      <a:pt x="5517" y="6586"/>
                    </a:lnTo>
                    <a:lnTo>
                      <a:pt x="5440" y="6586"/>
                    </a:lnTo>
                    <a:lnTo>
                      <a:pt x="5440" y="6185"/>
                    </a:lnTo>
                    <a:lnTo>
                      <a:pt x="5421" y="5154"/>
                    </a:lnTo>
                    <a:lnTo>
                      <a:pt x="5440" y="4066"/>
                    </a:lnTo>
                    <a:lnTo>
                      <a:pt x="5173" y="4085"/>
                    </a:lnTo>
                    <a:lnTo>
                      <a:pt x="4601" y="4085"/>
                    </a:lnTo>
                    <a:lnTo>
                      <a:pt x="4333" y="4066"/>
                    </a:lnTo>
                    <a:lnTo>
                      <a:pt x="4352" y="5154"/>
                    </a:lnTo>
                    <a:lnTo>
                      <a:pt x="4333" y="6185"/>
                    </a:lnTo>
                    <a:lnTo>
                      <a:pt x="4314" y="6586"/>
                    </a:lnTo>
                    <a:lnTo>
                      <a:pt x="4238" y="6586"/>
                    </a:lnTo>
                    <a:lnTo>
                      <a:pt x="4257" y="6471"/>
                    </a:lnTo>
                    <a:lnTo>
                      <a:pt x="4257" y="6185"/>
                    </a:lnTo>
                    <a:lnTo>
                      <a:pt x="4276" y="5154"/>
                    </a:lnTo>
                    <a:lnTo>
                      <a:pt x="4257" y="4066"/>
                    </a:lnTo>
                    <a:lnTo>
                      <a:pt x="3780" y="3990"/>
                    </a:lnTo>
                    <a:lnTo>
                      <a:pt x="3341" y="3875"/>
                    </a:lnTo>
                    <a:lnTo>
                      <a:pt x="2921" y="3723"/>
                    </a:lnTo>
                    <a:lnTo>
                      <a:pt x="2539" y="3551"/>
                    </a:lnTo>
                    <a:lnTo>
                      <a:pt x="2176" y="3341"/>
                    </a:lnTo>
                    <a:lnTo>
                      <a:pt x="1852" y="3112"/>
                    </a:lnTo>
                    <a:lnTo>
                      <a:pt x="1546" y="2864"/>
                    </a:lnTo>
                    <a:lnTo>
                      <a:pt x="1279" y="2597"/>
                    </a:lnTo>
                    <a:lnTo>
                      <a:pt x="1012" y="2291"/>
                    </a:lnTo>
                    <a:lnTo>
                      <a:pt x="802" y="1986"/>
                    </a:lnTo>
                    <a:lnTo>
                      <a:pt x="592" y="1680"/>
                    </a:lnTo>
                    <a:lnTo>
                      <a:pt x="420" y="1337"/>
                    </a:lnTo>
                    <a:lnTo>
                      <a:pt x="287" y="1012"/>
                    </a:lnTo>
                    <a:lnTo>
                      <a:pt x="153" y="669"/>
                    </a:lnTo>
                    <a:lnTo>
                      <a:pt x="58" y="3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57;p33"/>
              <p:cNvSpPr/>
              <p:nvPr/>
            </p:nvSpPr>
            <p:spPr>
              <a:xfrm>
                <a:off x="-1100144" y="1920963"/>
                <a:ext cx="501773" cy="342062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6663" fill="none" extrusionOk="0">
                    <a:moveTo>
                      <a:pt x="9773" y="1"/>
                    </a:moveTo>
                    <a:lnTo>
                      <a:pt x="9773" y="1"/>
                    </a:lnTo>
                    <a:lnTo>
                      <a:pt x="9716" y="344"/>
                    </a:lnTo>
                    <a:lnTo>
                      <a:pt x="9621" y="707"/>
                    </a:lnTo>
                    <a:lnTo>
                      <a:pt x="9506" y="1050"/>
                    </a:lnTo>
                    <a:lnTo>
                      <a:pt x="9373" y="1375"/>
                    </a:lnTo>
                    <a:lnTo>
                      <a:pt x="9201" y="1718"/>
                    </a:lnTo>
                    <a:lnTo>
                      <a:pt x="9010" y="2043"/>
                    </a:lnTo>
                    <a:lnTo>
                      <a:pt x="8781" y="2348"/>
                    </a:lnTo>
                    <a:lnTo>
                      <a:pt x="8533" y="2635"/>
                    </a:lnTo>
                    <a:lnTo>
                      <a:pt x="8246" y="2902"/>
                    </a:lnTo>
                    <a:lnTo>
                      <a:pt x="7941" y="3150"/>
                    </a:lnTo>
                    <a:lnTo>
                      <a:pt x="7597" y="3379"/>
                    </a:lnTo>
                    <a:lnTo>
                      <a:pt x="7235" y="3570"/>
                    </a:lnTo>
                    <a:lnTo>
                      <a:pt x="6853" y="3742"/>
                    </a:lnTo>
                    <a:lnTo>
                      <a:pt x="6433" y="3875"/>
                    </a:lnTo>
                    <a:lnTo>
                      <a:pt x="5994" y="3990"/>
                    </a:lnTo>
                    <a:lnTo>
                      <a:pt x="5517" y="4066"/>
                    </a:lnTo>
                    <a:lnTo>
                      <a:pt x="5517" y="4066"/>
                    </a:lnTo>
                    <a:lnTo>
                      <a:pt x="5498" y="5154"/>
                    </a:lnTo>
                    <a:lnTo>
                      <a:pt x="5498" y="5154"/>
                    </a:lnTo>
                    <a:lnTo>
                      <a:pt x="5498" y="5975"/>
                    </a:lnTo>
                    <a:lnTo>
                      <a:pt x="5517" y="6471"/>
                    </a:lnTo>
                    <a:lnTo>
                      <a:pt x="5517" y="6471"/>
                    </a:lnTo>
                    <a:lnTo>
                      <a:pt x="5517" y="6586"/>
                    </a:lnTo>
                    <a:lnTo>
                      <a:pt x="5440" y="6586"/>
                    </a:lnTo>
                    <a:lnTo>
                      <a:pt x="5440" y="6586"/>
                    </a:lnTo>
                    <a:lnTo>
                      <a:pt x="5440" y="6185"/>
                    </a:lnTo>
                    <a:lnTo>
                      <a:pt x="5421" y="5154"/>
                    </a:lnTo>
                    <a:lnTo>
                      <a:pt x="5421" y="5154"/>
                    </a:lnTo>
                    <a:lnTo>
                      <a:pt x="5440" y="4066"/>
                    </a:lnTo>
                    <a:lnTo>
                      <a:pt x="5440" y="4066"/>
                    </a:lnTo>
                    <a:lnTo>
                      <a:pt x="5173" y="4085"/>
                    </a:lnTo>
                    <a:lnTo>
                      <a:pt x="4887" y="4085"/>
                    </a:lnTo>
                    <a:lnTo>
                      <a:pt x="4887" y="4085"/>
                    </a:lnTo>
                    <a:lnTo>
                      <a:pt x="4601" y="4085"/>
                    </a:lnTo>
                    <a:lnTo>
                      <a:pt x="4333" y="4066"/>
                    </a:lnTo>
                    <a:lnTo>
                      <a:pt x="4333" y="4066"/>
                    </a:lnTo>
                    <a:lnTo>
                      <a:pt x="4352" y="5154"/>
                    </a:lnTo>
                    <a:lnTo>
                      <a:pt x="4352" y="5154"/>
                    </a:lnTo>
                    <a:lnTo>
                      <a:pt x="4333" y="6185"/>
                    </a:lnTo>
                    <a:lnTo>
                      <a:pt x="4314" y="6586"/>
                    </a:lnTo>
                    <a:lnTo>
                      <a:pt x="4238" y="6586"/>
                    </a:lnTo>
                    <a:lnTo>
                      <a:pt x="4238" y="6586"/>
                    </a:lnTo>
                    <a:lnTo>
                      <a:pt x="4257" y="6471"/>
                    </a:lnTo>
                    <a:lnTo>
                      <a:pt x="4257" y="6471"/>
                    </a:lnTo>
                    <a:lnTo>
                      <a:pt x="4257" y="6185"/>
                    </a:lnTo>
                    <a:lnTo>
                      <a:pt x="4257" y="6185"/>
                    </a:lnTo>
                    <a:lnTo>
                      <a:pt x="4276" y="5154"/>
                    </a:lnTo>
                    <a:lnTo>
                      <a:pt x="4276" y="5154"/>
                    </a:lnTo>
                    <a:lnTo>
                      <a:pt x="4257" y="4066"/>
                    </a:lnTo>
                    <a:lnTo>
                      <a:pt x="4257" y="4066"/>
                    </a:lnTo>
                    <a:lnTo>
                      <a:pt x="3780" y="3990"/>
                    </a:lnTo>
                    <a:lnTo>
                      <a:pt x="3341" y="3875"/>
                    </a:lnTo>
                    <a:lnTo>
                      <a:pt x="2921" y="3723"/>
                    </a:lnTo>
                    <a:lnTo>
                      <a:pt x="2539" y="3551"/>
                    </a:lnTo>
                    <a:lnTo>
                      <a:pt x="2176" y="3341"/>
                    </a:lnTo>
                    <a:lnTo>
                      <a:pt x="1852" y="3112"/>
                    </a:lnTo>
                    <a:lnTo>
                      <a:pt x="1546" y="2864"/>
                    </a:lnTo>
                    <a:lnTo>
                      <a:pt x="1279" y="2597"/>
                    </a:lnTo>
                    <a:lnTo>
                      <a:pt x="1012" y="2291"/>
                    </a:lnTo>
                    <a:lnTo>
                      <a:pt x="802" y="1986"/>
                    </a:lnTo>
                    <a:lnTo>
                      <a:pt x="592" y="1680"/>
                    </a:lnTo>
                    <a:lnTo>
                      <a:pt x="420" y="1337"/>
                    </a:lnTo>
                    <a:lnTo>
                      <a:pt x="287" y="1012"/>
                    </a:lnTo>
                    <a:lnTo>
                      <a:pt x="153" y="669"/>
                    </a:lnTo>
                    <a:lnTo>
                      <a:pt x="58" y="344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9" y="344"/>
                    </a:lnTo>
                    <a:lnTo>
                      <a:pt x="77" y="688"/>
                    </a:lnTo>
                    <a:lnTo>
                      <a:pt x="172" y="1031"/>
                    </a:lnTo>
                    <a:lnTo>
                      <a:pt x="268" y="1356"/>
                    </a:lnTo>
                    <a:lnTo>
                      <a:pt x="382" y="1661"/>
                    </a:lnTo>
                    <a:lnTo>
                      <a:pt x="535" y="1967"/>
                    </a:lnTo>
                    <a:lnTo>
                      <a:pt x="707" y="2253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78" y="2539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58"/>
                    </a:lnTo>
                    <a:lnTo>
                      <a:pt x="897" y="2577"/>
                    </a:lnTo>
                    <a:lnTo>
                      <a:pt x="89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7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917" y="2597"/>
                    </a:lnTo>
                    <a:lnTo>
                      <a:pt x="1069" y="2787"/>
                    </a:lnTo>
                    <a:lnTo>
                      <a:pt x="1241" y="2997"/>
                    </a:lnTo>
                    <a:lnTo>
                      <a:pt x="1604" y="3398"/>
                    </a:lnTo>
                    <a:lnTo>
                      <a:pt x="2024" y="3799"/>
                    </a:lnTo>
                    <a:lnTo>
                      <a:pt x="2444" y="4200"/>
                    </a:lnTo>
                    <a:lnTo>
                      <a:pt x="2825" y="4582"/>
                    </a:lnTo>
                    <a:lnTo>
                      <a:pt x="2997" y="4773"/>
                    </a:lnTo>
                    <a:lnTo>
                      <a:pt x="3150" y="4944"/>
                    </a:lnTo>
                    <a:lnTo>
                      <a:pt x="3264" y="5116"/>
                    </a:lnTo>
                    <a:lnTo>
                      <a:pt x="3360" y="5269"/>
                    </a:lnTo>
                    <a:lnTo>
                      <a:pt x="3417" y="5422"/>
                    </a:lnTo>
                    <a:lnTo>
                      <a:pt x="3436" y="5555"/>
                    </a:lnTo>
                    <a:lnTo>
                      <a:pt x="3436" y="6376"/>
                    </a:lnTo>
                    <a:lnTo>
                      <a:pt x="3436" y="6376"/>
                    </a:lnTo>
                    <a:lnTo>
                      <a:pt x="3455" y="6433"/>
                    </a:lnTo>
                    <a:lnTo>
                      <a:pt x="3455" y="6490"/>
                    </a:lnTo>
                    <a:lnTo>
                      <a:pt x="3532" y="6586"/>
                    </a:lnTo>
                    <a:lnTo>
                      <a:pt x="3627" y="6643"/>
                    </a:lnTo>
                    <a:lnTo>
                      <a:pt x="3684" y="6662"/>
                    </a:lnTo>
                    <a:lnTo>
                      <a:pt x="3742" y="6662"/>
                    </a:lnTo>
                    <a:lnTo>
                      <a:pt x="4524" y="6662"/>
                    </a:lnTo>
                    <a:lnTo>
                      <a:pt x="5250" y="6662"/>
                    </a:lnTo>
                    <a:lnTo>
                      <a:pt x="6032" y="6662"/>
                    </a:lnTo>
                    <a:lnTo>
                      <a:pt x="6032" y="6662"/>
                    </a:lnTo>
                    <a:lnTo>
                      <a:pt x="6089" y="6662"/>
                    </a:lnTo>
                    <a:lnTo>
                      <a:pt x="6147" y="6643"/>
                    </a:lnTo>
                    <a:lnTo>
                      <a:pt x="6242" y="6586"/>
                    </a:lnTo>
                    <a:lnTo>
                      <a:pt x="6299" y="6490"/>
                    </a:lnTo>
                    <a:lnTo>
                      <a:pt x="6318" y="6433"/>
                    </a:lnTo>
                    <a:lnTo>
                      <a:pt x="6338" y="6376"/>
                    </a:lnTo>
                    <a:lnTo>
                      <a:pt x="6338" y="5555"/>
                    </a:lnTo>
                    <a:lnTo>
                      <a:pt x="6338" y="5555"/>
                    </a:lnTo>
                    <a:lnTo>
                      <a:pt x="6338" y="5555"/>
                    </a:lnTo>
                    <a:lnTo>
                      <a:pt x="6357" y="5422"/>
                    </a:lnTo>
                    <a:lnTo>
                      <a:pt x="6414" y="5269"/>
                    </a:lnTo>
                    <a:lnTo>
                      <a:pt x="6509" y="5116"/>
                    </a:lnTo>
                    <a:lnTo>
                      <a:pt x="6624" y="4944"/>
                    </a:lnTo>
                    <a:lnTo>
                      <a:pt x="6777" y="4773"/>
                    </a:lnTo>
                    <a:lnTo>
                      <a:pt x="6948" y="4582"/>
                    </a:lnTo>
                    <a:lnTo>
                      <a:pt x="7330" y="4200"/>
                    </a:lnTo>
                    <a:lnTo>
                      <a:pt x="7750" y="3799"/>
                    </a:lnTo>
                    <a:lnTo>
                      <a:pt x="8151" y="3398"/>
                    </a:lnTo>
                    <a:lnTo>
                      <a:pt x="8533" y="2997"/>
                    </a:lnTo>
                    <a:lnTo>
                      <a:pt x="8704" y="278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38" y="2597"/>
                    </a:lnTo>
                    <a:lnTo>
                      <a:pt x="8857" y="2597"/>
                    </a:lnTo>
                    <a:lnTo>
                      <a:pt x="8857" y="259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57" y="2577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58"/>
                    </a:lnTo>
                    <a:lnTo>
                      <a:pt x="8876" y="2539"/>
                    </a:lnTo>
                    <a:lnTo>
                      <a:pt x="8876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39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895" y="2520"/>
                    </a:lnTo>
                    <a:lnTo>
                      <a:pt x="8914" y="2501"/>
                    </a:lnTo>
                    <a:lnTo>
                      <a:pt x="8914" y="2501"/>
                    </a:lnTo>
                    <a:lnTo>
                      <a:pt x="8914" y="2501"/>
                    </a:lnTo>
                    <a:lnTo>
                      <a:pt x="8914" y="2501"/>
                    </a:lnTo>
                    <a:lnTo>
                      <a:pt x="9086" y="2234"/>
                    </a:lnTo>
                    <a:lnTo>
                      <a:pt x="9239" y="1948"/>
                    </a:lnTo>
                    <a:lnTo>
                      <a:pt x="9392" y="1642"/>
                    </a:lnTo>
                    <a:lnTo>
                      <a:pt x="9506" y="1337"/>
                    </a:lnTo>
                    <a:lnTo>
                      <a:pt x="9602" y="1012"/>
                    </a:lnTo>
                    <a:lnTo>
                      <a:pt x="9697" y="688"/>
                    </a:lnTo>
                    <a:lnTo>
                      <a:pt x="9735" y="344"/>
                    </a:lnTo>
                    <a:lnTo>
                      <a:pt x="977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58;p33"/>
              <p:cNvSpPr/>
              <p:nvPr/>
            </p:nvSpPr>
            <p:spPr>
              <a:xfrm>
                <a:off x="-882624" y="2129704"/>
                <a:ext cx="65712" cy="129371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2520" extrusionOk="0">
                    <a:moveTo>
                      <a:pt x="20" y="0"/>
                    </a:moveTo>
                    <a:lnTo>
                      <a:pt x="39" y="1088"/>
                    </a:lnTo>
                    <a:lnTo>
                      <a:pt x="20" y="2119"/>
                    </a:lnTo>
                    <a:lnTo>
                      <a:pt x="20" y="2405"/>
                    </a:lnTo>
                    <a:lnTo>
                      <a:pt x="1" y="2520"/>
                    </a:lnTo>
                    <a:lnTo>
                      <a:pt x="77" y="2520"/>
                    </a:lnTo>
                    <a:lnTo>
                      <a:pt x="96" y="2119"/>
                    </a:lnTo>
                    <a:lnTo>
                      <a:pt x="115" y="1088"/>
                    </a:lnTo>
                    <a:lnTo>
                      <a:pt x="96" y="0"/>
                    </a:lnTo>
                    <a:close/>
                    <a:moveTo>
                      <a:pt x="1203" y="0"/>
                    </a:moveTo>
                    <a:lnTo>
                      <a:pt x="1184" y="1088"/>
                    </a:lnTo>
                    <a:lnTo>
                      <a:pt x="1203" y="2119"/>
                    </a:lnTo>
                    <a:lnTo>
                      <a:pt x="1203" y="2520"/>
                    </a:lnTo>
                    <a:lnTo>
                      <a:pt x="1280" y="2520"/>
                    </a:lnTo>
                    <a:lnTo>
                      <a:pt x="1280" y="2405"/>
                    </a:lnTo>
                    <a:lnTo>
                      <a:pt x="1261" y="1909"/>
                    </a:lnTo>
                    <a:lnTo>
                      <a:pt x="1261" y="1088"/>
                    </a:lnTo>
                    <a:lnTo>
                      <a:pt x="12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59;p33"/>
              <p:cNvSpPr/>
              <p:nvPr/>
            </p:nvSpPr>
            <p:spPr>
              <a:xfrm>
                <a:off x="-929650" y="2223756"/>
                <a:ext cx="160789" cy="144104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807" extrusionOk="0">
                    <a:moveTo>
                      <a:pt x="1" y="1"/>
                    </a:moveTo>
                    <a:lnTo>
                      <a:pt x="1" y="1490"/>
                    </a:lnTo>
                    <a:lnTo>
                      <a:pt x="20" y="1681"/>
                    </a:lnTo>
                    <a:lnTo>
                      <a:pt x="58" y="1852"/>
                    </a:lnTo>
                    <a:lnTo>
                      <a:pt x="115" y="2024"/>
                    </a:lnTo>
                    <a:lnTo>
                      <a:pt x="211" y="2177"/>
                    </a:lnTo>
                    <a:lnTo>
                      <a:pt x="306" y="2310"/>
                    </a:lnTo>
                    <a:lnTo>
                      <a:pt x="421" y="2444"/>
                    </a:lnTo>
                    <a:lnTo>
                      <a:pt x="554" y="2539"/>
                    </a:lnTo>
                    <a:lnTo>
                      <a:pt x="688" y="2635"/>
                    </a:lnTo>
                    <a:lnTo>
                      <a:pt x="841" y="2711"/>
                    </a:lnTo>
                    <a:lnTo>
                      <a:pt x="993" y="2749"/>
                    </a:lnTo>
                    <a:lnTo>
                      <a:pt x="1165" y="2788"/>
                    </a:lnTo>
                    <a:lnTo>
                      <a:pt x="1337" y="2807"/>
                    </a:lnTo>
                    <a:lnTo>
                      <a:pt x="1795" y="2807"/>
                    </a:lnTo>
                    <a:lnTo>
                      <a:pt x="1967" y="2788"/>
                    </a:lnTo>
                    <a:lnTo>
                      <a:pt x="2119" y="2749"/>
                    </a:lnTo>
                    <a:lnTo>
                      <a:pt x="2291" y="2711"/>
                    </a:lnTo>
                    <a:lnTo>
                      <a:pt x="2444" y="2635"/>
                    </a:lnTo>
                    <a:lnTo>
                      <a:pt x="2578" y="2539"/>
                    </a:lnTo>
                    <a:lnTo>
                      <a:pt x="2711" y="2444"/>
                    </a:lnTo>
                    <a:lnTo>
                      <a:pt x="2826" y="2310"/>
                    </a:lnTo>
                    <a:lnTo>
                      <a:pt x="2921" y="2177"/>
                    </a:lnTo>
                    <a:lnTo>
                      <a:pt x="3017" y="2024"/>
                    </a:lnTo>
                    <a:lnTo>
                      <a:pt x="3074" y="1852"/>
                    </a:lnTo>
                    <a:lnTo>
                      <a:pt x="3112" y="1681"/>
                    </a:lnTo>
                    <a:lnTo>
                      <a:pt x="3131" y="1490"/>
                    </a:lnTo>
                    <a:lnTo>
                      <a:pt x="313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60;p33"/>
              <p:cNvSpPr/>
              <p:nvPr/>
            </p:nvSpPr>
            <p:spPr>
              <a:xfrm>
                <a:off x="-939455" y="2233562"/>
                <a:ext cx="180349" cy="42199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822" extrusionOk="0">
                    <a:moveTo>
                      <a:pt x="153" y="1"/>
                    </a:moveTo>
                    <a:lnTo>
                      <a:pt x="77" y="39"/>
                    </a:lnTo>
                    <a:lnTo>
                      <a:pt x="20" y="96"/>
                    </a:lnTo>
                    <a:lnTo>
                      <a:pt x="1" y="153"/>
                    </a:lnTo>
                    <a:lnTo>
                      <a:pt x="1" y="230"/>
                    </a:lnTo>
                    <a:lnTo>
                      <a:pt x="39" y="306"/>
                    </a:lnTo>
                    <a:lnTo>
                      <a:pt x="96" y="363"/>
                    </a:lnTo>
                    <a:lnTo>
                      <a:pt x="173" y="382"/>
                    </a:lnTo>
                    <a:lnTo>
                      <a:pt x="3284" y="821"/>
                    </a:lnTo>
                    <a:lnTo>
                      <a:pt x="3322" y="821"/>
                    </a:lnTo>
                    <a:lnTo>
                      <a:pt x="3379" y="802"/>
                    </a:lnTo>
                    <a:lnTo>
                      <a:pt x="3437" y="764"/>
                    </a:lnTo>
                    <a:lnTo>
                      <a:pt x="3494" y="707"/>
                    </a:lnTo>
                    <a:lnTo>
                      <a:pt x="3513" y="650"/>
                    </a:lnTo>
                    <a:lnTo>
                      <a:pt x="3494" y="573"/>
                    </a:lnTo>
                    <a:lnTo>
                      <a:pt x="3475" y="497"/>
                    </a:lnTo>
                    <a:lnTo>
                      <a:pt x="3418" y="459"/>
                    </a:lnTo>
                    <a:lnTo>
                      <a:pt x="3341" y="421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61;p33"/>
              <p:cNvSpPr/>
              <p:nvPr/>
            </p:nvSpPr>
            <p:spPr>
              <a:xfrm>
                <a:off x="-939455" y="2267856"/>
                <a:ext cx="180349" cy="42199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822" extrusionOk="0">
                    <a:moveTo>
                      <a:pt x="230" y="1"/>
                    </a:moveTo>
                    <a:lnTo>
                      <a:pt x="153" y="20"/>
                    </a:lnTo>
                    <a:lnTo>
                      <a:pt x="77" y="39"/>
                    </a:lnTo>
                    <a:lnTo>
                      <a:pt x="20" y="96"/>
                    </a:lnTo>
                    <a:lnTo>
                      <a:pt x="1" y="173"/>
                    </a:lnTo>
                    <a:lnTo>
                      <a:pt x="1" y="249"/>
                    </a:lnTo>
                    <a:lnTo>
                      <a:pt x="39" y="325"/>
                    </a:lnTo>
                    <a:lnTo>
                      <a:pt x="96" y="363"/>
                    </a:lnTo>
                    <a:lnTo>
                      <a:pt x="173" y="402"/>
                    </a:lnTo>
                    <a:lnTo>
                      <a:pt x="3284" y="822"/>
                    </a:lnTo>
                    <a:lnTo>
                      <a:pt x="3379" y="822"/>
                    </a:lnTo>
                    <a:lnTo>
                      <a:pt x="3437" y="783"/>
                    </a:lnTo>
                    <a:lnTo>
                      <a:pt x="3494" y="726"/>
                    </a:lnTo>
                    <a:lnTo>
                      <a:pt x="3513" y="650"/>
                    </a:lnTo>
                    <a:lnTo>
                      <a:pt x="3494" y="573"/>
                    </a:lnTo>
                    <a:lnTo>
                      <a:pt x="3475" y="516"/>
                    </a:lnTo>
                    <a:lnTo>
                      <a:pt x="3418" y="459"/>
                    </a:lnTo>
                    <a:lnTo>
                      <a:pt x="3341" y="440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2;p33"/>
              <p:cNvSpPr/>
              <p:nvPr/>
            </p:nvSpPr>
            <p:spPr>
              <a:xfrm>
                <a:off x="-937504" y="2304101"/>
                <a:ext cx="171570" cy="40249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784" extrusionOk="0">
                    <a:moveTo>
                      <a:pt x="154" y="1"/>
                    </a:moveTo>
                    <a:lnTo>
                      <a:pt x="77" y="39"/>
                    </a:lnTo>
                    <a:lnTo>
                      <a:pt x="20" y="77"/>
                    </a:lnTo>
                    <a:lnTo>
                      <a:pt x="1" y="154"/>
                    </a:lnTo>
                    <a:lnTo>
                      <a:pt x="1" y="230"/>
                    </a:lnTo>
                    <a:lnTo>
                      <a:pt x="39" y="306"/>
                    </a:lnTo>
                    <a:lnTo>
                      <a:pt x="96" y="345"/>
                    </a:lnTo>
                    <a:lnTo>
                      <a:pt x="173" y="383"/>
                    </a:lnTo>
                    <a:lnTo>
                      <a:pt x="3131" y="784"/>
                    </a:lnTo>
                    <a:lnTo>
                      <a:pt x="3227" y="784"/>
                    </a:lnTo>
                    <a:lnTo>
                      <a:pt x="3284" y="745"/>
                    </a:lnTo>
                    <a:lnTo>
                      <a:pt x="3322" y="688"/>
                    </a:lnTo>
                    <a:lnTo>
                      <a:pt x="3341" y="631"/>
                    </a:lnTo>
                    <a:lnTo>
                      <a:pt x="3341" y="535"/>
                    </a:lnTo>
                    <a:lnTo>
                      <a:pt x="3303" y="478"/>
                    </a:lnTo>
                    <a:lnTo>
                      <a:pt x="3246" y="421"/>
                    </a:lnTo>
                    <a:lnTo>
                      <a:pt x="3170" y="402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63;p33"/>
              <p:cNvSpPr/>
              <p:nvPr/>
            </p:nvSpPr>
            <p:spPr>
              <a:xfrm>
                <a:off x="-1542116" y="1669097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extrusionOk="0">
                    <a:moveTo>
                      <a:pt x="821" y="1"/>
                    </a:moveTo>
                    <a:lnTo>
                      <a:pt x="650" y="20"/>
                    </a:lnTo>
                    <a:lnTo>
                      <a:pt x="497" y="58"/>
                    </a:lnTo>
                    <a:lnTo>
                      <a:pt x="363" y="154"/>
                    </a:lnTo>
                    <a:lnTo>
                      <a:pt x="230" y="268"/>
                    </a:lnTo>
                    <a:lnTo>
                      <a:pt x="134" y="421"/>
                    </a:lnTo>
                    <a:lnTo>
                      <a:pt x="58" y="574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00"/>
                    </a:lnTo>
                    <a:lnTo>
                      <a:pt x="20" y="4410"/>
                    </a:lnTo>
                    <a:lnTo>
                      <a:pt x="58" y="4582"/>
                    </a:lnTo>
                    <a:lnTo>
                      <a:pt x="134" y="4735"/>
                    </a:lnTo>
                    <a:lnTo>
                      <a:pt x="230" y="4887"/>
                    </a:lnTo>
                    <a:lnTo>
                      <a:pt x="363" y="5002"/>
                    </a:lnTo>
                    <a:lnTo>
                      <a:pt x="497" y="5097"/>
                    </a:lnTo>
                    <a:lnTo>
                      <a:pt x="650" y="5155"/>
                    </a:lnTo>
                    <a:lnTo>
                      <a:pt x="821" y="5174"/>
                    </a:lnTo>
                    <a:lnTo>
                      <a:pt x="8380" y="5174"/>
                    </a:lnTo>
                    <a:lnTo>
                      <a:pt x="7426" y="4315"/>
                    </a:lnTo>
                    <a:lnTo>
                      <a:pt x="7426" y="955"/>
                    </a:lnTo>
                    <a:lnTo>
                      <a:pt x="7407" y="764"/>
                    </a:lnTo>
                    <a:lnTo>
                      <a:pt x="7369" y="574"/>
                    </a:lnTo>
                    <a:lnTo>
                      <a:pt x="7292" y="421"/>
                    </a:lnTo>
                    <a:lnTo>
                      <a:pt x="7197" y="268"/>
                    </a:lnTo>
                    <a:lnTo>
                      <a:pt x="7063" y="154"/>
                    </a:lnTo>
                    <a:lnTo>
                      <a:pt x="6930" y="58"/>
                    </a:lnTo>
                    <a:lnTo>
                      <a:pt x="6777" y="20"/>
                    </a:lnTo>
                    <a:lnTo>
                      <a:pt x="66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64;p33"/>
              <p:cNvSpPr/>
              <p:nvPr/>
            </p:nvSpPr>
            <p:spPr>
              <a:xfrm>
                <a:off x="-1542116" y="1669097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fill="none" extrusionOk="0">
                    <a:moveTo>
                      <a:pt x="6624" y="1"/>
                    </a:moveTo>
                    <a:lnTo>
                      <a:pt x="821" y="1"/>
                    </a:lnTo>
                    <a:lnTo>
                      <a:pt x="821" y="1"/>
                    </a:lnTo>
                    <a:lnTo>
                      <a:pt x="650" y="20"/>
                    </a:lnTo>
                    <a:lnTo>
                      <a:pt x="497" y="58"/>
                    </a:lnTo>
                    <a:lnTo>
                      <a:pt x="363" y="154"/>
                    </a:lnTo>
                    <a:lnTo>
                      <a:pt x="230" y="268"/>
                    </a:lnTo>
                    <a:lnTo>
                      <a:pt x="134" y="421"/>
                    </a:lnTo>
                    <a:lnTo>
                      <a:pt x="58" y="574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00"/>
                    </a:lnTo>
                    <a:lnTo>
                      <a:pt x="1" y="4200"/>
                    </a:lnTo>
                    <a:lnTo>
                      <a:pt x="20" y="4410"/>
                    </a:lnTo>
                    <a:lnTo>
                      <a:pt x="58" y="4582"/>
                    </a:lnTo>
                    <a:lnTo>
                      <a:pt x="134" y="4735"/>
                    </a:lnTo>
                    <a:lnTo>
                      <a:pt x="230" y="4887"/>
                    </a:lnTo>
                    <a:lnTo>
                      <a:pt x="363" y="5002"/>
                    </a:lnTo>
                    <a:lnTo>
                      <a:pt x="497" y="5097"/>
                    </a:lnTo>
                    <a:lnTo>
                      <a:pt x="650" y="5155"/>
                    </a:lnTo>
                    <a:lnTo>
                      <a:pt x="821" y="5174"/>
                    </a:lnTo>
                    <a:lnTo>
                      <a:pt x="8380" y="5174"/>
                    </a:lnTo>
                    <a:lnTo>
                      <a:pt x="7426" y="4315"/>
                    </a:lnTo>
                    <a:lnTo>
                      <a:pt x="7426" y="955"/>
                    </a:lnTo>
                    <a:lnTo>
                      <a:pt x="7426" y="955"/>
                    </a:lnTo>
                    <a:lnTo>
                      <a:pt x="7407" y="764"/>
                    </a:lnTo>
                    <a:lnTo>
                      <a:pt x="7369" y="574"/>
                    </a:lnTo>
                    <a:lnTo>
                      <a:pt x="7292" y="421"/>
                    </a:lnTo>
                    <a:lnTo>
                      <a:pt x="7197" y="268"/>
                    </a:lnTo>
                    <a:lnTo>
                      <a:pt x="7063" y="154"/>
                    </a:lnTo>
                    <a:lnTo>
                      <a:pt x="6930" y="58"/>
                    </a:lnTo>
                    <a:lnTo>
                      <a:pt x="6777" y="20"/>
                    </a:lnTo>
                    <a:lnTo>
                      <a:pt x="6624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65;p33"/>
              <p:cNvSpPr/>
              <p:nvPr/>
            </p:nvSpPr>
            <p:spPr>
              <a:xfrm>
                <a:off x="-1466649" y="1739687"/>
                <a:ext cx="215618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7" extrusionOk="0">
                    <a:moveTo>
                      <a:pt x="19" y="0"/>
                    </a:moveTo>
                    <a:lnTo>
                      <a:pt x="0" y="38"/>
                    </a:lnTo>
                    <a:lnTo>
                      <a:pt x="19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166;p33"/>
              <p:cNvSpPr/>
              <p:nvPr/>
            </p:nvSpPr>
            <p:spPr>
              <a:xfrm>
                <a:off x="-1466649" y="1799445"/>
                <a:ext cx="215618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7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167;p33"/>
              <p:cNvSpPr/>
              <p:nvPr/>
            </p:nvSpPr>
            <p:spPr>
              <a:xfrm>
                <a:off x="-1466649" y="1859203"/>
                <a:ext cx="126444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78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77"/>
                    </a:lnTo>
                    <a:lnTo>
                      <a:pt x="2444" y="77"/>
                    </a:lnTo>
                    <a:lnTo>
                      <a:pt x="2463" y="39"/>
                    </a:lnTo>
                    <a:lnTo>
                      <a:pt x="2444" y="20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168;p33"/>
              <p:cNvSpPr/>
              <p:nvPr/>
            </p:nvSpPr>
            <p:spPr>
              <a:xfrm>
                <a:off x="-598415" y="1686757"/>
                <a:ext cx="430260" cy="35869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6987" extrusionOk="0">
                    <a:moveTo>
                      <a:pt x="1756" y="0"/>
                    </a:moveTo>
                    <a:lnTo>
                      <a:pt x="1604" y="20"/>
                    </a:lnTo>
                    <a:lnTo>
                      <a:pt x="1451" y="77"/>
                    </a:lnTo>
                    <a:lnTo>
                      <a:pt x="1298" y="172"/>
                    </a:lnTo>
                    <a:lnTo>
                      <a:pt x="1184" y="287"/>
                    </a:lnTo>
                    <a:lnTo>
                      <a:pt x="1088" y="439"/>
                    </a:lnTo>
                    <a:lnTo>
                      <a:pt x="1012" y="592"/>
                    </a:lnTo>
                    <a:lnTo>
                      <a:pt x="974" y="764"/>
                    </a:lnTo>
                    <a:lnTo>
                      <a:pt x="955" y="974"/>
                    </a:lnTo>
                    <a:lnTo>
                      <a:pt x="955" y="6128"/>
                    </a:lnTo>
                    <a:lnTo>
                      <a:pt x="0" y="6987"/>
                    </a:lnTo>
                    <a:lnTo>
                      <a:pt x="7559" y="6987"/>
                    </a:lnTo>
                    <a:lnTo>
                      <a:pt x="7731" y="6968"/>
                    </a:lnTo>
                    <a:lnTo>
                      <a:pt x="7884" y="6910"/>
                    </a:lnTo>
                    <a:lnTo>
                      <a:pt x="8017" y="6815"/>
                    </a:lnTo>
                    <a:lnTo>
                      <a:pt x="8132" y="6700"/>
                    </a:lnTo>
                    <a:lnTo>
                      <a:pt x="8246" y="6567"/>
                    </a:lnTo>
                    <a:lnTo>
                      <a:pt x="8304" y="6395"/>
                    </a:lnTo>
                    <a:lnTo>
                      <a:pt x="8361" y="6223"/>
                    </a:lnTo>
                    <a:lnTo>
                      <a:pt x="8380" y="6032"/>
                    </a:lnTo>
                    <a:lnTo>
                      <a:pt x="8380" y="974"/>
                    </a:lnTo>
                    <a:lnTo>
                      <a:pt x="8361" y="764"/>
                    </a:lnTo>
                    <a:lnTo>
                      <a:pt x="8304" y="592"/>
                    </a:lnTo>
                    <a:lnTo>
                      <a:pt x="8246" y="439"/>
                    </a:lnTo>
                    <a:lnTo>
                      <a:pt x="8132" y="287"/>
                    </a:lnTo>
                    <a:lnTo>
                      <a:pt x="8017" y="172"/>
                    </a:lnTo>
                    <a:lnTo>
                      <a:pt x="7884" y="77"/>
                    </a:lnTo>
                    <a:lnTo>
                      <a:pt x="7731" y="20"/>
                    </a:lnTo>
                    <a:lnTo>
                      <a:pt x="75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169;p33"/>
              <p:cNvSpPr/>
              <p:nvPr/>
            </p:nvSpPr>
            <p:spPr>
              <a:xfrm>
                <a:off x="-598415" y="1686757"/>
                <a:ext cx="430260" cy="35869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6987" fill="none" extrusionOk="0">
                    <a:moveTo>
                      <a:pt x="7559" y="0"/>
                    </a:moveTo>
                    <a:lnTo>
                      <a:pt x="1756" y="0"/>
                    </a:lnTo>
                    <a:lnTo>
                      <a:pt x="1756" y="0"/>
                    </a:lnTo>
                    <a:lnTo>
                      <a:pt x="1604" y="20"/>
                    </a:lnTo>
                    <a:lnTo>
                      <a:pt x="1451" y="77"/>
                    </a:lnTo>
                    <a:lnTo>
                      <a:pt x="1298" y="172"/>
                    </a:lnTo>
                    <a:lnTo>
                      <a:pt x="1184" y="287"/>
                    </a:lnTo>
                    <a:lnTo>
                      <a:pt x="1088" y="439"/>
                    </a:lnTo>
                    <a:lnTo>
                      <a:pt x="1012" y="592"/>
                    </a:lnTo>
                    <a:lnTo>
                      <a:pt x="974" y="764"/>
                    </a:lnTo>
                    <a:lnTo>
                      <a:pt x="955" y="974"/>
                    </a:lnTo>
                    <a:lnTo>
                      <a:pt x="955" y="6128"/>
                    </a:lnTo>
                    <a:lnTo>
                      <a:pt x="0" y="6987"/>
                    </a:lnTo>
                    <a:lnTo>
                      <a:pt x="7559" y="6987"/>
                    </a:lnTo>
                    <a:lnTo>
                      <a:pt x="7559" y="6987"/>
                    </a:lnTo>
                    <a:lnTo>
                      <a:pt x="7731" y="6968"/>
                    </a:lnTo>
                    <a:lnTo>
                      <a:pt x="7884" y="6910"/>
                    </a:lnTo>
                    <a:lnTo>
                      <a:pt x="8017" y="6815"/>
                    </a:lnTo>
                    <a:lnTo>
                      <a:pt x="8132" y="6700"/>
                    </a:lnTo>
                    <a:lnTo>
                      <a:pt x="8246" y="6567"/>
                    </a:lnTo>
                    <a:lnTo>
                      <a:pt x="8304" y="6395"/>
                    </a:lnTo>
                    <a:lnTo>
                      <a:pt x="8361" y="6223"/>
                    </a:lnTo>
                    <a:lnTo>
                      <a:pt x="8380" y="6032"/>
                    </a:lnTo>
                    <a:lnTo>
                      <a:pt x="8380" y="974"/>
                    </a:lnTo>
                    <a:lnTo>
                      <a:pt x="8380" y="974"/>
                    </a:lnTo>
                    <a:lnTo>
                      <a:pt x="8361" y="764"/>
                    </a:lnTo>
                    <a:lnTo>
                      <a:pt x="8304" y="592"/>
                    </a:lnTo>
                    <a:lnTo>
                      <a:pt x="8246" y="439"/>
                    </a:lnTo>
                    <a:lnTo>
                      <a:pt x="8132" y="287"/>
                    </a:lnTo>
                    <a:lnTo>
                      <a:pt x="8017" y="172"/>
                    </a:lnTo>
                    <a:lnTo>
                      <a:pt x="7884" y="77"/>
                    </a:lnTo>
                    <a:lnTo>
                      <a:pt x="7731" y="20"/>
                    </a:lnTo>
                    <a:lnTo>
                      <a:pt x="7559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170;p33"/>
              <p:cNvSpPr/>
              <p:nvPr/>
            </p:nvSpPr>
            <p:spPr>
              <a:xfrm>
                <a:off x="-460263" y="17396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20" y="0"/>
                    </a:moveTo>
                    <a:lnTo>
                      <a:pt x="1" y="38"/>
                    </a:lnTo>
                    <a:lnTo>
                      <a:pt x="20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171;p33"/>
              <p:cNvSpPr/>
              <p:nvPr/>
            </p:nvSpPr>
            <p:spPr>
              <a:xfrm>
                <a:off x="-460263" y="17396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20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38"/>
                    </a:lnTo>
                    <a:lnTo>
                      <a:pt x="4200" y="0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172;p33"/>
              <p:cNvSpPr/>
              <p:nvPr/>
            </p:nvSpPr>
            <p:spPr>
              <a:xfrm>
                <a:off x="-460263" y="1799445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39" y="1"/>
                    </a:moveTo>
                    <a:lnTo>
                      <a:pt x="20" y="20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173;p33"/>
              <p:cNvSpPr/>
              <p:nvPr/>
            </p:nvSpPr>
            <p:spPr>
              <a:xfrm>
                <a:off x="-460263" y="1799445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2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174;p33"/>
              <p:cNvSpPr/>
              <p:nvPr/>
            </p:nvSpPr>
            <p:spPr>
              <a:xfrm>
                <a:off x="-460263" y="1859203"/>
                <a:ext cx="215669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extrusionOk="0">
                    <a:moveTo>
                      <a:pt x="39" y="1"/>
                    </a:moveTo>
                    <a:lnTo>
                      <a:pt x="20" y="20"/>
                    </a:lnTo>
                    <a:lnTo>
                      <a:pt x="1" y="39"/>
                    </a:lnTo>
                    <a:lnTo>
                      <a:pt x="20" y="77"/>
                    </a:lnTo>
                    <a:lnTo>
                      <a:pt x="4200" y="77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175;p33"/>
              <p:cNvSpPr/>
              <p:nvPr/>
            </p:nvSpPr>
            <p:spPr>
              <a:xfrm>
                <a:off x="-460263" y="1859203"/>
                <a:ext cx="215669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2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7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77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176;p33"/>
              <p:cNvSpPr/>
              <p:nvPr/>
            </p:nvSpPr>
            <p:spPr>
              <a:xfrm>
                <a:off x="-460263" y="19199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20" y="0"/>
                    </a:move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177;p33"/>
              <p:cNvSpPr/>
              <p:nvPr/>
            </p:nvSpPr>
            <p:spPr>
              <a:xfrm>
                <a:off x="-460263" y="1919987"/>
                <a:ext cx="215669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200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200" y="0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178;p33"/>
              <p:cNvSpPr/>
              <p:nvPr/>
            </p:nvSpPr>
            <p:spPr>
              <a:xfrm>
                <a:off x="-460263" y="1979745"/>
                <a:ext cx="137276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78" extrusionOk="0">
                    <a:moveTo>
                      <a:pt x="39" y="1"/>
                    </a:moveTo>
                    <a:lnTo>
                      <a:pt x="20" y="20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635" y="77"/>
                    </a:lnTo>
                    <a:lnTo>
                      <a:pt x="2673" y="58"/>
                    </a:lnTo>
                    <a:lnTo>
                      <a:pt x="2673" y="39"/>
                    </a:lnTo>
                    <a:lnTo>
                      <a:pt x="2673" y="20"/>
                    </a:lnTo>
                    <a:lnTo>
                      <a:pt x="26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179;p33"/>
              <p:cNvSpPr/>
              <p:nvPr/>
            </p:nvSpPr>
            <p:spPr>
              <a:xfrm>
                <a:off x="-460263" y="1979745"/>
                <a:ext cx="137276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78" fill="none" extrusionOk="0">
                    <a:moveTo>
                      <a:pt x="2635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2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635" y="77"/>
                    </a:lnTo>
                    <a:lnTo>
                      <a:pt x="2635" y="77"/>
                    </a:lnTo>
                    <a:lnTo>
                      <a:pt x="2673" y="58"/>
                    </a:lnTo>
                    <a:lnTo>
                      <a:pt x="2673" y="39"/>
                    </a:lnTo>
                    <a:lnTo>
                      <a:pt x="2673" y="39"/>
                    </a:lnTo>
                    <a:lnTo>
                      <a:pt x="2673" y="20"/>
                    </a:lnTo>
                    <a:lnTo>
                      <a:pt x="2635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180;p33"/>
              <p:cNvSpPr/>
              <p:nvPr/>
            </p:nvSpPr>
            <p:spPr>
              <a:xfrm>
                <a:off x="-1542116" y="2108142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extrusionOk="0">
                    <a:moveTo>
                      <a:pt x="821" y="0"/>
                    </a:moveTo>
                    <a:lnTo>
                      <a:pt x="650" y="19"/>
                    </a:lnTo>
                    <a:lnTo>
                      <a:pt x="497" y="77"/>
                    </a:lnTo>
                    <a:lnTo>
                      <a:pt x="363" y="172"/>
                    </a:lnTo>
                    <a:lnTo>
                      <a:pt x="230" y="287"/>
                    </a:lnTo>
                    <a:lnTo>
                      <a:pt x="134" y="420"/>
                    </a:lnTo>
                    <a:lnTo>
                      <a:pt x="58" y="592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19"/>
                    </a:lnTo>
                    <a:lnTo>
                      <a:pt x="20" y="4410"/>
                    </a:lnTo>
                    <a:lnTo>
                      <a:pt x="58" y="4601"/>
                    </a:lnTo>
                    <a:lnTo>
                      <a:pt x="134" y="4753"/>
                    </a:lnTo>
                    <a:lnTo>
                      <a:pt x="230" y="4906"/>
                    </a:lnTo>
                    <a:lnTo>
                      <a:pt x="363" y="5021"/>
                    </a:lnTo>
                    <a:lnTo>
                      <a:pt x="497" y="5097"/>
                    </a:lnTo>
                    <a:lnTo>
                      <a:pt x="650" y="5154"/>
                    </a:lnTo>
                    <a:lnTo>
                      <a:pt x="821" y="5173"/>
                    </a:lnTo>
                    <a:lnTo>
                      <a:pt x="6758" y="5173"/>
                    </a:lnTo>
                    <a:lnTo>
                      <a:pt x="6891" y="5154"/>
                    </a:lnTo>
                    <a:lnTo>
                      <a:pt x="7025" y="5116"/>
                    </a:lnTo>
                    <a:lnTo>
                      <a:pt x="7140" y="5040"/>
                    </a:lnTo>
                    <a:lnTo>
                      <a:pt x="7235" y="4944"/>
                    </a:lnTo>
                    <a:lnTo>
                      <a:pt x="7311" y="4830"/>
                    </a:lnTo>
                    <a:lnTo>
                      <a:pt x="7369" y="4696"/>
                    </a:lnTo>
                    <a:lnTo>
                      <a:pt x="7407" y="4543"/>
                    </a:lnTo>
                    <a:lnTo>
                      <a:pt x="7426" y="4391"/>
                    </a:lnTo>
                    <a:lnTo>
                      <a:pt x="7426" y="955"/>
                    </a:lnTo>
                    <a:lnTo>
                      <a:pt x="83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181;p33"/>
              <p:cNvSpPr/>
              <p:nvPr/>
            </p:nvSpPr>
            <p:spPr>
              <a:xfrm>
                <a:off x="-1542116" y="2108142"/>
                <a:ext cx="43026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5174" fill="none" extrusionOk="0">
                    <a:moveTo>
                      <a:pt x="8380" y="0"/>
                    </a:moveTo>
                    <a:lnTo>
                      <a:pt x="821" y="0"/>
                    </a:lnTo>
                    <a:lnTo>
                      <a:pt x="821" y="0"/>
                    </a:lnTo>
                    <a:lnTo>
                      <a:pt x="650" y="19"/>
                    </a:lnTo>
                    <a:lnTo>
                      <a:pt x="497" y="77"/>
                    </a:lnTo>
                    <a:lnTo>
                      <a:pt x="363" y="172"/>
                    </a:lnTo>
                    <a:lnTo>
                      <a:pt x="230" y="287"/>
                    </a:lnTo>
                    <a:lnTo>
                      <a:pt x="134" y="420"/>
                    </a:lnTo>
                    <a:lnTo>
                      <a:pt x="58" y="592"/>
                    </a:lnTo>
                    <a:lnTo>
                      <a:pt x="20" y="764"/>
                    </a:lnTo>
                    <a:lnTo>
                      <a:pt x="1" y="955"/>
                    </a:lnTo>
                    <a:lnTo>
                      <a:pt x="1" y="4219"/>
                    </a:lnTo>
                    <a:lnTo>
                      <a:pt x="1" y="4219"/>
                    </a:lnTo>
                    <a:lnTo>
                      <a:pt x="20" y="4410"/>
                    </a:lnTo>
                    <a:lnTo>
                      <a:pt x="58" y="4601"/>
                    </a:lnTo>
                    <a:lnTo>
                      <a:pt x="134" y="4753"/>
                    </a:lnTo>
                    <a:lnTo>
                      <a:pt x="230" y="4906"/>
                    </a:lnTo>
                    <a:lnTo>
                      <a:pt x="363" y="5021"/>
                    </a:lnTo>
                    <a:lnTo>
                      <a:pt x="497" y="5097"/>
                    </a:lnTo>
                    <a:lnTo>
                      <a:pt x="650" y="5154"/>
                    </a:lnTo>
                    <a:lnTo>
                      <a:pt x="821" y="5173"/>
                    </a:lnTo>
                    <a:lnTo>
                      <a:pt x="6758" y="5173"/>
                    </a:lnTo>
                    <a:lnTo>
                      <a:pt x="6758" y="5173"/>
                    </a:lnTo>
                    <a:lnTo>
                      <a:pt x="6891" y="5154"/>
                    </a:lnTo>
                    <a:lnTo>
                      <a:pt x="7025" y="5116"/>
                    </a:lnTo>
                    <a:lnTo>
                      <a:pt x="7140" y="5040"/>
                    </a:lnTo>
                    <a:lnTo>
                      <a:pt x="7235" y="4944"/>
                    </a:lnTo>
                    <a:lnTo>
                      <a:pt x="7311" y="4830"/>
                    </a:lnTo>
                    <a:lnTo>
                      <a:pt x="7369" y="4696"/>
                    </a:lnTo>
                    <a:lnTo>
                      <a:pt x="7407" y="4543"/>
                    </a:lnTo>
                    <a:lnTo>
                      <a:pt x="7426" y="4391"/>
                    </a:lnTo>
                    <a:lnTo>
                      <a:pt x="7426" y="955"/>
                    </a:lnTo>
                    <a:lnTo>
                      <a:pt x="838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182;p33"/>
              <p:cNvSpPr/>
              <p:nvPr/>
            </p:nvSpPr>
            <p:spPr>
              <a:xfrm>
                <a:off x="-1466649" y="2178681"/>
                <a:ext cx="215618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8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77"/>
                    </a:lnTo>
                    <a:lnTo>
                      <a:pt x="4200" y="77"/>
                    </a:lnTo>
                    <a:lnTo>
                      <a:pt x="4200" y="39"/>
                    </a:lnTo>
                    <a:lnTo>
                      <a:pt x="4200" y="20"/>
                    </a:lnTo>
                    <a:lnTo>
                      <a:pt x="4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183;p33"/>
              <p:cNvSpPr/>
              <p:nvPr/>
            </p:nvSpPr>
            <p:spPr>
              <a:xfrm>
                <a:off x="-1466649" y="2239466"/>
                <a:ext cx="215618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77" extrusionOk="0">
                    <a:moveTo>
                      <a:pt x="19" y="0"/>
                    </a:moveTo>
                    <a:lnTo>
                      <a:pt x="0" y="38"/>
                    </a:lnTo>
                    <a:lnTo>
                      <a:pt x="19" y="57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200" y="57"/>
                    </a:lnTo>
                    <a:lnTo>
                      <a:pt x="4200" y="38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184;p33"/>
              <p:cNvSpPr/>
              <p:nvPr/>
            </p:nvSpPr>
            <p:spPr>
              <a:xfrm>
                <a:off x="-1466649" y="2299224"/>
                <a:ext cx="126444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77" extrusionOk="0">
                    <a:moveTo>
                      <a:pt x="39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44" y="20"/>
                    </a:lnTo>
                    <a:lnTo>
                      <a:pt x="2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185;p33"/>
              <p:cNvSpPr/>
              <p:nvPr/>
            </p:nvSpPr>
            <p:spPr>
              <a:xfrm>
                <a:off x="-590560" y="2108142"/>
                <a:ext cx="41455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5174" extrusionOk="0">
                    <a:moveTo>
                      <a:pt x="0" y="0"/>
                    </a:moveTo>
                    <a:lnTo>
                      <a:pt x="993" y="955"/>
                    </a:lnTo>
                    <a:lnTo>
                      <a:pt x="993" y="4391"/>
                    </a:lnTo>
                    <a:lnTo>
                      <a:pt x="993" y="4543"/>
                    </a:lnTo>
                    <a:lnTo>
                      <a:pt x="1050" y="4696"/>
                    </a:lnTo>
                    <a:lnTo>
                      <a:pt x="1107" y="4830"/>
                    </a:lnTo>
                    <a:lnTo>
                      <a:pt x="1184" y="4944"/>
                    </a:lnTo>
                    <a:lnTo>
                      <a:pt x="1298" y="5040"/>
                    </a:lnTo>
                    <a:lnTo>
                      <a:pt x="1413" y="5116"/>
                    </a:lnTo>
                    <a:lnTo>
                      <a:pt x="1546" y="5154"/>
                    </a:lnTo>
                    <a:lnTo>
                      <a:pt x="1680" y="5173"/>
                    </a:lnTo>
                    <a:lnTo>
                      <a:pt x="7234" y="5173"/>
                    </a:lnTo>
                    <a:lnTo>
                      <a:pt x="7406" y="5154"/>
                    </a:lnTo>
                    <a:lnTo>
                      <a:pt x="7559" y="5097"/>
                    </a:lnTo>
                    <a:lnTo>
                      <a:pt x="7693" y="5021"/>
                    </a:lnTo>
                    <a:lnTo>
                      <a:pt x="7826" y="4906"/>
                    </a:lnTo>
                    <a:lnTo>
                      <a:pt x="7922" y="4753"/>
                    </a:lnTo>
                    <a:lnTo>
                      <a:pt x="7998" y="4601"/>
                    </a:lnTo>
                    <a:lnTo>
                      <a:pt x="8055" y="4410"/>
                    </a:lnTo>
                    <a:lnTo>
                      <a:pt x="8074" y="4219"/>
                    </a:lnTo>
                    <a:lnTo>
                      <a:pt x="8074" y="955"/>
                    </a:lnTo>
                    <a:lnTo>
                      <a:pt x="8055" y="764"/>
                    </a:lnTo>
                    <a:lnTo>
                      <a:pt x="7998" y="592"/>
                    </a:lnTo>
                    <a:lnTo>
                      <a:pt x="7922" y="420"/>
                    </a:lnTo>
                    <a:lnTo>
                      <a:pt x="7826" y="287"/>
                    </a:lnTo>
                    <a:lnTo>
                      <a:pt x="7693" y="172"/>
                    </a:lnTo>
                    <a:lnTo>
                      <a:pt x="7559" y="77"/>
                    </a:lnTo>
                    <a:lnTo>
                      <a:pt x="7406" y="19"/>
                    </a:lnTo>
                    <a:lnTo>
                      <a:pt x="72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186;p33"/>
              <p:cNvSpPr/>
              <p:nvPr/>
            </p:nvSpPr>
            <p:spPr>
              <a:xfrm>
                <a:off x="-590560" y="2108142"/>
                <a:ext cx="414550" cy="265620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5174" fill="none" extrusionOk="0">
                    <a:moveTo>
                      <a:pt x="7234" y="0"/>
                    </a:moveTo>
                    <a:lnTo>
                      <a:pt x="0" y="0"/>
                    </a:lnTo>
                    <a:lnTo>
                      <a:pt x="993" y="955"/>
                    </a:lnTo>
                    <a:lnTo>
                      <a:pt x="993" y="4391"/>
                    </a:lnTo>
                    <a:lnTo>
                      <a:pt x="993" y="4391"/>
                    </a:lnTo>
                    <a:lnTo>
                      <a:pt x="993" y="4543"/>
                    </a:lnTo>
                    <a:lnTo>
                      <a:pt x="1050" y="4696"/>
                    </a:lnTo>
                    <a:lnTo>
                      <a:pt x="1107" y="4830"/>
                    </a:lnTo>
                    <a:lnTo>
                      <a:pt x="1184" y="4944"/>
                    </a:lnTo>
                    <a:lnTo>
                      <a:pt x="1298" y="5040"/>
                    </a:lnTo>
                    <a:lnTo>
                      <a:pt x="1413" y="5116"/>
                    </a:lnTo>
                    <a:lnTo>
                      <a:pt x="1546" y="5154"/>
                    </a:lnTo>
                    <a:lnTo>
                      <a:pt x="1680" y="5173"/>
                    </a:lnTo>
                    <a:lnTo>
                      <a:pt x="7234" y="5173"/>
                    </a:lnTo>
                    <a:lnTo>
                      <a:pt x="7234" y="5173"/>
                    </a:lnTo>
                    <a:lnTo>
                      <a:pt x="7406" y="5154"/>
                    </a:lnTo>
                    <a:lnTo>
                      <a:pt x="7559" y="5097"/>
                    </a:lnTo>
                    <a:lnTo>
                      <a:pt x="7693" y="5021"/>
                    </a:lnTo>
                    <a:lnTo>
                      <a:pt x="7826" y="4906"/>
                    </a:lnTo>
                    <a:lnTo>
                      <a:pt x="7922" y="4753"/>
                    </a:lnTo>
                    <a:lnTo>
                      <a:pt x="7998" y="4601"/>
                    </a:lnTo>
                    <a:lnTo>
                      <a:pt x="8055" y="4410"/>
                    </a:lnTo>
                    <a:lnTo>
                      <a:pt x="8074" y="4219"/>
                    </a:lnTo>
                    <a:lnTo>
                      <a:pt x="8074" y="955"/>
                    </a:lnTo>
                    <a:lnTo>
                      <a:pt x="8074" y="955"/>
                    </a:lnTo>
                    <a:lnTo>
                      <a:pt x="8055" y="764"/>
                    </a:lnTo>
                    <a:lnTo>
                      <a:pt x="7998" y="592"/>
                    </a:lnTo>
                    <a:lnTo>
                      <a:pt x="7922" y="420"/>
                    </a:lnTo>
                    <a:lnTo>
                      <a:pt x="7826" y="287"/>
                    </a:lnTo>
                    <a:lnTo>
                      <a:pt x="7693" y="172"/>
                    </a:lnTo>
                    <a:lnTo>
                      <a:pt x="7559" y="77"/>
                    </a:lnTo>
                    <a:lnTo>
                      <a:pt x="7406" y="19"/>
                    </a:lnTo>
                    <a:lnTo>
                      <a:pt x="7234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187;p33"/>
              <p:cNvSpPr/>
              <p:nvPr/>
            </p:nvSpPr>
            <p:spPr>
              <a:xfrm>
                <a:off x="-446504" y="2178681"/>
                <a:ext cx="191130" cy="4004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8" extrusionOk="0">
                    <a:moveTo>
                      <a:pt x="38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77"/>
                    </a:lnTo>
                    <a:lnTo>
                      <a:pt x="3722" y="77"/>
                    </a:lnTo>
                    <a:lnTo>
                      <a:pt x="3722" y="39"/>
                    </a:lnTo>
                    <a:lnTo>
                      <a:pt x="3722" y="20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188;p33"/>
              <p:cNvSpPr/>
              <p:nvPr/>
            </p:nvSpPr>
            <p:spPr>
              <a:xfrm>
                <a:off x="-446504" y="2239466"/>
                <a:ext cx="191130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7" extrusionOk="0">
                    <a:moveTo>
                      <a:pt x="19" y="0"/>
                    </a:moveTo>
                    <a:lnTo>
                      <a:pt x="0" y="38"/>
                    </a:lnTo>
                    <a:lnTo>
                      <a:pt x="19" y="57"/>
                    </a:lnTo>
                    <a:lnTo>
                      <a:pt x="38" y="77"/>
                    </a:lnTo>
                    <a:lnTo>
                      <a:pt x="3684" y="77"/>
                    </a:lnTo>
                    <a:lnTo>
                      <a:pt x="3722" y="57"/>
                    </a:lnTo>
                    <a:lnTo>
                      <a:pt x="3722" y="38"/>
                    </a:lnTo>
                    <a:lnTo>
                      <a:pt x="37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189;p33"/>
              <p:cNvSpPr/>
              <p:nvPr/>
            </p:nvSpPr>
            <p:spPr>
              <a:xfrm>
                <a:off x="-446504" y="2299224"/>
                <a:ext cx="9800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77" extrusionOk="0">
                    <a:moveTo>
                      <a:pt x="38" y="1"/>
                    </a:moveTo>
                    <a:lnTo>
                      <a:pt x="19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8" y="77"/>
                    </a:lnTo>
                    <a:lnTo>
                      <a:pt x="1871" y="77"/>
                    </a:lnTo>
                    <a:lnTo>
                      <a:pt x="1909" y="58"/>
                    </a:lnTo>
                    <a:lnTo>
                      <a:pt x="1909" y="39"/>
                    </a:lnTo>
                    <a:lnTo>
                      <a:pt x="1909" y="20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190;p33"/>
              <p:cNvSpPr/>
              <p:nvPr/>
            </p:nvSpPr>
            <p:spPr>
              <a:xfrm>
                <a:off x="-446504" y="2299224"/>
                <a:ext cx="9800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77" fill="none" extrusionOk="0">
                    <a:moveTo>
                      <a:pt x="1871" y="1"/>
                    </a:moveTo>
                    <a:lnTo>
                      <a:pt x="38" y="1"/>
                    </a:lnTo>
                    <a:lnTo>
                      <a:pt x="38" y="1"/>
                    </a:lnTo>
                    <a:lnTo>
                      <a:pt x="19" y="2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38" y="77"/>
                    </a:lnTo>
                    <a:lnTo>
                      <a:pt x="1871" y="77"/>
                    </a:lnTo>
                    <a:lnTo>
                      <a:pt x="1871" y="77"/>
                    </a:lnTo>
                    <a:lnTo>
                      <a:pt x="1909" y="58"/>
                    </a:lnTo>
                    <a:lnTo>
                      <a:pt x="1909" y="39"/>
                    </a:lnTo>
                    <a:lnTo>
                      <a:pt x="1909" y="39"/>
                    </a:lnTo>
                    <a:lnTo>
                      <a:pt x="1909" y="20"/>
                    </a:lnTo>
                    <a:lnTo>
                      <a:pt x="1871" y="1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191;p33"/>
              <p:cNvSpPr/>
              <p:nvPr/>
            </p:nvSpPr>
            <p:spPr>
              <a:xfrm>
                <a:off x="-1169708" y="2712754"/>
                <a:ext cx="876074" cy="80395"/>
              </a:xfrm>
              <a:custGeom>
                <a:avLst/>
                <a:gdLst/>
                <a:ahLst/>
                <a:cxnLst/>
                <a:rect l="l" t="t" r="r" b="b"/>
                <a:pathLst>
                  <a:path w="17065" h="1566" extrusionOk="0">
                    <a:moveTo>
                      <a:pt x="0" y="1"/>
                    </a:moveTo>
                    <a:lnTo>
                      <a:pt x="0" y="1566"/>
                    </a:lnTo>
                    <a:lnTo>
                      <a:pt x="17065" y="1566"/>
                    </a:lnTo>
                    <a:lnTo>
                      <a:pt x="17065" y="192"/>
                    </a:lnTo>
                    <a:lnTo>
                      <a:pt x="17046" y="115"/>
                    </a:lnTo>
                    <a:lnTo>
                      <a:pt x="17008" y="39"/>
                    </a:lnTo>
                    <a:lnTo>
                      <a:pt x="169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92;p33"/>
              <p:cNvSpPr/>
              <p:nvPr/>
            </p:nvSpPr>
            <p:spPr>
              <a:xfrm>
                <a:off x="-1169708" y="2712754"/>
                <a:ext cx="364548" cy="80395"/>
              </a:xfrm>
              <a:custGeom>
                <a:avLst/>
                <a:gdLst/>
                <a:ahLst/>
                <a:cxnLst/>
                <a:rect l="l" t="t" r="r" b="b"/>
                <a:pathLst>
                  <a:path w="7101" h="1566" extrusionOk="0">
                    <a:moveTo>
                      <a:pt x="0" y="1"/>
                    </a:moveTo>
                    <a:lnTo>
                      <a:pt x="0" y="1566"/>
                    </a:lnTo>
                    <a:lnTo>
                      <a:pt x="7101" y="1566"/>
                    </a:lnTo>
                    <a:lnTo>
                      <a:pt x="7101" y="192"/>
                    </a:lnTo>
                    <a:lnTo>
                      <a:pt x="7082" y="115"/>
                    </a:lnTo>
                    <a:lnTo>
                      <a:pt x="7044" y="39"/>
                    </a:lnTo>
                    <a:lnTo>
                      <a:pt x="6986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93;p33"/>
              <p:cNvSpPr/>
              <p:nvPr/>
            </p:nvSpPr>
            <p:spPr>
              <a:xfrm>
                <a:off x="-988432" y="2708852"/>
                <a:ext cx="360646" cy="2002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39" extrusionOk="0">
                    <a:moveTo>
                      <a:pt x="0" y="0"/>
                    </a:moveTo>
                    <a:lnTo>
                      <a:pt x="0" y="39"/>
                    </a:lnTo>
                    <a:lnTo>
                      <a:pt x="7025" y="39"/>
                    </a:lnTo>
                    <a:lnTo>
                      <a:pt x="7025" y="0"/>
                    </a:lnTo>
                    <a:close/>
                  </a:path>
                </a:pathLst>
              </a:custGeom>
              <a:solidFill>
                <a:srgbClr val="BACA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94;p33"/>
              <p:cNvSpPr/>
              <p:nvPr/>
            </p:nvSpPr>
            <p:spPr>
              <a:xfrm>
                <a:off x="-988432" y="2708852"/>
                <a:ext cx="360646" cy="2002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39" fill="none" extrusionOk="0">
                    <a:moveTo>
                      <a:pt x="7025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7025" y="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195;p33"/>
            <p:cNvGrpSpPr/>
            <p:nvPr/>
          </p:nvGrpSpPr>
          <p:grpSpPr>
            <a:xfrm>
              <a:off x="427969" y="2891562"/>
              <a:ext cx="2902118" cy="1707857"/>
              <a:chOff x="5879397" y="2862025"/>
              <a:chExt cx="2952307" cy="1737393"/>
            </a:xfrm>
          </p:grpSpPr>
          <p:sp>
            <p:nvSpPr>
              <p:cNvPr id="66" name="Google Shape;1196;p33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197;p33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198;p33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199;p33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200;p33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" name="Google Shape;1201;p33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77" name="Google Shape;1202;p33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1203;p33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204;p33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1205;p33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" name="Google Shape;1206;p33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73" name="Google Shape;1207;p33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1208;p33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1209;p33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1210;p33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" name="Google Shape;1211;p33"/>
            <p:cNvGrpSpPr/>
            <p:nvPr/>
          </p:nvGrpSpPr>
          <p:grpSpPr>
            <a:xfrm>
              <a:off x="579050" y="2013912"/>
              <a:ext cx="1637718" cy="2585699"/>
              <a:chOff x="731450" y="2018675"/>
              <a:chExt cx="1637718" cy="2585699"/>
            </a:xfrm>
          </p:grpSpPr>
          <p:sp>
            <p:nvSpPr>
              <p:cNvPr id="11" name="Google Shape;1212;p33"/>
              <p:cNvSpPr/>
              <p:nvPr/>
            </p:nvSpPr>
            <p:spPr>
              <a:xfrm flipH="1">
                <a:off x="822380" y="2413921"/>
                <a:ext cx="326853" cy="597816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12675" extrusionOk="0">
                    <a:moveTo>
                      <a:pt x="0" y="0"/>
                    </a:moveTo>
                    <a:lnTo>
                      <a:pt x="2730" y="9678"/>
                    </a:lnTo>
                    <a:lnTo>
                      <a:pt x="2768" y="9831"/>
                    </a:lnTo>
                    <a:lnTo>
                      <a:pt x="2863" y="10251"/>
                    </a:lnTo>
                    <a:lnTo>
                      <a:pt x="2959" y="10537"/>
                    </a:lnTo>
                    <a:lnTo>
                      <a:pt x="3054" y="10823"/>
                    </a:lnTo>
                    <a:lnTo>
                      <a:pt x="3188" y="11148"/>
                    </a:lnTo>
                    <a:lnTo>
                      <a:pt x="3360" y="11453"/>
                    </a:lnTo>
                    <a:lnTo>
                      <a:pt x="3551" y="11759"/>
                    </a:lnTo>
                    <a:lnTo>
                      <a:pt x="3761" y="12045"/>
                    </a:lnTo>
                    <a:lnTo>
                      <a:pt x="3894" y="12179"/>
                    </a:lnTo>
                    <a:lnTo>
                      <a:pt x="4028" y="12293"/>
                    </a:lnTo>
                    <a:lnTo>
                      <a:pt x="4161" y="12389"/>
                    </a:lnTo>
                    <a:lnTo>
                      <a:pt x="4314" y="12484"/>
                    </a:lnTo>
                    <a:lnTo>
                      <a:pt x="4467" y="12560"/>
                    </a:lnTo>
                    <a:lnTo>
                      <a:pt x="4639" y="12618"/>
                    </a:lnTo>
                    <a:lnTo>
                      <a:pt x="4810" y="12656"/>
                    </a:lnTo>
                    <a:lnTo>
                      <a:pt x="5001" y="12675"/>
                    </a:lnTo>
                    <a:lnTo>
                      <a:pt x="5192" y="12656"/>
                    </a:lnTo>
                    <a:lnTo>
                      <a:pt x="5402" y="12637"/>
                    </a:lnTo>
                    <a:lnTo>
                      <a:pt x="5612" y="12579"/>
                    </a:lnTo>
                    <a:lnTo>
                      <a:pt x="5841" y="12503"/>
                    </a:lnTo>
                    <a:lnTo>
                      <a:pt x="6013" y="12427"/>
                    </a:lnTo>
                    <a:lnTo>
                      <a:pt x="6185" y="12331"/>
                    </a:lnTo>
                    <a:lnTo>
                      <a:pt x="6338" y="12217"/>
                    </a:lnTo>
                    <a:lnTo>
                      <a:pt x="6471" y="12102"/>
                    </a:lnTo>
                    <a:lnTo>
                      <a:pt x="6567" y="11969"/>
                    </a:lnTo>
                    <a:lnTo>
                      <a:pt x="6662" y="11816"/>
                    </a:lnTo>
                    <a:lnTo>
                      <a:pt x="6757" y="11663"/>
                    </a:lnTo>
                    <a:lnTo>
                      <a:pt x="6815" y="11491"/>
                    </a:lnTo>
                    <a:lnTo>
                      <a:pt x="6853" y="11320"/>
                    </a:lnTo>
                    <a:lnTo>
                      <a:pt x="6891" y="11148"/>
                    </a:lnTo>
                    <a:lnTo>
                      <a:pt x="6910" y="10938"/>
                    </a:lnTo>
                    <a:lnTo>
                      <a:pt x="6929" y="10747"/>
                    </a:lnTo>
                    <a:lnTo>
                      <a:pt x="6910" y="10537"/>
                    </a:lnTo>
                    <a:lnTo>
                      <a:pt x="6891" y="10308"/>
                    </a:lnTo>
                    <a:lnTo>
                      <a:pt x="6834" y="9869"/>
                    </a:lnTo>
                    <a:lnTo>
                      <a:pt x="6719" y="9373"/>
                    </a:lnTo>
                    <a:lnTo>
                      <a:pt x="6547" y="8876"/>
                    </a:lnTo>
                    <a:lnTo>
                      <a:pt x="6357" y="8361"/>
                    </a:lnTo>
                    <a:lnTo>
                      <a:pt x="6128" y="7826"/>
                    </a:lnTo>
                    <a:lnTo>
                      <a:pt x="5879" y="7292"/>
                    </a:lnTo>
                    <a:lnTo>
                      <a:pt x="5612" y="6738"/>
                    </a:lnTo>
                    <a:lnTo>
                      <a:pt x="5307" y="6185"/>
                    </a:lnTo>
                    <a:lnTo>
                      <a:pt x="5001" y="5631"/>
                    </a:lnTo>
                    <a:lnTo>
                      <a:pt x="4677" y="5097"/>
                    </a:lnTo>
                    <a:lnTo>
                      <a:pt x="4333" y="4562"/>
                    </a:lnTo>
                    <a:lnTo>
                      <a:pt x="3665" y="3513"/>
                    </a:lnTo>
                    <a:lnTo>
                      <a:pt x="3016" y="2558"/>
                    </a:lnTo>
                    <a:lnTo>
                      <a:pt x="2405" y="1718"/>
                    </a:lnTo>
                    <a:lnTo>
                      <a:pt x="1871" y="1012"/>
                    </a:lnTo>
                    <a:lnTo>
                      <a:pt x="1451" y="458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13;p33"/>
              <p:cNvSpPr/>
              <p:nvPr/>
            </p:nvSpPr>
            <p:spPr>
              <a:xfrm flipH="1">
                <a:off x="814268" y="2783933"/>
                <a:ext cx="334966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491" extrusionOk="0">
                    <a:moveTo>
                      <a:pt x="6147" y="1"/>
                    </a:moveTo>
                    <a:lnTo>
                      <a:pt x="0" y="3990"/>
                    </a:lnTo>
                    <a:lnTo>
                      <a:pt x="172" y="4162"/>
                    </a:lnTo>
                    <a:lnTo>
                      <a:pt x="649" y="4601"/>
                    </a:lnTo>
                    <a:lnTo>
                      <a:pt x="993" y="4887"/>
                    </a:lnTo>
                    <a:lnTo>
                      <a:pt x="1394" y="5173"/>
                    </a:lnTo>
                    <a:lnTo>
                      <a:pt x="1814" y="5479"/>
                    </a:lnTo>
                    <a:lnTo>
                      <a:pt x="2291" y="5765"/>
                    </a:lnTo>
                    <a:lnTo>
                      <a:pt x="2787" y="6013"/>
                    </a:lnTo>
                    <a:lnTo>
                      <a:pt x="3054" y="6128"/>
                    </a:lnTo>
                    <a:lnTo>
                      <a:pt x="3303" y="6242"/>
                    </a:lnTo>
                    <a:lnTo>
                      <a:pt x="3570" y="6319"/>
                    </a:lnTo>
                    <a:lnTo>
                      <a:pt x="3837" y="6395"/>
                    </a:lnTo>
                    <a:lnTo>
                      <a:pt x="4104" y="6452"/>
                    </a:lnTo>
                    <a:lnTo>
                      <a:pt x="4352" y="6471"/>
                    </a:lnTo>
                    <a:lnTo>
                      <a:pt x="4620" y="6491"/>
                    </a:lnTo>
                    <a:lnTo>
                      <a:pt x="4887" y="6471"/>
                    </a:lnTo>
                    <a:lnTo>
                      <a:pt x="5135" y="6433"/>
                    </a:lnTo>
                    <a:lnTo>
                      <a:pt x="5383" y="6376"/>
                    </a:lnTo>
                    <a:lnTo>
                      <a:pt x="5631" y="6281"/>
                    </a:lnTo>
                    <a:lnTo>
                      <a:pt x="5879" y="6147"/>
                    </a:lnTo>
                    <a:lnTo>
                      <a:pt x="6108" y="5975"/>
                    </a:lnTo>
                    <a:lnTo>
                      <a:pt x="6318" y="5784"/>
                    </a:lnTo>
                    <a:lnTo>
                      <a:pt x="6490" y="5612"/>
                    </a:lnTo>
                    <a:lnTo>
                      <a:pt x="6624" y="5422"/>
                    </a:lnTo>
                    <a:lnTo>
                      <a:pt x="6757" y="5212"/>
                    </a:lnTo>
                    <a:lnTo>
                      <a:pt x="6853" y="5002"/>
                    </a:lnTo>
                    <a:lnTo>
                      <a:pt x="6929" y="4792"/>
                    </a:lnTo>
                    <a:lnTo>
                      <a:pt x="6987" y="4563"/>
                    </a:lnTo>
                    <a:lnTo>
                      <a:pt x="7044" y="4334"/>
                    </a:lnTo>
                    <a:lnTo>
                      <a:pt x="7082" y="4104"/>
                    </a:lnTo>
                    <a:lnTo>
                      <a:pt x="7101" y="3856"/>
                    </a:lnTo>
                    <a:lnTo>
                      <a:pt x="7101" y="3627"/>
                    </a:lnTo>
                    <a:lnTo>
                      <a:pt x="7082" y="3150"/>
                    </a:lnTo>
                    <a:lnTo>
                      <a:pt x="7025" y="2673"/>
                    </a:lnTo>
                    <a:lnTo>
                      <a:pt x="6929" y="2196"/>
                    </a:lnTo>
                    <a:lnTo>
                      <a:pt x="6815" y="1757"/>
                    </a:lnTo>
                    <a:lnTo>
                      <a:pt x="6681" y="1337"/>
                    </a:lnTo>
                    <a:lnTo>
                      <a:pt x="6547" y="974"/>
                    </a:lnTo>
                    <a:lnTo>
                      <a:pt x="6433" y="650"/>
                    </a:lnTo>
                    <a:lnTo>
                      <a:pt x="6223" y="172"/>
                    </a:lnTo>
                    <a:lnTo>
                      <a:pt x="6147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14;p33"/>
              <p:cNvSpPr/>
              <p:nvPr/>
            </p:nvSpPr>
            <p:spPr>
              <a:xfrm flipH="1">
                <a:off x="814268" y="2783933"/>
                <a:ext cx="334966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491" fill="none" extrusionOk="0">
                    <a:moveTo>
                      <a:pt x="6147" y="1"/>
                    </a:moveTo>
                    <a:lnTo>
                      <a:pt x="6147" y="1"/>
                    </a:lnTo>
                    <a:lnTo>
                      <a:pt x="6223" y="172"/>
                    </a:lnTo>
                    <a:lnTo>
                      <a:pt x="6433" y="650"/>
                    </a:lnTo>
                    <a:lnTo>
                      <a:pt x="6547" y="974"/>
                    </a:lnTo>
                    <a:lnTo>
                      <a:pt x="6681" y="1337"/>
                    </a:lnTo>
                    <a:lnTo>
                      <a:pt x="6815" y="1757"/>
                    </a:lnTo>
                    <a:lnTo>
                      <a:pt x="6929" y="2196"/>
                    </a:lnTo>
                    <a:lnTo>
                      <a:pt x="7025" y="2673"/>
                    </a:lnTo>
                    <a:lnTo>
                      <a:pt x="7082" y="3150"/>
                    </a:lnTo>
                    <a:lnTo>
                      <a:pt x="7101" y="3627"/>
                    </a:lnTo>
                    <a:lnTo>
                      <a:pt x="7101" y="3856"/>
                    </a:lnTo>
                    <a:lnTo>
                      <a:pt x="7082" y="4104"/>
                    </a:lnTo>
                    <a:lnTo>
                      <a:pt x="7044" y="4334"/>
                    </a:lnTo>
                    <a:lnTo>
                      <a:pt x="6987" y="4563"/>
                    </a:lnTo>
                    <a:lnTo>
                      <a:pt x="6929" y="4792"/>
                    </a:lnTo>
                    <a:lnTo>
                      <a:pt x="6853" y="5002"/>
                    </a:lnTo>
                    <a:lnTo>
                      <a:pt x="6757" y="5212"/>
                    </a:lnTo>
                    <a:lnTo>
                      <a:pt x="6624" y="5422"/>
                    </a:lnTo>
                    <a:lnTo>
                      <a:pt x="6490" y="5612"/>
                    </a:lnTo>
                    <a:lnTo>
                      <a:pt x="6318" y="5784"/>
                    </a:lnTo>
                    <a:lnTo>
                      <a:pt x="6318" y="5784"/>
                    </a:lnTo>
                    <a:lnTo>
                      <a:pt x="6108" y="5975"/>
                    </a:lnTo>
                    <a:lnTo>
                      <a:pt x="5879" y="6147"/>
                    </a:lnTo>
                    <a:lnTo>
                      <a:pt x="5631" y="6281"/>
                    </a:lnTo>
                    <a:lnTo>
                      <a:pt x="5383" y="6376"/>
                    </a:lnTo>
                    <a:lnTo>
                      <a:pt x="5135" y="6433"/>
                    </a:lnTo>
                    <a:lnTo>
                      <a:pt x="4887" y="6471"/>
                    </a:lnTo>
                    <a:lnTo>
                      <a:pt x="4620" y="6491"/>
                    </a:lnTo>
                    <a:lnTo>
                      <a:pt x="4352" y="6471"/>
                    </a:lnTo>
                    <a:lnTo>
                      <a:pt x="4104" y="6452"/>
                    </a:lnTo>
                    <a:lnTo>
                      <a:pt x="3837" y="6395"/>
                    </a:lnTo>
                    <a:lnTo>
                      <a:pt x="3570" y="6319"/>
                    </a:lnTo>
                    <a:lnTo>
                      <a:pt x="3303" y="6242"/>
                    </a:lnTo>
                    <a:lnTo>
                      <a:pt x="3054" y="6128"/>
                    </a:lnTo>
                    <a:lnTo>
                      <a:pt x="2787" y="6013"/>
                    </a:lnTo>
                    <a:lnTo>
                      <a:pt x="2291" y="5765"/>
                    </a:lnTo>
                    <a:lnTo>
                      <a:pt x="1814" y="5479"/>
                    </a:lnTo>
                    <a:lnTo>
                      <a:pt x="1394" y="5173"/>
                    </a:lnTo>
                    <a:lnTo>
                      <a:pt x="993" y="4887"/>
                    </a:lnTo>
                    <a:lnTo>
                      <a:pt x="649" y="4601"/>
                    </a:lnTo>
                    <a:lnTo>
                      <a:pt x="172" y="4162"/>
                    </a:lnTo>
                    <a:lnTo>
                      <a:pt x="0" y="39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15;p33"/>
              <p:cNvSpPr/>
              <p:nvPr/>
            </p:nvSpPr>
            <p:spPr>
              <a:xfrm flipH="1">
                <a:off x="864685" y="2851474"/>
                <a:ext cx="46882" cy="85557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814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39" y="76"/>
                    </a:lnTo>
                    <a:lnTo>
                      <a:pt x="191" y="344"/>
                    </a:lnTo>
                    <a:lnTo>
                      <a:pt x="440" y="783"/>
                    </a:lnTo>
                    <a:lnTo>
                      <a:pt x="707" y="1298"/>
                    </a:lnTo>
                    <a:lnTo>
                      <a:pt x="840" y="1565"/>
                    </a:lnTo>
                    <a:lnTo>
                      <a:pt x="936" y="1814"/>
                    </a:lnTo>
                    <a:lnTo>
                      <a:pt x="993" y="1794"/>
                    </a:lnTo>
                    <a:lnTo>
                      <a:pt x="859" y="1508"/>
                    </a:lnTo>
                    <a:lnTo>
                      <a:pt x="726" y="1203"/>
                    </a:lnTo>
                    <a:lnTo>
                      <a:pt x="420" y="611"/>
                    </a:lnTo>
                    <a:lnTo>
                      <a:pt x="153" y="172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16;p33"/>
              <p:cNvSpPr/>
              <p:nvPr/>
            </p:nvSpPr>
            <p:spPr>
              <a:xfrm flipH="1">
                <a:off x="1067261" y="2261765"/>
                <a:ext cx="109894" cy="18729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971" extrusionOk="0">
                    <a:moveTo>
                      <a:pt x="955" y="0"/>
                    </a:moveTo>
                    <a:lnTo>
                      <a:pt x="821" y="19"/>
                    </a:lnTo>
                    <a:lnTo>
                      <a:pt x="707" y="58"/>
                    </a:lnTo>
                    <a:lnTo>
                      <a:pt x="669" y="96"/>
                    </a:lnTo>
                    <a:lnTo>
                      <a:pt x="630" y="134"/>
                    </a:lnTo>
                    <a:lnTo>
                      <a:pt x="592" y="172"/>
                    </a:lnTo>
                    <a:lnTo>
                      <a:pt x="592" y="229"/>
                    </a:lnTo>
                    <a:lnTo>
                      <a:pt x="611" y="344"/>
                    </a:lnTo>
                    <a:lnTo>
                      <a:pt x="650" y="439"/>
                    </a:lnTo>
                    <a:lnTo>
                      <a:pt x="726" y="535"/>
                    </a:lnTo>
                    <a:lnTo>
                      <a:pt x="650" y="497"/>
                    </a:lnTo>
                    <a:lnTo>
                      <a:pt x="573" y="459"/>
                    </a:lnTo>
                    <a:lnTo>
                      <a:pt x="497" y="439"/>
                    </a:lnTo>
                    <a:lnTo>
                      <a:pt x="420" y="459"/>
                    </a:lnTo>
                    <a:lnTo>
                      <a:pt x="344" y="478"/>
                    </a:lnTo>
                    <a:lnTo>
                      <a:pt x="287" y="516"/>
                    </a:lnTo>
                    <a:lnTo>
                      <a:pt x="249" y="573"/>
                    </a:lnTo>
                    <a:lnTo>
                      <a:pt x="230" y="649"/>
                    </a:lnTo>
                    <a:lnTo>
                      <a:pt x="230" y="707"/>
                    </a:lnTo>
                    <a:lnTo>
                      <a:pt x="249" y="783"/>
                    </a:lnTo>
                    <a:lnTo>
                      <a:pt x="287" y="840"/>
                    </a:lnTo>
                    <a:lnTo>
                      <a:pt x="363" y="936"/>
                    </a:lnTo>
                    <a:lnTo>
                      <a:pt x="478" y="1031"/>
                    </a:lnTo>
                    <a:lnTo>
                      <a:pt x="211" y="1012"/>
                    </a:lnTo>
                    <a:lnTo>
                      <a:pt x="172" y="1012"/>
                    </a:lnTo>
                    <a:lnTo>
                      <a:pt x="134" y="1031"/>
                    </a:lnTo>
                    <a:lnTo>
                      <a:pt x="115" y="1050"/>
                    </a:lnTo>
                    <a:lnTo>
                      <a:pt x="96" y="1088"/>
                    </a:lnTo>
                    <a:lnTo>
                      <a:pt x="96" y="1184"/>
                    </a:lnTo>
                    <a:lnTo>
                      <a:pt x="115" y="1298"/>
                    </a:lnTo>
                    <a:lnTo>
                      <a:pt x="172" y="1375"/>
                    </a:lnTo>
                    <a:lnTo>
                      <a:pt x="249" y="1451"/>
                    </a:lnTo>
                    <a:lnTo>
                      <a:pt x="191" y="1413"/>
                    </a:lnTo>
                    <a:lnTo>
                      <a:pt x="115" y="1413"/>
                    </a:lnTo>
                    <a:lnTo>
                      <a:pt x="58" y="1451"/>
                    </a:lnTo>
                    <a:lnTo>
                      <a:pt x="20" y="1508"/>
                    </a:lnTo>
                    <a:lnTo>
                      <a:pt x="1" y="1566"/>
                    </a:lnTo>
                    <a:lnTo>
                      <a:pt x="1" y="1642"/>
                    </a:lnTo>
                    <a:lnTo>
                      <a:pt x="39" y="1718"/>
                    </a:lnTo>
                    <a:lnTo>
                      <a:pt x="77" y="1776"/>
                    </a:lnTo>
                    <a:lnTo>
                      <a:pt x="230" y="1947"/>
                    </a:lnTo>
                    <a:lnTo>
                      <a:pt x="268" y="1986"/>
                    </a:lnTo>
                    <a:lnTo>
                      <a:pt x="306" y="2043"/>
                    </a:lnTo>
                    <a:lnTo>
                      <a:pt x="325" y="2081"/>
                    </a:lnTo>
                    <a:lnTo>
                      <a:pt x="325" y="2138"/>
                    </a:lnTo>
                    <a:lnTo>
                      <a:pt x="306" y="2253"/>
                    </a:lnTo>
                    <a:lnTo>
                      <a:pt x="230" y="2520"/>
                    </a:lnTo>
                    <a:lnTo>
                      <a:pt x="191" y="2787"/>
                    </a:lnTo>
                    <a:lnTo>
                      <a:pt x="172" y="3054"/>
                    </a:lnTo>
                    <a:lnTo>
                      <a:pt x="211" y="3322"/>
                    </a:lnTo>
                    <a:lnTo>
                      <a:pt x="230" y="3455"/>
                    </a:lnTo>
                    <a:lnTo>
                      <a:pt x="287" y="3570"/>
                    </a:lnTo>
                    <a:lnTo>
                      <a:pt x="344" y="3684"/>
                    </a:lnTo>
                    <a:lnTo>
                      <a:pt x="440" y="3780"/>
                    </a:lnTo>
                    <a:lnTo>
                      <a:pt x="554" y="3837"/>
                    </a:lnTo>
                    <a:lnTo>
                      <a:pt x="688" y="3894"/>
                    </a:lnTo>
                    <a:lnTo>
                      <a:pt x="821" y="3933"/>
                    </a:lnTo>
                    <a:lnTo>
                      <a:pt x="955" y="3971"/>
                    </a:lnTo>
                    <a:lnTo>
                      <a:pt x="1738" y="3761"/>
                    </a:lnTo>
                    <a:lnTo>
                      <a:pt x="1814" y="3513"/>
                    </a:lnTo>
                    <a:lnTo>
                      <a:pt x="1890" y="3284"/>
                    </a:lnTo>
                    <a:lnTo>
                      <a:pt x="1986" y="3054"/>
                    </a:lnTo>
                    <a:lnTo>
                      <a:pt x="2062" y="2806"/>
                    </a:lnTo>
                    <a:lnTo>
                      <a:pt x="2158" y="2482"/>
                    </a:lnTo>
                    <a:lnTo>
                      <a:pt x="2215" y="2157"/>
                    </a:lnTo>
                    <a:lnTo>
                      <a:pt x="2272" y="1833"/>
                    </a:lnTo>
                    <a:lnTo>
                      <a:pt x="2329" y="1489"/>
                    </a:lnTo>
                    <a:lnTo>
                      <a:pt x="2329" y="1337"/>
                    </a:lnTo>
                    <a:lnTo>
                      <a:pt x="2329" y="1241"/>
                    </a:lnTo>
                    <a:lnTo>
                      <a:pt x="2310" y="1165"/>
                    </a:lnTo>
                    <a:lnTo>
                      <a:pt x="2253" y="1050"/>
                    </a:lnTo>
                    <a:lnTo>
                      <a:pt x="2158" y="936"/>
                    </a:lnTo>
                    <a:lnTo>
                      <a:pt x="1986" y="745"/>
                    </a:lnTo>
                    <a:lnTo>
                      <a:pt x="1795" y="554"/>
                    </a:lnTo>
                    <a:lnTo>
                      <a:pt x="1585" y="382"/>
                    </a:lnTo>
                    <a:lnTo>
                      <a:pt x="1394" y="210"/>
                    </a:lnTo>
                    <a:lnTo>
                      <a:pt x="1184" y="77"/>
                    </a:lnTo>
                    <a:lnTo>
                      <a:pt x="1069" y="39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17;p33"/>
              <p:cNvSpPr/>
              <p:nvPr/>
            </p:nvSpPr>
            <p:spPr>
              <a:xfrm flipH="1">
                <a:off x="1067261" y="2261765"/>
                <a:ext cx="109894" cy="18729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971" fill="none" extrusionOk="0">
                    <a:moveTo>
                      <a:pt x="1738" y="3761"/>
                    </a:moveTo>
                    <a:lnTo>
                      <a:pt x="1738" y="3761"/>
                    </a:lnTo>
                    <a:lnTo>
                      <a:pt x="1814" y="3513"/>
                    </a:lnTo>
                    <a:lnTo>
                      <a:pt x="1890" y="3284"/>
                    </a:lnTo>
                    <a:lnTo>
                      <a:pt x="1986" y="3054"/>
                    </a:lnTo>
                    <a:lnTo>
                      <a:pt x="2062" y="2806"/>
                    </a:lnTo>
                    <a:lnTo>
                      <a:pt x="2062" y="2806"/>
                    </a:lnTo>
                    <a:lnTo>
                      <a:pt x="2158" y="2482"/>
                    </a:lnTo>
                    <a:lnTo>
                      <a:pt x="2215" y="2157"/>
                    </a:lnTo>
                    <a:lnTo>
                      <a:pt x="2272" y="1833"/>
                    </a:lnTo>
                    <a:lnTo>
                      <a:pt x="2329" y="1489"/>
                    </a:lnTo>
                    <a:lnTo>
                      <a:pt x="2329" y="1489"/>
                    </a:lnTo>
                    <a:lnTo>
                      <a:pt x="2329" y="1337"/>
                    </a:lnTo>
                    <a:lnTo>
                      <a:pt x="2329" y="1241"/>
                    </a:lnTo>
                    <a:lnTo>
                      <a:pt x="2310" y="1165"/>
                    </a:lnTo>
                    <a:lnTo>
                      <a:pt x="2310" y="1165"/>
                    </a:lnTo>
                    <a:lnTo>
                      <a:pt x="2253" y="1050"/>
                    </a:lnTo>
                    <a:lnTo>
                      <a:pt x="2158" y="936"/>
                    </a:lnTo>
                    <a:lnTo>
                      <a:pt x="2158" y="936"/>
                    </a:lnTo>
                    <a:lnTo>
                      <a:pt x="1986" y="745"/>
                    </a:lnTo>
                    <a:lnTo>
                      <a:pt x="1795" y="554"/>
                    </a:lnTo>
                    <a:lnTo>
                      <a:pt x="1585" y="382"/>
                    </a:lnTo>
                    <a:lnTo>
                      <a:pt x="1394" y="210"/>
                    </a:lnTo>
                    <a:lnTo>
                      <a:pt x="1394" y="210"/>
                    </a:lnTo>
                    <a:lnTo>
                      <a:pt x="1184" y="77"/>
                    </a:lnTo>
                    <a:lnTo>
                      <a:pt x="1069" y="39"/>
                    </a:lnTo>
                    <a:lnTo>
                      <a:pt x="955" y="0"/>
                    </a:lnTo>
                    <a:lnTo>
                      <a:pt x="955" y="0"/>
                    </a:lnTo>
                    <a:lnTo>
                      <a:pt x="821" y="19"/>
                    </a:lnTo>
                    <a:lnTo>
                      <a:pt x="707" y="58"/>
                    </a:lnTo>
                    <a:lnTo>
                      <a:pt x="669" y="96"/>
                    </a:lnTo>
                    <a:lnTo>
                      <a:pt x="630" y="134"/>
                    </a:lnTo>
                    <a:lnTo>
                      <a:pt x="592" y="172"/>
                    </a:lnTo>
                    <a:lnTo>
                      <a:pt x="592" y="229"/>
                    </a:lnTo>
                    <a:lnTo>
                      <a:pt x="592" y="229"/>
                    </a:lnTo>
                    <a:lnTo>
                      <a:pt x="611" y="344"/>
                    </a:lnTo>
                    <a:lnTo>
                      <a:pt x="650" y="439"/>
                    </a:lnTo>
                    <a:lnTo>
                      <a:pt x="726" y="535"/>
                    </a:lnTo>
                    <a:lnTo>
                      <a:pt x="726" y="535"/>
                    </a:lnTo>
                    <a:lnTo>
                      <a:pt x="650" y="497"/>
                    </a:lnTo>
                    <a:lnTo>
                      <a:pt x="573" y="459"/>
                    </a:lnTo>
                    <a:lnTo>
                      <a:pt x="497" y="439"/>
                    </a:lnTo>
                    <a:lnTo>
                      <a:pt x="497" y="439"/>
                    </a:lnTo>
                    <a:lnTo>
                      <a:pt x="420" y="459"/>
                    </a:lnTo>
                    <a:lnTo>
                      <a:pt x="344" y="478"/>
                    </a:lnTo>
                    <a:lnTo>
                      <a:pt x="287" y="516"/>
                    </a:lnTo>
                    <a:lnTo>
                      <a:pt x="249" y="573"/>
                    </a:lnTo>
                    <a:lnTo>
                      <a:pt x="249" y="573"/>
                    </a:lnTo>
                    <a:lnTo>
                      <a:pt x="230" y="649"/>
                    </a:lnTo>
                    <a:lnTo>
                      <a:pt x="230" y="707"/>
                    </a:lnTo>
                    <a:lnTo>
                      <a:pt x="249" y="783"/>
                    </a:lnTo>
                    <a:lnTo>
                      <a:pt x="287" y="840"/>
                    </a:lnTo>
                    <a:lnTo>
                      <a:pt x="287" y="840"/>
                    </a:lnTo>
                    <a:lnTo>
                      <a:pt x="363" y="936"/>
                    </a:lnTo>
                    <a:lnTo>
                      <a:pt x="478" y="1031"/>
                    </a:lnTo>
                    <a:lnTo>
                      <a:pt x="478" y="1031"/>
                    </a:lnTo>
                    <a:lnTo>
                      <a:pt x="211" y="1012"/>
                    </a:lnTo>
                    <a:lnTo>
                      <a:pt x="211" y="1012"/>
                    </a:lnTo>
                    <a:lnTo>
                      <a:pt x="172" y="1012"/>
                    </a:lnTo>
                    <a:lnTo>
                      <a:pt x="134" y="1031"/>
                    </a:lnTo>
                    <a:lnTo>
                      <a:pt x="134" y="1031"/>
                    </a:lnTo>
                    <a:lnTo>
                      <a:pt x="115" y="1050"/>
                    </a:lnTo>
                    <a:lnTo>
                      <a:pt x="96" y="1088"/>
                    </a:lnTo>
                    <a:lnTo>
                      <a:pt x="96" y="1088"/>
                    </a:lnTo>
                    <a:lnTo>
                      <a:pt x="96" y="1184"/>
                    </a:lnTo>
                    <a:lnTo>
                      <a:pt x="115" y="1298"/>
                    </a:lnTo>
                    <a:lnTo>
                      <a:pt x="172" y="1375"/>
                    </a:lnTo>
                    <a:lnTo>
                      <a:pt x="249" y="1451"/>
                    </a:lnTo>
                    <a:lnTo>
                      <a:pt x="249" y="1451"/>
                    </a:lnTo>
                    <a:lnTo>
                      <a:pt x="191" y="1413"/>
                    </a:lnTo>
                    <a:lnTo>
                      <a:pt x="115" y="1413"/>
                    </a:lnTo>
                    <a:lnTo>
                      <a:pt x="58" y="1451"/>
                    </a:lnTo>
                    <a:lnTo>
                      <a:pt x="20" y="1508"/>
                    </a:lnTo>
                    <a:lnTo>
                      <a:pt x="20" y="1508"/>
                    </a:lnTo>
                    <a:lnTo>
                      <a:pt x="1" y="1566"/>
                    </a:lnTo>
                    <a:lnTo>
                      <a:pt x="1" y="1642"/>
                    </a:lnTo>
                    <a:lnTo>
                      <a:pt x="39" y="1718"/>
                    </a:lnTo>
                    <a:lnTo>
                      <a:pt x="77" y="1776"/>
                    </a:lnTo>
                    <a:lnTo>
                      <a:pt x="77" y="1776"/>
                    </a:lnTo>
                    <a:lnTo>
                      <a:pt x="230" y="1947"/>
                    </a:lnTo>
                    <a:lnTo>
                      <a:pt x="230" y="1947"/>
                    </a:lnTo>
                    <a:lnTo>
                      <a:pt x="268" y="1986"/>
                    </a:lnTo>
                    <a:lnTo>
                      <a:pt x="306" y="2043"/>
                    </a:lnTo>
                    <a:lnTo>
                      <a:pt x="306" y="2043"/>
                    </a:lnTo>
                    <a:lnTo>
                      <a:pt x="325" y="2081"/>
                    </a:lnTo>
                    <a:lnTo>
                      <a:pt x="325" y="2138"/>
                    </a:lnTo>
                    <a:lnTo>
                      <a:pt x="306" y="2253"/>
                    </a:lnTo>
                    <a:lnTo>
                      <a:pt x="306" y="2253"/>
                    </a:lnTo>
                    <a:lnTo>
                      <a:pt x="230" y="2520"/>
                    </a:lnTo>
                    <a:lnTo>
                      <a:pt x="191" y="2787"/>
                    </a:lnTo>
                    <a:lnTo>
                      <a:pt x="172" y="3054"/>
                    </a:lnTo>
                    <a:lnTo>
                      <a:pt x="211" y="3322"/>
                    </a:lnTo>
                    <a:lnTo>
                      <a:pt x="211" y="3322"/>
                    </a:lnTo>
                    <a:lnTo>
                      <a:pt x="230" y="3455"/>
                    </a:lnTo>
                    <a:lnTo>
                      <a:pt x="287" y="3570"/>
                    </a:lnTo>
                    <a:lnTo>
                      <a:pt x="344" y="3684"/>
                    </a:lnTo>
                    <a:lnTo>
                      <a:pt x="440" y="3780"/>
                    </a:lnTo>
                    <a:lnTo>
                      <a:pt x="440" y="3780"/>
                    </a:lnTo>
                    <a:lnTo>
                      <a:pt x="554" y="3837"/>
                    </a:lnTo>
                    <a:lnTo>
                      <a:pt x="688" y="3894"/>
                    </a:lnTo>
                    <a:lnTo>
                      <a:pt x="821" y="3933"/>
                    </a:lnTo>
                    <a:lnTo>
                      <a:pt x="955" y="39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18;p33"/>
              <p:cNvSpPr/>
              <p:nvPr/>
            </p:nvSpPr>
            <p:spPr>
              <a:xfrm flipH="1">
                <a:off x="1059149" y="2186112"/>
                <a:ext cx="181019" cy="255776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5423" extrusionOk="0">
                    <a:moveTo>
                      <a:pt x="2959" y="1"/>
                    </a:moveTo>
                    <a:lnTo>
                      <a:pt x="2806" y="20"/>
                    </a:lnTo>
                    <a:lnTo>
                      <a:pt x="2654" y="77"/>
                    </a:lnTo>
                    <a:lnTo>
                      <a:pt x="2501" y="154"/>
                    </a:lnTo>
                    <a:lnTo>
                      <a:pt x="2386" y="268"/>
                    </a:lnTo>
                    <a:lnTo>
                      <a:pt x="2272" y="402"/>
                    </a:lnTo>
                    <a:lnTo>
                      <a:pt x="2157" y="535"/>
                    </a:lnTo>
                    <a:lnTo>
                      <a:pt x="2081" y="688"/>
                    </a:lnTo>
                    <a:lnTo>
                      <a:pt x="2005" y="841"/>
                    </a:lnTo>
                    <a:lnTo>
                      <a:pt x="1966" y="994"/>
                    </a:lnTo>
                    <a:lnTo>
                      <a:pt x="1928" y="1127"/>
                    </a:lnTo>
                    <a:lnTo>
                      <a:pt x="1928" y="1204"/>
                    </a:lnTo>
                    <a:lnTo>
                      <a:pt x="1947" y="1261"/>
                    </a:lnTo>
                    <a:lnTo>
                      <a:pt x="1966" y="1337"/>
                    </a:lnTo>
                    <a:lnTo>
                      <a:pt x="2005" y="1394"/>
                    </a:lnTo>
                    <a:lnTo>
                      <a:pt x="2062" y="1433"/>
                    </a:lnTo>
                    <a:lnTo>
                      <a:pt x="2138" y="1490"/>
                    </a:lnTo>
                    <a:lnTo>
                      <a:pt x="2196" y="1528"/>
                    </a:lnTo>
                    <a:lnTo>
                      <a:pt x="2272" y="1585"/>
                    </a:lnTo>
                    <a:lnTo>
                      <a:pt x="2310" y="1662"/>
                    </a:lnTo>
                    <a:lnTo>
                      <a:pt x="2348" y="1738"/>
                    </a:lnTo>
                    <a:lnTo>
                      <a:pt x="2348" y="1833"/>
                    </a:lnTo>
                    <a:lnTo>
                      <a:pt x="2348" y="1929"/>
                    </a:lnTo>
                    <a:lnTo>
                      <a:pt x="2329" y="2024"/>
                    </a:lnTo>
                    <a:lnTo>
                      <a:pt x="2291" y="2120"/>
                    </a:lnTo>
                    <a:lnTo>
                      <a:pt x="2215" y="2292"/>
                    </a:lnTo>
                    <a:lnTo>
                      <a:pt x="1890" y="2826"/>
                    </a:lnTo>
                    <a:lnTo>
                      <a:pt x="1527" y="3322"/>
                    </a:lnTo>
                    <a:lnTo>
                      <a:pt x="1394" y="3494"/>
                    </a:lnTo>
                    <a:lnTo>
                      <a:pt x="1298" y="3570"/>
                    </a:lnTo>
                    <a:lnTo>
                      <a:pt x="1222" y="3647"/>
                    </a:lnTo>
                    <a:lnTo>
                      <a:pt x="1127" y="3704"/>
                    </a:lnTo>
                    <a:lnTo>
                      <a:pt x="1031" y="3742"/>
                    </a:lnTo>
                    <a:lnTo>
                      <a:pt x="917" y="3761"/>
                    </a:lnTo>
                    <a:lnTo>
                      <a:pt x="802" y="3761"/>
                    </a:lnTo>
                    <a:lnTo>
                      <a:pt x="688" y="3723"/>
                    </a:lnTo>
                    <a:lnTo>
                      <a:pt x="611" y="3723"/>
                    </a:lnTo>
                    <a:lnTo>
                      <a:pt x="554" y="3742"/>
                    </a:lnTo>
                    <a:lnTo>
                      <a:pt x="497" y="3780"/>
                    </a:lnTo>
                    <a:lnTo>
                      <a:pt x="439" y="3857"/>
                    </a:lnTo>
                    <a:lnTo>
                      <a:pt x="325" y="4086"/>
                    </a:lnTo>
                    <a:lnTo>
                      <a:pt x="210" y="4296"/>
                    </a:lnTo>
                    <a:lnTo>
                      <a:pt x="115" y="4525"/>
                    </a:lnTo>
                    <a:lnTo>
                      <a:pt x="39" y="4773"/>
                    </a:lnTo>
                    <a:lnTo>
                      <a:pt x="19" y="4888"/>
                    </a:lnTo>
                    <a:lnTo>
                      <a:pt x="0" y="4945"/>
                    </a:lnTo>
                    <a:lnTo>
                      <a:pt x="19" y="5002"/>
                    </a:lnTo>
                    <a:lnTo>
                      <a:pt x="39" y="5059"/>
                    </a:lnTo>
                    <a:lnTo>
                      <a:pt x="77" y="5098"/>
                    </a:lnTo>
                    <a:lnTo>
                      <a:pt x="153" y="5174"/>
                    </a:lnTo>
                    <a:lnTo>
                      <a:pt x="306" y="5269"/>
                    </a:lnTo>
                    <a:lnTo>
                      <a:pt x="478" y="5346"/>
                    </a:lnTo>
                    <a:lnTo>
                      <a:pt x="649" y="5403"/>
                    </a:lnTo>
                    <a:lnTo>
                      <a:pt x="840" y="5422"/>
                    </a:lnTo>
                    <a:lnTo>
                      <a:pt x="1031" y="5422"/>
                    </a:lnTo>
                    <a:lnTo>
                      <a:pt x="1203" y="5403"/>
                    </a:lnTo>
                    <a:lnTo>
                      <a:pt x="1394" y="5346"/>
                    </a:lnTo>
                    <a:lnTo>
                      <a:pt x="1566" y="5288"/>
                    </a:lnTo>
                    <a:lnTo>
                      <a:pt x="1737" y="5212"/>
                    </a:lnTo>
                    <a:lnTo>
                      <a:pt x="1890" y="5117"/>
                    </a:lnTo>
                    <a:lnTo>
                      <a:pt x="2043" y="5002"/>
                    </a:lnTo>
                    <a:lnTo>
                      <a:pt x="2176" y="4888"/>
                    </a:lnTo>
                    <a:lnTo>
                      <a:pt x="2444" y="4620"/>
                    </a:lnTo>
                    <a:lnTo>
                      <a:pt x="2673" y="4334"/>
                    </a:lnTo>
                    <a:lnTo>
                      <a:pt x="2825" y="4124"/>
                    </a:lnTo>
                    <a:lnTo>
                      <a:pt x="2959" y="3895"/>
                    </a:lnTo>
                    <a:lnTo>
                      <a:pt x="3093" y="3666"/>
                    </a:lnTo>
                    <a:lnTo>
                      <a:pt x="3226" y="3437"/>
                    </a:lnTo>
                    <a:lnTo>
                      <a:pt x="3322" y="3189"/>
                    </a:lnTo>
                    <a:lnTo>
                      <a:pt x="3436" y="2941"/>
                    </a:lnTo>
                    <a:lnTo>
                      <a:pt x="3513" y="2692"/>
                    </a:lnTo>
                    <a:lnTo>
                      <a:pt x="3589" y="2444"/>
                    </a:lnTo>
                    <a:lnTo>
                      <a:pt x="3703" y="2024"/>
                    </a:lnTo>
                    <a:lnTo>
                      <a:pt x="3761" y="1795"/>
                    </a:lnTo>
                    <a:lnTo>
                      <a:pt x="3799" y="1547"/>
                    </a:lnTo>
                    <a:lnTo>
                      <a:pt x="3837" y="1299"/>
                    </a:lnTo>
                    <a:lnTo>
                      <a:pt x="3837" y="1051"/>
                    </a:lnTo>
                    <a:lnTo>
                      <a:pt x="3799" y="822"/>
                    </a:lnTo>
                    <a:lnTo>
                      <a:pt x="3761" y="707"/>
                    </a:lnTo>
                    <a:lnTo>
                      <a:pt x="3723" y="612"/>
                    </a:lnTo>
                    <a:lnTo>
                      <a:pt x="3665" y="478"/>
                    </a:lnTo>
                    <a:lnTo>
                      <a:pt x="3551" y="364"/>
                    </a:lnTo>
                    <a:lnTo>
                      <a:pt x="3436" y="230"/>
                    </a:lnTo>
                    <a:lnTo>
                      <a:pt x="3303" y="116"/>
                    </a:lnTo>
                    <a:lnTo>
                      <a:pt x="3226" y="77"/>
                    </a:lnTo>
                    <a:lnTo>
                      <a:pt x="3131" y="39"/>
                    </a:lnTo>
                    <a:lnTo>
                      <a:pt x="3054" y="20"/>
                    </a:lnTo>
                    <a:lnTo>
                      <a:pt x="2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19;p33"/>
              <p:cNvSpPr/>
              <p:nvPr/>
            </p:nvSpPr>
            <p:spPr>
              <a:xfrm flipH="1">
                <a:off x="2025193" y="4419770"/>
                <a:ext cx="212525" cy="99990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2120" extrusionOk="0">
                    <a:moveTo>
                      <a:pt x="917" y="1"/>
                    </a:moveTo>
                    <a:lnTo>
                      <a:pt x="631" y="20"/>
                    </a:lnTo>
                    <a:lnTo>
                      <a:pt x="402" y="77"/>
                    </a:lnTo>
                    <a:lnTo>
                      <a:pt x="230" y="153"/>
                    </a:lnTo>
                    <a:lnTo>
                      <a:pt x="96" y="249"/>
                    </a:lnTo>
                    <a:lnTo>
                      <a:pt x="20" y="344"/>
                    </a:lnTo>
                    <a:lnTo>
                      <a:pt x="1" y="402"/>
                    </a:lnTo>
                    <a:lnTo>
                      <a:pt x="1" y="459"/>
                    </a:lnTo>
                    <a:lnTo>
                      <a:pt x="1" y="516"/>
                    </a:lnTo>
                    <a:lnTo>
                      <a:pt x="20" y="573"/>
                    </a:lnTo>
                    <a:lnTo>
                      <a:pt x="77" y="669"/>
                    </a:lnTo>
                    <a:lnTo>
                      <a:pt x="154" y="726"/>
                    </a:lnTo>
                    <a:lnTo>
                      <a:pt x="287" y="802"/>
                    </a:lnTo>
                    <a:lnTo>
                      <a:pt x="669" y="1012"/>
                    </a:lnTo>
                    <a:lnTo>
                      <a:pt x="1184" y="1241"/>
                    </a:lnTo>
                    <a:lnTo>
                      <a:pt x="1757" y="1490"/>
                    </a:lnTo>
                    <a:lnTo>
                      <a:pt x="2368" y="1738"/>
                    </a:lnTo>
                    <a:lnTo>
                      <a:pt x="2921" y="1948"/>
                    </a:lnTo>
                    <a:lnTo>
                      <a:pt x="3379" y="2081"/>
                    </a:lnTo>
                    <a:lnTo>
                      <a:pt x="3570" y="2120"/>
                    </a:lnTo>
                    <a:lnTo>
                      <a:pt x="3704" y="2120"/>
                    </a:lnTo>
                    <a:lnTo>
                      <a:pt x="3780" y="2100"/>
                    </a:lnTo>
                    <a:lnTo>
                      <a:pt x="3857" y="2043"/>
                    </a:lnTo>
                    <a:lnTo>
                      <a:pt x="3933" y="1967"/>
                    </a:lnTo>
                    <a:lnTo>
                      <a:pt x="3990" y="1852"/>
                    </a:lnTo>
                    <a:lnTo>
                      <a:pt x="4143" y="1566"/>
                    </a:lnTo>
                    <a:lnTo>
                      <a:pt x="4257" y="1241"/>
                    </a:lnTo>
                    <a:lnTo>
                      <a:pt x="4372" y="917"/>
                    </a:lnTo>
                    <a:lnTo>
                      <a:pt x="4448" y="631"/>
                    </a:lnTo>
                    <a:lnTo>
                      <a:pt x="4506" y="363"/>
                    </a:lnTo>
                    <a:lnTo>
                      <a:pt x="36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20;p33"/>
              <p:cNvSpPr/>
              <p:nvPr/>
            </p:nvSpPr>
            <p:spPr>
              <a:xfrm flipH="1">
                <a:off x="2025193" y="4419770"/>
                <a:ext cx="212525" cy="99990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2120" fill="none" extrusionOk="0">
                    <a:moveTo>
                      <a:pt x="4506" y="363"/>
                    </a:moveTo>
                    <a:lnTo>
                      <a:pt x="4506" y="363"/>
                    </a:lnTo>
                    <a:lnTo>
                      <a:pt x="4448" y="631"/>
                    </a:lnTo>
                    <a:lnTo>
                      <a:pt x="4372" y="917"/>
                    </a:lnTo>
                    <a:lnTo>
                      <a:pt x="4257" y="1241"/>
                    </a:lnTo>
                    <a:lnTo>
                      <a:pt x="4143" y="1566"/>
                    </a:lnTo>
                    <a:lnTo>
                      <a:pt x="3990" y="1852"/>
                    </a:lnTo>
                    <a:lnTo>
                      <a:pt x="3933" y="1967"/>
                    </a:lnTo>
                    <a:lnTo>
                      <a:pt x="3857" y="2043"/>
                    </a:lnTo>
                    <a:lnTo>
                      <a:pt x="3780" y="2100"/>
                    </a:lnTo>
                    <a:lnTo>
                      <a:pt x="3704" y="2120"/>
                    </a:lnTo>
                    <a:lnTo>
                      <a:pt x="3704" y="2120"/>
                    </a:lnTo>
                    <a:lnTo>
                      <a:pt x="3570" y="2120"/>
                    </a:lnTo>
                    <a:lnTo>
                      <a:pt x="3379" y="2081"/>
                    </a:lnTo>
                    <a:lnTo>
                      <a:pt x="2921" y="1948"/>
                    </a:lnTo>
                    <a:lnTo>
                      <a:pt x="2368" y="1738"/>
                    </a:lnTo>
                    <a:lnTo>
                      <a:pt x="1757" y="1490"/>
                    </a:lnTo>
                    <a:lnTo>
                      <a:pt x="1184" y="1241"/>
                    </a:lnTo>
                    <a:lnTo>
                      <a:pt x="669" y="1012"/>
                    </a:lnTo>
                    <a:lnTo>
                      <a:pt x="287" y="802"/>
                    </a:lnTo>
                    <a:lnTo>
                      <a:pt x="154" y="726"/>
                    </a:lnTo>
                    <a:lnTo>
                      <a:pt x="77" y="669"/>
                    </a:lnTo>
                    <a:lnTo>
                      <a:pt x="77" y="669"/>
                    </a:lnTo>
                    <a:lnTo>
                      <a:pt x="20" y="573"/>
                    </a:lnTo>
                    <a:lnTo>
                      <a:pt x="1" y="516"/>
                    </a:lnTo>
                    <a:lnTo>
                      <a:pt x="1" y="459"/>
                    </a:lnTo>
                    <a:lnTo>
                      <a:pt x="1" y="402"/>
                    </a:lnTo>
                    <a:lnTo>
                      <a:pt x="20" y="344"/>
                    </a:lnTo>
                    <a:lnTo>
                      <a:pt x="96" y="249"/>
                    </a:lnTo>
                    <a:lnTo>
                      <a:pt x="230" y="153"/>
                    </a:lnTo>
                    <a:lnTo>
                      <a:pt x="402" y="77"/>
                    </a:lnTo>
                    <a:lnTo>
                      <a:pt x="631" y="20"/>
                    </a:lnTo>
                    <a:lnTo>
                      <a:pt x="917" y="1"/>
                    </a:lnTo>
                    <a:lnTo>
                      <a:pt x="917" y="1"/>
                    </a:lnTo>
                    <a:lnTo>
                      <a:pt x="364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21;p33"/>
              <p:cNvSpPr/>
              <p:nvPr/>
            </p:nvSpPr>
            <p:spPr>
              <a:xfrm flipH="1">
                <a:off x="1989157" y="4345956"/>
                <a:ext cx="96405" cy="11347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406" extrusionOk="0">
                    <a:moveTo>
                      <a:pt x="402" y="1"/>
                    </a:moveTo>
                    <a:lnTo>
                      <a:pt x="1" y="1738"/>
                    </a:lnTo>
                    <a:lnTo>
                      <a:pt x="20" y="1814"/>
                    </a:lnTo>
                    <a:lnTo>
                      <a:pt x="58" y="1967"/>
                    </a:lnTo>
                    <a:lnTo>
                      <a:pt x="115" y="2043"/>
                    </a:lnTo>
                    <a:lnTo>
                      <a:pt x="173" y="2138"/>
                    </a:lnTo>
                    <a:lnTo>
                      <a:pt x="268" y="2215"/>
                    </a:lnTo>
                    <a:lnTo>
                      <a:pt x="382" y="2291"/>
                    </a:lnTo>
                    <a:lnTo>
                      <a:pt x="573" y="2367"/>
                    </a:lnTo>
                    <a:lnTo>
                      <a:pt x="745" y="2406"/>
                    </a:lnTo>
                    <a:lnTo>
                      <a:pt x="993" y="2406"/>
                    </a:lnTo>
                    <a:lnTo>
                      <a:pt x="1089" y="2387"/>
                    </a:lnTo>
                    <a:lnTo>
                      <a:pt x="1146" y="2348"/>
                    </a:lnTo>
                    <a:lnTo>
                      <a:pt x="1203" y="2329"/>
                    </a:lnTo>
                    <a:lnTo>
                      <a:pt x="2043" y="764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22;p33"/>
              <p:cNvSpPr/>
              <p:nvPr/>
            </p:nvSpPr>
            <p:spPr>
              <a:xfrm flipH="1">
                <a:off x="1989157" y="4345956"/>
                <a:ext cx="96405" cy="11347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406" fill="none" extrusionOk="0">
                    <a:moveTo>
                      <a:pt x="2043" y="764"/>
                    </a:moveTo>
                    <a:lnTo>
                      <a:pt x="1203" y="2329"/>
                    </a:lnTo>
                    <a:lnTo>
                      <a:pt x="1203" y="2329"/>
                    </a:lnTo>
                    <a:lnTo>
                      <a:pt x="1146" y="2348"/>
                    </a:lnTo>
                    <a:lnTo>
                      <a:pt x="1089" y="2387"/>
                    </a:lnTo>
                    <a:lnTo>
                      <a:pt x="993" y="2406"/>
                    </a:lnTo>
                    <a:lnTo>
                      <a:pt x="879" y="2406"/>
                    </a:lnTo>
                    <a:lnTo>
                      <a:pt x="745" y="2406"/>
                    </a:lnTo>
                    <a:lnTo>
                      <a:pt x="573" y="2367"/>
                    </a:lnTo>
                    <a:lnTo>
                      <a:pt x="382" y="2291"/>
                    </a:lnTo>
                    <a:lnTo>
                      <a:pt x="382" y="2291"/>
                    </a:lnTo>
                    <a:lnTo>
                      <a:pt x="268" y="2215"/>
                    </a:lnTo>
                    <a:lnTo>
                      <a:pt x="173" y="2138"/>
                    </a:lnTo>
                    <a:lnTo>
                      <a:pt x="115" y="2043"/>
                    </a:lnTo>
                    <a:lnTo>
                      <a:pt x="58" y="1967"/>
                    </a:lnTo>
                    <a:lnTo>
                      <a:pt x="20" y="1814"/>
                    </a:lnTo>
                    <a:lnTo>
                      <a:pt x="1" y="1738"/>
                    </a:lnTo>
                    <a:lnTo>
                      <a:pt x="40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23;p33"/>
              <p:cNvSpPr/>
              <p:nvPr/>
            </p:nvSpPr>
            <p:spPr>
              <a:xfrm flipH="1">
                <a:off x="1012370" y="3297989"/>
                <a:ext cx="1065976" cy="1104746"/>
              </a:xfrm>
              <a:custGeom>
                <a:avLst/>
                <a:gdLst/>
                <a:ahLst/>
                <a:cxnLst/>
                <a:rect l="l" t="t" r="r" b="b"/>
                <a:pathLst>
                  <a:path w="22601" h="23423" extrusionOk="0">
                    <a:moveTo>
                      <a:pt x="14526" y="1"/>
                    </a:moveTo>
                    <a:lnTo>
                      <a:pt x="13782" y="20"/>
                    </a:lnTo>
                    <a:lnTo>
                      <a:pt x="12923" y="77"/>
                    </a:lnTo>
                    <a:lnTo>
                      <a:pt x="11969" y="173"/>
                    </a:lnTo>
                    <a:lnTo>
                      <a:pt x="11491" y="230"/>
                    </a:lnTo>
                    <a:lnTo>
                      <a:pt x="10995" y="306"/>
                    </a:lnTo>
                    <a:lnTo>
                      <a:pt x="10480" y="402"/>
                    </a:lnTo>
                    <a:lnTo>
                      <a:pt x="9964" y="516"/>
                    </a:lnTo>
                    <a:lnTo>
                      <a:pt x="9449" y="650"/>
                    </a:lnTo>
                    <a:lnTo>
                      <a:pt x="8934" y="783"/>
                    </a:lnTo>
                    <a:lnTo>
                      <a:pt x="8437" y="955"/>
                    </a:lnTo>
                    <a:lnTo>
                      <a:pt x="7941" y="1127"/>
                    </a:lnTo>
                    <a:lnTo>
                      <a:pt x="7445" y="1337"/>
                    </a:lnTo>
                    <a:lnTo>
                      <a:pt x="6968" y="1566"/>
                    </a:lnTo>
                    <a:lnTo>
                      <a:pt x="6509" y="1814"/>
                    </a:lnTo>
                    <a:lnTo>
                      <a:pt x="6070" y="2081"/>
                    </a:lnTo>
                    <a:lnTo>
                      <a:pt x="5670" y="2387"/>
                    </a:lnTo>
                    <a:lnTo>
                      <a:pt x="5269" y="2730"/>
                    </a:lnTo>
                    <a:lnTo>
                      <a:pt x="4925" y="3074"/>
                    </a:lnTo>
                    <a:lnTo>
                      <a:pt x="4582" y="3475"/>
                    </a:lnTo>
                    <a:lnTo>
                      <a:pt x="4448" y="3666"/>
                    </a:lnTo>
                    <a:lnTo>
                      <a:pt x="4295" y="3895"/>
                    </a:lnTo>
                    <a:lnTo>
                      <a:pt x="4162" y="4105"/>
                    </a:lnTo>
                    <a:lnTo>
                      <a:pt x="4047" y="4334"/>
                    </a:lnTo>
                    <a:lnTo>
                      <a:pt x="3856" y="4735"/>
                    </a:lnTo>
                    <a:lnTo>
                      <a:pt x="3684" y="5193"/>
                    </a:lnTo>
                    <a:lnTo>
                      <a:pt x="3494" y="5708"/>
                    </a:lnTo>
                    <a:lnTo>
                      <a:pt x="3303" y="6281"/>
                    </a:lnTo>
                    <a:lnTo>
                      <a:pt x="3131" y="6892"/>
                    </a:lnTo>
                    <a:lnTo>
                      <a:pt x="2940" y="7541"/>
                    </a:lnTo>
                    <a:lnTo>
                      <a:pt x="2577" y="8953"/>
                    </a:lnTo>
                    <a:lnTo>
                      <a:pt x="2234" y="10461"/>
                    </a:lnTo>
                    <a:lnTo>
                      <a:pt x="1909" y="12046"/>
                    </a:lnTo>
                    <a:lnTo>
                      <a:pt x="1585" y="13649"/>
                    </a:lnTo>
                    <a:lnTo>
                      <a:pt x="1279" y="15233"/>
                    </a:lnTo>
                    <a:lnTo>
                      <a:pt x="1012" y="16798"/>
                    </a:lnTo>
                    <a:lnTo>
                      <a:pt x="764" y="18268"/>
                    </a:lnTo>
                    <a:lnTo>
                      <a:pt x="363" y="20788"/>
                    </a:lnTo>
                    <a:lnTo>
                      <a:pt x="96" y="22525"/>
                    </a:lnTo>
                    <a:lnTo>
                      <a:pt x="0" y="23174"/>
                    </a:lnTo>
                    <a:lnTo>
                      <a:pt x="1776" y="23422"/>
                    </a:lnTo>
                    <a:lnTo>
                      <a:pt x="2024" y="23098"/>
                    </a:lnTo>
                    <a:lnTo>
                      <a:pt x="2329" y="22697"/>
                    </a:lnTo>
                    <a:lnTo>
                      <a:pt x="2711" y="22162"/>
                    </a:lnTo>
                    <a:lnTo>
                      <a:pt x="3150" y="21475"/>
                    </a:lnTo>
                    <a:lnTo>
                      <a:pt x="3665" y="20692"/>
                    </a:lnTo>
                    <a:lnTo>
                      <a:pt x="4219" y="19795"/>
                    </a:lnTo>
                    <a:lnTo>
                      <a:pt x="4792" y="18784"/>
                    </a:lnTo>
                    <a:lnTo>
                      <a:pt x="5383" y="17696"/>
                    </a:lnTo>
                    <a:lnTo>
                      <a:pt x="5670" y="17123"/>
                    </a:lnTo>
                    <a:lnTo>
                      <a:pt x="5956" y="16531"/>
                    </a:lnTo>
                    <a:lnTo>
                      <a:pt x="6242" y="15920"/>
                    </a:lnTo>
                    <a:lnTo>
                      <a:pt x="6509" y="15291"/>
                    </a:lnTo>
                    <a:lnTo>
                      <a:pt x="6777" y="14661"/>
                    </a:lnTo>
                    <a:lnTo>
                      <a:pt x="7025" y="14012"/>
                    </a:lnTo>
                    <a:lnTo>
                      <a:pt x="7254" y="13344"/>
                    </a:lnTo>
                    <a:lnTo>
                      <a:pt x="7483" y="12675"/>
                    </a:lnTo>
                    <a:lnTo>
                      <a:pt x="7693" y="11988"/>
                    </a:lnTo>
                    <a:lnTo>
                      <a:pt x="7865" y="11301"/>
                    </a:lnTo>
                    <a:lnTo>
                      <a:pt x="8036" y="10595"/>
                    </a:lnTo>
                    <a:lnTo>
                      <a:pt x="8170" y="9908"/>
                    </a:lnTo>
                    <a:lnTo>
                      <a:pt x="8285" y="9201"/>
                    </a:lnTo>
                    <a:lnTo>
                      <a:pt x="8361" y="8495"/>
                    </a:lnTo>
                    <a:lnTo>
                      <a:pt x="8666" y="8400"/>
                    </a:lnTo>
                    <a:lnTo>
                      <a:pt x="9067" y="8342"/>
                    </a:lnTo>
                    <a:lnTo>
                      <a:pt x="9506" y="8285"/>
                    </a:lnTo>
                    <a:lnTo>
                      <a:pt x="10022" y="8247"/>
                    </a:lnTo>
                    <a:lnTo>
                      <a:pt x="11205" y="8209"/>
                    </a:lnTo>
                    <a:lnTo>
                      <a:pt x="12579" y="8152"/>
                    </a:lnTo>
                    <a:lnTo>
                      <a:pt x="14126" y="8075"/>
                    </a:lnTo>
                    <a:lnTo>
                      <a:pt x="14946" y="7999"/>
                    </a:lnTo>
                    <a:lnTo>
                      <a:pt x="15786" y="7922"/>
                    </a:lnTo>
                    <a:lnTo>
                      <a:pt x="16664" y="7827"/>
                    </a:lnTo>
                    <a:lnTo>
                      <a:pt x="17542" y="7693"/>
                    </a:lnTo>
                    <a:lnTo>
                      <a:pt x="18459" y="7522"/>
                    </a:lnTo>
                    <a:lnTo>
                      <a:pt x="19375" y="7331"/>
                    </a:lnTo>
                    <a:lnTo>
                      <a:pt x="19718" y="7235"/>
                    </a:lnTo>
                    <a:lnTo>
                      <a:pt x="20043" y="7140"/>
                    </a:lnTo>
                    <a:lnTo>
                      <a:pt x="20348" y="7025"/>
                    </a:lnTo>
                    <a:lnTo>
                      <a:pt x="20616" y="6892"/>
                    </a:lnTo>
                    <a:lnTo>
                      <a:pt x="20883" y="6758"/>
                    </a:lnTo>
                    <a:lnTo>
                      <a:pt x="21112" y="6605"/>
                    </a:lnTo>
                    <a:lnTo>
                      <a:pt x="21322" y="6434"/>
                    </a:lnTo>
                    <a:lnTo>
                      <a:pt x="21513" y="6262"/>
                    </a:lnTo>
                    <a:lnTo>
                      <a:pt x="21684" y="6090"/>
                    </a:lnTo>
                    <a:lnTo>
                      <a:pt x="21837" y="5899"/>
                    </a:lnTo>
                    <a:lnTo>
                      <a:pt x="21971" y="5708"/>
                    </a:lnTo>
                    <a:lnTo>
                      <a:pt x="22085" y="5498"/>
                    </a:lnTo>
                    <a:lnTo>
                      <a:pt x="22200" y="5269"/>
                    </a:lnTo>
                    <a:lnTo>
                      <a:pt x="22276" y="5059"/>
                    </a:lnTo>
                    <a:lnTo>
                      <a:pt x="22353" y="4811"/>
                    </a:lnTo>
                    <a:lnTo>
                      <a:pt x="22429" y="4582"/>
                    </a:lnTo>
                    <a:lnTo>
                      <a:pt x="22467" y="4334"/>
                    </a:lnTo>
                    <a:lnTo>
                      <a:pt x="22524" y="4086"/>
                    </a:lnTo>
                    <a:lnTo>
                      <a:pt x="22562" y="3551"/>
                    </a:lnTo>
                    <a:lnTo>
                      <a:pt x="22601" y="2998"/>
                    </a:lnTo>
                    <a:lnTo>
                      <a:pt x="22601" y="2425"/>
                    </a:lnTo>
                    <a:lnTo>
                      <a:pt x="22543" y="1242"/>
                    </a:lnTo>
                    <a:lnTo>
                      <a:pt x="22486" y="1"/>
                    </a:lnTo>
                    <a:lnTo>
                      <a:pt x="16073" y="20"/>
                    </a:lnTo>
                    <a:lnTo>
                      <a:pt x="156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24;p33"/>
              <p:cNvSpPr/>
              <p:nvPr/>
            </p:nvSpPr>
            <p:spPr>
              <a:xfrm flipH="1">
                <a:off x="1012370" y="3297989"/>
                <a:ext cx="1065976" cy="1104746"/>
              </a:xfrm>
              <a:custGeom>
                <a:avLst/>
                <a:gdLst/>
                <a:ahLst/>
                <a:cxnLst/>
                <a:rect l="l" t="t" r="r" b="b"/>
                <a:pathLst>
                  <a:path w="22601" h="23423" fill="none" extrusionOk="0">
                    <a:moveTo>
                      <a:pt x="16073" y="20"/>
                    </a:moveTo>
                    <a:lnTo>
                      <a:pt x="16073" y="20"/>
                    </a:lnTo>
                    <a:lnTo>
                      <a:pt x="15653" y="1"/>
                    </a:lnTo>
                    <a:lnTo>
                      <a:pt x="15175" y="1"/>
                    </a:lnTo>
                    <a:lnTo>
                      <a:pt x="14526" y="1"/>
                    </a:lnTo>
                    <a:lnTo>
                      <a:pt x="13782" y="20"/>
                    </a:lnTo>
                    <a:lnTo>
                      <a:pt x="12923" y="77"/>
                    </a:lnTo>
                    <a:lnTo>
                      <a:pt x="11969" y="173"/>
                    </a:lnTo>
                    <a:lnTo>
                      <a:pt x="11491" y="230"/>
                    </a:lnTo>
                    <a:lnTo>
                      <a:pt x="10995" y="306"/>
                    </a:lnTo>
                    <a:lnTo>
                      <a:pt x="10480" y="402"/>
                    </a:lnTo>
                    <a:lnTo>
                      <a:pt x="9964" y="516"/>
                    </a:lnTo>
                    <a:lnTo>
                      <a:pt x="9449" y="650"/>
                    </a:lnTo>
                    <a:lnTo>
                      <a:pt x="8934" y="783"/>
                    </a:lnTo>
                    <a:lnTo>
                      <a:pt x="8437" y="955"/>
                    </a:lnTo>
                    <a:lnTo>
                      <a:pt x="7941" y="1127"/>
                    </a:lnTo>
                    <a:lnTo>
                      <a:pt x="7445" y="1337"/>
                    </a:lnTo>
                    <a:lnTo>
                      <a:pt x="6968" y="1566"/>
                    </a:lnTo>
                    <a:lnTo>
                      <a:pt x="6509" y="1814"/>
                    </a:lnTo>
                    <a:lnTo>
                      <a:pt x="6070" y="2081"/>
                    </a:lnTo>
                    <a:lnTo>
                      <a:pt x="5670" y="2387"/>
                    </a:lnTo>
                    <a:lnTo>
                      <a:pt x="5269" y="2730"/>
                    </a:lnTo>
                    <a:lnTo>
                      <a:pt x="4925" y="3074"/>
                    </a:lnTo>
                    <a:lnTo>
                      <a:pt x="4582" y="3475"/>
                    </a:lnTo>
                    <a:lnTo>
                      <a:pt x="4448" y="3666"/>
                    </a:lnTo>
                    <a:lnTo>
                      <a:pt x="4295" y="3895"/>
                    </a:lnTo>
                    <a:lnTo>
                      <a:pt x="4162" y="4105"/>
                    </a:lnTo>
                    <a:lnTo>
                      <a:pt x="4047" y="4334"/>
                    </a:lnTo>
                    <a:lnTo>
                      <a:pt x="4047" y="4334"/>
                    </a:lnTo>
                    <a:lnTo>
                      <a:pt x="3856" y="4735"/>
                    </a:lnTo>
                    <a:lnTo>
                      <a:pt x="3684" y="5193"/>
                    </a:lnTo>
                    <a:lnTo>
                      <a:pt x="3494" y="5708"/>
                    </a:lnTo>
                    <a:lnTo>
                      <a:pt x="3303" y="6281"/>
                    </a:lnTo>
                    <a:lnTo>
                      <a:pt x="3131" y="6892"/>
                    </a:lnTo>
                    <a:lnTo>
                      <a:pt x="2940" y="7541"/>
                    </a:lnTo>
                    <a:lnTo>
                      <a:pt x="2577" y="8953"/>
                    </a:lnTo>
                    <a:lnTo>
                      <a:pt x="2234" y="10461"/>
                    </a:lnTo>
                    <a:lnTo>
                      <a:pt x="1909" y="12046"/>
                    </a:lnTo>
                    <a:lnTo>
                      <a:pt x="1585" y="13649"/>
                    </a:lnTo>
                    <a:lnTo>
                      <a:pt x="1279" y="15233"/>
                    </a:lnTo>
                    <a:lnTo>
                      <a:pt x="1012" y="16798"/>
                    </a:lnTo>
                    <a:lnTo>
                      <a:pt x="764" y="18268"/>
                    </a:lnTo>
                    <a:lnTo>
                      <a:pt x="363" y="20788"/>
                    </a:lnTo>
                    <a:lnTo>
                      <a:pt x="96" y="22525"/>
                    </a:lnTo>
                    <a:lnTo>
                      <a:pt x="0" y="23174"/>
                    </a:lnTo>
                    <a:lnTo>
                      <a:pt x="1776" y="23422"/>
                    </a:lnTo>
                    <a:lnTo>
                      <a:pt x="1776" y="23422"/>
                    </a:lnTo>
                    <a:lnTo>
                      <a:pt x="2024" y="23098"/>
                    </a:lnTo>
                    <a:lnTo>
                      <a:pt x="2329" y="22697"/>
                    </a:lnTo>
                    <a:lnTo>
                      <a:pt x="2711" y="22162"/>
                    </a:lnTo>
                    <a:lnTo>
                      <a:pt x="3150" y="21475"/>
                    </a:lnTo>
                    <a:lnTo>
                      <a:pt x="3665" y="20692"/>
                    </a:lnTo>
                    <a:lnTo>
                      <a:pt x="4219" y="19795"/>
                    </a:lnTo>
                    <a:lnTo>
                      <a:pt x="4792" y="18784"/>
                    </a:lnTo>
                    <a:lnTo>
                      <a:pt x="5383" y="17696"/>
                    </a:lnTo>
                    <a:lnTo>
                      <a:pt x="5670" y="17123"/>
                    </a:lnTo>
                    <a:lnTo>
                      <a:pt x="5956" y="16531"/>
                    </a:lnTo>
                    <a:lnTo>
                      <a:pt x="6242" y="15920"/>
                    </a:lnTo>
                    <a:lnTo>
                      <a:pt x="6509" y="15291"/>
                    </a:lnTo>
                    <a:lnTo>
                      <a:pt x="6777" y="14661"/>
                    </a:lnTo>
                    <a:lnTo>
                      <a:pt x="7025" y="14012"/>
                    </a:lnTo>
                    <a:lnTo>
                      <a:pt x="7254" y="13344"/>
                    </a:lnTo>
                    <a:lnTo>
                      <a:pt x="7483" y="12675"/>
                    </a:lnTo>
                    <a:lnTo>
                      <a:pt x="7693" y="11988"/>
                    </a:lnTo>
                    <a:lnTo>
                      <a:pt x="7865" y="11301"/>
                    </a:lnTo>
                    <a:lnTo>
                      <a:pt x="8036" y="10595"/>
                    </a:lnTo>
                    <a:lnTo>
                      <a:pt x="8170" y="9908"/>
                    </a:lnTo>
                    <a:lnTo>
                      <a:pt x="8285" y="9201"/>
                    </a:lnTo>
                    <a:lnTo>
                      <a:pt x="8361" y="8495"/>
                    </a:lnTo>
                    <a:lnTo>
                      <a:pt x="8361" y="8495"/>
                    </a:lnTo>
                    <a:lnTo>
                      <a:pt x="8666" y="8400"/>
                    </a:lnTo>
                    <a:lnTo>
                      <a:pt x="9067" y="8342"/>
                    </a:lnTo>
                    <a:lnTo>
                      <a:pt x="9506" y="8285"/>
                    </a:lnTo>
                    <a:lnTo>
                      <a:pt x="10022" y="8247"/>
                    </a:lnTo>
                    <a:lnTo>
                      <a:pt x="11205" y="8209"/>
                    </a:lnTo>
                    <a:lnTo>
                      <a:pt x="12579" y="8152"/>
                    </a:lnTo>
                    <a:lnTo>
                      <a:pt x="14126" y="8075"/>
                    </a:lnTo>
                    <a:lnTo>
                      <a:pt x="14946" y="7999"/>
                    </a:lnTo>
                    <a:lnTo>
                      <a:pt x="15786" y="7922"/>
                    </a:lnTo>
                    <a:lnTo>
                      <a:pt x="16664" y="7827"/>
                    </a:lnTo>
                    <a:lnTo>
                      <a:pt x="17542" y="7693"/>
                    </a:lnTo>
                    <a:lnTo>
                      <a:pt x="18459" y="7522"/>
                    </a:lnTo>
                    <a:lnTo>
                      <a:pt x="19375" y="7331"/>
                    </a:lnTo>
                    <a:lnTo>
                      <a:pt x="19375" y="7331"/>
                    </a:lnTo>
                    <a:lnTo>
                      <a:pt x="19718" y="7235"/>
                    </a:lnTo>
                    <a:lnTo>
                      <a:pt x="20043" y="7140"/>
                    </a:lnTo>
                    <a:lnTo>
                      <a:pt x="20348" y="7025"/>
                    </a:lnTo>
                    <a:lnTo>
                      <a:pt x="20616" y="6892"/>
                    </a:lnTo>
                    <a:lnTo>
                      <a:pt x="20883" y="6758"/>
                    </a:lnTo>
                    <a:lnTo>
                      <a:pt x="21112" y="6605"/>
                    </a:lnTo>
                    <a:lnTo>
                      <a:pt x="21322" y="6434"/>
                    </a:lnTo>
                    <a:lnTo>
                      <a:pt x="21513" y="6262"/>
                    </a:lnTo>
                    <a:lnTo>
                      <a:pt x="21684" y="6090"/>
                    </a:lnTo>
                    <a:lnTo>
                      <a:pt x="21837" y="5899"/>
                    </a:lnTo>
                    <a:lnTo>
                      <a:pt x="21971" y="5708"/>
                    </a:lnTo>
                    <a:lnTo>
                      <a:pt x="22085" y="5498"/>
                    </a:lnTo>
                    <a:lnTo>
                      <a:pt x="22200" y="5269"/>
                    </a:lnTo>
                    <a:lnTo>
                      <a:pt x="22276" y="5059"/>
                    </a:lnTo>
                    <a:lnTo>
                      <a:pt x="22353" y="4811"/>
                    </a:lnTo>
                    <a:lnTo>
                      <a:pt x="22429" y="4582"/>
                    </a:lnTo>
                    <a:lnTo>
                      <a:pt x="22467" y="4334"/>
                    </a:lnTo>
                    <a:lnTo>
                      <a:pt x="22524" y="4086"/>
                    </a:lnTo>
                    <a:lnTo>
                      <a:pt x="22562" y="3551"/>
                    </a:lnTo>
                    <a:lnTo>
                      <a:pt x="22601" y="2998"/>
                    </a:lnTo>
                    <a:lnTo>
                      <a:pt x="22601" y="2425"/>
                    </a:lnTo>
                    <a:lnTo>
                      <a:pt x="22543" y="1242"/>
                    </a:lnTo>
                    <a:lnTo>
                      <a:pt x="2248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25;p33"/>
              <p:cNvSpPr/>
              <p:nvPr/>
            </p:nvSpPr>
            <p:spPr>
              <a:xfrm flipH="1">
                <a:off x="1308566" y="3404252"/>
                <a:ext cx="751763" cy="992163"/>
              </a:xfrm>
              <a:custGeom>
                <a:avLst/>
                <a:gdLst/>
                <a:ahLst/>
                <a:cxnLst/>
                <a:rect l="l" t="t" r="r" b="b"/>
                <a:pathLst>
                  <a:path w="15939" h="21036" extrusionOk="0">
                    <a:moveTo>
                      <a:pt x="15901" y="0"/>
                    </a:moveTo>
                    <a:lnTo>
                      <a:pt x="15748" y="248"/>
                    </a:lnTo>
                    <a:lnTo>
                      <a:pt x="15557" y="477"/>
                    </a:lnTo>
                    <a:lnTo>
                      <a:pt x="15347" y="687"/>
                    </a:lnTo>
                    <a:lnTo>
                      <a:pt x="15099" y="859"/>
                    </a:lnTo>
                    <a:lnTo>
                      <a:pt x="14851" y="1031"/>
                    </a:lnTo>
                    <a:lnTo>
                      <a:pt x="14564" y="1165"/>
                    </a:lnTo>
                    <a:lnTo>
                      <a:pt x="14259" y="1260"/>
                    </a:lnTo>
                    <a:lnTo>
                      <a:pt x="13934" y="1356"/>
                    </a:lnTo>
                    <a:lnTo>
                      <a:pt x="13591" y="1432"/>
                    </a:lnTo>
                    <a:lnTo>
                      <a:pt x="13247" y="1508"/>
                    </a:lnTo>
                    <a:lnTo>
                      <a:pt x="12885" y="1546"/>
                    </a:lnTo>
                    <a:lnTo>
                      <a:pt x="12503" y="1585"/>
                    </a:lnTo>
                    <a:lnTo>
                      <a:pt x="11720" y="1623"/>
                    </a:lnTo>
                    <a:lnTo>
                      <a:pt x="10938" y="1642"/>
                    </a:lnTo>
                    <a:lnTo>
                      <a:pt x="9124" y="1623"/>
                    </a:lnTo>
                    <a:lnTo>
                      <a:pt x="8552" y="1623"/>
                    </a:lnTo>
                    <a:lnTo>
                      <a:pt x="7998" y="1642"/>
                    </a:lnTo>
                    <a:lnTo>
                      <a:pt x="7502" y="1699"/>
                    </a:lnTo>
                    <a:lnTo>
                      <a:pt x="7044" y="1775"/>
                    </a:lnTo>
                    <a:lnTo>
                      <a:pt x="6834" y="1814"/>
                    </a:lnTo>
                    <a:lnTo>
                      <a:pt x="6643" y="1871"/>
                    </a:lnTo>
                    <a:lnTo>
                      <a:pt x="6471" y="1947"/>
                    </a:lnTo>
                    <a:lnTo>
                      <a:pt x="6299" y="2024"/>
                    </a:lnTo>
                    <a:lnTo>
                      <a:pt x="6147" y="2138"/>
                    </a:lnTo>
                    <a:lnTo>
                      <a:pt x="6032" y="2234"/>
                    </a:lnTo>
                    <a:lnTo>
                      <a:pt x="5917" y="2367"/>
                    </a:lnTo>
                    <a:lnTo>
                      <a:pt x="5841" y="2501"/>
                    </a:lnTo>
                    <a:lnTo>
                      <a:pt x="5631" y="2921"/>
                    </a:lnTo>
                    <a:lnTo>
                      <a:pt x="5421" y="3417"/>
                    </a:lnTo>
                    <a:lnTo>
                      <a:pt x="5192" y="3932"/>
                    </a:lnTo>
                    <a:lnTo>
                      <a:pt x="4963" y="4524"/>
                    </a:lnTo>
                    <a:lnTo>
                      <a:pt x="4505" y="5784"/>
                    </a:lnTo>
                    <a:lnTo>
                      <a:pt x="4009" y="7177"/>
                    </a:lnTo>
                    <a:lnTo>
                      <a:pt x="3531" y="8666"/>
                    </a:lnTo>
                    <a:lnTo>
                      <a:pt x="3035" y="10232"/>
                    </a:lnTo>
                    <a:lnTo>
                      <a:pt x="2558" y="11797"/>
                    </a:lnTo>
                    <a:lnTo>
                      <a:pt x="2100" y="13362"/>
                    </a:lnTo>
                    <a:lnTo>
                      <a:pt x="1279" y="16283"/>
                    </a:lnTo>
                    <a:lnTo>
                      <a:pt x="611" y="18726"/>
                    </a:lnTo>
                    <a:lnTo>
                      <a:pt x="0" y="21035"/>
                    </a:lnTo>
                    <a:lnTo>
                      <a:pt x="38" y="21035"/>
                    </a:lnTo>
                    <a:lnTo>
                      <a:pt x="96" y="20883"/>
                    </a:lnTo>
                    <a:lnTo>
                      <a:pt x="382" y="19795"/>
                    </a:lnTo>
                    <a:lnTo>
                      <a:pt x="878" y="17905"/>
                    </a:lnTo>
                    <a:lnTo>
                      <a:pt x="1565" y="15424"/>
                    </a:lnTo>
                    <a:lnTo>
                      <a:pt x="2386" y="12598"/>
                    </a:lnTo>
                    <a:lnTo>
                      <a:pt x="2825" y="11129"/>
                    </a:lnTo>
                    <a:lnTo>
                      <a:pt x="3283" y="9659"/>
                    </a:lnTo>
                    <a:lnTo>
                      <a:pt x="3741" y="8227"/>
                    </a:lnTo>
                    <a:lnTo>
                      <a:pt x="4200" y="6834"/>
                    </a:lnTo>
                    <a:lnTo>
                      <a:pt x="4639" y="5555"/>
                    </a:lnTo>
                    <a:lnTo>
                      <a:pt x="5078" y="4391"/>
                    </a:lnTo>
                    <a:lnTo>
                      <a:pt x="5498" y="3360"/>
                    </a:lnTo>
                    <a:lnTo>
                      <a:pt x="5688" y="2921"/>
                    </a:lnTo>
                    <a:lnTo>
                      <a:pt x="5879" y="2520"/>
                    </a:lnTo>
                    <a:lnTo>
                      <a:pt x="5975" y="2405"/>
                    </a:lnTo>
                    <a:lnTo>
                      <a:pt x="6070" y="2272"/>
                    </a:lnTo>
                    <a:lnTo>
                      <a:pt x="6185" y="2176"/>
                    </a:lnTo>
                    <a:lnTo>
                      <a:pt x="6337" y="2081"/>
                    </a:lnTo>
                    <a:lnTo>
                      <a:pt x="6566" y="1966"/>
                    </a:lnTo>
                    <a:lnTo>
                      <a:pt x="6853" y="1871"/>
                    </a:lnTo>
                    <a:lnTo>
                      <a:pt x="7158" y="1795"/>
                    </a:lnTo>
                    <a:lnTo>
                      <a:pt x="7502" y="1756"/>
                    </a:lnTo>
                    <a:lnTo>
                      <a:pt x="7884" y="1718"/>
                    </a:lnTo>
                    <a:lnTo>
                      <a:pt x="8265" y="1699"/>
                    </a:lnTo>
                    <a:lnTo>
                      <a:pt x="9124" y="1680"/>
                    </a:lnTo>
                    <a:lnTo>
                      <a:pt x="10938" y="1699"/>
                    </a:lnTo>
                    <a:lnTo>
                      <a:pt x="11739" y="1680"/>
                    </a:lnTo>
                    <a:lnTo>
                      <a:pt x="12503" y="1642"/>
                    </a:lnTo>
                    <a:lnTo>
                      <a:pt x="12885" y="1604"/>
                    </a:lnTo>
                    <a:lnTo>
                      <a:pt x="13247" y="1566"/>
                    </a:lnTo>
                    <a:lnTo>
                      <a:pt x="13610" y="1489"/>
                    </a:lnTo>
                    <a:lnTo>
                      <a:pt x="13954" y="1413"/>
                    </a:lnTo>
                    <a:lnTo>
                      <a:pt x="14278" y="1317"/>
                    </a:lnTo>
                    <a:lnTo>
                      <a:pt x="14583" y="1203"/>
                    </a:lnTo>
                    <a:lnTo>
                      <a:pt x="14870" y="1069"/>
                    </a:lnTo>
                    <a:lnTo>
                      <a:pt x="15137" y="917"/>
                    </a:lnTo>
                    <a:lnTo>
                      <a:pt x="15385" y="726"/>
                    </a:lnTo>
                    <a:lnTo>
                      <a:pt x="15595" y="516"/>
                    </a:lnTo>
                    <a:lnTo>
                      <a:pt x="15786" y="287"/>
                    </a:lnTo>
                    <a:lnTo>
                      <a:pt x="15939" y="19"/>
                    </a:lnTo>
                    <a:lnTo>
                      <a:pt x="159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26;p33"/>
              <p:cNvSpPr/>
              <p:nvPr/>
            </p:nvSpPr>
            <p:spPr>
              <a:xfrm flipH="1">
                <a:off x="1986469" y="4372982"/>
                <a:ext cx="103574" cy="58532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241" extrusionOk="0">
                    <a:moveTo>
                      <a:pt x="191" y="0"/>
                    </a:moveTo>
                    <a:lnTo>
                      <a:pt x="0" y="649"/>
                    </a:lnTo>
                    <a:lnTo>
                      <a:pt x="2005" y="1241"/>
                    </a:lnTo>
                    <a:lnTo>
                      <a:pt x="2195" y="59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27;p33"/>
              <p:cNvSpPr/>
              <p:nvPr/>
            </p:nvSpPr>
            <p:spPr>
              <a:xfrm flipH="1">
                <a:off x="2177348" y="4497215"/>
                <a:ext cx="191820" cy="95462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2024" extrusionOk="0">
                    <a:moveTo>
                      <a:pt x="3895" y="0"/>
                    </a:moveTo>
                    <a:lnTo>
                      <a:pt x="2960" y="58"/>
                    </a:lnTo>
                    <a:lnTo>
                      <a:pt x="1967" y="344"/>
                    </a:lnTo>
                    <a:lnTo>
                      <a:pt x="669" y="688"/>
                    </a:lnTo>
                    <a:lnTo>
                      <a:pt x="535" y="745"/>
                    </a:lnTo>
                    <a:lnTo>
                      <a:pt x="421" y="783"/>
                    </a:lnTo>
                    <a:lnTo>
                      <a:pt x="306" y="840"/>
                    </a:lnTo>
                    <a:lnTo>
                      <a:pt x="230" y="917"/>
                    </a:lnTo>
                    <a:lnTo>
                      <a:pt x="154" y="974"/>
                    </a:lnTo>
                    <a:lnTo>
                      <a:pt x="96" y="1050"/>
                    </a:lnTo>
                    <a:lnTo>
                      <a:pt x="58" y="1127"/>
                    </a:lnTo>
                    <a:lnTo>
                      <a:pt x="20" y="1203"/>
                    </a:lnTo>
                    <a:lnTo>
                      <a:pt x="20" y="1260"/>
                    </a:lnTo>
                    <a:lnTo>
                      <a:pt x="1" y="1337"/>
                    </a:lnTo>
                    <a:lnTo>
                      <a:pt x="20" y="1413"/>
                    </a:lnTo>
                    <a:lnTo>
                      <a:pt x="39" y="1470"/>
                    </a:lnTo>
                    <a:lnTo>
                      <a:pt x="58" y="1527"/>
                    </a:lnTo>
                    <a:lnTo>
                      <a:pt x="116" y="1566"/>
                    </a:lnTo>
                    <a:lnTo>
                      <a:pt x="154" y="1604"/>
                    </a:lnTo>
                    <a:lnTo>
                      <a:pt x="211" y="1642"/>
                    </a:lnTo>
                    <a:lnTo>
                      <a:pt x="440" y="1699"/>
                    </a:lnTo>
                    <a:lnTo>
                      <a:pt x="860" y="1776"/>
                    </a:lnTo>
                    <a:lnTo>
                      <a:pt x="1394" y="1871"/>
                    </a:lnTo>
                    <a:lnTo>
                      <a:pt x="1986" y="1947"/>
                    </a:lnTo>
                    <a:lnTo>
                      <a:pt x="2597" y="2005"/>
                    </a:lnTo>
                    <a:lnTo>
                      <a:pt x="3151" y="2024"/>
                    </a:lnTo>
                    <a:lnTo>
                      <a:pt x="3609" y="2024"/>
                    </a:lnTo>
                    <a:lnTo>
                      <a:pt x="3780" y="1986"/>
                    </a:lnTo>
                    <a:lnTo>
                      <a:pt x="3914" y="1947"/>
                    </a:lnTo>
                    <a:lnTo>
                      <a:pt x="3971" y="1890"/>
                    </a:lnTo>
                    <a:lnTo>
                      <a:pt x="4009" y="1814"/>
                    </a:lnTo>
                    <a:lnTo>
                      <a:pt x="4048" y="1699"/>
                    </a:lnTo>
                    <a:lnTo>
                      <a:pt x="4067" y="1566"/>
                    </a:lnTo>
                    <a:lnTo>
                      <a:pt x="4067" y="1260"/>
                    </a:lnTo>
                    <a:lnTo>
                      <a:pt x="4029" y="917"/>
                    </a:lnTo>
                    <a:lnTo>
                      <a:pt x="3990" y="573"/>
                    </a:lnTo>
                    <a:lnTo>
                      <a:pt x="3952" y="287"/>
                    </a:lnTo>
                    <a:lnTo>
                      <a:pt x="38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28;p33"/>
              <p:cNvSpPr/>
              <p:nvPr/>
            </p:nvSpPr>
            <p:spPr>
              <a:xfrm flipH="1">
                <a:off x="2177348" y="4497215"/>
                <a:ext cx="191820" cy="95462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2024" fill="none" extrusionOk="0">
                    <a:moveTo>
                      <a:pt x="3895" y="0"/>
                    </a:moveTo>
                    <a:lnTo>
                      <a:pt x="3895" y="0"/>
                    </a:lnTo>
                    <a:lnTo>
                      <a:pt x="3952" y="287"/>
                    </a:lnTo>
                    <a:lnTo>
                      <a:pt x="3990" y="573"/>
                    </a:lnTo>
                    <a:lnTo>
                      <a:pt x="4029" y="917"/>
                    </a:lnTo>
                    <a:lnTo>
                      <a:pt x="4067" y="1260"/>
                    </a:lnTo>
                    <a:lnTo>
                      <a:pt x="4067" y="1566"/>
                    </a:lnTo>
                    <a:lnTo>
                      <a:pt x="4048" y="1699"/>
                    </a:lnTo>
                    <a:lnTo>
                      <a:pt x="4009" y="1814"/>
                    </a:lnTo>
                    <a:lnTo>
                      <a:pt x="3971" y="1890"/>
                    </a:lnTo>
                    <a:lnTo>
                      <a:pt x="3914" y="1947"/>
                    </a:lnTo>
                    <a:lnTo>
                      <a:pt x="3914" y="1947"/>
                    </a:lnTo>
                    <a:lnTo>
                      <a:pt x="3780" y="1986"/>
                    </a:lnTo>
                    <a:lnTo>
                      <a:pt x="3609" y="2024"/>
                    </a:lnTo>
                    <a:lnTo>
                      <a:pt x="3399" y="2024"/>
                    </a:lnTo>
                    <a:lnTo>
                      <a:pt x="3151" y="2024"/>
                    </a:lnTo>
                    <a:lnTo>
                      <a:pt x="2597" y="2005"/>
                    </a:lnTo>
                    <a:lnTo>
                      <a:pt x="1986" y="1947"/>
                    </a:lnTo>
                    <a:lnTo>
                      <a:pt x="1394" y="1871"/>
                    </a:lnTo>
                    <a:lnTo>
                      <a:pt x="860" y="1776"/>
                    </a:lnTo>
                    <a:lnTo>
                      <a:pt x="440" y="1699"/>
                    </a:lnTo>
                    <a:lnTo>
                      <a:pt x="211" y="1642"/>
                    </a:lnTo>
                    <a:lnTo>
                      <a:pt x="211" y="1642"/>
                    </a:lnTo>
                    <a:lnTo>
                      <a:pt x="154" y="1604"/>
                    </a:lnTo>
                    <a:lnTo>
                      <a:pt x="116" y="1566"/>
                    </a:lnTo>
                    <a:lnTo>
                      <a:pt x="58" y="1527"/>
                    </a:lnTo>
                    <a:lnTo>
                      <a:pt x="39" y="1470"/>
                    </a:lnTo>
                    <a:lnTo>
                      <a:pt x="20" y="1413"/>
                    </a:lnTo>
                    <a:lnTo>
                      <a:pt x="1" y="1337"/>
                    </a:lnTo>
                    <a:lnTo>
                      <a:pt x="20" y="1260"/>
                    </a:lnTo>
                    <a:lnTo>
                      <a:pt x="20" y="1203"/>
                    </a:lnTo>
                    <a:lnTo>
                      <a:pt x="58" y="1127"/>
                    </a:lnTo>
                    <a:lnTo>
                      <a:pt x="96" y="1050"/>
                    </a:lnTo>
                    <a:lnTo>
                      <a:pt x="154" y="974"/>
                    </a:lnTo>
                    <a:lnTo>
                      <a:pt x="230" y="917"/>
                    </a:lnTo>
                    <a:lnTo>
                      <a:pt x="306" y="840"/>
                    </a:lnTo>
                    <a:lnTo>
                      <a:pt x="421" y="783"/>
                    </a:lnTo>
                    <a:lnTo>
                      <a:pt x="535" y="745"/>
                    </a:lnTo>
                    <a:lnTo>
                      <a:pt x="669" y="688"/>
                    </a:lnTo>
                    <a:lnTo>
                      <a:pt x="669" y="688"/>
                    </a:lnTo>
                    <a:lnTo>
                      <a:pt x="1967" y="344"/>
                    </a:lnTo>
                    <a:lnTo>
                      <a:pt x="2960" y="5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29;p33"/>
              <p:cNvSpPr/>
              <p:nvPr/>
            </p:nvSpPr>
            <p:spPr>
              <a:xfrm flipH="1">
                <a:off x="2177347" y="4433306"/>
                <a:ext cx="84661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081" extrusionOk="0">
                    <a:moveTo>
                      <a:pt x="0" y="0"/>
                    </a:moveTo>
                    <a:lnTo>
                      <a:pt x="382" y="1737"/>
                    </a:lnTo>
                    <a:lnTo>
                      <a:pt x="420" y="1794"/>
                    </a:lnTo>
                    <a:lnTo>
                      <a:pt x="516" y="1909"/>
                    </a:lnTo>
                    <a:lnTo>
                      <a:pt x="611" y="1985"/>
                    </a:lnTo>
                    <a:lnTo>
                      <a:pt x="707" y="2023"/>
                    </a:lnTo>
                    <a:lnTo>
                      <a:pt x="821" y="2062"/>
                    </a:lnTo>
                    <a:lnTo>
                      <a:pt x="955" y="2081"/>
                    </a:lnTo>
                    <a:lnTo>
                      <a:pt x="1165" y="2062"/>
                    </a:lnTo>
                    <a:lnTo>
                      <a:pt x="1337" y="2023"/>
                    </a:lnTo>
                    <a:lnTo>
                      <a:pt x="1451" y="1966"/>
                    </a:lnTo>
                    <a:lnTo>
                      <a:pt x="1566" y="1909"/>
                    </a:lnTo>
                    <a:lnTo>
                      <a:pt x="1623" y="1852"/>
                    </a:lnTo>
                    <a:lnTo>
                      <a:pt x="1680" y="1813"/>
                    </a:lnTo>
                    <a:lnTo>
                      <a:pt x="1699" y="1756"/>
                    </a:lnTo>
                    <a:lnTo>
                      <a:pt x="179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30;p33"/>
              <p:cNvSpPr/>
              <p:nvPr/>
            </p:nvSpPr>
            <p:spPr>
              <a:xfrm flipH="1">
                <a:off x="2177347" y="4433306"/>
                <a:ext cx="84661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081" fill="none" extrusionOk="0">
                    <a:moveTo>
                      <a:pt x="1795" y="0"/>
                    </a:moveTo>
                    <a:lnTo>
                      <a:pt x="1699" y="1756"/>
                    </a:lnTo>
                    <a:lnTo>
                      <a:pt x="1699" y="1756"/>
                    </a:lnTo>
                    <a:lnTo>
                      <a:pt x="1680" y="1813"/>
                    </a:lnTo>
                    <a:lnTo>
                      <a:pt x="1623" y="1852"/>
                    </a:lnTo>
                    <a:lnTo>
                      <a:pt x="1566" y="1909"/>
                    </a:lnTo>
                    <a:lnTo>
                      <a:pt x="1451" y="1966"/>
                    </a:lnTo>
                    <a:lnTo>
                      <a:pt x="1337" y="2023"/>
                    </a:lnTo>
                    <a:lnTo>
                      <a:pt x="1165" y="2062"/>
                    </a:lnTo>
                    <a:lnTo>
                      <a:pt x="955" y="2081"/>
                    </a:lnTo>
                    <a:lnTo>
                      <a:pt x="955" y="2081"/>
                    </a:lnTo>
                    <a:lnTo>
                      <a:pt x="821" y="2062"/>
                    </a:lnTo>
                    <a:lnTo>
                      <a:pt x="707" y="2023"/>
                    </a:lnTo>
                    <a:lnTo>
                      <a:pt x="611" y="1985"/>
                    </a:lnTo>
                    <a:lnTo>
                      <a:pt x="516" y="1909"/>
                    </a:lnTo>
                    <a:lnTo>
                      <a:pt x="420" y="1794"/>
                    </a:lnTo>
                    <a:lnTo>
                      <a:pt x="382" y="173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31;p33"/>
              <p:cNvSpPr/>
              <p:nvPr/>
            </p:nvSpPr>
            <p:spPr>
              <a:xfrm flipH="1">
                <a:off x="1242821" y="3297989"/>
                <a:ext cx="1125404" cy="1166862"/>
              </a:xfrm>
              <a:custGeom>
                <a:avLst/>
                <a:gdLst/>
                <a:ahLst/>
                <a:cxnLst/>
                <a:rect l="l" t="t" r="r" b="b"/>
                <a:pathLst>
                  <a:path w="23861" h="24740" extrusionOk="0">
                    <a:moveTo>
                      <a:pt x="15480" y="1"/>
                    </a:moveTo>
                    <a:lnTo>
                      <a:pt x="14698" y="20"/>
                    </a:lnTo>
                    <a:lnTo>
                      <a:pt x="13743" y="39"/>
                    </a:lnTo>
                    <a:lnTo>
                      <a:pt x="12655" y="96"/>
                    </a:lnTo>
                    <a:lnTo>
                      <a:pt x="11472" y="192"/>
                    </a:lnTo>
                    <a:lnTo>
                      <a:pt x="10231" y="344"/>
                    </a:lnTo>
                    <a:lnTo>
                      <a:pt x="9601" y="421"/>
                    </a:lnTo>
                    <a:lnTo>
                      <a:pt x="8952" y="535"/>
                    </a:lnTo>
                    <a:lnTo>
                      <a:pt x="8303" y="650"/>
                    </a:lnTo>
                    <a:lnTo>
                      <a:pt x="7654" y="783"/>
                    </a:lnTo>
                    <a:lnTo>
                      <a:pt x="7024" y="936"/>
                    </a:lnTo>
                    <a:lnTo>
                      <a:pt x="6395" y="1108"/>
                    </a:lnTo>
                    <a:lnTo>
                      <a:pt x="5784" y="1299"/>
                    </a:lnTo>
                    <a:lnTo>
                      <a:pt x="5173" y="1528"/>
                    </a:lnTo>
                    <a:lnTo>
                      <a:pt x="4600" y="1757"/>
                    </a:lnTo>
                    <a:lnTo>
                      <a:pt x="4047" y="2005"/>
                    </a:lnTo>
                    <a:lnTo>
                      <a:pt x="3531" y="2291"/>
                    </a:lnTo>
                    <a:lnTo>
                      <a:pt x="3035" y="2597"/>
                    </a:lnTo>
                    <a:lnTo>
                      <a:pt x="2577" y="2921"/>
                    </a:lnTo>
                    <a:lnTo>
                      <a:pt x="2367" y="3093"/>
                    </a:lnTo>
                    <a:lnTo>
                      <a:pt x="2157" y="3284"/>
                    </a:lnTo>
                    <a:lnTo>
                      <a:pt x="1966" y="3475"/>
                    </a:lnTo>
                    <a:lnTo>
                      <a:pt x="1794" y="3666"/>
                    </a:lnTo>
                    <a:lnTo>
                      <a:pt x="1623" y="3876"/>
                    </a:lnTo>
                    <a:lnTo>
                      <a:pt x="1470" y="4086"/>
                    </a:lnTo>
                    <a:lnTo>
                      <a:pt x="1298" y="4334"/>
                    </a:lnTo>
                    <a:lnTo>
                      <a:pt x="1145" y="4601"/>
                    </a:lnTo>
                    <a:lnTo>
                      <a:pt x="1012" y="4887"/>
                    </a:lnTo>
                    <a:lnTo>
                      <a:pt x="878" y="5193"/>
                    </a:lnTo>
                    <a:lnTo>
                      <a:pt x="745" y="5498"/>
                    </a:lnTo>
                    <a:lnTo>
                      <a:pt x="630" y="5823"/>
                    </a:lnTo>
                    <a:lnTo>
                      <a:pt x="535" y="6147"/>
                    </a:lnTo>
                    <a:lnTo>
                      <a:pt x="439" y="6491"/>
                    </a:lnTo>
                    <a:lnTo>
                      <a:pt x="286" y="7197"/>
                    </a:lnTo>
                    <a:lnTo>
                      <a:pt x="172" y="7961"/>
                    </a:lnTo>
                    <a:lnTo>
                      <a:pt x="96" y="8743"/>
                    </a:lnTo>
                    <a:lnTo>
                      <a:pt x="38" y="9545"/>
                    </a:lnTo>
                    <a:lnTo>
                      <a:pt x="0" y="10366"/>
                    </a:lnTo>
                    <a:lnTo>
                      <a:pt x="19" y="11225"/>
                    </a:lnTo>
                    <a:lnTo>
                      <a:pt x="38" y="12084"/>
                    </a:lnTo>
                    <a:lnTo>
                      <a:pt x="96" y="12943"/>
                    </a:lnTo>
                    <a:lnTo>
                      <a:pt x="153" y="13821"/>
                    </a:lnTo>
                    <a:lnTo>
                      <a:pt x="248" y="14680"/>
                    </a:lnTo>
                    <a:lnTo>
                      <a:pt x="344" y="15539"/>
                    </a:lnTo>
                    <a:lnTo>
                      <a:pt x="458" y="16398"/>
                    </a:lnTo>
                    <a:lnTo>
                      <a:pt x="592" y="17238"/>
                    </a:lnTo>
                    <a:lnTo>
                      <a:pt x="725" y="18039"/>
                    </a:lnTo>
                    <a:lnTo>
                      <a:pt x="1012" y="19604"/>
                    </a:lnTo>
                    <a:lnTo>
                      <a:pt x="1298" y="21017"/>
                    </a:lnTo>
                    <a:lnTo>
                      <a:pt x="1584" y="22258"/>
                    </a:lnTo>
                    <a:lnTo>
                      <a:pt x="1833" y="23288"/>
                    </a:lnTo>
                    <a:lnTo>
                      <a:pt x="2042" y="24071"/>
                    </a:lnTo>
                    <a:lnTo>
                      <a:pt x="2214" y="24739"/>
                    </a:lnTo>
                    <a:lnTo>
                      <a:pt x="4161" y="24567"/>
                    </a:lnTo>
                    <a:lnTo>
                      <a:pt x="4276" y="24014"/>
                    </a:lnTo>
                    <a:lnTo>
                      <a:pt x="4562" y="22563"/>
                    </a:lnTo>
                    <a:lnTo>
                      <a:pt x="4753" y="21551"/>
                    </a:lnTo>
                    <a:lnTo>
                      <a:pt x="4963" y="20406"/>
                    </a:lnTo>
                    <a:lnTo>
                      <a:pt x="5154" y="19165"/>
                    </a:lnTo>
                    <a:lnTo>
                      <a:pt x="5364" y="17848"/>
                    </a:lnTo>
                    <a:lnTo>
                      <a:pt x="5536" y="16474"/>
                    </a:lnTo>
                    <a:lnTo>
                      <a:pt x="5688" y="15081"/>
                    </a:lnTo>
                    <a:lnTo>
                      <a:pt x="5784" y="13706"/>
                    </a:lnTo>
                    <a:lnTo>
                      <a:pt x="5822" y="13019"/>
                    </a:lnTo>
                    <a:lnTo>
                      <a:pt x="5860" y="12370"/>
                    </a:lnTo>
                    <a:lnTo>
                      <a:pt x="5860" y="11721"/>
                    </a:lnTo>
                    <a:lnTo>
                      <a:pt x="5860" y="11110"/>
                    </a:lnTo>
                    <a:lnTo>
                      <a:pt x="5822" y="10518"/>
                    </a:lnTo>
                    <a:lnTo>
                      <a:pt x="5784" y="9946"/>
                    </a:lnTo>
                    <a:lnTo>
                      <a:pt x="5707" y="9430"/>
                    </a:lnTo>
                    <a:lnTo>
                      <a:pt x="5631" y="8934"/>
                    </a:lnTo>
                    <a:lnTo>
                      <a:pt x="5517" y="8476"/>
                    </a:lnTo>
                    <a:lnTo>
                      <a:pt x="5383" y="8075"/>
                    </a:lnTo>
                    <a:lnTo>
                      <a:pt x="5478" y="7980"/>
                    </a:lnTo>
                    <a:lnTo>
                      <a:pt x="5612" y="7903"/>
                    </a:lnTo>
                    <a:lnTo>
                      <a:pt x="5784" y="7827"/>
                    </a:lnTo>
                    <a:lnTo>
                      <a:pt x="5994" y="7770"/>
                    </a:lnTo>
                    <a:lnTo>
                      <a:pt x="6223" y="7732"/>
                    </a:lnTo>
                    <a:lnTo>
                      <a:pt x="6490" y="7693"/>
                    </a:lnTo>
                    <a:lnTo>
                      <a:pt x="7101" y="7636"/>
                    </a:lnTo>
                    <a:lnTo>
                      <a:pt x="7807" y="7617"/>
                    </a:lnTo>
                    <a:lnTo>
                      <a:pt x="8609" y="7617"/>
                    </a:lnTo>
                    <a:lnTo>
                      <a:pt x="10403" y="7636"/>
                    </a:lnTo>
                    <a:lnTo>
                      <a:pt x="11377" y="7655"/>
                    </a:lnTo>
                    <a:lnTo>
                      <a:pt x="12388" y="7655"/>
                    </a:lnTo>
                    <a:lnTo>
                      <a:pt x="13419" y="7636"/>
                    </a:lnTo>
                    <a:lnTo>
                      <a:pt x="14469" y="7598"/>
                    </a:lnTo>
                    <a:lnTo>
                      <a:pt x="15500" y="7522"/>
                    </a:lnTo>
                    <a:lnTo>
                      <a:pt x="16015" y="7483"/>
                    </a:lnTo>
                    <a:lnTo>
                      <a:pt x="16511" y="7426"/>
                    </a:lnTo>
                    <a:lnTo>
                      <a:pt x="17008" y="7350"/>
                    </a:lnTo>
                    <a:lnTo>
                      <a:pt x="17504" y="7273"/>
                    </a:lnTo>
                    <a:lnTo>
                      <a:pt x="17981" y="7159"/>
                    </a:lnTo>
                    <a:lnTo>
                      <a:pt x="18439" y="7064"/>
                    </a:lnTo>
                    <a:lnTo>
                      <a:pt x="18878" y="6930"/>
                    </a:lnTo>
                    <a:lnTo>
                      <a:pt x="19298" y="6796"/>
                    </a:lnTo>
                    <a:lnTo>
                      <a:pt x="19661" y="6663"/>
                    </a:lnTo>
                    <a:lnTo>
                      <a:pt x="20023" y="6510"/>
                    </a:lnTo>
                    <a:lnTo>
                      <a:pt x="20348" y="6357"/>
                    </a:lnTo>
                    <a:lnTo>
                      <a:pt x="20634" y="6205"/>
                    </a:lnTo>
                    <a:lnTo>
                      <a:pt x="20901" y="6033"/>
                    </a:lnTo>
                    <a:lnTo>
                      <a:pt x="21150" y="5861"/>
                    </a:lnTo>
                    <a:lnTo>
                      <a:pt x="21379" y="5689"/>
                    </a:lnTo>
                    <a:lnTo>
                      <a:pt x="21589" y="5498"/>
                    </a:lnTo>
                    <a:lnTo>
                      <a:pt x="21780" y="5307"/>
                    </a:lnTo>
                    <a:lnTo>
                      <a:pt x="21951" y="5097"/>
                    </a:lnTo>
                    <a:lnTo>
                      <a:pt x="22104" y="4887"/>
                    </a:lnTo>
                    <a:lnTo>
                      <a:pt x="22238" y="4677"/>
                    </a:lnTo>
                    <a:lnTo>
                      <a:pt x="22371" y="4468"/>
                    </a:lnTo>
                    <a:lnTo>
                      <a:pt x="22486" y="4238"/>
                    </a:lnTo>
                    <a:lnTo>
                      <a:pt x="22677" y="3780"/>
                    </a:lnTo>
                    <a:lnTo>
                      <a:pt x="22848" y="3303"/>
                    </a:lnTo>
                    <a:lnTo>
                      <a:pt x="22982" y="2807"/>
                    </a:lnTo>
                    <a:lnTo>
                      <a:pt x="23135" y="2272"/>
                    </a:lnTo>
                    <a:lnTo>
                      <a:pt x="23268" y="1738"/>
                    </a:lnTo>
                    <a:lnTo>
                      <a:pt x="23440" y="1184"/>
                    </a:lnTo>
                    <a:lnTo>
                      <a:pt x="23631" y="612"/>
                    </a:lnTo>
                    <a:lnTo>
                      <a:pt x="23860" y="20"/>
                    </a:lnTo>
                    <a:lnTo>
                      <a:pt x="16607" y="20"/>
                    </a:lnTo>
                    <a:lnTo>
                      <a:pt x="160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32;p33"/>
              <p:cNvSpPr/>
              <p:nvPr/>
            </p:nvSpPr>
            <p:spPr>
              <a:xfrm flipH="1">
                <a:off x="1242821" y="3297989"/>
                <a:ext cx="1125404" cy="1166862"/>
              </a:xfrm>
              <a:custGeom>
                <a:avLst/>
                <a:gdLst/>
                <a:ahLst/>
                <a:cxnLst/>
                <a:rect l="l" t="t" r="r" b="b"/>
                <a:pathLst>
                  <a:path w="23861" h="24740" fill="none" extrusionOk="0">
                    <a:moveTo>
                      <a:pt x="16607" y="20"/>
                    </a:moveTo>
                    <a:lnTo>
                      <a:pt x="16607" y="20"/>
                    </a:lnTo>
                    <a:lnTo>
                      <a:pt x="16091" y="1"/>
                    </a:lnTo>
                    <a:lnTo>
                      <a:pt x="15480" y="1"/>
                    </a:lnTo>
                    <a:lnTo>
                      <a:pt x="14698" y="20"/>
                    </a:lnTo>
                    <a:lnTo>
                      <a:pt x="13743" y="39"/>
                    </a:lnTo>
                    <a:lnTo>
                      <a:pt x="12655" y="96"/>
                    </a:lnTo>
                    <a:lnTo>
                      <a:pt x="11472" y="192"/>
                    </a:lnTo>
                    <a:lnTo>
                      <a:pt x="10231" y="344"/>
                    </a:lnTo>
                    <a:lnTo>
                      <a:pt x="9601" y="421"/>
                    </a:lnTo>
                    <a:lnTo>
                      <a:pt x="8952" y="535"/>
                    </a:lnTo>
                    <a:lnTo>
                      <a:pt x="8303" y="650"/>
                    </a:lnTo>
                    <a:lnTo>
                      <a:pt x="7654" y="783"/>
                    </a:lnTo>
                    <a:lnTo>
                      <a:pt x="7024" y="936"/>
                    </a:lnTo>
                    <a:lnTo>
                      <a:pt x="6395" y="1108"/>
                    </a:lnTo>
                    <a:lnTo>
                      <a:pt x="5784" y="1299"/>
                    </a:lnTo>
                    <a:lnTo>
                      <a:pt x="5173" y="1528"/>
                    </a:lnTo>
                    <a:lnTo>
                      <a:pt x="4600" y="1757"/>
                    </a:lnTo>
                    <a:lnTo>
                      <a:pt x="4047" y="2005"/>
                    </a:lnTo>
                    <a:lnTo>
                      <a:pt x="3531" y="2291"/>
                    </a:lnTo>
                    <a:lnTo>
                      <a:pt x="3035" y="2597"/>
                    </a:lnTo>
                    <a:lnTo>
                      <a:pt x="2577" y="2921"/>
                    </a:lnTo>
                    <a:lnTo>
                      <a:pt x="2367" y="3093"/>
                    </a:lnTo>
                    <a:lnTo>
                      <a:pt x="2157" y="3284"/>
                    </a:lnTo>
                    <a:lnTo>
                      <a:pt x="1966" y="3475"/>
                    </a:lnTo>
                    <a:lnTo>
                      <a:pt x="1794" y="3666"/>
                    </a:lnTo>
                    <a:lnTo>
                      <a:pt x="1623" y="3876"/>
                    </a:lnTo>
                    <a:lnTo>
                      <a:pt x="1470" y="4086"/>
                    </a:lnTo>
                    <a:lnTo>
                      <a:pt x="1470" y="4086"/>
                    </a:lnTo>
                    <a:lnTo>
                      <a:pt x="1298" y="4334"/>
                    </a:lnTo>
                    <a:lnTo>
                      <a:pt x="1145" y="4601"/>
                    </a:lnTo>
                    <a:lnTo>
                      <a:pt x="1012" y="4887"/>
                    </a:lnTo>
                    <a:lnTo>
                      <a:pt x="878" y="5193"/>
                    </a:lnTo>
                    <a:lnTo>
                      <a:pt x="745" y="5498"/>
                    </a:lnTo>
                    <a:lnTo>
                      <a:pt x="630" y="5823"/>
                    </a:lnTo>
                    <a:lnTo>
                      <a:pt x="535" y="6147"/>
                    </a:lnTo>
                    <a:lnTo>
                      <a:pt x="439" y="6491"/>
                    </a:lnTo>
                    <a:lnTo>
                      <a:pt x="286" y="7197"/>
                    </a:lnTo>
                    <a:lnTo>
                      <a:pt x="172" y="7961"/>
                    </a:lnTo>
                    <a:lnTo>
                      <a:pt x="96" y="8743"/>
                    </a:lnTo>
                    <a:lnTo>
                      <a:pt x="38" y="9545"/>
                    </a:lnTo>
                    <a:lnTo>
                      <a:pt x="0" y="10366"/>
                    </a:lnTo>
                    <a:lnTo>
                      <a:pt x="19" y="11225"/>
                    </a:lnTo>
                    <a:lnTo>
                      <a:pt x="38" y="12084"/>
                    </a:lnTo>
                    <a:lnTo>
                      <a:pt x="96" y="12943"/>
                    </a:lnTo>
                    <a:lnTo>
                      <a:pt x="153" y="13821"/>
                    </a:lnTo>
                    <a:lnTo>
                      <a:pt x="248" y="14680"/>
                    </a:lnTo>
                    <a:lnTo>
                      <a:pt x="344" y="15539"/>
                    </a:lnTo>
                    <a:lnTo>
                      <a:pt x="458" y="16398"/>
                    </a:lnTo>
                    <a:lnTo>
                      <a:pt x="592" y="17238"/>
                    </a:lnTo>
                    <a:lnTo>
                      <a:pt x="725" y="18039"/>
                    </a:lnTo>
                    <a:lnTo>
                      <a:pt x="1012" y="19604"/>
                    </a:lnTo>
                    <a:lnTo>
                      <a:pt x="1298" y="21017"/>
                    </a:lnTo>
                    <a:lnTo>
                      <a:pt x="1584" y="22258"/>
                    </a:lnTo>
                    <a:lnTo>
                      <a:pt x="1833" y="23288"/>
                    </a:lnTo>
                    <a:lnTo>
                      <a:pt x="2042" y="24071"/>
                    </a:lnTo>
                    <a:lnTo>
                      <a:pt x="2214" y="24739"/>
                    </a:lnTo>
                    <a:lnTo>
                      <a:pt x="4161" y="24567"/>
                    </a:lnTo>
                    <a:lnTo>
                      <a:pt x="4161" y="24567"/>
                    </a:lnTo>
                    <a:lnTo>
                      <a:pt x="4276" y="24014"/>
                    </a:lnTo>
                    <a:lnTo>
                      <a:pt x="4562" y="22563"/>
                    </a:lnTo>
                    <a:lnTo>
                      <a:pt x="4753" y="21551"/>
                    </a:lnTo>
                    <a:lnTo>
                      <a:pt x="4963" y="20406"/>
                    </a:lnTo>
                    <a:lnTo>
                      <a:pt x="5154" y="19165"/>
                    </a:lnTo>
                    <a:lnTo>
                      <a:pt x="5364" y="17848"/>
                    </a:lnTo>
                    <a:lnTo>
                      <a:pt x="5536" y="16474"/>
                    </a:lnTo>
                    <a:lnTo>
                      <a:pt x="5688" y="15081"/>
                    </a:lnTo>
                    <a:lnTo>
                      <a:pt x="5784" y="13706"/>
                    </a:lnTo>
                    <a:lnTo>
                      <a:pt x="5822" y="13019"/>
                    </a:lnTo>
                    <a:lnTo>
                      <a:pt x="5860" y="12370"/>
                    </a:lnTo>
                    <a:lnTo>
                      <a:pt x="5860" y="11721"/>
                    </a:lnTo>
                    <a:lnTo>
                      <a:pt x="5860" y="11110"/>
                    </a:lnTo>
                    <a:lnTo>
                      <a:pt x="5822" y="10518"/>
                    </a:lnTo>
                    <a:lnTo>
                      <a:pt x="5784" y="9946"/>
                    </a:lnTo>
                    <a:lnTo>
                      <a:pt x="5707" y="9430"/>
                    </a:lnTo>
                    <a:lnTo>
                      <a:pt x="5631" y="8934"/>
                    </a:lnTo>
                    <a:lnTo>
                      <a:pt x="5517" y="8476"/>
                    </a:lnTo>
                    <a:lnTo>
                      <a:pt x="5383" y="8075"/>
                    </a:lnTo>
                    <a:lnTo>
                      <a:pt x="5383" y="8075"/>
                    </a:lnTo>
                    <a:lnTo>
                      <a:pt x="5478" y="7980"/>
                    </a:lnTo>
                    <a:lnTo>
                      <a:pt x="5612" y="7903"/>
                    </a:lnTo>
                    <a:lnTo>
                      <a:pt x="5784" y="7827"/>
                    </a:lnTo>
                    <a:lnTo>
                      <a:pt x="5994" y="7770"/>
                    </a:lnTo>
                    <a:lnTo>
                      <a:pt x="6223" y="7732"/>
                    </a:lnTo>
                    <a:lnTo>
                      <a:pt x="6490" y="7693"/>
                    </a:lnTo>
                    <a:lnTo>
                      <a:pt x="7101" y="7636"/>
                    </a:lnTo>
                    <a:lnTo>
                      <a:pt x="7807" y="7617"/>
                    </a:lnTo>
                    <a:lnTo>
                      <a:pt x="8609" y="7617"/>
                    </a:lnTo>
                    <a:lnTo>
                      <a:pt x="10403" y="7636"/>
                    </a:lnTo>
                    <a:lnTo>
                      <a:pt x="11377" y="7655"/>
                    </a:lnTo>
                    <a:lnTo>
                      <a:pt x="12388" y="7655"/>
                    </a:lnTo>
                    <a:lnTo>
                      <a:pt x="13419" y="7636"/>
                    </a:lnTo>
                    <a:lnTo>
                      <a:pt x="14469" y="7598"/>
                    </a:lnTo>
                    <a:lnTo>
                      <a:pt x="15500" y="7522"/>
                    </a:lnTo>
                    <a:lnTo>
                      <a:pt x="16015" y="7483"/>
                    </a:lnTo>
                    <a:lnTo>
                      <a:pt x="16511" y="7426"/>
                    </a:lnTo>
                    <a:lnTo>
                      <a:pt x="17008" y="7350"/>
                    </a:lnTo>
                    <a:lnTo>
                      <a:pt x="17504" y="7273"/>
                    </a:lnTo>
                    <a:lnTo>
                      <a:pt x="17981" y="7159"/>
                    </a:lnTo>
                    <a:lnTo>
                      <a:pt x="18439" y="7064"/>
                    </a:lnTo>
                    <a:lnTo>
                      <a:pt x="18439" y="7064"/>
                    </a:lnTo>
                    <a:lnTo>
                      <a:pt x="18878" y="6930"/>
                    </a:lnTo>
                    <a:lnTo>
                      <a:pt x="19298" y="6796"/>
                    </a:lnTo>
                    <a:lnTo>
                      <a:pt x="19661" y="6663"/>
                    </a:lnTo>
                    <a:lnTo>
                      <a:pt x="20023" y="6510"/>
                    </a:lnTo>
                    <a:lnTo>
                      <a:pt x="20348" y="6357"/>
                    </a:lnTo>
                    <a:lnTo>
                      <a:pt x="20634" y="6205"/>
                    </a:lnTo>
                    <a:lnTo>
                      <a:pt x="20901" y="6033"/>
                    </a:lnTo>
                    <a:lnTo>
                      <a:pt x="21150" y="5861"/>
                    </a:lnTo>
                    <a:lnTo>
                      <a:pt x="21379" y="5689"/>
                    </a:lnTo>
                    <a:lnTo>
                      <a:pt x="21589" y="5498"/>
                    </a:lnTo>
                    <a:lnTo>
                      <a:pt x="21780" y="5307"/>
                    </a:lnTo>
                    <a:lnTo>
                      <a:pt x="21951" y="5097"/>
                    </a:lnTo>
                    <a:lnTo>
                      <a:pt x="22104" y="4887"/>
                    </a:lnTo>
                    <a:lnTo>
                      <a:pt x="22238" y="4677"/>
                    </a:lnTo>
                    <a:lnTo>
                      <a:pt x="22371" y="4468"/>
                    </a:lnTo>
                    <a:lnTo>
                      <a:pt x="22486" y="4238"/>
                    </a:lnTo>
                    <a:lnTo>
                      <a:pt x="22677" y="3780"/>
                    </a:lnTo>
                    <a:lnTo>
                      <a:pt x="22848" y="3303"/>
                    </a:lnTo>
                    <a:lnTo>
                      <a:pt x="22982" y="2807"/>
                    </a:lnTo>
                    <a:lnTo>
                      <a:pt x="23135" y="2272"/>
                    </a:lnTo>
                    <a:lnTo>
                      <a:pt x="23268" y="1738"/>
                    </a:lnTo>
                    <a:lnTo>
                      <a:pt x="23440" y="1184"/>
                    </a:lnTo>
                    <a:lnTo>
                      <a:pt x="23631" y="612"/>
                    </a:lnTo>
                    <a:lnTo>
                      <a:pt x="23860" y="2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33;p33"/>
              <p:cNvSpPr/>
              <p:nvPr/>
            </p:nvSpPr>
            <p:spPr>
              <a:xfrm flipH="1">
                <a:off x="1605660" y="3404252"/>
                <a:ext cx="675261" cy="1056072"/>
              </a:xfrm>
              <a:custGeom>
                <a:avLst/>
                <a:gdLst/>
                <a:ahLst/>
                <a:cxnLst/>
                <a:rect l="l" t="t" r="r" b="b"/>
                <a:pathLst>
                  <a:path w="14317" h="22391" extrusionOk="0">
                    <a:moveTo>
                      <a:pt x="14259" y="0"/>
                    </a:moveTo>
                    <a:lnTo>
                      <a:pt x="14202" y="134"/>
                    </a:lnTo>
                    <a:lnTo>
                      <a:pt x="14145" y="268"/>
                    </a:lnTo>
                    <a:lnTo>
                      <a:pt x="14069" y="401"/>
                    </a:lnTo>
                    <a:lnTo>
                      <a:pt x="13973" y="535"/>
                    </a:lnTo>
                    <a:lnTo>
                      <a:pt x="13878" y="649"/>
                    </a:lnTo>
                    <a:lnTo>
                      <a:pt x="13763" y="764"/>
                    </a:lnTo>
                    <a:lnTo>
                      <a:pt x="13629" y="859"/>
                    </a:lnTo>
                    <a:lnTo>
                      <a:pt x="13496" y="974"/>
                    </a:lnTo>
                    <a:lnTo>
                      <a:pt x="13210" y="1126"/>
                    </a:lnTo>
                    <a:lnTo>
                      <a:pt x="12904" y="1279"/>
                    </a:lnTo>
                    <a:lnTo>
                      <a:pt x="12580" y="1413"/>
                    </a:lnTo>
                    <a:lnTo>
                      <a:pt x="12217" y="1546"/>
                    </a:lnTo>
                    <a:lnTo>
                      <a:pt x="11816" y="1642"/>
                    </a:lnTo>
                    <a:lnTo>
                      <a:pt x="11415" y="1737"/>
                    </a:lnTo>
                    <a:lnTo>
                      <a:pt x="10976" y="1833"/>
                    </a:lnTo>
                    <a:lnTo>
                      <a:pt x="10518" y="1909"/>
                    </a:lnTo>
                    <a:lnTo>
                      <a:pt x="9812" y="2005"/>
                    </a:lnTo>
                    <a:lnTo>
                      <a:pt x="9087" y="2100"/>
                    </a:lnTo>
                    <a:lnTo>
                      <a:pt x="7579" y="2253"/>
                    </a:lnTo>
                    <a:lnTo>
                      <a:pt x="6052" y="2367"/>
                    </a:lnTo>
                    <a:lnTo>
                      <a:pt x="4582" y="2520"/>
                    </a:lnTo>
                    <a:lnTo>
                      <a:pt x="3895" y="2615"/>
                    </a:lnTo>
                    <a:lnTo>
                      <a:pt x="3246" y="2711"/>
                    </a:lnTo>
                    <a:lnTo>
                      <a:pt x="2635" y="2825"/>
                    </a:lnTo>
                    <a:lnTo>
                      <a:pt x="2081" y="2978"/>
                    </a:lnTo>
                    <a:lnTo>
                      <a:pt x="1814" y="3054"/>
                    </a:lnTo>
                    <a:lnTo>
                      <a:pt x="1585" y="3131"/>
                    </a:lnTo>
                    <a:lnTo>
                      <a:pt x="1375" y="3226"/>
                    </a:lnTo>
                    <a:lnTo>
                      <a:pt x="1165" y="3341"/>
                    </a:lnTo>
                    <a:lnTo>
                      <a:pt x="993" y="3436"/>
                    </a:lnTo>
                    <a:lnTo>
                      <a:pt x="821" y="3570"/>
                    </a:lnTo>
                    <a:lnTo>
                      <a:pt x="688" y="3684"/>
                    </a:lnTo>
                    <a:lnTo>
                      <a:pt x="573" y="3837"/>
                    </a:lnTo>
                    <a:lnTo>
                      <a:pt x="497" y="3952"/>
                    </a:lnTo>
                    <a:lnTo>
                      <a:pt x="421" y="4085"/>
                    </a:lnTo>
                    <a:lnTo>
                      <a:pt x="363" y="4257"/>
                    </a:lnTo>
                    <a:lnTo>
                      <a:pt x="306" y="4429"/>
                    </a:lnTo>
                    <a:lnTo>
                      <a:pt x="211" y="4830"/>
                    </a:lnTo>
                    <a:lnTo>
                      <a:pt x="134" y="5307"/>
                    </a:lnTo>
                    <a:lnTo>
                      <a:pt x="77" y="5841"/>
                    </a:lnTo>
                    <a:lnTo>
                      <a:pt x="20" y="6433"/>
                    </a:lnTo>
                    <a:lnTo>
                      <a:pt x="1" y="7063"/>
                    </a:lnTo>
                    <a:lnTo>
                      <a:pt x="1" y="7731"/>
                    </a:lnTo>
                    <a:lnTo>
                      <a:pt x="20" y="8819"/>
                    </a:lnTo>
                    <a:lnTo>
                      <a:pt x="58" y="9964"/>
                    </a:lnTo>
                    <a:lnTo>
                      <a:pt x="134" y="11148"/>
                    </a:lnTo>
                    <a:lnTo>
                      <a:pt x="211" y="12369"/>
                    </a:lnTo>
                    <a:lnTo>
                      <a:pt x="325" y="13591"/>
                    </a:lnTo>
                    <a:lnTo>
                      <a:pt x="440" y="14813"/>
                    </a:lnTo>
                    <a:lnTo>
                      <a:pt x="688" y="17141"/>
                    </a:lnTo>
                    <a:lnTo>
                      <a:pt x="936" y="19222"/>
                    </a:lnTo>
                    <a:lnTo>
                      <a:pt x="1165" y="20883"/>
                    </a:lnTo>
                    <a:lnTo>
                      <a:pt x="1375" y="22391"/>
                    </a:lnTo>
                    <a:lnTo>
                      <a:pt x="1432" y="22391"/>
                    </a:lnTo>
                    <a:lnTo>
                      <a:pt x="1375" y="21971"/>
                    </a:lnTo>
                    <a:lnTo>
                      <a:pt x="1050" y="19661"/>
                    </a:lnTo>
                    <a:lnTo>
                      <a:pt x="840" y="17943"/>
                    </a:lnTo>
                    <a:lnTo>
                      <a:pt x="611" y="15996"/>
                    </a:lnTo>
                    <a:lnTo>
                      <a:pt x="401" y="13896"/>
                    </a:lnTo>
                    <a:lnTo>
                      <a:pt x="306" y="12828"/>
                    </a:lnTo>
                    <a:lnTo>
                      <a:pt x="230" y="11759"/>
                    </a:lnTo>
                    <a:lnTo>
                      <a:pt x="153" y="10690"/>
                    </a:lnTo>
                    <a:lnTo>
                      <a:pt x="96" y="9659"/>
                    </a:lnTo>
                    <a:lnTo>
                      <a:pt x="58" y="8685"/>
                    </a:lnTo>
                    <a:lnTo>
                      <a:pt x="58" y="7731"/>
                    </a:lnTo>
                    <a:lnTo>
                      <a:pt x="58" y="7063"/>
                    </a:lnTo>
                    <a:lnTo>
                      <a:pt x="77" y="6433"/>
                    </a:lnTo>
                    <a:lnTo>
                      <a:pt x="134" y="5841"/>
                    </a:lnTo>
                    <a:lnTo>
                      <a:pt x="191" y="5326"/>
                    </a:lnTo>
                    <a:lnTo>
                      <a:pt x="268" y="4849"/>
                    </a:lnTo>
                    <a:lnTo>
                      <a:pt x="363" y="4448"/>
                    </a:lnTo>
                    <a:lnTo>
                      <a:pt x="421" y="4276"/>
                    </a:lnTo>
                    <a:lnTo>
                      <a:pt x="478" y="4123"/>
                    </a:lnTo>
                    <a:lnTo>
                      <a:pt x="554" y="3971"/>
                    </a:lnTo>
                    <a:lnTo>
                      <a:pt x="611" y="3856"/>
                    </a:lnTo>
                    <a:lnTo>
                      <a:pt x="707" y="3761"/>
                    </a:lnTo>
                    <a:lnTo>
                      <a:pt x="802" y="3665"/>
                    </a:lnTo>
                    <a:lnTo>
                      <a:pt x="898" y="3570"/>
                    </a:lnTo>
                    <a:lnTo>
                      <a:pt x="1031" y="3493"/>
                    </a:lnTo>
                    <a:lnTo>
                      <a:pt x="1299" y="3322"/>
                    </a:lnTo>
                    <a:lnTo>
                      <a:pt x="1623" y="3188"/>
                    </a:lnTo>
                    <a:lnTo>
                      <a:pt x="1948" y="3073"/>
                    </a:lnTo>
                    <a:lnTo>
                      <a:pt x="2291" y="2959"/>
                    </a:lnTo>
                    <a:lnTo>
                      <a:pt x="2673" y="2883"/>
                    </a:lnTo>
                    <a:lnTo>
                      <a:pt x="3074" y="2806"/>
                    </a:lnTo>
                    <a:lnTo>
                      <a:pt x="3933" y="2654"/>
                    </a:lnTo>
                    <a:lnTo>
                      <a:pt x="4868" y="2539"/>
                    </a:lnTo>
                    <a:lnTo>
                      <a:pt x="6338" y="2405"/>
                    </a:lnTo>
                    <a:lnTo>
                      <a:pt x="7865" y="2272"/>
                    </a:lnTo>
                    <a:lnTo>
                      <a:pt x="8628" y="2215"/>
                    </a:lnTo>
                    <a:lnTo>
                      <a:pt x="9373" y="2119"/>
                    </a:lnTo>
                    <a:lnTo>
                      <a:pt x="10098" y="2024"/>
                    </a:lnTo>
                    <a:lnTo>
                      <a:pt x="10785" y="1928"/>
                    </a:lnTo>
                    <a:lnTo>
                      <a:pt x="11453" y="1795"/>
                    </a:lnTo>
                    <a:lnTo>
                      <a:pt x="12064" y="1642"/>
                    </a:lnTo>
                    <a:lnTo>
                      <a:pt x="12351" y="1546"/>
                    </a:lnTo>
                    <a:lnTo>
                      <a:pt x="12618" y="1470"/>
                    </a:lnTo>
                    <a:lnTo>
                      <a:pt x="12885" y="1356"/>
                    </a:lnTo>
                    <a:lnTo>
                      <a:pt x="13114" y="1241"/>
                    </a:lnTo>
                    <a:lnTo>
                      <a:pt x="13343" y="1126"/>
                    </a:lnTo>
                    <a:lnTo>
                      <a:pt x="13534" y="1012"/>
                    </a:lnTo>
                    <a:lnTo>
                      <a:pt x="13725" y="859"/>
                    </a:lnTo>
                    <a:lnTo>
                      <a:pt x="13897" y="726"/>
                    </a:lnTo>
                    <a:lnTo>
                      <a:pt x="14030" y="554"/>
                    </a:lnTo>
                    <a:lnTo>
                      <a:pt x="14145" y="382"/>
                    </a:lnTo>
                    <a:lnTo>
                      <a:pt x="14240" y="210"/>
                    </a:lnTo>
                    <a:lnTo>
                      <a:pt x="14317" y="19"/>
                    </a:lnTo>
                    <a:lnTo>
                      <a:pt x="14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34;p33"/>
              <p:cNvSpPr/>
              <p:nvPr/>
            </p:nvSpPr>
            <p:spPr>
              <a:xfrm flipH="1">
                <a:off x="1644377" y="3347512"/>
                <a:ext cx="80133" cy="105414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235" extrusionOk="0">
                    <a:moveTo>
                      <a:pt x="554" y="1"/>
                    </a:moveTo>
                    <a:lnTo>
                      <a:pt x="420" y="115"/>
                    </a:lnTo>
                    <a:lnTo>
                      <a:pt x="305" y="230"/>
                    </a:lnTo>
                    <a:lnTo>
                      <a:pt x="210" y="344"/>
                    </a:lnTo>
                    <a:lnTo>
                      <a:pt x="134" y="440"/>
                    </a:lnTo>
                    <a:lnTo>
                      <a:pt x="76" y="554"/>
                    </a:lnTo>
                    <a:lnTo>
                      <a:pt x="38" y="650"/>
                    </a:lnTo>
                    <a:lnTo>
                      <a:pt x="0" y="764"/>
                    </a:lnTo>
                    <a:lnTo>
                      <a:pt x="0" y="860"/>
                    </a:lnTo>
                    <a:lnTo>
                      <a:pt x="19" y="1012"/>
                    </a:lnTo>
                    <a:lnTo>
                      <a:pt x="76" y="1165"/>
                    </a:lnTo>
                    <a:lnTo>
                      <a:pt x="153" y="1318"/>
                    </a:lnTo>
                    <a:lnTo>
                      <a:pt x="267" y="1432"/>
                    </a:lnTo>
                    <a:lnTo>
                      <a:pt x="458" y="1623"/>
                    </a:lnTo>
                    <a:lnTo>
                      <a:pt x="687" y="1776"/>
                    </a:lnTo>
                    <a:lnTo>
                      <a:pt x="916" y="1910"/>
                    </a:lnTo>
                    <a:lnTo>
                      <a:pt x="1145" y="2024"/>
                    </a:lnTo>
                    <a:lnTo>
                      <a:pt x="1527" y="2177"/>
                    </a:lnTo>
                    <a:lnTo>
                      <a:pt x="1680" y="2234"/>
                    </a:lnTo>
                    <a:lnTo>
                      <a:pt x="1699" y="2177"/>
                    </a:lnTo>
                    <a:lnTo>
                      <a:pt x="1623" y="2158"/>
                    </a:lnTo>
                    <a:lnTo>
                      <a:pt x="1241" y="2005"/>
                    </a:lnTo>
                    <a:lnTo>
                      <a:pt x="993" y="1890"/>
                    </a:lnTo>
                    <a:lnTo>
                      <a:pt x="725" y="1738"/>
                    </a:lnTo>
                    <a:lnTo>
                      <a:pt x="458" y="1547"/>
                    </a:lnTo>
                    <a:lnTo>
                      <a:pt x="344" y="1451"/>
                    </a:lnTo>
                    <a:lnTo>
                      <a:pt x="248" y="1337"/>
                    </a:lnTo>
                    <a:lnTo>
                      <a:pt x="172" y="1222"/>
                    </a:lnTo>
                    <a:lnTo>
                      <a:pt x="115" y="1108"/>
                    </a:lnTo>
                    <a:lnTo>
                      <a:pt x="76" y="993"/>
                    </a:lnTo>
                    <a:lnTo>
                      <a:pt x="57" y="860"/>
                    </a:lnTo>
                    <a:lnTo>
                      <a:pt x="57" y="764"/>
                    </a:lnTo>
                    <a:lnTo>
                      <a:pt x="76" y="669"/>
                    </a:lnTo>
                    <a:lnTo>
                      <a:pt x="115" y="573"/>
                    </a:lnTo>
                    <a:lnTo>
                      <a:pt x="172" y="478"/>
                    </a:lnTo>
                    <a:lnTo>
                      <a:pt x="248" y="382"/>
                    </a:lnTo>
                    <a:lnTo>
                      <a:pt x="344" y="268"/>
                    </a:lnTo>
                    <a:lnTo>
                      <a:pt x="458" y="153"/>
                    </a:lnTo>
                    <a:lnTo>
                      <a:pt x="592" y="58"/>
                    </a:ln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35;p33"/>
              <p:cNvSpPr/>
              <p:nvPr/>
            </p:nvSpPr>
            <p:spPr>
              <a:xfrm flipH="1">
                <a:off x="2165650" y="4444107"/>
                <a:ext cx="106263" cy="36034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764" extrusionOk="0">
                    <a:moveTo>
                      <a:pt x="2215" y="0"/>
                    </a:moveTo>
                    <a:lnTo>
                      <a:pt x="0" y="172"/>
                    </a:lnTo>
                    <a:lnTo>
                      <a:pt x="58" y="764"/>
                    </a:lnTo>
                    <a:lnTo>
                      <a:pt x="2253" y="592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36;p33"/>
              <p:cNvSpPr/>
              <p:nvPr/>
            </p:nvSpPr>
            <p:spPr>
              <a:xfrm flipH="1">
                <a:off x="1240123" y="2329306"/>
                <a:ext cx="165691" cy="243985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5173" extrusionOk="0">
                    <a:moveTo>
                      <a:pt x="802" y="0"/>
                    </a:moveTo>
                    <a:lnTo>
                      <a:pt x="0" y="3989"/>
                    </a:lnTo>
                    <a:lnTo>
                      <a:pt x="77" y="4066"/>
                    </a:lnTo>
                    <a:lnTo>
                      <a:pt x="287" y="4276"/>
                    </a:lnTo>
                    <a:lnTo>
                      <a:pt x="420" y="4409"/>
                    </a:lnTo>
                    <a:lnTo>
                      <a:pt x="611" y="4543"/>
                    </a:lnTo>
                    <a:lnTo>
                      <a:pt x="802" y="4677"/>
                    </a:lnTo>
                    <a:lnTo>
                      <a:pt x="1031" y="4810"/>
                    </a:lnTo>
                    <a:lnTo>
                      <a:pt x="1279" y="4944"/>
                    </a:lnTo>
                    <a:lnTo>
                      <a:pt x="1546" y="5039"/>
                    </a:lnTo>
                    <a:lnTo>
                      <a:pt x="1833" y="5116"/>
                    </a:lnTo>
                    <a:lnTo>
                      <a:pt x="2157" y="5154"/>
                    </a:lnTo>
                    <a:lnTo>
                      <a:pt x="2310" y="5173"/>
                    </a:lnTo>
                    <a:lnTo>
                      <a:pt x="2463" y="5154"/>
                    </a:lnTo>
                    <a:lnTo>
                      <a:pt x="2634" y="5135"/>
                    </a:lnTo>
                    <a:lnTo>
                      <a:pt x="2806" y="5116"/>
                    </a:lnTo>
                    <a:lnTo>
                      <a:pt x="2978" y="5058"/>
                    </a:lnTo>
                    <a:lnTo>
                      <a:pt x="3169" y="5001"/>
                    </a:lnTo>
                    <a:lnTo>
                      <a:pt x="3341" y="4925"/>
                    </a:lnTo>
                    <a:lnTo>
                      <a:pt x="3512" y="4829"/>
                    </a:lnTo>
                    <a:lnTo>
                      <a:pt x="3226" y="49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37;p33"/>
              <p:cNvSpPr/>
              <p:nvPr/>
            </p:nvSpPr>
            <p:spPr>
              <a:xfrm flipH="1">
                <a:off x="1240123" y="2329306"/>
                <a:ext cx="165691" cy="243985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5173" fill="none" extrusionOk="0">
                    <a:moveTo>
                      <a:pt x="802" y="0"/>
                    </a:moveTo>
                    <a:lnTo>
                      <a:pt x="0" y="3989"/>
                    </a:lnTo>
                    <a:lnTo>
                      <a:pt x="0" y="3989"/>
                    </a:lnTo>
                    <a:lnTo>
                      <a:pt x="77" y="4066"/>
                    </a:lnTo>
                    <a:lnTo>
                      <a:pt x="287" y="4276"/>
                    </a:lnTo>
                    <a:lnTo>
                      <a:pt x="420" y="4409"/>
                    </a:lnTo>
                    <a:lnTo>
                      <a:pt x="611" y="4543"/>
                    </a:lnTo>
                    <a:lnTo>
                      <a:pt x="802" y="4677"/>
                    </a:lnTo>
                    <a:lnTo>
                      <a:pt x="1031" y="4810"/>
                    </a:lnTo>
                    <a:lnTo>
                      <a:pt x="1279" y="4944"/>
                    </a:lnTo>
                    <a:lnTo>
                      <a:pt x="1546" y="5039"/>
                    </a:lnTo>
                    <a:lnTo>
                      <a:pt x="1833" y="5116"/>
                    </a:lnTo>
                    <a:lnTo>
                      <a:pt x="2157" y="5154"/>
                    </a:lnTo>
                    <a:lnTo>
                      <a:pt x="2310" y="5173"/>
                    </a:lnTo>
                    <a:lnTo>
                      <a:pt x="2463" y="5154"/>
                    </a:lnTo>
                    <a:lnTo>
                      <a:pt x="2634" y="5135"/>
                    </a:lnTo>
                    <a:lnTo>
                      <a:pt x="2806" y="5116"/>
                    </a:lnTo>
                    <a:lnTo>
                      <a:pt x="2978" y="5058"/>
                    </a:lnTo>
                    <a:lnTo>
                      <a:pt x="3169" y="5001"/>
                    </a:lnTo>
                    <a:lnTo>
                      <a:pt x="3341" y="4925"/>
                    </a:lnTo>
                    <a:lnTo>
                      <a:pt x="3512" y="4829"/>
                    </a:lnTo>
                    <a:lnTo>
                      <a:pt x="3226" y="4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38;p33"/>
              <p:cNvSpPr/>
              <p:nvPr/>
            </p:nvSpPr>
            <p:spPr>
              <a:xfrm flipH="1">
                <a:off x="1186119" y="2096121"/>
                <a:ext cx="263841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6491" extrusionOk="0">
                    <a:moveTo>
                      <a:pt x="3475" y="0"/>
                    </a:moveTo>
                    <a:lnTo>
                      <a:pt x="3284" y="19"/>
                    </a:lnTo>
                    <a:lnTo>
                      <a:pt x="2330" y="19"/>
                    </a:lnTo>
                    <a:lnTo>
                      <a:pt x="1929" y="57"/>
                    </a:lnTo>
                    <a:lnTo>
                      <a:pt x="1738" y="57"/>
                    </a:lnTo>
                    <a:lnTo>
                      <a:pt x="1547" y="96"/>
                    </a:lnTo>
                    <a:lnTo>
                      <a:pt x="1356" y="134"/>
                    </a:lnTo>
                    <a:lnTo>
                      <a:pt x="1184" y="191"/>
                    </a:lnTo>
                    <a:lnTo>
                      <a:pt x="1032" y="286"/>
                    </a:lnTo>
                    <a:lnTo>
                      <a:pt x="879" y="420"/>
                    </a:lnTo>
                    <a:lnTo>
                      <a:pt x="764" y="554"/>
                    </a:lnTo>
                    <a:lnTo>
                      <a:pt x="631" y="649"/>
                    </a:lnTo>
                    <a:lnTo>
                      <a:pt x="383" y="802"/>
                    </a:lnTo>
                    <a:lnTo>
                      <a:pt x="268" y="878"/>
                    </a:lnTo>
                    <a:lnTo>
                      <a:pt x="173" y="974"/>
                    </a:lnTo>
                    <a:lnTo>
                      <a:pt x="96" y="1107"/>
                    </a:lnTo>
                    <a:lnTo>
                      <a:pt x="20" y="1279"/>
                    </a:lnTo>
                    <a:lnTo>
                      <a:pt x="1" y="1375"/>
                    </a:lnTo>
                    <a:lnTo>
                      <a:pt x="1" y="1527"/>
                    </a:lnTo>
                    <a:lnTo>
                      <a:pt x="1" y="1928"/>
                    </a:lnTo>
                    <a:lnTo>
                      <a:pt x="20" y="2443"/>
                    </a:lnTo>
                    <a:lnTo>
                      <a:pt x="58" y="3016"/>
                    </a:lnTo>
                    <a:lnTo>
                      <a:pt x="154" y="4104"/>
                    </a:lnTo>
                    <a:lnTo>
                      <a:pt x="230" y="4753"/>
                    </a:lnTo>
                    <a:lnTo>
                      <a:pt x="268" y="4944"/>
                    </a:lnTo>
                    <a:lnTo>
                      <a:pt x="306" y="5078"/>
                    </a:lnTo>
                    <a:lnTo>
                      <a:pt x="344" y="5211"/>
                    </a:lnTo>
                    <a:lnTo>
                      <a:pt x="402" y="5307"/>
                    </a:lnTo>
                    <a:lnTo>
                      <a:pt x="459" y="5402"/>
                    </a:lnTo>
                    <a:lnTo>
                      <a:pt x="535" y="5459"/>
                    </a:lnTo>
                    <a:lnTo>
                      <a:pt x="688" y="5574"/>
                    </a:lnTo>
                    <a:lnTo>
                      <a:pt x="879" y="5669"/>
                    </a:lnTo>
                    <a:lnTo>
                      <a:pt x="1089" y="5784"/>
                    </a:lnTo>
                    <a:lnTo>
                      <a:pt x="1337" y="5898"/>
                    </a:lnTo>
                    <a:lnTo>
                      <a:pt x="1623" y="6089"/>
                    </a:lnTo>
                    <a:lnTo>
                      <a:pt x="1795" y="6204"/>
                    </a:lnTo>
                    <a:lnTo>
                      <a:pt x="1967" y="6299"/>
                    </a:lnTo>
                    <a:lnTo>
                      <a:pt x="2177" y="6376"/>
                    </a:lnTo>
                    <a:lnTo>
                      <a:pt x="2387" y="6433"/>
                    </a:lnTo>
                    <a:lnTo>
                      <a:pt x="2597" y="6471"/>
                    </a:lnTo>
                    <a:lnTo>
                      <a:pt x="2807" y="6490"/>
                    </a:lnTo>
                    <a:lnTo>
                      <a:pt x="3017" y="6490"/>
                    </a:lnTo>
                    <a:lnTo>
                      <a:pt x="3227" y="6471"/>
                    </a:lnTo>
                    <a:lnTo>
                      <a:pt x="3437" y="6433"/>
                    </a:lnTo>
                    <a:lnTo>
                      <a:pt x="3628" y="6395"/>
                    </a:lnTo>
                    <a:lnTo>
                      <a:pt x="3838" y="6318"/>
                    </a:lnTo>
                    <a:lnTo>
                      <a:pt x="4028" y="6242"/>
                    </a:lnTo>
                    <a:lnTo>
                      <a:pt x="4200" y="6127"/>
                    </a:lnTo>
                    <a:lnTo>
                      <a:pt x="4372" y="6013"/>
                    </a:lnTo>
                    <a:lnTo>
                      <a:pt x="4544" y="5860"/>
                    </a:lnTo>
                    <a:lnTo>
                      <a:pt x="4697" y="5708"/>
                    </a:lnTo>
                    <a:lnTo>
                      <a:pt x="4830" y="5536"/>
                    </a:lnTo>
                    <a:lnTo>
                      <a:pt x="4964" y="5345"/>
                    </a:lnTo>
                    <a:lnTo>
                      <a:pt x="5155" y="4963"/>
                    </a:lnTo>
                    <a:lnTo>
                      <a:pt x="5307" y="4581"/>
                    </a:lnTo>
                    <a:lnTo>
                      <a:pt x="5441" y="4161"/>
                    </a:lnTo>
                    <a:lnTo>
                      <a:pt x="5536" y="3741"/>
                    </a:lnTo>
                    <a:lnTo>
                      <a:pt x="5575" y="3302"/>
                    </a:lnTo>
                    <a:lnTo>
                      <a:pt x="5594" y="2882"/>
                    </a:lnTo>
                    <a:lnTo>
                      <a:pt x="5575" y="2443"/>
                    </a:lnTo>
                    <a:lnTo>
                      <a:pt x="5536" y="2233"/>
                    </a:lnTo>
                    <a:lnTo>
                      <a:pt x="5498" y="2024"/>
                    </a:lnTo>
                    <a:lnTo>
                      <a:pt x="5441" y="1833"/>
                    </a:lnTo>
                    <a:lnTo>
                      <a:pt x="5384" y="1623"/>
                    </a:lnTo>
                    <a:lnTo>
                      <a:pt x="5307" y="1413"/>
                    </a:lnTo>
                    <a:lnTo>
                      <a:pt x="5212" y="1222"/>
                    </a:lnTo>
                    <a:lnTo>
                      <a:pt x="5116" y="1050"/>
                    </a:lnTo>
                    <a:lnTo>
                      <a:pt x="5002" y="878"/>
                    </a:lnTo>
                    <a:lnTo>
                      <a:pt x="4868" y="706"/>
                    </a:lnTo>
                    <a:lnTo>
                      <a:pt x="4735" y="554"/>
                    </a:lnTo>
                    <a:lnTo>
                      <a:pt x="4582" y="420"/>
                    </a:lnTo>
                    <a:lnTo>
                      <a:pt x="4410" y="286"/>
                    </a:lnTo>
                    <a:lnTo>
                      <a:pt x="4238" y="191"/>
                    </a:lnTo>
                    <a:lnTo>
                      <a:pt x="4067" y="115"/>
                    </a:lnTo>
                    <a:lnTo>
                      <a:pt x="3876" y="57"/>
                    </a:lnTo>
                    <a:lnTo>
                      <a:pt x="3666" y="19"/>
                    </a:lnTo>
                    <a:lnTo>
                      <a:pt x="347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39;p33"/>
              <p:cNvSpPr/>
              <p:nvPr/>
            </p:nvSpPr>
            <p:spPr>
              <a:xfrm flipH="1">
                <a:off x="1186119" y="2096121"/>
                <a:ext cx="263841" cy="306148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6491" fill="none" extrusionOk="0">
                    <a:moveTo>
                      <a:pt x="3284" y="19"/>
                    </a:moveTo>
                    <a:lnTo>
                      <a:pt x="3284" y="19"/>
                    </a:lnTo>
                    <a:lnTo>
                      <a:pt x="3475" y="0"/>
                    </a:lnTo>
                    <a:lnTo>
                      <a:pt x="3666" y="19"/>
                    </a:lnTo>
                    <a:lnTo>
                      <a:pt x="3876" y="57"/>
                    </a:lnTo>
                    <a:lnTo>
                      <a:pt x="4067" y="115"/>
                    </a:lnTo>
                    <a:lnTo>
                      <a:pt x="4238" y="191"/>
                    </a:lnTo>
                    <a:lnTo>
                      <a:pt x="4410" y="286"/>
                    </a:lnTo>
                    <a:lnTo>
                      <a:pt x="4582" y="420"/>
                    </a:lnTo>
                    <a:lnTo>
                      <a:pt x="4735" y="554"/>
                    </a:lnTo>
                    <a:lnTo>
                      <a:pt x="4735" y="554"/>
                    </a:lnTo>
                    <a:lnTo>
                      <a:pt x="4868" y="706"/>
                    </a:lnTo>
                    <a:lnTo>
                      <a:pt x="5002" y="878"/>
                    </a:lnTo>
                    <a:lnTo>
                      <a:pt x="5116" y="1050"/>
                    </a:lnTo>
                    <a:lnTo>
                      <a:pt x="5212" y="1222"/>
                    </a:lnTo>
                    <a:lnTo>
                      <a:pt x="5307" y="1413"/>
                    </a:lnTo>
                    <a:lnTo>
                      <a:pt x="5384" y="1623"/>
                    </a:lnTo>
                    <a:lnTo>
                      <a:pt x="5441" y="1833"/>
                    </a:lnTo>
                    <a:lnTo>
                      <a:pt x="5498" y="2024"/>
                    </a:lnTo>
                    <a:lnTo>
                      <a:pt x="5498" y="2024"/>
                    </a:lnTo>
                    <a:lnTo>
                      <a:pt x="5536" y="2233"/>
                    </a:lnTo>
                    <a:lnTo>
                      <a:pt x="5575" y="2443"/>
                    </a:lnTo>
                    <a:lnTo>
                      <a:pt x="5594" y="2882"/>
                    </a:lnTo>
                    <a:lnTo>
                      <a:pt x="5575" y="3302"/>
                    </a:lnTo>
                    <a:lnTo>
                      <a:pt x="5536" y="3741"/>
                    </a:lnTo>
                    <a:lnTo>
                      <a:pt x="5441" y="4161"/>
                    </a:lnTo>
                    <a:lnTo>
                      <a:pt x="5307" y="4581"/>
                    </a:lnTo>
                    <a:lnTo>
                      <a:pt x="5155" y="4963"/>
                    </a:lnTo>
                    <a:lnTo>
                      <a:pt x="4964" y="5345"/>
                    </a:lnTo>
                    <a:lnTo>
                      <a:pt x="4964" y="5345"/>
                    </a:lnTo>
                    <a:lnTo>
                      <a:pt x="4830" y="5536"/>
                    </a:lnTo>
                    <a:lnTo>
                      <a:pt x="4697" y="5708"/>
                    </a:lnTo>
                    <a:lnTo>
                      <a:pt x="4544" y="5860"/>
                    </a:lnTo>
                    <a:lnTo>
                      <a:pt x="4372" y="6013"/>
                    </a:lnTo>
                    <a:lnTo>
                      <a:pt x="4200" y="6127"/>
                    </a:lnTo>
                    <a:lnTo>
                      <a:pt x="4028" y="6242"/>
                    </a:lnTo>
                    <a:lnTo>
                      <a:pt x="3838" y="6318"/>
                    </a:lnTo>
                    <a:lnTo>
                      <a:pt x="3628" y="6395"/>
                    </a:lnTo>
                    <a:lnTo>
                      <a:pt x="3437" y="6433"/>
                    </a:lnTo>
                    <a:lnTo>
                      <a:pt x="3227" y="6471"/>
                    </a:lnTo>
                    <a:lnTo>
                      <a:pt x="3017" y="6490"/>
                    </a:lnTo>
                    <a:lnTo>
                      <a:pt x="2807" y="6490"/>
                    </a:lnTo>
                    <a:lnTo>
                      <a:pt x="2597" y="6471"/>
                    </a:lnTo>
                    <a:lnTo>
                      <a:pt x="2387" y="6433"/>
                    </a:lnTo>
                    <a:lnTo>
                      <a:pt x="2177" y="6376"/>
                    </a:lnTo>
                    <a:lnTo>
                      <a:pt x="1967" y="6299"/>
                    </a:lnTo>
                    <a:lnTo>
                      <a:pt x="1967" y="6299"/>
                    </a:lnTo>
                    <a:lnTo>
                      <a:pt x="1795" y="6204"/>
                    </a:lnTo>
                    <a:lnTo>
                      <a:pt x="1623" y="6089"/>
                    </a:lnTo>
                    <a:lnTo>
                      <a:pt x="1623" y="6089"/>
                    </a:lnTo>
                    <a:lnTo>
                      <a:pt x="1337" y="5898"/>
                    </a:lnTo>
                    <a:lnTo>
                      <a:pt x="1089" y="5784"/>
                    </a:lnTo>
                    <a:lnTo>
                      <a:pt x="879" y="5669"/>
                    </a:lnTo>
                    <a:lnTo>
                      <a:pt x="688" y="5574"/>
                    </a:lnTo>
                    <a:lnTo>
                      <a:pt x="535" y="5459"/>
                    </a:lnTo>
                    <a:lnTo>
                      <a:pt x="459" y="5402"/>
                    </a:lnTo>
                    <a:lnTo>
                      <a:pt x="402" y="5307"/>
                    </a:lnTo>
                    <a:lnTo>
                      <a:pt x="344" y="5211"/>
                    </a:lnTo>
                    <a:lnTo>
                      <a:pt x="306" y="5078"/>
                    </a:lnTo>
                    <a:lnTo>
                      <a:pt x="268" y="4944"/>
                    </a:lnTo>
                    <a:lnTo>
                      <a:pt x="230" y="4753"/>
                    </a:lnTo>
                    <a:lnTo>
                      <a:pt x="230" y="4753"/>
                    </a:lnTo>
                    <a:lnTo>
                      <a:pt x="154" y="4104"/>
                    </a:lnTo>
                    <a:lnTo>
                      <a:pt x="58" y="3016"/>
                    </a:lnTo>
                    <a:lnTo>
                      <a:pt x="20" y="2443"/>
                    </a:lnTo>
                    <a:lnTo>
                      <a:pt x="1" y="1928"/>
                    </a:lnTo>
                    <a:lnTo>
                      <a:pt x="1" y="1527"/>
                    </a:lnTo>
                    <a:lnTo>
                      <a:pt x="1" y="1375"/>
                    </a:lnTo>
                    <a:lnTo>
                      <a:pt x="20" y="1279"/>
                    </a:lnTo>
                    <a:lnTo>
                      <a:pt x="20" y="1279"/>
                    </a:lnTo>
                    <a:lnTo>
                      <a:pt x="96" y="1107"/>
                    </a:lnTo>
                    <a:lnTo>
                      <a:pt x="173" y="974"/>
                    </a:lnTo>
                    <a:lnTo>
                      <a:pt x="268" y="878"/>
                    </a:lnTo>
                    <a:lnTo>
                      <a:pt x="383" y="802"/>
                    </a:lnTo>
                    <a:lnTo>
                      <a:pt x="631" y="649"/>
                    </a:lnTo>
                    <a:lnTo>
                      <a:pt x="764" y="554"/>
                    </a:lnTo>
                    <a:lnTo>
                      <a:pt x="879" y="420"/>
                    </a:lnTo>
                    <a:lnTo>
                      <a:pt x="879" y="420"/>
                    </a:lnTo>
                    <a:lnTo>
                      <a:pt x="1032" y="286"/>
                    </a:lnTo>
                    <a:lnTo>
                      <a:pt x="1184" y="191"/>
                    </a:lnTo>
                    <a:lnTo>
                      <a:pt x="1356" y="134"/>
                    </a:lnTo>
                    <a:lnTo>
                      <a:pt x="1547" y="96"/>
                    </a:lnTo>
                    <a:lnTo>
                      <a:pt x="1738" y="57"/>
                    </a:lnTo>
                    <a:lnTo>
                      <a:pt x="1929" y="57"/>
                    </a:lnTo>
                    <a:lnTo>
                      <a:pt x="2330" y="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40;p33"/>
              <p:cNvSpPr/>
              <p:nvPr/>
            </p:nvSpPr>
            <p:spPr>
              <a:xfrm flipH="1">
                <a:off x="1000669" y="2481414"/>
                <a:ext cx="715776" cy="978674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20750" extrusionOk="0">
                    <a:moveTo>
                      <a:pt x="9430" y="1"/>
                    </a:moveTo>
                    <a:lnTo>
                      <a:pt x="3169" y="4086"/>
                    </a:lnTo>
                    <a:lnTo>
                      <a:pt x="2769" y="5556"/>
                    </a:lnTo>
                    <a:lnTo>
                      <a:pt x="2330" y="7178"/>
                    </a:lnTo>
                    <a:lnTo>
                      <a:pt x="1833" y="9182"/>
                    </a:lnTo>
                    <a:lnTo>
                      <a:pt x="1299" y="11435"/>
                    </a:lnTo>
                    <a:lnTo>
                      <a:pt x="1032" y="12599"/>
                    </a:lnTo>
                    <a:lnTo>
                      <a:pt x="783" y="13744"/>
                    </a:lnTo>
                    <a:lnTo>
                      <a:pt x="535" y="14909"/>
                    </a:lnTo>
                    <a:lnTo>
                      <a:pt x="325" y="16016"/>
                    </a:lnTo>
                    <a:lnTo>
                      <a:pt x="154" y="17066"/>
                    </a:lnTo>
                    <a:lnTo>
                      <a:pt x="1" y="18039"/>
                    </a:lnTo>
                    <a:lnTo>
                      <a:pt x="1" y="18192"/>
                    </a:lnTo>
                    <a:lnTo>
                      <a:pt x="20" y="18345"/>
                    </a:lnTo>
                    <a:lnTo>
                      <a:pt x="58" y="18478"/>
                    </a:lnTo>
                    <a:lnTo>
                      <a:pt x="96" y="18612"/>
                    </a:lnTo>
                    <a:lnTo>
                      <a:pt x="173" y="18726"/>
                    </a:lnTo>
                    <a:lnTo>
                      <a:pt x="268" y="18841"/>
                    </a:lnTo>
                    <a:lnTo>
                      <a:pt x="383" y="18936"/>
                    </a:lnTo>
                    <a:lnTo>
                      <a:pt x="497" y="19013"/>
                    </a:lnTo>
                    <a:lnTo>
                      <a:pt x="974" y="19242"/>
                    </a:lnTo>
                    <a:lnTo>
                      <a:pt x="1452" y="19452"/>
                    </a:lnTo>
                    <a:lnTo>
                      <a:pt x="1967" y="19643"/>
                    </a:lnTo>
                    <a:lnTo>
                      <a:pt x="2520" y="19795"/>
                    </a:lnTo>
                    <a:lnTo>
                      <a:pt x="3074" y="19948"/>
                    </a:lnTo>
                    <a:lnTo>
                      <a:pt x="3647" y="20082"/>
                    </a:lnTo>
                    <a:lnTo>
                      <a:pt x="4219" y="20215"/>
                    </a:lnTo>
                    <a:lnTo>
                      <a:pt x="4830" y="20311"/>
                    </a:lnTo>
                    <a:lnTo>
                      <a:pt x="5422" y="20406"/>
                    </a:lnTo>
                    <a:lnTo>
                      <a:pt x="6033" y="20483"/>
                    </a:lnTo>
                    <a:lnTo>
                      <a:pt x="6643" y="20559"/>
                    </a:lnTo>
                    <a:lnTo>
                      <a:pt x="7254" y="20616"/>
                    </a:lnTo>
                    <a:lnTo>
                      <a:pt x="8457" y="20692"/>
                    </a:lnTo>
                    <a:lnTo>
                      <a:pt x="9640" y="20731"/>
                    </a:lnTo>
                    <a:lnTo>
                      <a:pt x="10747" y="20750"/>
                    </a:lnTo>
                    <a:lnTo>
                      <a:pt x="11797" y="20750"/>
                    </a:lnTo>
                    <a:lnTo>
                      <a:pt x="12733" y="20712"/>
                    </a:lnTo>
                    <a:lnTo>
                      <a:pt x="13553" y="20673"/>
                    </a:lnTo>
                    <a:lnTo>
                      <a:pt x="14737" y="20616"/>
                    </a:lnTo>
                    <a:lnTo>
                      <a:pt x="15176" y="20578"/>
                    </a:lnTo>
                    <a:lnTo>
                      <a:pt x="15157" y="18421"/>
                    </a:lnTo>
                    <a:lnTo>
                      <a:pt x="15138" y="16150"/>
                    </a:lnTo>
                    <a:lnTo>
                      <a:pt x="15061" y="13477"/>
                    </a:lnTo>
                    <a:lnTo>
                      <a:pt x="15023" y="12065"/>
                    </a:lnTo>
                    <a:lnTo>
                      <a:pt x="14966" y="10671"/>
                    </a:lnTo>
                    <a:lnTo>
                      <a:pt x="14889" y="9316"/>
                    </a:lnTo>
                    <a:lnTo>
                      <a:pt x="14813" y="8056"/>
                    </a:lnTo>
                    <a:lnTo>
                      <a:pt x="14699" y="6892"/>
                    </a:lnTo>
                    <a:lnTo>
                      <a:pt x="14584" y="5880"/>
                    </a:lnTo>
                    <a:lnTo>
                      <a:pt x="14527" y="5441"/>
                    </a:lnTo>
                    <a:lnTo>
                      <a:pt x="14450" y="5059"/>
                    </a:lnTo>
                    <a:lnTo>
                      <a:pt x="14374" y="4735"/>
                    </a:lnTo>
                    <a:lnTo>
                      <a:pt x="14279" y="4468"/>
                    </a:lnTo>
                    <a:lnTo>
                      <a:pt x="14145" y="4124"/>
                    </a:lnTo>
                    <a:lnTo>
                      <a:pt x="14011" y="3799"/>
                    </a:lnTo>
                    <a:lnTo>
                      <a:pt x="13859" y="3475"/>
                    </a:lnTo>
                    <a:lnTo>
                      <a:pt x="13687" y="3189"/>
                    </a:lnTo>
                    <a:lnTo>
                      <a:pt x="13515" y="2921"/>
                    </a:lnTo>
                    <a:lnTo>
                      <a:pt x="13343" y="2654"/>
                    </a:lnTo>
                    <a:lnTo>
                      <a:pt x="13152" y="2406"/>
                    </a:lnTo>
                    <a:lnTo>
                      <a:pt x="12962" y="2177"/>
                    </a:lnTo>
                    <a:lnTo>
                      <a:pt x="12752" y="1967"/>
                    </a:lnTo>
                    <a:lnTo>
                      <a:pt x="12561" y="1757"/>
                    </a:lnTo>
                    <a:lnTo>
                      <a:pt x="12160" y="1394"/>
                    </a:lnTo>
                    <a:lnTo>
                      <a:pt x="11759" y="1070"/>
                    </a:lnTo>
                    <a:lnTo>
                      <a:pt x="11358" y="822"/>
                    </a:lnTo>
                    <a:lnTo>
                      <a:pt x="10976" y="593"/>
                    </a:lnTo>
                    <a:lnTo>
                      <a:pt x="10614" y="421"/>
                    </a:lnTo>
                    <a:lnTo>
                      <a:pt x="10289" y="268"/>
                    </a:lnTo>
                    <a:lnTo>
                      <a:pt x="10003" y="173"/>
                    </a:lnTo>
                    <a:lnTo>
                      <a:pt x="9583" y="39"/>
                    </a:lnTo>
                    <a:lnTo>
                      <a:pt x="9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41;p33"/>
              <p:cNvSpPr/>
              <p:nvPr/>
            </p:nvSpPr>
            <p:spPr>
              <a:xfrm flipH="1">
                <a:off x="1000669" y="2481414"/>
                <a:ext cx="715776" cy="978674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20750" fill="none" extrusionOk="0">
                    <a:moveTo>
                      <a:pt x="9430" y="1"/>
                    </a:moveTo>
                    <a:lnTo>
                      <a:pt x="9430" y="1"/>
                    </a:lnTo>
                    <a:lnTo>
                      <a:pt x="9583" y="39"/>
                    </a:lnTo>
                    <a:lnTo>
                      <a:pt x="10003" y="173"/>
                    </a:lnTo>
                    <a:lnTo>
                      <a:pt x="10289" y="268"/>
                    </a:lnTo>
                    <a:lnTo>
                      <a:pt x="10614" y="421"/>
                    </a:lnTo>
                    <a:lnTo>
                      <a:pt x="10976" y="593"/>
                    </a:lnTo>
                    <a:lnTo>
                      <a:pt x="11358" y="822"/>
                    </a:lnTo>
                    <a:lnTo>
                      <a:pt x="11759" y="1070"/>
                    </a:lnTo>
                    <a:lnTo>
                      <a:pt x="12160" y="1394"/>
                    </a:lnTo>
                    <a:lnTo>
                      <a:pt x="12561" y="1757"/>
                    </a:lnTo>
                    <a:lnTo>
                      <a:pt x="12752" y="1967"/>
                    </a:lnTo>
                    <a:lnTo>
                      <a:pt x="12962" y="2177"/>
                    </a:lnTo>
                    <a:lnTo>
                      <a:pt x="13152" y="2406"/>
                    </a:lnTo>
                    <a:lnTo>
                      <a:pt x="13343" y="2654"/>
                    </a:lnTo>
                    <a:lnTo>
                      <a:pt x="13515" y="2921"/>
                    </a:lnTo>
                    <a:lnTo>
                      <a:pt x="13687" y="3189"/>
                    </a:lnTo>
                    <a:lnTo>
                      <a:pt x="13859" y="3475"/>
                    </a:lnTo>
                    <a:lnTo>
                      <a:pt x="14011" y="3799"/>
                    </a:lnTo>
                    <a:lnTo>
                      <a:pt x="14145" y="4124"/>
                    </a:lnTo>
                    <a:lnTo>
                      <a:pt x="14279" y="4468"/>
                    </a:lnTo>
                    <a:lnTo>
                      <a:pt x="14279" y="4468"/>
                    </a:lnTo>
                    <a:lnTo>
                      <a:pt x="14374" y="4735"/>
                    </a:lnTo>
                    <a:lnTo>
                      <a:pt x="14450" y="5059"/>
                    </a:lnTo>
                    <a:lnTo>
                      <a:pt x="14527" y="5441"/>
                    </a:lnTo>
                    <a:lnTo>
                      <a:pt x="14584" y="5880"/>
                    </a:lnTo>
                    <a:lnTo>
                      <a:pt x="14699" y="6892"/>
                    </a:lnTo>
                    <a:lnTo>
                      <a:pt x="14813" y="8056"/>
                    </a:lnTo>
                    <a:lnTo>
                      <a:pt x="14889" y="9316"/>
                    </a:lnTo>
                    <a:lnTo>
                      <a:pt x="14966" y="10671"/>
                    </a:lnTo>
                    <a:lnTo>
                      <a:pt x="15023" y="12065"/>
                    </a:lnTo>
                    <a:lnTo>
                      <a:pt x="15061" y="13477"/>
                    </a:lnTo>
                    <a:lnTo>
                      <a:pt x="15138" y="16150"/>
                    </a:lnTo>
                    <a:lnTo>
                      <a:pt x="15157" y="18421"/>
                    </a:lnTo>
                    <a:lnTo>
                      <a:pt x="15176" y="20578"/>
                    </a:lnTo>
                    <a:lnTo>
                      <a:pt x="15176" y="20578"/>
                    </a:lnTo>
                    <a:lnTo>
                      <a:pt x="14737" y="20616"/>
                    </a:lnTo>
                    <a:lnTo>
                      <a:pt x="13553" y="20673"/>
                    </a:lnTo>
                    <a:lnTo>
                      <a:pt x="12733" y="20712"/>
                    </a:lnTo>
                    <a:lnTo>
                      <a:pt x="11797" y="20750"/>
                    </a:lnTo>
                    <a:lnTo>
                      <a:pt x="10747" y="20750"/>
                    </a:lnTo>
                    <a:lnTo>
                      <a:pt x="9640" y="20731"/>
                    </a:lnTo>
                    <a:lnTo>
                      <a:pt x="8457" y="20692"/>
                    </a:lnTo>
                    <a:lnTo>
                      <a:pt x="7254" y="20616"/>
                    </a:lnTo>
                    <a:lnTo>
                      <a:pt x="6643" y="20559"/>
                    </a:lnTo>
                    <a:lnTo>
                      <a:pt x="6033" y="20483"/>
                    </a:lnTo>
                    <a:lnTo>
                      <a:pt x="5422" y="20406"/>
                    </a:lnTo>
                    <a:lnTo>
                      <a:pt x="4830" y="20311"/>
                    </a:lnTo>
                    <a:lnTo>
                      <a:pt x="4219" y="20215"/>
                    </a:lnTo>
                    <a:lnTo>
                      <a:pt x="3647" y="20082"/>
                    </a:lnTo>
                    <a:lnTo>
                      <a:pt x="3074" y="19948"/>
                    </a:lnTo>
                    <a:lnTo>
                      <a:pt x="2520" y="19795"/>
                    </a:lnTo>
                    <a:lnTo>
                      <a:pt x="1967" y="19643"/>
                    </a:lnTo>
                    <a:lnTo>
                      <a:pt x="1452" y="19452"/>
                    </a:lnTo>
                    <a:lnTo>
                      <a:pt x="974" y="19242"/>
                    </a:lnTo>
                    <a:lnTo>
                      <a:pt x="497" y="19013"/>
                    </a:lnTo>
                    <a:lnTo>
                      <a:pt x="497" y="19013"/>
                    </a:lnTo>
                    <a:lnTo>
                      <a:pt x="383" y="18936"/>
                    </a:lnTo>
                    <a:lnTo>
                      <a:pt x="268" y="18841"/>
                    </a:lnTo>
                    <a:lnTo>
                      <a:pt x="173" y="18726"/>
                    </a:lnTo>
                    <a:lnTo>
                      <a:pt x="96" y="18612"/>
                    </a:lnTo>
                    <a:lnTo>
                      <a:pt x="58" y="18478"/>
                    </a:lnTo>
                    <a:lnTo>
                      <a:pt x="20" y="18345"/>
                    </a:lnTo>
                    <a:lnTo>
                      <a:pt x="1" y="18192"/>
                    </a:lnTo>
                    <a:lnTo>
                      <a:pt x="1" y="18039"/>
                    </a:lnTo>
                    <a:lnTo>
                      <a:pt x="1" y="18039"/>
                    </a:lnTo>
                    <a:lnTo>
                      <a:pt x="154" y="17066"/>
                    </a:lnTo>
                    <a:lnTo>
                      <a:pt x="325" y="16016"/>
                    </a:lnTo>
                    <a:lnTo>
                      <a:pt x="535" y="14909"/>
                    </a:lnTo>
                    <a:lnTo>
                      <a:pt x="783" y="13744"/>
                    </a:lnTo>
                    <a:lnTo>
                      <a:pt x="1032" y="12599"/>
                    </a:lnTo>
                    <a:lnTo>
                      <a:pt x="1299" y="11435"/>
                    </a:lnTo>
                    <a:lnTo>
                      <a:pt x="1833" y="9182"/>
                    </a:lnTo>
                    <a:lnTo>
                      <a:pt x="2330" y="7178"/>
                    </a:lnTo>
                    <a:lnTo>
                      <a:pt x="2769" y="5556"/>
                    </a:lnTo>
                    <a:lnTo>
                      <a:pt x="3169" y="408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42;p33"/>
              <p:cNvSpPr/>
              <p:nvPr/>
            </p:nvSpPr>
            <p:spPr>
              <a:xfrm flipH="1">
                <a:off x="1498501" y="2825344"/>
                <a:ext cx="683374" cy="557349"/>
              </a:xfrm>
              <a:custGeom>
                <a:avLst/>
                <a:gdLst/>
                <a:ahLst/>
                <a:cxnLst/>
                <a:rect l="l" t="t" r="r" b="b"/>
                <a:pathLst>
                  <a:path w="14489" h="11817" extrusionOk="0">
                    <a:moveTo>
                      <a:pt x="9048" y="1"/>
                    </a:moveTo>
                    <a:lnTo>
                      <a:pt x="8838" y="707"/>
                    </a:lnTo>
                    <a:lnTo>
                      <a:pt x="8590" y="1451"/>
                    </a:lnTo>
                    <a:lnTo>
                      <a:pt x="8285" y="2329"/>
                    </a:lnTo>
                    <a:lnTo>
                      <a:pt x="7960" y="3226"/>
                    </a:lnTo>
                    <a:lnTo>
                      <a:pt x="7616" y="4066"/>
                    </a:lnTo>
                    <a:lnTo>
                      <a:pt x="7445" y="4429"/>
                    </a:lnTo>
                    <a:lnTo>
                      <a:pt x="7292" y="4734"/>
                    </a:lnTo>
                    <a:lnTo>
                      <a:pt x="7139" y="4983"/>
                    </a:lnTo>
                    <a:lnTo>
                      <a:pt x="7006" y="5154"/>
                    </a:lnTo>
                    <a:lnTo>
                      <a:pt x="6490" y="5613"/>
                    </a:lnTo>
                    <a:lnTo>
                      <a:pt x="5612" y="6357"/>
                    </a:lnTo>
                    <a:lnTo>
                      <a:pt x="3245" y="8323"/>
                    </a:lnTo>
                    <a:lnTo>
                      <a:pt x="0" y="10938"/>
                    </a:lnTo>
                    <a:lnTo>
                      <a:pt x="592" y="11816"/>
                    </a:lnTo>
                    <a:lnTo>
                      <a:pt x="1833" y="11473"/>
                    </a:lnTo>
                    <a:lnTo>
                      <a:pt x="4601" y="10671"/>
                    </a:lnTo>
                    <a:lnTo>
                      <a:pt x="6147" y="10213"/>
                    </a:lnTo>
                    <a:lnTo>
                      <a:pt x="7521" y="9774"/>
                    </a:lnTo>
                    <a:lnTo>
                      <a:pt x="8590" y="9430"/>
                    </a:lnTo>
                    <a:lnTo>
                      <a:pt x="8953" y="9297"/>
                    </a:lnTo>
                    <a:lnTo>
                      <a:pt x="9163" y="9182"/>
                    </a:lnTo>
                    <a:lnTo>
                      <a:pt x="9430" y="9010"/>
                    </a:lnTo>
                    <a:lnTo>
                      <a:pt x="9678" y="8819"/>
                    </a:lnTo>
                    <a:lnTo>
                      <a:pt x="9945" y="8590"/>
                    </a:lnTo>
                    <a:lnTo>
                      <a:pt x="10193" y="8342"/>
                    </a:lnTo>
                    <a:lnTo>
                      <a:pt x="10461" y="8075"/>
                    </a:lnTo>
                    <a:lnTo>
                      <a:pt x="10709" y="7789"/>
                    </a:lnTo>
                    <a:lnTo>
                      <a:pt x="10938" y="7483"/>
                    </a:lnTo>
                    <a:lnTo>
                      <a:pt x="11186" y="7178"/>
                    </a:lnTo>
                    <a:lnTo>
                      <a:pt x="11644" y="6510"/>
                    </a:lnTo>
                    <a:lnTo>
                      <a:pt x="12083" y="5822"/>
                    </a:lnTo>
                    <a:lnTo>
                      <a:pt x="12503" y="5116"/>
                    </a:lnTo>
                    <a:lnTo>
                      <a:pt x="12885" y="4429"/>
                    </a:lnTo>
                    <a:lnTo>
                      <a:pt x="13228" y="3742"/>
                    </a:lnTo>
                    <a:lnTo>
                      <a:pt x="13553" y="3093"/>
                    </a:lnTo>
                    <a:lnTo>
                      <a:pt x="14049" y="1986"/>
                    </a:lnTo>
                    <a:lnTo>
                      <a:pt x="14374" y="1241"/>
                    </a:lnTo>
                    <a:lnTo>
                      <a:pt x="14488" y="955"/>
                    </a:lnTo>
                    <a:lnTo>
                      <a:pt x="9048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43;p33"/>
              <p:cNvSpPr/>
              <p:nvPr/>
            </p:nvSpPr>
            <p:spPr>
              <a:xfrm flipH="1">
                <a:off x="1498501" y="2825344"/>
                <a:ext cx="683374" cy="557349"/>
              </a:xfrm>
              <a:custGeom>
                <a:avLst/>
                <a:gdLst/>
                <a:ahLst/>
                <a:cxnLst/>
                <a:rect l="l" t="t" r="r" b="b"/>
                <a:pathLst>
                  <a:path w="14489" h="11817" fill="none" extrusionOk="0">
                    <a:moveTo>
                      <a:pt x="9048" y="1"/>
                    </a:moveTo>
                    <a:lnTo>
                      <a:pt x="9048" y="1"/>
                    </a:lnTo>
                    <a:lnTo>
                      <a:pt x="8838" y="707"/>
                    </a:lnTo>
                    <a:lnTo>
                      <a:pt x="8590" y="1451"/>
                    </a:lnTo>
                    <a:lnTo>
                      <a:pt x="8285" y="2329"/>
                    </a:lnTo>
                    <a:lnTo>
                      <a:pt x="7960" y="3226"/>
                    </a:lnTo>
                    <a:lnTo>
                      <a:pt x="7616" y="4066"/>
                    </a:lnTo>
                    <a:lnTo>
                      <a:pt x="7445" y="4429"/>
                    </a:lnTo>
                    <a:lnTo>
                      <a:pt x="7292" y="4734"/>
                    </a:lnTo>
                    <a:lnTo>
                      <a:pt x="7139" y="4983"/>
                    </a:lnTo>
                    <a:lnTo>
                      <a:pt x="7006" y="5154"/>
                    </a:lnTo>
                    <a:lnTo>
                      <a:pt x="7006" y="5154"/>
                    </a:lnTo>
                    <a:lnTo>
                      <a:pt x="6490" y="5613"/>
                    </a:lnTo>
                    <a:lnTo>
                      <a:pt x="5612" y="6357"/>
                    </a:lnTo>
                    <a:lnTo>
                      <a:pt x="3245" y="8323"/>
                    </a:lnTo>
                    <a:lnTo>
                      <a:pt x="0" y="10938"/>
                    </a:lnTo>
                    <a:lnTo>
                      <a:pt x="592" y="11816"/>
                    </a:lnTo>
                    <a:lnTo>
                      <a:pt x="592" y="11816"/>
                    </a:lnTo>
                    <a:lnTo>
                      <a:pt x="1833" y="11473"/>
                    </a:lnTo>
                    <a:lnTo>
                      <a:pt x="4601" y="10671"/>
                    </a:lnTo>
                    <a:lnTo>
                      <a:pt x="6147" y="10213"/>
                    </a:lnTo>
                    <a:lnTo>
                      <a:pt x="7521" y="9774"/>
                    </a:lnTo>
                    <a:lnTo>
                      <a:pt x="8590" y="9430"/>
                    </a:lnTo>
                    <a:lnTo>
                      <a:pt x="8953" y="9297"/>
                    </a:lnTo>
                    <a:lnTo>
                      <a:pt x="9163" y="9182"/>
                    </a:lnTo>
                    <a:lnTo>
                      <a:pt x="9163" y="9182"/>
                    </a:lnTo>
                    <a:lnTo>
                      <a:pt x="9430" y="9010"/>
                    </a:lnTo>
                    <a:lnTo>
                      <a:pt x="9678" y="8819"/>
                    </a:lnTo>
                    <a:lnTo>
                      <a:pt x="9945" y="8590"/>
                    </a:lnTo>
                    <a:lnTo>
                      <a:pt x="10193" y="8342"/>
                    </a:lnTo>
                    <a:lnTo>
                      <a:pt x="10461" y="8075"/>
                    </a:lnTo>
                    <a:lnTo>
                      <a:pt x="10709" y="7789"/>
                    </a:lnTo>
                    <a:lnTo>
                      <a:pt x="10938" y="7483"/>
                    </a:lnTo>
                    <a:lnTo>
                      <a:pt x="11186" y="7178"/>
                    </a:lnTo>
                    <a:lnTo>
                      <a:pt x="11644" y="6510"/>
                    </a:lnTo>
                    <a:lnTo>
                      <a:pt x="12083" y="5822"/>
                    </a:lnTo>
                    <a:lnTo>
                      <a:pt x="12503" y="5116"/>
                    </a:lnTo>
                    <a:lnTo>
                      <a:pt x="12885" y="4429"/>
                    </a:lnTo>
                    <a:lnTo>
                      <a:pt x="13228" y="3742"/>
                    </a:lnTo>
                    <a:lnTo>
                      <a:pt x="13553" y="3093"/>
                    </a:lnTo>
                    <a:lnTo>
                      <a:pt x="14049" y="1986"/>
                    </a:lnTo>
                    <a:lnTo>
                      <a:pt x="14374" y="1241"/>
                    </a:lnTo>
                    <a:lnTo>
                      <a:pt x="14488" y="9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44;p33"/>
              <p:cNvSpPr/>
              <p:nvPr/>
            </p:nvSpPr>
            <p:spPr>
              <a:xfrm flipH="1">
                <a:off x="1271633" y="2477830"/>
                <a:ext cx="542020" cy="578950"/>
              </a:xfrm>
              <a:custGeom>
                <a:avLst/>
                <a:gdLst/>
                <a:ahLst/>
                <a:cxnLst/>
                <a:rect l="l" t="t" r="r" b="b"/>
                <a:pathLst>
                  <a:path w="11492" h="12275" extrusionOk="0">
                    <a:moveTo>
                      <a:pt x="9411" y="1"/>
                    </a:moveTo>
                    <a:lnTo>
                      <a:pt x="8876" y="39"/>
                    </a:lnTo>
                    <a:lnTo>
                      <a:pt x="8323" y="96"/>
                    </a:lnTo>
                    <a:lnTo>
                      <a:pt x="7750" y="172"/>
                    </a:lnTo>
                    <a:lnTo>
                      <a:pt x="7177" y="268"/>
                    </a:lnTo>
                    <a:lnTo>
                      <a:pt x="6586" y="420"/>
                    </a:lnTo>
                    <a:lnTo>
                      <a:pt x="6318" y="516"/>
                    </a:lnTo>
                    <a:lnTo>
                      <a:pt x="6032" y="611"/>
                    </a:lnTo>
                    <a:lnTo>
                      <a:pt x="5765" y="726"/>
                    </a:lnTo>
                    <a:lnTo>
                      <a:pt x="5498" y="840"/>
                    </a:lnTo>
                    <a:lnTo>
                      <a:pt x="5230" y="974"/>
                    </a:lnTo>
                    <a:lnTo>
                      <a:pt x="4982" y="1127"/>
                    </a:lnTo>
                    <a:lnTo>
                      <a:pt x="4753" y="1299"/>
                    </a:lnTo>
                    <a:lnTo>
                      <a:pt x="4524" y="1470"/>
                    </a:lnTo>
                    <a:lnTo>
                      <a:pt x="4295" y="1680"/>
                    </a:lnTo>
                    <a:lnTo>
                      <a:pt x="4066" y="1890"/>
                    </a:lnTo>
                    <a:lnTo>
                      <a:pt x="3837" y="2138"/>
                    </a:lnTo>
                    <a:lnTo>
                      <a:pt x="3627" y="2387"/>
                    </a:lnTo>
                    <a:lnTo>
                      <a:pt x="3188" y="2940"/>
                    </a:lnTo>
                    <a:lnTo>
                      <a:pt x="2787" y="3532"/>
                    </a:lnTo>
                    <a:lnTo>
                      <a:pt x="2386" y="4143"/>
                    </a:lnTo>
                    <a:lnTo>
                      <a:pt x="2005" y="4773"/>
                    </a:lnTo>
                    <a:lnTo>
                      <a:pt x="1661" y="5422"/>
                    </a:lnTo>
                    <a:lnTo>
                      <a:pt x="1336" y="6032"/>
                    </a:lnTo>
                    <a:lnTo>
                      <a:pt x="1050" y="6643"/>
                    </a:lnTo>
                    <a:lnTo>
                      <a:pt x="783" y="7197"/>
                    </a:lnTo>
                    <a:lnTo>
                      <a:pt x="363" y="8151"/>
                    </a:lnTo>
                    <a:lnTo>
                      <a:pt x="96" y="8800"/>
                    </a:lnTo>
                    <a:lnTo>
                      <a:pt x="0" y="9048"/>
                    </a:lnTo>
                    <a:lnTo>
                      <a:pt x="5975" y="12274"/>
                    </a:lnTo>
                    <a:lnTo>
                      <a:pt x="8189" y="8208"/>
                    </a:lnTo>
                    <a:lnTo>
                      <a:pt x="11491" y="77"/>
                    </a:lnTo>
                    <a:lnTo>
                      <a:pt x="11300" y="58"/>
                    </a:lnTo>
                    <a:lnTo>
                      <a:pt x="10728" y="20"/>
                    </a:lnTo>
                    <a:lnTo>
                      <a:pt x="10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45;p33"/>
              <p:cNvSpPr/>
              <p:nvPr/>
            </p:nvSpPr>
            <p:spPr>
              <a:xfrm flipH="1">
                <a:off x="1271633" y="2477830"/>
                <a:ext cx="542020" cy="578950"/>
              </a:xfrm>
              <a:custGeom>
                <a:avLst/>
                <a:gdLst/>
                <a:ahLst/>
                <a:cxnLst/>
                <a:rect l="l" t="t" r="r" b="b"/>
                <a:pathLst>
                  <a:path w="11492" h="12275" fill="none" extrusionOk="0">
                    <a:moveTo>
                      <a:pt x="8189" y="8208"/>
                    </a:moveTo>
                    <a:lnTo>
                      <a:pt x="5975" y="12274"/>
                    </a:lnTo>
                    <a:lnTo>
                      <a:pt x="0" y="9048"/>
                    </a:lnTo>
                    <a:lnTo>
                      <a:pt x="0" y="9048"/>
                    </a:lnTo>
                    <a:lnTo>
                      <a:pt x="96" y="8800"/>
                    </a:lnTo>
                    <a:lnTo>
                      <a:pt x="363" y="8151"/>
                    </a:lnTo>
                    <a:lnTo>
                      <a:pt x="783" y="7197"/>
                    </a:lnTo>
                    <a:lnTo>
                      <a:pt x="1050" y="6643"/>
                    </a:lnTo>
                    <a:lnTo>
                      <a:pt x="1336" y="6032"/>
                    </a:lnTo>
                    <a:lnTo>
                      <a:pt x="1661" y="5422"/>
                    </a:lnTo>
                    <a:lnTo>
                      <a:pt x="2005" y="4773"/>
                    </a:lnTo>
                    <a:lnTo>
                      <a:pt x="2386" y="4143"/>
                    </a:lnTo>
                    <a:lnTo>
                      <a:pt x="2787" y="3532"/>
                    </a:lnTo>
                    <a:lnTo>
                      <a:pt x="3188" y="2940"/>
                    </a:lnTo>
                    <a:lnTo>
                      <a:pt x="3627" y="2387"/>
                    </a:lnTo>
                    <a:lnTo>
                      <a:pt x="3837" y="2138"/>
                    </a:lnTo>
                    <a:lnTo>
                      <a:pt x="4066" y="1890"/>
                    </a:lnTo>
                    <a:lnTo>
                      <a:pt x="4295" y="1680"/>
                    </a:lnTo>
                    <a:lnTo>
                      <a:pt x="4524" y="1470"/>
                    </a:lnTo>
                    <a:lnTo>
                      <a:pt x="4524" y="1470"/>
                    </a:lnTo>
                    <a:lnTo>
                      <a:pt x="4753" y="1299"/>
                    </a:lnTo>
                    <a:lnTo>
                      <a:pt x="4982" y="1127"/>
                    </a:lnTo>
                    <a:lnTo>
                      <a:pt x="5230" y="974"/>
                    </a:lnTo>
                    <a:lnTo>
                      <a:pt x="5498" y="840"/>
                    </a:lnTo>
                    <a:lnTo>
                      <a:pt x="5765" y="726"/>
                    </a:lnTo>
                    <a:lnTo>
                      <a:pt x="6032" y="611"/>
                    </a:lnTo>
                    <a:lnTo>
                      <a:pt x="6318" y="516"/>
                    </a:lnTo>
                    <a:lnTo>
                      <a:pt x="6586" y="420"/>
                    </a:lnTo>
                    <a:lnTo>
                      <a:pt x="7177" y="268"/>
                    </a:lnTo>
                    <a:lnTo>
                      <a:pt x="7750" y="172"/>
                    </a:lnTo>
                    <a:lnTo>
                      <a:pt x="8323" y="96"/>
                    </a:lnTo>
                    <a:lnTo>
                      <a:pt x="8876" y="39"/>
                    </a:lnTo>
                    <a:lnTo>
                      <a:pt x="9411" y="1"/>
                    </a:lnTo>
                    <a:lnTo>
                      <a:pt x="9907" y="1"/>
                    </a:lnTo>
                    <a:lnTo>
                      <a:pt x="10346" y="1"/>
                    </a:lnTo>
                    <a:lnTo>
                      <a:pt x="10728" y="20"/>
                    </a:lnTo>
                    <a:lnTo>
                      <a:pt x="11300" y="58"/>
                    </a:lnTo>
                    <a:lnTo>
                      <a:pt x="11491" y="7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46;p33"/>
              <p:cNvSpPr/>
              <p:nvPr/>
            </p:nvSpPr>
            <p:spPr>
              <a:xfrm flipH="1">
                <a:off x="1446282" y="2900950"/>
                <a:ext cx="86501" cy="156729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323" extrusionOk="0">
                    <a:moveTo>
                      <a:pt x="1776" y="1"/>
                    </a:moveTo>
                    <a:lnTo>
                      <a:pt x="1" y="3284"/>
                    </a:lnTo>
                    <a:lnTo>
                      <a:pt x="39" y="3322"/>
                    </a:lnTo>
                    <a:lnTo>
                      <a:pt x="1833" y="20"/>
                    </a:lnTo>
                    <a:lnTo>
                      <a:pt x="17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47;p33"/>
              <p:cNvSpPr/>
              <p:nvPr/>
            </p:nvSpPr>
            <p:spPr>
              <a:xfrm flipH="1">
                <a:off x="2141314" y="3327703"/>
                <a:ext cx="168426" cy="196348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163" extrusionOk="0">
                    <a:moveTo>
                      <a:pt x="3475" y="1"/>
                    </a:moveTo>
                    <a:lnTo>
                      <a:pt x="3131" y="39"/>
                    </a:lnTo>
                    <a:lnTo>
                      <a:pt x="2788" y="134"/>
                    </a:lnTo>
                    <a:lnTo>
                      <a:pt x="2444" y="249"/>
                    </a:lnTo>
                    <a:lnTo>
                      <a:pt x="2139" y="402"/>
                    </a:lnTo>
                    <a:lnTo>
                      <a:pt x="1833" y="593"/>
                    </a:lnTo>
                    <a:lnTo>
                      <a:pt x="1547" y="802"/>
                    </a:lnTo>
                    <a:lnTo>
                      <a:pt x="1280" y="1032"/>
                    </a:lnTo>
                    <a:lnTo>
                      <a:pt x="1032" y="1299"/>
                    </a:lnTo>
                    <a:lnTo>
                      <a:pt x="802" y="1585"/>
                    </a:lnTo>
                    <a:lnTo>
                      <a:pt x="612" y="1891"/>
                    </a:lnTo>
                    <a:lnTo>
                      <a:pt x="459" y="2196"/>
                    </a:lnTo>
                    <a:lnTo>
                      <a:pt x="306" y="2520"/>
                    </a:lnTo>
                    <a:lnTo>
                      <a:pt x="192" y="2864"/>
                    </a:lnTo>
                    <a:lnTo>
                      <a:pt x="96" y="3208"/>
                    </a:lnTo>
                    <a:lnTo>
                      <a:pt x="39" y="3551"/>
                    </a:lnTo>
                    <a:lnTo>
                      <a:pt x="1" y="3914"/>
                    </a:lnTo>
                    <a:lnTo>
                      <a:pt x="1" y="3990"/>
                    </a:lnTo>
                    <a:lnTo>
                      <a:pt x="1" y="4047"/>
                    </a:lnTo>
                    <a:lnTo>
                      <a:pt x="39" y="4105"/>
                    </a:lnTo>
                    <a:lnTo>
                      <a:pt x="77" y="4143"/>
                    </a:lnTo>
                    <a:lnTo>
                      <a:pt x="134" y="4162"/>
                    </a:lnTo>
                    <a:lnTo>
                      <a:pt x="192" y="4143"/>
                    </a:lnTo>
                    <a:lnTo>
                      <a:pt x="249" y="4105"/>
                    </a:lnTo>
                    <a:lnTo>
                      <a:pt x="306" y="4067"/>
                    </a:lnTo>
                    <a:lnTo>
                      <a:pt x="554" y="3780"/>
                    </a:lnTo>
                    <a:lnTo>
                      <a:pt x="783" y="3475"/>
                    </a:lnTo>
                    <a:lnTo>
                      <a:pt x="936" y="3227"/>
                    </a:lnTo>
                    <a:lnTo>
                      <a:pt x="1012" y="3093"/>
                    </a:lnTo>
                    <a:lnTo>
                      <a:pt x="1089" y="2979"/>
                    </a:lnTo>
                    <a:lnTo>
                      <a:pt x="1261" y="2845"/>
                    </a:lnTo>
                    <a:lnTo>
                      <a:pt x="1432" y="2730"/>
                    </a:lnTo>
                    <a:lnTo>
                      <a:pt x="1623" y="2616"/>
                    </a:lnTo>
                    <a:lnTo>
                      <a:pt x="1833" y="2540"/>
                    </a:lnTo>
                    <a:lnTo>
                      <a:pt x="2253" y="2387"/>
                    </a:lnTo>
                    <a:lnTo>
                      <a:pt x="2444" y="2310"/>
                    </a:lnTo>
                    <a:lnTo>
                      <a:pt x="2654" y="2196"/>
                    </a:lnTo>
                    <a:lnTo>
                      <a:pt x="2845" y="2062"/>
                    </a:lnTo>
                    <a:lnTo>
                      <a:pt x="3017" y="1910"/>
                    </a:lnTo>
                    <a:lnTo>
                      <a:pt x="3189" y="1738"/>
                    </a:lnTo>
                    <a:lnTo>
                      <a:pt x="3303" y="1528"/>
                    </a:lnTo>
                    <a:lnTo>
                      <a:pt x="3418" y="1318"/>
                    </a:lnTo>
                    <a:lnTo>
                      <a:pt x="3494" y="1089"/>
                    </a:lnTo>
                    <a:lnTo>
                      <a:pt x="3551" y="860"/>
                    </a:lnTo>
                    <a:lnTo>
                      <a:pt x="3570" y="612"/>
                    </a:lnTo>
                    <a:lnTo>
                      <a:pt x="3475" y="1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48;p33"/>
              <p:cNvSpPr/>
              <p:nvPr/>
            </p:nvSpPr>
            <p:spPr>
              <a:xfrm flipH="1">
                <a:off x="2141314" y="3327703"/>
                <a:ext cx="168426" cy="196348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163" fill="none" extrusionOk="0">
                    <a:moveTo>
                      <a:pt x="3475" y="1"/>
                    </a:moveTo>
                    <a:lnTo>
                      <a:pt x="3475" y="1"/>
                    </a:lnTo>
                    <a:lnTo>
                      <a:pt x="3131" y="39"/>
                    </a:lnTo>
                    <a:lnTo>
                      <a:pt x="2788" y="134"/>
                    </a:lnTo>
                    <a:lnTo>
                      <a:pt x="2444" y="249"/>
                    </a:lnTo>
                    <a:lnTo>
                      <a:pt x="2139" y="402"/>
                    </a:lnTo>
                    <a:lnTo>
                      <a:pt x="1833" y="593"/>
                    </a:lnTo>
                    <a:lnTo>
                      <a:pt x="1547" y="802"/>
                    </a:lnTo>
                    <a:lnTo>
                      <a:pt x="1280" y="1032"/>
                    </a:lnTo>
                    <a:lnTo>
                      <a:pt x="1032" y="1299"/>
                    </a:lnTo>
                    <a:lnTo>
                      <a:pt x="1032" y="1299"/>
                    </a:lnTo>
                    <a:lnTo>
                      <a:pt x="802" y="1585"/>
                    </a:lnTo>
                    <a:lnTo>
                      <a:pt x="612" y="1891"/>
                    </a:lnTo>
                    <a:lnTo>
                      <a:pt x="459" y="2196"/>
                    </a:lnTo>
                    <a:lnTo>
                      <a:pt x="306" y="2520"/>
                    </a:lnTo>
                    <a:lnTo>
                      <a:pt x="192" y="2864"/>
                    </a:lnTo>
                    <a:lnTo>
                      <a:pt x="96" y="3208"/>
                    </a:lnTo>
                    <a:lnTo>
                      <a:pt x="39" y="3551"/>
                    </a:lnTo>
                    <a:lnTo>
                      <a:pt x="1" y="3914"/>
                    </a:lnTo>
                    <a:lnTo>
                      <a:pt x="1" y="3914"/>
                    </a:lnTo>
                    <a:lnTo>
                      <a:pt x="1" y="3990"/>
                    </a:lnTo>
                    <a:lnTo>
                      <a:pt x="1" y="4047"/>
                    </a:lnTo>
                    <a:lnTo>
                      <a:pt x="39" y="4105"/>
                    </a:lnTo>
                    <a:lnTo>
                      <a:pt x="77" y="4143"/>
                    </a:lnTo>
                    <a:lnTo>
                      <a:pt x="77" y="4143"/>
                    </a:lnTo>
                    <a:lnTo>
                      <a:pt x="134" y="4162"/>
                    </a:lnTo>
                    <a:lnTo>
                      <a:pt x="192" y="4143"/>
                    </a:lnTo>
                    <a:lnTo>
                      <a:pt x="249" y="4105"/>
                    </a:lnTo>
                    <a:lnTo>
                      <a:pt x="306" y="4067"/>
                    </a:lnTo>
                    <a:lnTo>
                      <a:pt x="306" y="4067"/>
                    </a:lnTo>
                    <a:lnTo>
                      <a:pt x="554" y="3780"/>
                    </a:lnTo>
                    <a:lnTo>
                      <a:pt x="783" y="3475"/>
                    </a:lnTo>
                    <a:lnTo>
                      <a:pt x="783" y="3475"/>
                    </a:lnTo>
                    <a:lnTo>
                      <a:pt x="936" y="3227"/>
                    </a:lnTo>
                    <a:lnTo>
                      <a:pt x="1012" y="3093"/>
                    </a:lnTo>
                    <a:lnTo>
                      <a:pt x="1089" y="2979"/>
                    </a:lnTo>
                    <a:lnTo>
                      <a:pt x="1089" y="2979"/>
                    </a:lnTo>
                    <a:lnTo>
                      <a:pt x="1261" y="2845"/>
                    </a:lnTo>
                    <a:lnTo>
                      <a:pt x="1432" y="2730"/>
                    </a:lnTo>
                    <a:lnTo>
                      <a:pt x="1623" y="2616"/>
                    </a:lnTo>
                    <a:lnTo>
                      <a:pt x="1833" y="2540"/>
                    </a:lnTo>
                    <a:lnTo>
                      <a:pt x="2253" y="2387"/>
                    </a:lnTo>
                    <a:lnTo>
                      <a:pt x="2444" y="2310"/>
                    </a:lnTo>
                    <a:lnTo>
                      <a:pt x="2654" y="2196"/>
                    </a:lnTo>
                    <a:lnTo>
                      <a:pt x="2654" y="2196"/>
                    </a:lnTo>
                    <a:lnTo>
                      <a:pt x="2845" y="2062"/>
                    </a:lnTo>
                    <a:lnTo>
                      <a:pt x="3017" y="1910"/>
                    </a:lnTo>
                    <a:lnTo>
                      <a:pt x="3189" y="1738"/>
                    </a:lnTo>
                    <a:lnTo>
                      <a:pt x="3303" y="1528"/>
                    </a:lnTo>
                    <a:lnTo>
                      <a:pt x="3418" y="1318"/>
                    </a:lnTo>
                    <a:lnTo>
                      <a:pt x="3494" y="1089"/>
                    </a:lnTo>
                    <a:lnTo>
                      <a:pt x="3551" y="860"/>
                    </a:lnTo>
                    <a:lnTo>
                      <a:pt x="3570" y="6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49;p33"/>
              <p:cNvSpPr/>
              <p:nvPr/>
            </p:nvSpPr>
            <p:spPr>
              <a:xfrm flipH="1">
                <a:off x="1154613" y="2018675"/>
                <a:ext cx="323222" cy="398874"/>
              </a:xfrm>
              <a:custGeom>
                <a:avLst/>
                <a:gdLst/>
                <a:ahLst/>
                <a:cxnLst/>
                <a:rect l="l" t="t" r="r" b="b"/>
                <a:pathLst>
                  <a:path w="6853" h="8457" extrusionOk="0">
                    <a:moveTo>
                      <a:pt x="1470" y="1"/>
                    </a:moveTo>
                    <a:lnTo>
                      <a:pt x="1317" y="39"/>
                    </a:lnTo>
                    <a:lnTo>
                      <a:pt x="1165" y="77"/>
                    </a:lnTo>
                    <a:lnTo>
                      <a:pt x="1012" y="115"/>
                    </a:lnTo>
                    <a:lnTo>
                      <a:pt x="859" y="172"/>
                    </a:lnTo>
                    <a:lnTo>
                      <a:pt x="725" y="268"/>
                    </a:lnTo>
                    <a:lnTo>
                      <a:pt x="592" y="344"/>
                    </a:lnTo>
                    <a:lnTo>
                      <a:pt x="477" y="459"/>
                    </a:lnTo>
                    <a:lnTo>
                      <a:pt x="363" y="592"/>
                    </a:lnTo>
                    <a:lnTo>
                      <a:pt x="286" y="726"/>
                    </a:lnTo>
                    <a:lnTo>
                      <a:pt x="210" y="860"/>
                    </a:lnTo>
                    <a:lnTo>
                      <a:pt x="134" y="1012"/>
                    </a:lnTo>
                    <a:lnTo>
                      <a:pt x="96" y="1165"/>
                    </a:lnTo>
                    <a:lnTo>
                      <a:pt x="57" y="1318"/>
                    </a:lnTo>
                    <a:lnTo>
                      <a:pt x="19" y="1489"/>
                    </a:lnTo>
                    <a:lnTo>
                      <a:pt x="19" y="1642"/>
                    </a:lnTo>
                    <a:lnTo>
                      <a:pt x="0" y="1776"/>
                    </a:lnTo>
                    <a:lnTo>
                      <a:pt x="19" y="1928"/>
                    </a:lnTo>
                    <a:lnTo>
                      <a:pt x="38" y="2062"/>
                    </a:lnTo>
                    <a:lnTo>
                      <a:pt x="77" y="2196"/>
                    </a:lnTo>
                    <a:lnTo>
                      <a:pt x="134" y="2329"/>
                    </a:lnTo>
                    <a:lnTo>
                      <a:pt x="191" y="2444"/>
                    </a:lnTo>
                    <a:lnTo>
                      <a:pt x="344" y="2654"/>
                    </a:lnTo>
                    <a:lnTo>
                      <a:pt x="897" y="3417"/>
                    </a:lnTo>
                    <a:lnTo>
                      <a:pt x="1031" y="3627"/>
                    </a:lnTo>
                    <a:lnTo>
                      <a:pt x="1088" y="3723"/>
                    </a:lnTo>
                    <a:lnTo>
                      <a:pt x="1145" y="3818"/>
                    </a:lnTo>
                    <a:lnTo>
                      <a:pt x="1184" y="3971"/>
                    </a:lnTo>
                    <a:lnTo>
                      <a:pt x="1203" y="4105"/>
                    </a:lnTo>
                    <a:lnTo>
                      <a:pt x="1222" y="4257"/>
                    </a:lnTo>
                    <a:lnTo>
                      <a:pt x="1203" y="4391"/>
                    </a:lnTo>
                    <a:lnTo>
                      <a:pt x="1165" y="4696"/>
                    </a:lnTo>
                    <a:lnTo>
                      <a:pt x="1088" y="5002"/>
                    </a:lnTo>
                    <a:lnTo>
                      <a:pt x="1012" y="5307"/>
                    </a:lnTo>
                    <a:lnTo>
                      <a:pt x="974" y="5593"/>
                    </a:lnTo>
                    <a:lnTo>
                      <a:pt x="955" y="5746"/>
                    </a:lnTo>
                    <a:lnTo>
                      <a:pt x="955" y="5899"/>
                    </a:lnTo>
                    <a:lnTo>
                      <a:pt x="974" y="6032"/>
                    </a:lnTo>
                    <a:lnTo>
                      <a:pt x="1031" y="6185"/>
                    </a:lnTo>
                    <a:lnTo>
                      <a:pt x="1069" y="6300"/>
                    </a:lnTo>
                    <a:lnTo>
                      <a:pt x="1145" y="6414"/>
                    </a:lnTo>
                    <a:lnTo>
                      <a:pt x="1298" y="6643"/>
                    </a:lnTo>
                    <a:lnTo>
                      <a:pt x="1432" y="6872"/>
                    </a:lnTo>
                    <a:lnTo>
                      <a:pt x="1470" y="6987"/>
                    </a:lnTo>
                    <a:lnTo>
                      <a:pt x="1508" y="7120"/>
                    </a:lnTo>
                    <a:lnTo>
                      <a:pt x="1546" y="7388"/>
                    </a:lnTo>
                    <a:lnTo>
                      <a:pt x="1565" y="7483"/>
                    </a:lnTo>
                    <a:lnTo>
                      <a:pt x="1604" y="7579"/>
                    </a:lnTo>
                    <a:lnTo>
                      <a:pt x="1661" y="7674"/>
                    </a:lnTo>
                    <a:lnTo>
                      <a:pt x="1718" y="7750"/>
                    </a:lnTo>
                    <a:lnTo>
                      <a:pt x="1871" y="7903"/>
                    </a:lnTo>
                    <a:lnTo>
                      <a:pt x="2043" y="8037"/>
                    </a:lnTo>
                    <a:lnTo>
                      <a:pt x="2272" y="8189"/>
                    </a:lnTo>
                    <a:lnTo>
                      <a:pt x="2501" y="8323"/>
                    </a:lnTo>
                    <a:lnTo>
                      <a:pt x="2749" y="8399"/>
                    </a:lnTo>
                    <a:lnTo>
                      <a:pt x="2882" y="8438"/>
                    </a:lnTo>
                    <a:lnTo>
                      <a:pt x="3016" y="8457"/>
                    </a:lnTo>
                    <a:lnTo>
                      <a:pt x="3188" y="8457"/>
                    </a:lnTo>
                    <a:lnTo>
                      <a:pt x="3360" y="8438"/>
                    </a:lnTo>
                    <a:lnTo>
                      <a:pt x="3703" y="8399"/>
                    </a:lnTo>
                    <a:lnTo>
                      <a:pt x="4429" y="8285"/>
                    </a:lnTo>
                    <a:lnTo>
                      <a:pt x="4658" y="8247"/>
                    </a:lnTo>
                    <a:lnTo>
                      <a:pt x="4772" y="8208"/>
                    </a:lnTo>
                    <a:lnTo>
                      <a:pt x="4887" y="8151"/>
                    </a:lnTo>
                    <a:lnTo>
                      <a:pt x="4982" y="8075"/>
                    </a:lnTo>
                    <a:lnTo>
                      <a:pt x="5078" y="7979"/>
                    </a:lnTo>
                    <a:lnTo>
                      <a:pt x="5230" y="7750"/>
                    </a:lnTo>
                    <a:lnTo>
                      <a:pt x="5765" y="6872"/>
                    </a:lnTo>
                    <a:lnTo>
                      <a:pt x="6013" y="6433"/>
                    </a:lnTo>
                    <a:lnTo>
                      <a:pt x="6242" y="5975"/>
                    </a:lnTo>
                    <a:lnTo>
                      <a:pt x="6452" y="5517"/>
                    </a:lnTo>
                    <a:lnTo>
                      <a:pt x="6605" y="5040"/>
                    </a:lnTo>
                    <a:lnTo>
                      <a:pt x="6681" y="4792"/>
                    </a:lnTo>
                    <a:lnTo>
                      <a:pt x="6738" y="4563"/>
                    </a:lnTo>
                    <a:lnTo>
                      <a:pt x="6795" y="4315"/>
                    </a:lnTo>
                    <a:lnTo>
                      <a:pt x="6815" y="4066"/>
                    </a:lnTo>
                    <a:lnTo>
                      <a:pt x="6853" y="3608"/>
                    </a:lnTo>
                    <a:lnTo>
                      <a:pt x="6834" y="3150"/>
                    </a:lnTo>
                    <a:lnTo>
                      <a:pt x="6815" y="2902"/>
                    </a:lnTo>
                    <a:lnTo>
                      <a:pt x="6795" y="2654"/>
                    </a:lnTo>
                    <a:lnTo>
                      <a:pt x="6757" y="2425"/>
                    </a:lnTo>
                    <a:lnTo>
                      <a:pt x="6700" y="2196"/>
                    </a:lnTo>
                    <a:lnTo>
                      <a:pt x="6624" y="2005"/>
                    </a:lnTo>
                    <a:lnTo>
                      <a:pt x="6547" y="1814"/>
                    </a:lnTo>
                    <a:lnTo>
                      <a:pt x="6452" y="1623"/>
                    </a:lnTo>
                    <a:lnTo>
                      <a:pt x="6337" y="1451"/>
                    </a:lnTo>
                    <a:lnTo>
                      <a:pt x="6204" y="1299"/>
                    </a:lnTo>
                    <a:lnTo>
                      <a:pt x="6070" y="1146"/>
                    </a:lnTo>
                    <a:lnTo>
                      <a:pt x="5917" y="1012"/>
                    </a:lnTo>
                    <a:lnTo>
                      <a:pt x="5746" y="879"/>
                    </a:lnTo>
                    <a:lnTo>
                      <a:pt x="5498" y="707"/>
                    </a:lnTo>
                    <a:lnTo>
                      <a:pt x="5211" y="573"/>
                    </a:lnTo>
                    <a:lnTo>
                      <a:pt x="4925" y="478"/>
                    </a:lnTo>
                    <a:lnTo>
                      <a:pt x="4772" y="459"/>
                    </a:lnTo>
                    <a:lnTo>
                      <a:pt x="4619" y="440"/>
                    </a:lnTo>
                    <a:lnTo>
                      <a:pt x="4390" y="421"/>
                    </a:lnTo>
                    <a:lnTo>
                      <a:pt x="4161" y="440"/>
                    </a:lnTo>
                    <a:lnTo>
                      <a:pt x="3703" y="478"/>
                    </a:lnTo>
                    <a:lnTo>
                      <a:pt x="3493" y="497"/>
                    </a:lnTo>
                    <a:lnTo>
                      <a:pt x="3264" y="478"/>
                    </a:lnTo>
                    <a:lnTo>
                      <a:pt x="3054" y="440"/>
                    </a:lnTo>
                    <a:lnTo>
                      <a:pt x="2940" y="401"/>
                    </a:lnTo>
                    <a:lnTo>
                      <a:pt x="2844" y="363"/>
                    </a:lnTo>
                    <a:lnTo>
                      <a:pt x="2539" y="211"/>
                    </a:lnTo>
                    <a:lnTo>
                      <a:pt x="2272" y="96"/>
                    </a:lnTo>
                    <a:lnTo>
                      <a:pt x="2119" y="58"/>
                    </a:lnTo>
                    <a:lnTo>
                      <a:pt x="1966" y="20"/>
                    </a:lnTo>
                    <a:lnTo>
                      <a:pt x="18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50;p33"/>
              <p:cNvSpPr/>
              <p:nvPr/>
            </p:nvSpPr>
            <p:spPr>
              <a:xfrm flipH="1">
                <a:off x="895298" y="2495847"/>
                <a:ext cx="331381" cy="515891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0938" extrusionOk="0">
                    <a:moveTo>
                      <a:pt x="1" y="0"/>
                    </a:moveTo>
                    <a:lnTo>
                      <a:pt x="2005" y="10938"/>
                    </a:lnTo>
                    <a:lnTo>
                      <a:pt x="2387" y="10900"/>
                    </a:lnTo>
                    <a:lnTo>
                      <a:pt x="2749" y="10842"/>
                    </a:lnTo>
                    <a:lnTo>
                      <a:pt x="3112" y="10785"/>
                    </a:lnTo>
                    <a:lnTo>
                      <a:pt x="3437" y="10709"/>
                    </a:lnTo>
                    <a:lnTo>
                      <a:pt x="3742" y="10632"/>
                    </a:lnTo>
                    <a:lnTo>
                      <a:pt x="4047" y="10537"/>
                    </a:lnTo>
                    <a:lnTo>
                      <a:pt x="4315" y="10442"/>
                    </a:lnTo>
                    <a:lnTo>
                      <a:pt x="4582" y="10327"/>
                    </a:lnTo>
                    <a:lnTo>
                      <a:pt x="4811" y="10193"/>
                    </a:lnTo>
                    <a:lnTo>
                      <a:pt x="5040" y="10079"/>
                    </a:lnTo>
                    <a:lnTo>
                      <a:pt x="5250" y="9945"/>
                    </a:lnTo>
                    <a:lnTo>
                      <a:pt x="5460" y="9812"/>
                    </a:lnTo>
                    <a:lnTo>
                      <a:pt x="5803" y="9544"/>
                    </a:lnTo>
                    <a:lnTo>
                      <a:pt x="6109" y="9258"/>
                    </a:lnTo>
                    <a:lnTo>
                      <a:pt x="6357" y="8972"/>
                    </a:lnTo>
                    <a:lnTo>
                      <a:pt x="6548" y="8705"/>
                    </a:lnTo>
                    <a:lnTo>
                      <a:pt x="6701" y="8456"/>
                    </a:lnTo>
                    <a:lnTo>
                      <a:pt x="6834" y="8246"/>
                    </a:lnTo>
                    <a:lnTo>
                      <a:pt x="6911" y="8056"/>
                    </a:lnTo>
                    <a:lnTo>
                      <a:pt x="6968" y="7922"/>
                    </a:lnTo>
                    <a:lnTo>
                      <a:pt x="7025" y="7788"/>
                    </a:lnTo>
                    <a:lnTo>
                      <a:pt x="6739" y="7197"/>
                    </a:lnTo>
                    <a:lnTo>
                      <a:pt x="6433" y="6548"/>
                    </a:lnTo>
                    <a:lnTo>
                      <a:pt x="6013" y="5746"/>
                    </a:lnTo>
                    <a:lnTo>
                      <a:pt x="5517" y="4887"/>
                    </a:lnTo>
                    <a:lnTo>
                      <a:pt x="5250" y="4429"/>
                    </a:lnTo>
                    <a:lnTo>
                      <a:pt x="4964" y="3990"/>
                    </a:lnTo>
                    <a:lnTo>
                      <a:pt x="4658" y="3570"/>
                    </a:lnTo>
                    <a:lnTo>
                      <a:pt x="4353" y="3169"/>
                    </a:lnTo>
                    <a:lnTo>
                      <a:pt x="4047" y="2787"/>
                    </a:lnTo>
                    <a:lnTo>
                      <a:pt x="3742" y="2444"/>
                    </a:lnTo>
                    <a:lnTo>
                      <a:pt x="3417" y="2138"/>
                    </a:lnTo>
                    <a:lnTo>
                      <a:pt x="3093" y="1852"/>
                    </a:lnTo>
                    <a:lnTo>
                      <a:pt x="2768" y="1604"/>
                    </a:lnTo>
                    <a:lnTo>
                      <a:pt x="2444" y="1356"/>
                    </a:lnTo>
                    <a:lnTo>
                      <a:pt x="2119" y="1127"/>
                    </a:lnTo>
                    <a:lnTo>
                      <a:pt x="1814" y="936"/>
                    </a:lnTo>
                    <a:lnTo>
                      <a:pt x="1241" y="592"/>
                    </a:lnTo>
                    <a:lnTo>
                      <a:pt x="745" y="325"/>
                    </a:lnTo>
                    <a:lnTo>
                      <a:pt x="344" y="15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51;p33"/>
              <p:cNvSpPr/>
              <p:nvPr/>
            </p:nvSpPr>
            <p:spPr>
              <a:xfrm flipH="1">
                <a:off x="895298" y="2495847"/>
                <a:ext cx="331381" cy="515891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093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44" y="153"/>
                    </a:lnTo>
                    <a:lnTo>
                      <a:pt x="745" y="325"/>
                    </a:lnTo>
                    <a:lnTo>
                      <a:pt x="1241" y="592"/>
                    </a:lnTo>
                    <a:lnTo>
                      <a:pt x="1814" y="936"/>
                    </a:lnTo>
                    <a:lnTo>
                      <a:pt x="2119" y="1127"/>
                    </a:lnTo>
                    <a:lnTo>
                      <a:pt x="2444" y="1356"/>
                    </a:lnTo>
                    <a:lnTo>
                      <a:pt x="2768" y="1604"/>
                    </a:lnTo>
                    <a:lnTo>
                      <a:pt x="3093" y="1852"/>
                    </a:lnTo>
                    <a:lnTo>
                      <a:pt x="3417" y="2138"/>
                    </a:lnTo>
                    <a:lnTo>
                      <a:pt x="3742" y="2444"/>
                    </a:lnTo>
                    <a:lnTo>
                      <a:pt x="3742" y="2444"/>
                    </a:lnTo>
                    <a:lnTo>
                      <a:pt x="4047" y="2787"/>
                    </a:lnTo>
                    <a:lnTo>
                      <a:pt x="4353" y="3169"/>
                    </a:lnTo>
                    <a:lnTo>
                      <a:pt x="4658" y="3570"/>
                    </a:lnTo>
                    <a:lnTo>
                      <a:pt x="4964" y="3990"/>
                    </a:lnTo>
                    <a:lnTo>
                      <a:pt x="5250" y="4429"/>
                    </a:lnTo>
                    <a:lnTo>
                      <a:pt x="5517" y="4887"/>
                    </a:lnTo>
                    <a:lnTo>
                      <a:pt x="6013" y="5746"/>
                    </a:lnTo>
                    <a:lnTo>
                      <a:pt x="6433" y="6548"/>
                    </a:lnTo>
                    <a:lnTo>
                      <a:pt x="6739" y="7197"/>
                    </a:lnTo>
                    <a:lnTo>
                      <a:pt x="7025" y="7788"/>
                    </a:lnTo>
                    <a:lnTo>
                      <a:pt x="7025" y="7788"/>
                    </a:lnTo>
                    <a:lnTo>
                      <a:pt x="6968" y="7922"/>
                    </a:lnTo>
                    <a:lnTo>
                      <a:pt x="6911" y="8056"/>
                    </a:lnTo>
                    <a:lnTo>
                      <a:pt x="6834" y="8246"/>
                    </a:lnTo>
                    <a:lnTo>
                      <a:pt x="6701" y="8456"/>
                    </a:lnTo>
                    <a:lnTo>
                      <a:pt x="6548" y="8705"/>
                    </a:lnTo>
                    <a:lnTo>
                      <a:pt x="6357" y="8972"/>
                    </a:lnTo>
                    <a:lnTo>
                      <a:pt x="6109" y="9258"/>
                    </a:lnTo>
                    <a:lnTo>
                      <a:pt x="5803" y="9544"/>
                    </a:lnTo>
                    <a:lnTo>
                      <a:pt x="5460" y="9812"/>
                    </a:lnTo>
                    <a:lnTo>
                      <a:pt x="5250" y="9945"/>
                    </a:lnTo>
                    <a:lnTo>
                      <a:pt x="5040" y="10079"/>
                    </a:lnTo>
                    <a:lnTo>
                      <a:pt x="4811" y="10193"/>
                    </a:lnTo>
                    <a:lnTo>
                      <a:pt x="4582" y="10327"/>
                    </a:lnTo>
                    <a:lnTo>
                      <a:pt x="4315" y="10442"/>
                    </a:lnTo>
                    <a:lnTo>
                      <a:pt x="4047" y="10537"/>
                    </a:lnTo>
                    <a:lnTo>
                      <a:pt x="3742" y="10632"/>
                    </a:lnTo>
                    <a:lnTo>
                      <a:pt x="3437" y="10709"/>
                    </a:lnTo>
                    <a:lnTo>
                      <a:pt x="3112" y="10785"/>
                    </a:lnTo>
                    <a:lnTo>
                      <a:pt x="2749" y="10842"/>
                    </a:lnTo>
                    <a:lnTo>
                      <a:pt x="2387" y="10900"/>
                    </a:lnTo>
                    <a:lnTo>
                      <a:pt x="2005" y="109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52;p33"/>
              <p:cNvSpPr/>
              <p:nvPr/>
            </p:nvSpPr>
            <p:spPr>
              <a:xfrm flipH="1">
                <a:off x="1071788" y="2278886"/>
                <a:ext cx="56739" cy="13866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940" extrusionOk="0">
                    <a:moveTo>
                      <a:pt x="497" y="0"/>
                    </a:moveTo>
                    <a:lnTo>
                      <a:pt x="439" y="19"/>
                    </a:lnTo>
                    <a:lnTo>
                      <a:pt x="420" y="38"/>
                    </a:lnTo>
                    <a:lnTo>
                      <a:pt x="382" y="134"/>
                    </a:lnTo>
                    <a:lnTo>
                      <a:pt x="382" y="248"/>
                    </a:lnTo>
                    <a:lnTo>
                      <a:pt x="382" y="363"/>
                    </a:lnTo>
                    <a:lnTo>
                      <a:pt x="401" y="573"/>
                    </a:lnTo>
                    <a:lnTo>
                      <a:pt x="458" y="802"/>
                    </a:lnTo>
                    <a:lnTo>
                      <a:pt x="478" y="916"/>
                    </a:lnTo>
                    <a:lnTo>
                      <a:pt x="458" y="1012"/>
                    </a:lnTo>
                    <a:lnTo>
                      <a:pt x="420" y="1203"/>
                    </a:lnTo>
                    <a:lnTo>
                      <a:pt x="325" y="1374"/>
                    </a:lnTo>
                    <a:lnTo>
                      <a:pt x="153" y="1718"/>
                    </a:lnTo>
                    <a:lnTo>
                      <a:pt x="77" y="1928"/>
                    </a:lnTo>
                    <a:lnTo>
                      <a:pt x="19" y="2157"/>
                    </a:lnTo>
                    <a:lnTo>
                      <a:pt x="0" y="2386"/>
                    </a:lnTo>
                    <a:lnTo>
                      <a:pt x="19" y="2501"/>
                    </a:lnTo>
                    <a:lnTo>
                      <a:pt x="38" y="2615"/>
                    </a:lnTo>
                    <a:lnTo>
                      <a:pt x="58" y="2711"/>
                    </a:lnTo>
                    <a:lnTo>
                      <a:pt x="115" y="2806"/>
                    </a:lnTo>
                    <a:lnTo>
                      <a:pt x="172" y="2882"/>
                    </a:lnTo>
                    <a:lnTo>
                      <a:pt x="248" y="2940"/>
                    </a:lnTo>
                    <a:lnTo>
                      <a:pt x="1127" y="1623"/>
                    </a:lnTo>
                    <a:lnTo>
                      <a:pt x="1165" y="1508"/>
                    </a:lnTo>
                    <a:lnTo>
                      <a:pt x="1184" y="1394"/>
                    </a:lnTo>
                    <a:lnTo>
                      <a:pt x="1203" y="1184"/>
                    </a:lnTo>
                    <a:lnTo>
                      <a:pt x="1165" y="974"/>
                    </a:lnTo>
                    <a:lnTo>
                      <a:pt x="1088" y="783"/>
                    </a:lnTo>
                    <a:lnTo>
                      <a:pt x="993" y="592"/>
                    </a:lnTo>
                    <a:lnTo>
                      <a:pt x="878" y="420"/>
                    </a:lnTo>
                    <a:lnTo>
                      <a:pt x="611" y="76"/>
                    </a:lnTo>
                    <a:lnTo>
                      <a:pt x="554" y="19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53;p33"/>
              <p:cNvSpPr/>
              <p:nvPr/>
            </p:nvSpPr>
            <p:spPr>
              <a:xfrm flipH="1">
                <a:off x="1071788" y="2278886"/>
                <a:ext cx="56739" cy="13866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940" fill="none" extrusionOk="0">
                    <a:moveTo>
                      <a:pt x="248" y="2940"/>
                    </a:moveTo>
                    <a:lnTo>
                      <a:pt x="248" y="2940"/>
                    </a:lnTo>
                    <a:lnTo>
                      <a:pt x="172" y="2882"/>
                    </a:lnTo>
                    <a:lnTo>
                      <a:pt x="115" y="2806"/>
                    </a:lnTo>
                    <a:lnTo>
                      <a:pt x="58" y="2711"/>
                    </a:lnTo>
                    <a:lnTo>
                      <a:pt x="38" y="2615"/>
                    </a:lnTo>
                    <a:lnTo>
                      <a:pt x="38" y="2615"/>
                    </a:lnTo>
                    <a:lnTo>
                      <a:pt x="19" y="2501"/>
                    </a:lnTo>
                    <a:lnTo>
                      <a:pt x="0" y="2386"/>
                    </a:lnTo>
                    <a:lnTo>
                      <a:pt x="19" y="2157"/>
                    </a:lnTo>
                    <a:lnTo>
                      <a:pt x="77" y="1928"/>
                    </a:lnTo>
                    <a:lnTo>
                      <a:pt x="153" y="1718"/>
                    </a:lnTo>
                    <a:lnTo>
                      <a:pt x="153" y="1718"/>
                    </a:lnTo>
                    <a:lnTo>
                      <a:pt x="325" y="1374"/>
                    </a:lnTo>
                    <a:lnTo>
                      <a:pt x="420" y="1203"/>
                    </a:lnTo>
                    <a:lnTo>
                      <a:pt x="458" y="1012"/>
                    </a:lnTo>
                    <a:lnTo>
                      <a:pt x="458" y="1012"/>
                    </a:lnTo>
                    <a:lnTo>
                      <a:pt x="478" y="916"/>
                    </a:lnTo>
                    <a:lnTo>
                      <a:pt x="458" y="802"/>
                    </a:lnTo>
                    <a:lnTo>
                      <a:pt x="401" y="573"/>
                    </a:lnTo>
                    <a:lnTo>
                      <a:pt x="401" y="573"/>
                    </a:lnTo>
                    <a:lnTo>
                      <a:pt x="382" y="363"/>
                    </a:lnTo>
                    <a:lnTo>
                      <a:pt x="382" y="248"/>
                    </a:lnTo>
                    <a:lnTo>
                      <a:pt x="382" y="134"/>
                    </a:lnTo>
                    <a:lnTo>
                      <a:pt x="382" y="134"/>
                    </a:lnTo>
                    <a:lnTo>
                      <a:pt x="420" y="38"/>
                    </a:lnTo>
                    <a:lnTo>
                      <a:pt x="439" y="19"/>
                    </a:lnTo>
                    <a:lnTo>
                      <a:pt x="497" y="0"/>
                    </a:lnTo>
                    <a:lnTo>
                      <a:pt x="497" y="0"/>
                    </a:lnTo>
                    <a:lnTo>
                      <a:pt x="516" y="0"/>
                    </a:lnTo>
                    <a:lnTo>
                      <a:pt x="554" y="19"/>
                    </a:lnTo>
                    <a:lnTo>
                      <a:pt x="611" y="76"/>
                    </a:lnTo>
                    <a:lnTo>
                      <a:pt x="611" y="76"/>
                    </a:lnTo>
                    <a:lnTo>
                      <a:pt x="878" y="420"/>
                    </a:lnTo>
                    <a:lnTo>
                      <a:pt x="993" y="592"/>
                    </a:lnTo>
                    <a:lnTo>
                      <a:pt x="1088" y="783"/>
                    </a:lnTo>
                    <a:lnTo>
                      <a:pt x="1165" y="974"/>
                    </a:lnTo>
                    <a:lnTo>
                      <a:pt x="1203" y="1184"/>
                    </a:lnTo>
                    <a:lnTo>
                      <a:pt x="1184" y="1394"/>
                    </a:lnTo>
                    <a:lnTo>
                      <a:pt x="1165" y="1508"/>
                    </a:lnTo>
                    <a:lnTo>
                      <a:pt x="1127" y="162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54;p33"/>
              <p:cNvSpPr/>
              <p:nvPr/>
            </p:nvSpPr>
            <p:spPr>
              <a:xfrm flipH="1">
                <a:off x="1111407" y="2270774"/>
                <a:ext cx="63060" cy="101782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2158" extrusionOk="0">
                    <a:moveTo>
                      <a:pt x="955" y="0"/>
                    </a:moveTo>
                    <a:lnTo>
                      <a:pt x="1" y="1298"/>
                    </a:lnTo>
                    <a:lnTo>
                      <a:pt x="1" y="1413"/>
                    </a:lnTo>
                    <a:lnTo>
                      <a:pt x="1" y="1527"/>
                    </a:lnTo>
                    <a:lnTo>
                      <a:pt x="39" y="1642"/>
                    </a:lnTo>
                    <a:lnTo>
                      <a:pt x="58" y="1737"/>
                    </a:lnTo>
                    <a:lnTo>
                      <a:pt x="115" y="1833"/>
                    </a:lnTo>
                    <a:lnTo>
                      <a:pt x="173" y="1928"/>
                    </a:lnTo>
                    <a:lnTo>
                      <a:pt x="249" y="2024"/>
                    </a:lnTo>
                    <a:lnTo>
                      <a:pt x="325" y="2100"/>
                    </a:lnTo>
                    <a:lnTo>
                      <a:pt x="421" y="2157"/>
                    </a:lnTo>
                    <a:lnTo>
                      <a:pt x="459" y="2157"/>
                    </a:lnTo>
                    <a:lnTo>
                      <a:pt x="516" y="2138"/>
                    </a:lnTo>
                    <a:lnTo>
                      <a:pt x="535" y="2119"/>
                    </a:lnTo>
                    <a:lnTo>
                      <a:pt x="554" y="2100"/>
                    </a:lnTo>
                    <a:lnTo>
                      <a:pt x="573" y="2024"/>
                    </a:lnTo>
                    <a:lnTo>
                      <a:pt x="554" y="1890"/>
                    </a:lnTo>
                    <a:lnTo>
                      <a:pt x="535" y="1775"/>
                    </a:lnTo>
                    <a:lnTo>
                      <a:pt x="421" y="1546"/>
                    </a:lnTo>
                    <a:lnTo>
                      <a:pt x="478" y="1642"/>
                    </a:lnTo>
                    <a:lnTo>
                      <a:pt x="535" y="1756"/>
                    </a:lnTo>
                    <a:lnTo>
                      <a:pt x="612" y="1833"/>
                    </a:lnTo>
                    <a:lnTo>
                      <a:pt x="688" y="1928"/>
                    </a:lnTo>
                    <a:lnTo>
                      <a:pt x="764" y="1966"/>
                    </a:lnTo>
                    <a:lnTo>
                      <a:pt x="841" y="1966"/>
                    </a:lnTo>
                    <a:lnTo>
                      <a:pt x="860" y="1928"/>
                    </a:lnTo>
                    <a:lnTo>
                      <a:pt x="879" y="1909"/>
                    </a:lnTo>
                    <a:lnTo>
                      <a:pt x="898" y="1814"/>
                    </a:lnTo>
                    <a:lnTo>
                      <a:pt x="898" y="1699"/>
                    </a:lnTo>
                    <a:lnTo>
                      <a:pt x="860" y="1604"/>
                    </a:lnTo>
                    <a:lnTo>
                      <a:pt x="822" y="1489"/>
                    </a:lnTo>
                    <a:lnTo>
                      <a:pt x="669" y="1165"/>
                    </a:lnTo>
                    <a:lnTo>
                      <a:pt x="745" y="1279"/>
                    </a:lnTo>
                    <a:lnTo>
                      <a:pt x="860" y="1394"/>
                    </a:lnTo>
                    <a:lnTo>
                      <a:pt x="974" y="1489"/>
                    </a:lnTo>
                    <a:lnTo>
                      <a:pt x="1051" y="1508"/>
                    </a:lnTo>
                    <a:lnTo>
                      <a:pt x="1108" y="1508"/>
                    </a:lnTo>
                    <a:lnTo>
                      <a:pt x="1146" y="1489"/>
                    </a:lnTo>
                    <a:lnTo>
                      <a:pt x="1165" y="1451"/>
                    </a:lnTo>
                    <a:lnTo>
                      <a:pt x="1165" y="1356"/>
                    </a:lnTo>
                    <a:lnTo>
                      <a:pt x="1089" y="1031"/>
                    </a:lnTo>
                    <a:lnTo>
                      <a:pt x="974" y="707"/>
                    </a:lnTo>
                    <a:lnTo>
                      <a:pt x="1165" y="1031"/>
                    </a:lnTo>
                    <a:lnTo>
                      <a:pt x="1222" y="1088"/>
                    </a:lnTo>
                    <a:lnTo>
                      <a:pt x="1242" y="1107"/>
                    </a:lnTo>
                    <a:lnTo>
                      <a:pt x="1280" y="1107"/>
                    </a:lnTo>
                    <a:lnTo>
                      <a:pt x="1318" y="1069"/>
                    </a:lnTo>
                    <a:lnTo>
                      <a:pt x="1318" y="1031"/>
                    </a:lnTo>
                    <a:lnTo>
                      <a:pt x="1337" y="859"/>
                    </a:lnTo>
                    <a:lnTo>
                      <a:pt x="1318" y="687"/>
                    </a:lnTo>
                    <a:lnTo>
                      <a:pt x="1261" y="535"/>
                    </a:lnTo>
                    <a:lnTo>
                      <a:pt x="1203" y="382"/>
                    </a:lnTo>
                    <a:lnTo>
                      <a:pt x="1070" y="191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rgbClr val="A27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55;p33"/>
              <p:cNvSpPr/>
              <p:nvPr/>
            </p:nvSpPr>
            <p:spPr>
              <a:xfrm flipH="1">
                <a:off x="1111407" y="2270774"/>
                <a:ext cx="63060" cy="101782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2158" fill="none" extrusionOk="0">
                    <a:moveTo>
                      <a:pt x="1" y="1298"/>
                    </a:moveTo>
                    <a:lnTo>
                      <a:pt x="1" y="1298"/>
                    </a:lnTo>
                    <a:lnTo>
                      <a:pt x="1" y="1413"/>
                    </a:lnTo>
                    <a:lnTo>
                      <a:pt x="1" y="1527"/>
                    </a:lnTo>
                    <a:lnTo>
                      <a:pt x="39" y="1642"/>
                    </a:lnTo>
                    <a:lnTo>
                      <a:pt x="58" y="1737"/>
                    </a:lnTo>
                    <a:lnTo>
                      <a:pt x="115" y="1833"/>
                    </a:lnTo>
                    <a:lnTo>
                      <a:pt x="173" y="1928"/>
                    </a:lnTo>
                    <a:lnTo>
                      <a:pt x="249" y="2024"/>
                    </a:lnTo>
                    <a:lnTo>
                      <a:pt x="325" y="2100"/>
                    </a:lnTo>
                    <a:lnTo>
                      <a:pt x="325" y="2100"/>
                    </a:lnTo>
                    <a:lnTo>
                      <a:pt x="421" y="2157"/>
                    </a:lnTo>
                    <a:lnTo>
                      <a:pt x="459" y="2157"/>
                    </a:lnTo>
                    <a:lnTo>
                      <a:pt x="516" y="2138"/>
                    </a:lnTo>
                    <a:lnTo>
                      <a:pt x="516" y="2138"/>
                    </a:lnTo>
                    <a:lnTo>
                      <a:pt x="535" y="2119"/>
                    </a:lnTo>
                    <a:lnTo>
                      <a:pt x="554" y="2100"/>
                    </a:lnTo>
                    <a:lnTo>
                      <a:pt x="573" y="2024"/>
                    </a:lnTo>
                    <a:lnTo>
                      <a:pt x="573" y="2024"/>
                    </a:lnTo>
                    <a:lnTo>
                      <a:pt x="554" y="1890"/>
                    </a:lnTo>
                    <a:lnTo>
                      <a:pt x="535" y="1775"/>
                    </a:lnTo>
                    <a:lnTo>
                      <a:pt x="421" y="1546"/>
                    </a:lnTo>
                    <a:lnTo>
                      <a:pt x="421" y="1546"/>
                    </a:lnTo>
                    <a:lnTo>
                      <a:pt x="478" y="1642"/>
                    </a:lnTo>
                    <a:lnTo>
                      <a:pt x="535" y="1756"/>
                    </a:lnTo>
                    <a:lnTo>
                      <a:pt x="612" y="1833"/>
                    </a:lnTo>
                    <a:lnTo>
                      <a:pt x="688" y="1928"/>
                    </a:lnTo>
                    <a:lnTo>
                      <a:pt x="688" y="1928"/>
                    </a:lnTo>
                    <a:lnTo>
                      <a:pt x="764" y="1966"/>
                    </a:lnTo>
                    <a:lnTo>
                      <a:pt x="803" y="1966"/>
                    </a:lnTo>
                    <a:lnTo>
                      <a:pt x="841" y="1966"/>
                    </a:lnTo>
                    <a:lnTo>
                      <a:pt x="841" y="1966"/>
                    </a:lnTo>
                    <a:lnTo>
                      <a:pt x="860" y="1928"/>
                    </a:lnTo>
                    <a:lnTo>
                      <a:pt x="879" y="1909"/>
                    </a:lnTo>
                    <a:lnTo>
                      <a:pt x="879" y="1909"/>
                    </a:lnTo>
                    <a:lnTo>
                      <a:pt x="898" y="1814"/>
                    </a:lnTo>
                    <a:lnTo>
                      <a:pt x="898" y="1699"/>
                    </a:lnTo>
                    <a:lnTo>
                      <a:pt x="860" y="1604"/>
                    </a:lnTo>
                    <a:lnTo>
                      <a:pt x="822" y="1489"/>
                    </a:lnTo>
                    <a:lnTo>
                      <a:pt x="822" y="1489"/>
                    </a:lnTo>
                    <a:lnTo>
                      <a:pt x="669" y="1165"/>
                    </a:lnTo>
                    <a:lnTo>
                      <a:pt x="669" y="1165"/>
                    </a:lnTo>
                    <a:lnTo>
                      <a:pt x="745" y="1279"/>
                    </a:lnTo>
                    <a:lnTo>
                      <a:pt x="860" y="1394"/>
                    </a:lnTo>
                    <a:lnTo>
                      <a:pt x="974" y="1489"/>
                    </a:lnTo>
                    <a:lnTo>
                      <a:pt x="1051" y="1508"/>
                    </a:lnTo>
                    <a:lnTo>
                      <a:pt x="1108" y="1508"/>
                    </a:lnTo>
                    <a:lnTo>
                      <a:pt x="1108" y="1508"/>
                    </a:lnTo>
                    <a:lnTo>
                      <a:pt x="1146" y="1489"/>
                    </a:lnTo>
                    <a:lnTo>
                      <a:pt x="1165" y="1451"/>
                    </a:lnTo>
                    <a:lnTo>
                      <a:pt x="1165" y="1356"/>
                    </a:lnTo>
                    <a:lnTo>
                      <a:pt x="1165" y="1356"/>
                    </a:lnTo>
                    <a:lnTo>
                      <a:pt x="1089" y="1031"/>
                    </a:lnTo>
                    <a:lnTo>
                      <a:pt x="974" y="707"/>
                    </a:lnTo>
                    <a:lnTo>
                      <a:pt x="974" y="707"/>
                    </a:lnTo>
                    <a:lnTo>
                      <a:pt x="1165" y="1031"/>
                    </a:lnTo>
                    <a:lnTo>
                      <a:pt x="1165" y="1031"/>
                    </a:lnTo>
                    <a:lnTo>
                      <a:pt x="1222" y="1088"/>
                    </a:lnTo>
                    <a:lnTo>
                      <a:pt x="1242" y="1107"/>
                    </a:lnTo>
                    <a:lnTo>
                      <a:pt x="1280" y="1107"/>
                    </a:lnTo>
                    <a:lnTo>
                      <a:pt x="1280" y="1107"/>
                    </a:lnTo>
                    <a:lnTo>
                      <a:pt x="1318" y="1069"/>
                    </a:lnTo>
                    <a:lnTo>
                      <a:pt x="1318" y="1031"/>
                    </a:lnTo>
                    <a:lnTo>
                      <a:pt x="1318" y="1031"/>
                    </a:lnTo>
                    <a:lnTo>
                      <a:pt x="1337" y="859"/>
                    </a:lnTo>
                    <a:lnTo>
                      <a:pt x="1318" y="687"/>
                    </a:lnTo>
                    <a:lnTo>
                      <a:pt x="1261" y="535"/>
                    </a:lnTo>
                    <a:lnTo>
                      <a:pt x="1203" y="382"/>
                    </a:lnTo>
                    <a:lnTo>
                      <a:pt x="1203" y="382"/>
                    </a:lnTo>
                    <a:lnTo>
                      <a:pt x="1070" y="191"/>
                    </a:lnTo>
                    <a:lnTo>
                      <a:pt x="95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56;p33"/>
              <p:cNvSpPr/>
              <p:nvPr/>
            </p:nvSpPr>
            <p:spPr>
              <a:xfrm flipH="1">
                <a:off x="731450" y="2796526"/>
                <a:ext cx="835528" cy="925566"/>
              </a:xfrm>
              <a:custGeom>
                <a:avLst/>
                <a:gdLst/>
                <a:ahLst/>
                <a:cxnLst/>
                <a:rect l="l" t="t" r="r" b="b"/>
                <a:pathLst>
                  <a:path w="17715" h="19624" extrusionOk="0">
                    <a:moveTo>
                      <a:pt x="4009" y="1"/>
                    </a:moveTo>
                    <a:lnTo>
                      <a:pt x="0" y="19623"/>
                    </a:lnTo>
                    <a:lnTo>
                      <a:pt x="12751" y="19623"/>
                    </a:lnTo>
                    <a:lnTo>
                      <a:pt x="12904" y="19604"/>
                    </a:lnTo>
                    <a:lnTo>
                      <a:pt x="13038" y="19566"/>
                    </a:lnTo>
                    <a:lnTo>
                      <a:pt x="13152" y="19528"/>
                    </a:lnTo>
                    <a:lnTo>
                      <a:pt x="13400" y="19413"/>
                    </a:lnTo>
                    <a:lnTo>
                      <a:pt x="13610" y="19280"/>
                    </a:lnTo>
                    <a:lnTo>
                      <a:pt x="13801" y="19089"/>
                    </a:lnTo>
                    <a:lnTo>
                      <a:pt x="13973" y="18879"/>
                    </a:lnTo>
                    <a:lnTo>
                      <a:pt x="14030" y="18745"/>
                    </a:lnTo>
                    <a:lnTo>
                      <a:pt x="14087" y="18631"/>
                    </a:lnTo>
                    <a:lnTo>
                      <a:pt x="14126" y="18497"/>
                    </a:lnTo>
                    <a:lnTo>
                      <a:pt x="14164" y="18364"/>
                    </a:lnTo>
                    <a:lnTo>
                      <a:pt x="17695" y="1146"/>
                    </a:lnTo>
                    <a:lnTo>
                      <a:pt x="17714" y="1032"/>
                    </a:lnTo>
                    <a:lnTo>
                      <a:pt x="17714" y="917"/>
                    </a:lnTo>
                    <a:lnTo>
                      <a:pt x="17695" y="822"/>
                    </a:lnTo>
                    <a:lnTo>
                      <a:pt x="17676" y="726"/>
                    </a:lnTo>
                    <a:lnTo>
                      <a:pt x="17600" y="516"/>
                    </a:lnTo>
                    <a:lnTo>
                      <a:pt x="17504" y="344"/>
                    </a:lnTo>
                    <a:lnTo>
                      <a:pt x="17351" y="211"/>
                    </a:lnTo>
                    <a:lnTo>
                      <a:pt x="17180" y="96"/>
                    </a:lnTo>
                    <a:lnTo>
                      <a:pt x="17084" y="58"/>
                    </a:lnTo>
                    <a:lnTo>
                      <a:pt x="16970" y="39"/>
                    </a:lnTo>
                    <a:lnTo>
                      <a:pt x="16874" y="20"/>
                    </a:lnTo>
                    <a:lnTo>
                      <a:pt x="167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57;p33"/>
              <p:cNvSpPr/>
              <p:nvPr/>
            </p:nvSpPr>
            <p:spPr>
              <a:xfrm flipH="1">
                <a:off x="1322055" y="2796526"/>
                <a:ext cx="751810" cy="925566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9624" extrusionOk="0">
                    <a:moveTo>
                      <a:pt x="14813" y="1"/>
                    </a:moveTo>
                    <a:lnTo>
                      <a:pt x="14622" y="20"/>
                    </a:lnTo>
                    <a:lnTo>
                      <a:pt x="14451" y="77"/>
                    </a:lnTo>
                    <a:lnTo>
                      <a:pt x="14279" y="153"/>
                    </a:lnTo>
                    <a:lnTo>
                      <a:pt x="14126" y="249"/>
                    </a:lnTo>
                    <a:lnTo>
                      <a:pt x="13992" y="383"/>
                    </a:lnTo>
                    <a:lnTo>
                      <a:pt x="13897" y="516"/>
                    </a:lnTo>
                    <a:lnTo>
                      <a:pt x="13802" y="688"/>
                    </a:lnTo>
                    <a:lnTo>
                      <a:pt x="13744" y="879"/>
                    </a:lnTo>
                    <a:lnTo>
                      <a:pt x="10404" y="17237"/>
                    </a:lnTo>
                    <a:lnTo>
                      <a:pt x="10347" y="17428"/>
                    </a:lnTo>
                    <a:lnTo>
                      <a:pt x="10251" y="17619"/>
                    </a:lnTo>
                    <a:lnTo>
                      <a:pt x="10137" y="17772"/>
                    </a:lnTo>
                    <a:lnTo>
                      <a:pt x="10003" y="17905"/>
                    </a:lnTo>
                    <a:lnTo>
                      <a:pt x="9850" y="18020"/>
                    </a:lnTo>
                    <a:lnTo>
                      <a:pt x="9659" y="18096"/>
                    </a:lnTo>
                    <a:lnTo>
                      <a:pt x="9488" y="18135"/>
                    </a:lnTo>
                    <a:lnTo>
                      <a:pt x="9278" y="18154"/>
                    </a:lnTo>
                    <a:lnTo>
                      <a:pt x="745" y="18154"/>
                    </a:lnTo>
                    <a:lnTo>
                      <a:pt x="593" y="18173"/>
                    </a:lnTo>
                    <a:lnTo>
                      <a:pt x="459" y="18211"/>
                    </a:lnTo>
                    <a:lnTo>
                      <a:pt x="325" y="18287"/>
                    </a:lnTo>
                    <a:lnTo>
                      <a:pt x="230" y="18383"/>
                    </a:lnTo>
                    <a:lnTo>
                      <a:pt x="134" y="18478"/>
                    </a:lnTo>
                    <a:lnTo>
                      <a:pt x="58" y="18612"/>
                    </a:lnTo>
                    <a:lnTo>
                      <a:pt x="20" y="18745"/>
                    </a:lnTo>
                    <a:lnTo>
                      <a:pt x="1" y="18898"/>
                    </a:lnTo>
                    <a:lnTo>
                      <a:pt x="20" y="19051"/>
                    </a:lnTo>
                    <a:lnTo>
                      <a:pt x="58" y="19184"/>
                    </a:lnTo>
                    <a:lnTo>
                      <a:pt x="134" y="19299"/>
                    </a:lnTo>
                    <a:lnTo>
                      <a:pt x="230" y="19413"/>
                    </a:lnTo>
                    <a:lnTo>
                      <a:pt x="325" y="19509"/>
                    </a:lnTo>
                    <a:lnTo>
                      <a:pt x="459" y="19566"/>
                    </a:lnTo>
                    <a:lnTo>
                      <a:pt x="593" y="19604"/>
                    </a:lnTo>
                    <a:lnTo>
                      <a:pt x="745" y="19623"/>
                    </a:lnTo>
                    <a:lnTo>
                      <a:pt x="10996" y="19623"/>
                    </a:lnTo>
                    <a:lnTo>
                      <a:pt x="11129" y="19604"/>
                    </a:lnTo>
                    <a:lnTo>
                      <a:pt x="11263" y="19566"/>
                    </a:lnTo>
                    <a:lnTo>
                      <a:pt x="11396" y="19528"/>
                    </a:lnTo>
                    <a:lnTo>
                      <a:pt x="11625" y="19413"/>
                    </a:lnTo>
                    <a:lnTo>
                      <a:pt x="11855" y="19280"/>
                    </a:lnTo>
                    <a:lnTo>
                      <a:pt x="12045" y="19089"/>
                    </a:lnTo>
                    <a:lnTo>
                      <a:pt x="12198" y="18879"/>
                    </a:lnTo>
                    <a:lnTo>
                      <a:pt x="12274" y="18745"/>
                    </a:lnTo>
                    <a:lnTo>
                      <a:pt x="12332" y="18631"/>
                    </a:lnTo>
                    <a:lnTo>
                      <a:pt x="12370" y="18497"/>
                    </a:lnTo>
                    <a:lnTo>
                      <a:pt x="12408" y="18364"/>
                    </a:lnTo>
                    <a:lnTo>
                      <a:pt x="15920" y="1146"/>
                    </a:lnTo>
                    <a:lnTo>
                      <a:pt x="15939" y="1032"/>
                    </a:lnTo>
                    <a:lnTo>
                      <a:pt x="15939" y="917"/>
                    </a:lnTo>
                    <a:lnTo>
                      <a:pt x="15939" y="822"/>
                    </a:lnTo>
                    <a:lnTo>
                      <a:pt x="15920" y="726"/>
                    </a:lnTo>
                    <a:lnTo>
                      <a:pt x="15844" y="516"/>
                    </a:lnTo>
                    <a:lnTo>
                      <a:pt x="15729" y="344"/>
                    </a:lnTo>
                    <a:lnTo>
                      <a:pt x="15577" y="211"/>
                    </a:lnTo>
                    <a:lnTo>
                      <a:pt x="15405" y="96"/>
                    </a:lnTo>
                    <a:lnTo>
                      <a:pt x="15309" y="58"/>
                    </a:lnTo>
                    <a:lnTo>
                      <a:pt x="15214" y="39"/>
                    </a:lnTo>
                    <a:lnTo>
                      <a:pt x="15100" y="20"/>
                    </a:lnTo>
                    <a:lnTo>
                      <a:pt x="150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58;p33"/>
              <p:cNvSpPr/>
              <p:nvPr/>
            </p:nvSpPr>
            <p:spPr>
              <a:xfrm flipH="1">
                <a:off x="1424680" y="3722052"/>
                <a:ext cx="3679" cy="695967"/>
              </a:xfrm>
              <a:custGeom>
                <a:avLst/>
                <a:gdLst/>
                <a:ahLst/>
                <a:cxnLst/>
                <a:rect l="l" t="t" r="r" b="b"/>
                <a:pathLst>
                  <a:path w="78" h="14756" extrusionOk="0">
                    <a:moveTo>
                      <a:pt x="1" y="0"/>
                    </a:moveTo>
                    <a:lnTo>
                      <a:pt x="1" y="14756"/>
                    </a:lnTo>
                    <a:lnTo>
                      <a:pt x="77" y="1475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59;p33"/>
              <p:cNvSpPr/>
              <p:nvPr/>
            </p:nvSpPr>
            <p:spPr>
              <a:xfrm flipH="1">
                <a:off x="1034865" y="4416185"/>
                <a:ext cx="784212" cy="63956"/>
              </a:xfrm>
              <a:custGeom>
                <a:avLst/>
                <a:gdLst/>
                <a:ahLst/>
                <a:cxnLst/>
                <a:rect l="l" t="t" r="r" b="b"/>
                <a:pathLst>
                  <a:path w="16627" h="1356" extrusionOk="0">
                    <a:moveTo>
                      <a:pt x="1356" y="0"/>
                    </a:moveTo>
                    <a:lnTo>
                      <a:pt x="1203" y="19"/>
                    </a:lnTo>
                    <a:lnTo>
                      <a:pt x="1070" y="39"/>
                    </a:lnTo>
                    <a:lnTo>
                      <a:pt x="955" y="77"/>
                    </a:lnTo>
                    <a:lnTo>
                      <a:pt x="822" y="115"/>
                    </a:lnTo>
                    <a:lnTo>
                      <a:pt x="707" y="172"/>
                    </a:lnTo>
                    <a:lnTo>
                      <a:pt x="593" y="229"/>
                    </a:lnTo>
                    <a:lnTo>
                      <a:pt x="497" y="306"/>
                    </a:lnTo>
                    <a:lnTo>
                      <a:pt x="402" y="401"/>
                    </a:lnTo>
                    <a:lnTo>
                      <a:pt x="306" y="497"/>
                    </a:lnTo>
                    <a:lnTo>
                      <a:pt x="230" y="592"/>
                    </a:lnTo>
                    <a:lnTo>
                      <a:pt x="173" y="707"/>
                    </a:lnTo>
                    <a:lnTo>
                      <a:pt x="115" y="821"/>
                    </a:lnTo>
                    <a:lnTo>
                      <a:pt x="58" y="955"/>
                    </a:lnTo>
                    <a:lnTo>
                      <a:pt x="39" y="1088"/>
                    </a:lnTo>
                    <a:lnTo>
                      <a:pt x="20" y="1222"/>
                    </a:lnTo>
                    <a:lnTo>
                      <a:pt x="1" y="1356"/>
                    </a:lnTo>
                    <a:lnTo>
                      <a:pt x="77" y="1356"/>
                    </a:lnTo>
                    <a:lnTo>
                      <a:pt x="96" y="1222"/>
                    </a:lnTo>
                    <a:lnTo>
                      <a:pt x="115" y="1088"/>
                    </a:lnTo>
                    <a:lnTo>
                      <a:pt x="134" y="974"/>
                    </a:lnTo>
                    <a:lnTo>
                      <a:pt x="173" y="859"/>
                    </a:lnTo>
                    <a:lnTo>
                      <a:pt x="230" y="745"/>
                    </a:lnTo>
                    <a:lnTo>
                      <a:pt x="306" y="649"/>
                    </a:lnTo>
                    <a:lnTo>
                      <a:pt x="363" y="554"/>
                    </a:lnTo>
                    <a:lnTo>
                      <a:pt x="459" y="459"/>
                    </a:lnTo>
                    <a:lnTo>
                      <a:pt x="535" y="382"/>
                    </a:lnTo>
                    <a:lnTo>
                      <a:pt x="650" y="306"/>
                    </a:lnTo>
                    <a:lnTo>
                      <a:pt x="745" y="229"/>
                    </a:lnTo>
                    <a:lnTo>
                      <a:pt x="860" y="191"/>
                    </a:lnTo>
                    <a:lnTo>
                      <a:pt x="974" y="134"/>
                    </a:lnTo>
                    <a:lnTo>
                      <a:pt x="1089" y="115"/>
                    </a:lnTo>
                    <a:lnTo>
                      <a:pt x="1222" y="96"/>
                    </a:lnTo>
                    <a:lnTo>
                      <a:pt x="1356" y="77"/>
                    </a:lnTo>
                    <a:lnTo>
                      <a:pt x="15290" y="77"/>
                    </a:lnTo>
                    <a:lnTo>
                      <a:pt x="15424" y="96"/>
                    </a:lnTo>
                    <a:lnTo>
                      <a:pt x="15538" y="115"/>
                    </a:lnTo>
                    <a:lnTo>
                      <a:pt x="15672" y="134"/>
                    </a:lnTo>
                    <a:lnTo>
                      <a:pt x="15787" y="191"/>
                    </a:lnTo>
                    <a:lnTo>
                      <a:pt x="15882" y="229"/>
                    </a:lnTo>
                    <a:lnTo>
                      <a:pt x="15997" y="306"/>
                    </a:lnTo>
                    <a:lnTo>
                      <a:pt x="16092" y="382"/>
                    </a:lnTo>
                    <a:lnTo>
                      <a:pt x="16187" y="459"/>
                    </a:lnTo>
                    <a:lnTo>
                      <a:pt x="16264" y="554"/>
                    </a:lnTo>
                    <a:lnTo>
                      <a:pt x="16340" y="649"/>
                    </a:lnTo>
                    <a:lnTo>
                      <a:pt x="16397" y="745"/>
                    </a:lnTo>
                    <a:lnTo>
                      <a:pt x="16455" y="859"/>
                    </a:lnTo>
                    <a:lnTo>
                      <a:pt x="16493" y="974"/>
                    </a:lnTo>
                    <a:lnTo>
                      <a:pt x="16531" y="1088"/>
                    </a:lnTo>
                    <a:lnTo>
                      <a:pt x="16550" y="1222"/>
                    </a:lnTo>
                    <a:lnTo>
                      <a:pt x="16550" y="1356"/>
                    </a:lnTo>
                    <a:lnTo>
                      <a:pt x="16626" y="1356"/>
                    </a:lnTo>
                    <a:lnTo>
                      <a:pt x="16626" y="1222"/>
                    </a:lnTo>
                    <a:lnTo>
                      <a:pt x="16607" y="1088"/>
                    </a:lnTo>
                    <a:lnTo>
                      <a:pt x="16569" y="955"/>
                    </a:lnTo>
                    <a:lnTo>
                      <a:pt x="16531" y="821"/>
                    </a:lnTo>
                    <a:lnTo>
                      <a:pt x="16474" y="707"/>
                    </a:lnTo>
                    <a:lnTo>
                      <a:pt x="16397" y="592"/>
                    </a:lnTo>
                    <a:lnTo>
                      <a:pt x="16321" y="497"/>
                    </a:lnTo>
                    <a:lnTo>
                      <a:pt x="16245" y="401"/>
                    </a:lnTo>
                    <a:lnTo>
                      <a:pt x="16149" y="306"/>
                    </a:lnTo>
                    <a:lnTo>
                      <a:pt x="16035" y="229"/>
                    </a:lnTo>
                    <a:lnTo>
                      <a:pt x="15920" y="172"/>
                    </a:lnTo>
                    <a:lnTo>
                      <a:pt x="15806" y="115"/>
                    </a:lnTo>
                    <a:lnTo>
                      <a:pt x="15691" y="77"/>
                    </a:lnTo>
                    <a:lnTo>
                      <a:pt x="15558" y="39"/>
                    </a:lnTo>
                    <a:lnTo>
                      <a:pt x="15424" y="19"/>
                    </a:lnTo>
                    <a:lnTo>
                      <a:pt x="1529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60;p33"/>
              <p:cNvSpPr/>
              <p:nvPr/>
            </p:nvSpPr>
            <p:spPr>
              <a:xfrm flipH="1">
                <a:off x="1358083" y="4416185"/>
                <a:ext cx="63060" cy="63956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356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34" y="96"/>
                    </a:lnTo>
                    <a:lnTo>
                      <a:pt x="249" y="115"/>
                    </a:lnTo>
                    <a:lnTo>
                      <a:pt x="382" y="134"/>
                    </a:lnTo>
                    <a:lnTo>
                      <a:pt x="497" y="191"/>
                    </a:lnTo>
                    <a:lnTo>
                      <a:pt x="612" y="229"/>
                    </a:lnTo>
                    <a:lnTo>
                      <a:pt x="707" y="306"/>
                    </a:lnTo>
                    <a:lnTo>
                      <a:pt x="802" y="382"/>
                    </a:lnTo>
                    <a:lnTo>
                      <a:pt x="898" y="459"/>
                    </a:lnTo>
                    <a:lnTo>
                      <a:pt x="974" y="554"/>
                    </a:lnTo>
                    <a:lnTo>
                      <a:pt x="1051" y="649"/>
                    </a:lnTo>
                    <a:lnTo>
                      <a:pt x="1108" y="745"/>
                    </a:lnTo>
                    <a:lnTo>
                      <a:pt x="1165" y="859"/>
                    </a:lnTo>
                    <a:lnTo>
                      <a:pt x="1203" y="974"/>
                    </a:lnTo>
                    <a:lnTo>
                      <a:pt x="1241" y="1088"/>
                    </a:lnTo>
                    <a:lnTo>
                      <a:pt x="1261" y="1222"/>
                    </a:lnTo>
                    <a:lnTo>
                      <a:pt x="1261" y="1356"/>
                    </a:lnTo>
                    <a:lnTo>
                      <a:pt x="1337" y="1356"/>
                    </a:lnTo>
                    <a:lnTo>
                      <a:pt x="1337" y="1222"/>
                    </a:lnTo>
                    <a:lnTo>
                      <a:pt x="1318" y="1088"/>
                    </a:lnTo>
                    <a:lnTo>
                      <a:pt x="1280" y="955"/>
                    </a:lnTo>
                    <a:lnTo>
                      <a:pt x="1241" y="821"/>
                    </a:lnTo>
                    <a:lnTo>
                      <a:pt x="1184" y="707"/>
                    </a:lnTo>
                    <a:lnTo>
                      <a:pt x="1108" y="592"/>
                    </a:lnTo>
                    <a:lnTo>
                      <a:pt x="1031" y="497"/>
                    </a:lnTo>
                    <a:lnTo>
                      <a:pt x="955" y="401"/>
                    </a:lnTo>
                    <a:lnTo>
                      <a:pt x="860" y="306"/>
                    </a:lnTo>
                    <a:lnTo>
                      <a:pt x="745" y="229"/>
                    </a:lnTo>
                    <a:lnTo>
                      <a:pt x="650" y="172"/>
                    </a:lnTo>
                    <a:lnTo>
                      <a:pt x="516" y="115"/>
                    </a:lnTo>
                    <a:lnTo>
                      <a:pt x="402" y="77"/>
                    </a:lnTo>
                    <a:lnTo>
                      <a:pt x="268" y="39"/>
                    </a:lnTo>
                    <a:lnTo>
                      <a:pt x="134" y="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261;p33"/>
              <p:cNvSpPr/>
              <p:nvPr/>
            </p:nvSpPr>
            <p:spPr>
              <a:xfrm flipH="1">
                <a:off x="974534" y="4480094"/>
                <a:ext cx="124280" cy="124280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50" y="20"/>
                    </a:lnTo>
                    <a:lnTo>
                      <a:pt x="936" y="58"/>
                    </a:lnTo>
                    <a:lnTo>
                      <a:pt x="802" y="96"/>
                    </a:lnTo>
                    <a:lnTo>
                      <a:pt x="687" y="153"/>
                    </a:lnTo>
                    <a:lnTo>
                      <a:pt x="592" y="230"/>
                    </a:lnTo>
                    <a:lnTo>
                      <a:pt x="477" y="287"/>
                    </a:lnTo>
                    <a:lnTo>
                      <a:pt x="382" y="382"/>
                    </a:lnTo>
                    <a:lnTo>
                      <a:pt x="306" y="478"/>
                    </a:lnTo>
                    <a:lnTo>
                      <a:pt x="229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7" y="917"/>
                    </a:lnTo>
                    <a:lnTo>
                      <a:pt x="38" y="1051"/>
                    </a:lnTo>
                    <a:lnTo>
                      <a:pt x="19" y="1184"/>
                    </a:lnTo>
                    <a:lnTo>
                      <a:pt x="0" y="1318"/>
                    </a:lnTo>
                    <a:lnTo>
                      <a:pt x="19" y="1451"/>
                    </a:lnTo>
                    <a:lnTo>
                      <a:pt x="38" y="1585"/>
                    </a:lnTo>
                    <a:lnTo>
                      <a:pt x="57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29" y="2043"/>
                    </a:lnTo>
                    <a:lnTo>
                      <a:pt x="306" y="2158"/>
                    </a:lnTo>
                    <a:lnTo>
                      <a:pt x="382" y="2234"/>
                    </a:lnTo>
                    <a:lnTo>
                      <a:pt x="477" y="2329"/>
                    </a:lnTo>
                    <a:lnTo>
                      <a:pt x="592" y="2406"/>
                    </a:lnTo>
                    <a:lnTo>
                      <a:pt x="687" y="2463"/>
                    </a:lnTo>
                    <a:lnTo>
                      <a:pt x="802" y="2520"/>
                    </a:lnTo>
                    <a:lnTo>
                      <a:pt x="936" y="2578"/>
                    </a:lnTo>
                    <a:lnTo>
                      <a:pt x="1050" y="2597"/>
                    </a:lnTo>
                    <a:lnTo>
                      <a:pt x="1184" y="2616"/>
                    </a:lnTo>
                    <a:lnTo>
                      <a:pt x="1317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8" y="2578"/>
                    </a:lnTo>
                    <a:lnTo>
                      <a:pt x="1833" y="2520"/>
                    </a:lnTo>
                    <a:lnTo>
                      <a:pt x="1947" y="2463"/>
                    </a:lnTo>
                    <a:lnTo>
                      <a:pt x="2062" y="2406"/>
                    </a:lnTo>
                    <a:lnTo>
                      <a:pt x="2157" y="2329"/>
                    </a:lnTo>
                    <a:lnTo>
                      <a:pt x="2253" y="2234"/>
                    </a:lnTo>
                    <a:lnTo>
                      <a:pt x="2329" y="2158"/>
                    </a:lnTo>
                    <a:lnTo>
                      <a:pt x="2405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5" y="1585"/>
                    </a:lnTo>
                    <a:lnTo>
                      <a:pt x="2634" y="1451"/>
                    </a:lnTo>
                    <a:lnTo>
                      <a:pt x="2634" y="1318"/>
                    </a:lnTo>
                    <a:lnTo>
                      <a:pt x="2634" y="1184"/>
                    </a:lnTo>
                    <a:lnTo>
                      <a:pt x="2615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05" y="573"/>
                    </a:lnTo>
                    <a:lnTo>
                      <a:pt x="2329" y="478"/>
                    </a:lnTo>
                    <a:lnTo>
                      <a:pt x="2253" y="382"/>
                    </a:lnTo>
                    <a:lnTo>
                      <a:pt x="2157" y="287"/>
                    </a:lnTo>
                    <a:lnTo>
                      <a:pt x="2062" y="230"/>
                    </a:lnTo>
                    <a:lnTo>
                      <a:pt x="1947" y="153"/>
                    </a:lnTo>
                    <a:lnTo>
                      <a:pt x="1833" y="96"/>
                    </a:lnTo>
                    <a:lnTo>
                      <a:pt x="1718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262;p33"/>
              <p:cNvSpPr/>
              <p:nvPr/>
            </p:nvSpPr>
            <p:spPr>
              <a:xfrm flipH="1">
                <a:off x="1014152" y="4518817"/>
                <a:ext cx="45043" cy="4593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74" extrusionOk="0">
                    <a:moveTo>
                      <a:pt x="477" y="0"/>
                    </a:moveTo>
                    <a:lnTo>
                      <a:pt x="382" y="20"/>
                    </a:lnTo>
                    <a:lnTo>
                      <a:pt x="286" y="39"/>
                    </a:lnTo>
                    <a:lnTo>
                      <a:pt x="210" y="96"/>
                    </a:lnTo>
                    <a:lnTo>
                      <a:pt x="134" y="153"/>
                    </a:lnTo>
                    <a:lnTo>
                      <a:pt x="76" y="230"/>
                    </a:lnTo>
                    <a:lnTo>
                      <a:pt x="38" y="306"/>
                    </a:lnTo>
                    <a:lnTo>
                      <a:pt x="0" y="401"/>
                    </a:lnTo>
                    <a:lnTo>
                      <a:pt x="0" y="497"/>
                    </a:lnTo>
                    <a:lnTo>
                      <a:pt x="0" y="592"/>
                    </a:lnTo>
                    <a:lnTo>
                      <a:pt x="38" y="688"/>
                    </a:lnTo>
                    <a:lnTo>
                      <a:pt x="76" y="764"/>
                    </a:lnTo>
                    <a:lnTo>
                      <a:pt x="134" y="840"/>
                    </a:lnTo>
                    <a:lnTo>
                      <a:pt x="210" y="898"/>
                    </a:lnTo>
                    <a:lnTo>
                      <a:pt x="286" y="936"/>
                    </a:lnTo>
                    <a:lnTo>
                      <a:pt x="382" y="955"/>
                    </a:lnTo>
                    <a:lnTo>
                      <a:pt x="477" y="974"/>
                    </a:lnTo>
                    <a:lnTo>
                      <a:pt x="573" y="955"/>
                    </a:lnTo>
                    <a:lnTo>
                      <a:pt x="668" y="936"/>
                    </a:lnTo>
                    <a:lnTo>
                      <a:pt x="745" y="898"/>
                    </a:lnTo>
                    <a:lnTo>
                      <a:pt x="821" y="840"/>
                    </a:lnTo>
                    <a:lnTo>
                      <a:pt x="878" y="764"/>
                    </a:lnTo>
                    <a:lnTo>
                      <a:pt x="916" y="688"/>
                    </a:lnTo>
                    <a:lnTo>
                      <a:pt x="954" y="592"/>
                    </a:lnTo>
                    <a:lnTo>
                      <a:pt x="954" y="497"/>
                    </a:lnTo>
                    <a:lnTo>
                      <a:pt x="954" y="401"/>
                    </a:lnTo>
                    <a:lnTo>
                      <a:pt x="916" y="306"/>
                    </a:lnTo>
                    <a:lnTo>
                      <a:pt x="878" y="230"/>
                    </a:lnTo>
                    <a:lnTo>
                      <a:pt x="821" y="153"/>
                    </a:lnTo>
                    <a:lnTo>
                      <a:pt x="745" y="96"/>
                    </a:lnTo>
                    <a:lnTo>
                      <a:pt x="668" y="39"/>
                    </a:lnTo>
                    <a:lnTo>
                      <a:pt x="573" y="2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263;p33"/>
              <p:cNvSpPr/>
              <p:nvPr/>
            </p:nvSpPr>
            <p:spPr>
              <a:xfrm flipH="1">
                <a:off x="1297759" y="4480094"/>
                <a:ext cx="124280" cy="124280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70" y="20"/>
                    </a:lnTo>
                    <a:lnTo>
                      <a:pt x="936" y="58"/>
                    </a:lnTo>
                    <a:lnTo>
                      <a:pt x="821" y="96"/>
                    </a:lnTo>
                    <a:lnTo>
                      <a:pt x="707" y="153"/>
                    </a:lnTo>
                    <a:lnTo>
                      <a:pt x="592" y="230"/>
                    </a:lnTo>
                    <a:lnTo>
                      <a:pt x="497" y="287"/>
                    </a:lnTo>
                    <a:lnTo>
                      <a:pt x="401" y="382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77" y="917"/>
                    </a:lnTo>
                    <a:lnTo>
                      <a:pt x="39" y="1051"/>
                    </a:lnTo>
                    <a:lnTo>
                      <a:pt x="20" y="1184"/>
                    </a:lnTo>
                    <a:lnTo>
                      <a:pt x="1" y="1318"/>
                    </a:lnTo>
                    <a:lnTo>
                      <a:pt x="20" y="1451"/>
                    </a:lnTo>
                    <a:lnTo>
                      <a:pt x="39" y="1585"/>
                    </a:lnTo>
                    <a:lnTo>
                      <a:pt x="77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401" y="2234"/>
                    </a:lnTo>
                    <a:lnTo>
                      <a:pt x="497" y="2329"/>
                    </a:lnTo>
                    <a:lnTo>
                      <a:pt x="592" y="2406"/>
                    </a:lnTo>
                    <a:lnTo>
                      <a:pt x="707" y="2463"/>
                    </a:lnTo>
                    <a:lnTo>
                      <a:pt x="821" y="2520"/>
                    </a:lnTo>
                    <a:lnTo>
                      <a:pt x="936" y="2578"/>
                    </a:lnTo>
                    <a:lnTo>
                      <a:pt x="1070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29"/>
                    </a:lnTo>
                    <a:lnTo>
                      <a:pt x="2253" y="2234"/>
                    </a:lnTo>
                    <a:lnTo>
                      <a:pt x="2348" y="2158"/>
                    </a:lnTo>
                    <a:lnTo>
                      <a:pt x="2425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25" y="573"/>
                    </a:lnTo>
                    <a:lnTo>
                      <a:pt x="2348" y="478"/>
                    </a:lnTo>
                    <a:lnTo>
                      <a:pt x="2253" y="382"/>
                    </a:lnTo>
                    <a:lnTo>
                      <a:pt x="2158" y="287"/>
                    </a:lnTo>
                    <a:lnTo>
                      <a:pt x="2062" y="230"/>
                    </a:lnTo>
                    <a:lnTo>
                      <a:pt x="1948" y="153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264;p33"/>
              <p:cNvSpPr/>
              <p:nvPr/>
            </p:nvSpPr>
            <p:spPr>
              <a:xfrm flipH="1">
                <a:off x="1336481" y="4518817"/>
                <a:ext cx="45939" cy="4593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78" y="0"/>
                    </a:moveTo>
                    <a:lnTo>
                      <a:pt x="382" y="20"/>
                    </a:lnTo>
                    <a:lnTo>
                      <a:pt x="306" y="39"/>
                    </a:lnTo>
                    <a:lnTo>
                      <a:pt x="210" y="96"/>
                    </a:lnTo>
                    <a:lnTo>
                      <a:pt x="153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20" y="401"/>
                    </a:lnTo>
                    <a:lnTo>
                      <a:pt x="0" y="497"/>
                    </a:lnTo>
                    <a:lnTo>
                      <a:pt x="20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53" y="840"/>
                    </a:lnTo>
                    <a:lnTo>
                      <a:pt x="210" y="898"/>
                    </a:lnTo>
                    <a:lnTo>
                      <a:pt x="306" y="936"/>
                    </a:lnTo>
                    <a:lnTo>
                      <a:pt x="382" y="955"/>
                    </a:lnTo>
                    <a:lnTo>
                      <a:pt x="478" y="974"/>
                    </a:lnTo>
                    <a:lnTo>
                      <a:pt x="592" y="955"/>
                    </a:lnTo>
                    <a:lnTo>
                      <a:pt x="669" y="936"/>
                    </a:lnTo>
                    <a:lnTo>
                      <a:pt x="764" y="898"/>
                    </a:lnTo>
                    <a:lnTo>
                      <a:pt x="821" y="840"/>
                    </a:lnTo>
                    <a:lnTo>
                      <a:pt x="879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74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9" y="230"/>
                    </a:lnTo>
                    <a:lnTo>
                      <a:pt x="821" y="153"/>
                    </a:lnTo>
                    <a:lnTo>
                      <a:pt x="764" y="96"/>
                    </a:lnTo>
                    <a:lnTo>
                      <a:pt x="669" y="39"/>
                    </a:lnTo>
                    <a:lnTo>
                      <a:pt x="592" y="20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265;p33"/>
              <p:cNvSpPr/>
              <p:nvPr/>
            </p:nvSpPr>
            <p:spPr>
              <a:xfrm flipH="1">
                <a:off x="1755075" y="4480094"/>
                <a:ext cx="124327" cy="124280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2635" extrusionOk="0">
                    <a:moveTo>
                      <a:pt x="1184" y="1"/>
                    </a:moveTo>
                    <a:lnTo>
                      <a:pt x="1051" y="20"/>
                    </a:lnTo>
                    <a:lnTo>
                      <a:pt x="936" y="58"/>
                    </a:lnTo>
                    <a:lnTo>
                      <a:pt x="803" y="96"/>
                    </a:lnTo>
                    <a:lnTo>
                      <a:pt x="688" y="153"/>
                    </a:lnTo>
                    <a:lnTo>
                      <a:pt x="593" y="230"/>
                    </a:lnTo>
                    <a:lnTo>
                      <a:pt x="478" y="287"/>
                    </a:lnTo>
                    <a:lnTo>
                      <a:pt x="402" y="382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73" y="688"/>
                    </a:lnTo>
                    <a:lnTo>
                      <a:pt x="115" y="802"/>
                    </a:lnTo>
                    <a:lnTo>
                      <a:pt x="58" y="917"/>
                    </a:lnTo>
                    <a:lnTo>
                      <a:pt x="39" y="1051"/>
                    </a:lnTo>
                    <a:lnTo>
                      <a:pt x="20" y="1184"/>
                    </a:lnTo>
                    <a:lnTo>
                      <a:pt x="1" y="1318"/>
                    </a:lnTo>
                    <a:lnTo>
                      <a:pt x="20" y="1451"/>
                    </a:lnTo>
                    <a:lnTo>
                      <a:pt x="39" y="1585"/>
                    </a:lnTo>
                    <a:lnTo>
                      <a:pt x="58" y="1700"/>
                    </a:lnTo>
                    <a:lnTo>
                      <a:pt x="115" y="1833"/>
                    </a:lnTo>
                    <a:lnTo>
                      <a:pt x="173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402" y="2234"/>
                    </a:lnTo>
                    <a:lnTo>
                      <a:pt x="478" y="2329"/>
                    </a:lnTo>
                    <a:lnTo>
                      <a:pt x="593" y="2406"/>
                    </a:lnTo>
                    <a:lnTo>
                      <a:pt x="688" y="2463"/>
                    </a:lnTo>
                    <a:lnTo>
                      <a:pt x="803" y="2520"/>
                    </a:lnTo>
                    <a:lnTo>
                      <a:pt x="936" y="2578"/>
                    </a:lnTo>
                    <a:lnTo>
                      <a:pt x="1051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2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29"/>
                    </a:lnTo>
                    <a:lnTo>
                      <a:pt x="2253" y="2234"/>
                    </a:lnTo>
                    <a:lnTo>
                      <a:pt x="2330" y="2158"/>
                    </a:lnTo>
                    <a:lnTo>
                      <a:pt x="2406" y="2043"/>
                    </a:lnTo>
                    <a:lnTo>
                      <a:pt x="2482" y="1948"/>
                    </a:lnTo>
                    <a:lnTo>
                      <a:pt x="2540" y="1833"/>
                    </a:lnTo>
                    <a:lnTo>
                      <a:pt x="2578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8" y="917"/>
                    </a:lnTo>
                    <a:lnTo>
                      <a:pt x="2540" y="802"/>
                    </a:lnTo>
                    <a:lnTo>
                      <a:pt x="2482" y="688"/>
                    </a:lnTo>
                    <a:lnTo>
                      <a:pt x="2406" y="573"/>
                    </a:lnTo>
                    <a:lnTo>
                      <a:pt x="2330" y="478"/>
                    </a:lnTo>
                    <a:lnTo>
                      <a:pt x="2253" y="382"/>
                    </a:lnTo>
                    <a:lnTo>
                      <a:pt x="2158" y="287"/>
                    </a:lnTo>
                    <a:lnTo>
                      <a:pt x="2062" y="230"/>
                    </a:lnTo>
                    <a:lnTo>
                      <a:pt x="1948" y="153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266;p33"/>
              <p:cNvSpPr/>
              <p:nvPr/>
            </p:nvSpPr>
            <p:spPr>
              <a:xfrm flipH="1">
                <a:off x="1793797" y="4518817"/>
                <a:ext cx="45986" cy="45939"/>
              </a:xfrm>
              <a:custGeom>
                <a:avLst/>
                <a:gdLst/>
                <a:ahLst/>
                <a:cxnLst/>
                <a:rect l="l" t="t" r="r" b="b"/>
                <a:pathLst>
                  <a:path w="975" h="974" extrusionOk="0">
                    <a:moveTo>
                      <a:pt x="478" y="0"/>
                    </a:moveTo>
                    <a:lnTo>
                      <a:pt x="383" y="20"/>
                    </a:lnTo>
                    <a:lnTo>
                      <a:pt x="287" y="39"/>
                    </a:lnTo>
                    <a:lnTo>
                      <a:pt x="211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401"/>
                    </a:lnTo>
                    <a:lnTo>
                      <a:pt x="1" y="497"/>
                    </a:lnTo>
                    <a:lnTo>
                      <a:pt x="1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1" y="898"/>
                    </a:lnTo>
                    <a:lnTo>
                      <a:pt x="287" y="936"/>
                    </a:lnTo>
                    <a:lnTo>
                      <a:pt x="383" y="955"/>
                    </a:lnTo>
                    <a:lnTo>
                      <a:pt x="478" y="974"/>
                    </a:lnTo>
                    <a:lnTo>
                      <a:pt x="573" y="955"/>
                    </a:lnTo>
                    <a:lnTo>
                      <a:pt x="669" y="936"/>
                    </a:lnTo>
                    <a:lnTo>
                      <a:pt x="745" y="898"/>
                    </a:lnTo>
                    <a:lnTo>
                      <a:pt x="822" y="840"/>
                    </a:lnTo>
                    <a:lnTo>
                      <a:pt x="879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74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9" y="230"/>
                    </a:lnTo>
                    <a:lnTo>
                      <a:pt x="822" y="153"/>
                    </a:lnTo>
                    <a:lnTo>
                      <a:pt x="745" y="96"/>
                    </a:lnTo>
                    <a:lnTo>
                      <a:pt x="669" y="39"/>
                    </a:lnTo>
                    <a:lnTo>
                      <a:pt x="573" y="20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>
            <a:spLocks noGrp="1"/>
          </p:cNvSpPr>
          <p:nvPr>
            <p:ph type="title"/>
          </p:nvPr>
        </p:nvSpPr>
        <p:spPr>
          <a:xfrm>
            <a:off x="4176350" y="-174045"/>
            <a:ext cx="4254600" cy="123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dirty="0"/>
              <a:t>OUR AIM</a:t>
            </a:r>
            <a:endParaRPr dirty="0"/>
          </a:p>
        </p:txBody>
      </p:sp>
      <p:sp>
        <p:nvSpPr>
          <p:cNvPr id="340" name="Google Shape;340;p29"/>
          <p:cNvSpPr txBox="1">
            <a:spLocks noGrp="1"/>
          </p:cNvSpPr>
          <p:nvPr>
            <p:ph type="subTitle" idx="1"/>
          </p:nvPr>
        </p:nvSpPr>
        <p:spPr>
          <a:xfrm>
            <a:off x="4176350" y="888710"/>
            <a:ext cx="42546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/>
              <a:t>To enhance the operational efficiency and decision-making processes within a real estate company by implementing a predictive machine learning model for property price evaluation based on location and specific requirements.​</a:t>
            </a:r>
          </a:p>
        </p:txBody>
      </p:sp>
      <p:grpSp>
        <p:nvGrpSpPr>
          <p:cNvPr id="341" name="Google Shape;341;p29"/>
          <p:cNvGrpSpPr/>
          <p:nvPr/>
        </p:nvGrpSpPr>
        <p:grpSpPr>
          <a:xfrm>
            <a:off x="550051" y="1432556"/>
            <a:ext cx="3345600" cy="2227469"/>
            <a:chOff x="550051" y="1432556"/>
            <a:chExt cx="3345600" cy="2227469"/>
          </a:xfrm>
        </p:grpSpPr>
        <p:cxnSp>
          <p:nvCxnSpPr>
            <p:cNvPr id="342" name="Google Shape;342;p29"/>
            <p:cNvCxnSpPr/>
            <p:nvPr/>
          </p:nvCxnSpPr>
          <p:spPr>
            <a:xfrm>
              <a:off x="550051" y="3660025"/>
              <a:ext cx="3345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3" name="Google Shape;343;p29"/>
            <p:cNvSpPr/>
            <p:nvPr/>
          </p:nvSpPr>
          <p:spPr>
            <a:xfrm>
              <a:off x="1426036" y="3414276"/>
              <a:ext cx="2306446" cy="245475"/>
            </a:xfrm>
            <a:custGeom>
              <a:avLst/>
              <a:gdLst/>
              <a:ahLst/>
              <a:cxnLst/>
              <a:rect l="l" t="t" r="r" b="b"/>
              <a:pathLst>
                <a:path w="3022865" h="321724" extrusionOk="0">
                  <a:moveTo>
                    <a:pt x="0" y="0"/>
                  </a:moveTo>
                  <a:lnTo>
                    <a:pt x="3025010" y="0"/>
                  </a:lnTo>
                  <a:lnTo>
                    <a:pt x="3025010" y="322528"/>
                  </a:lnTo>
                  <a:lnTo>
                    <a:pt x="0" y="3225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601397" y="1491386"/>
              <a:ext cx="2112111" cy="1375684"/>
            </a:xfrm>
            <a:custGeom>
              <a:avLst/>
              <a:gdLst/>
              <a:ahLst/>
              <a:cxnLst/>
              <a:rect l="l" t="t" r="r" b="b"/>
              <a:pathLst>
                <a:path w="2768167" h="1802994" extrusionOk="0">
                  <a:moveTo>
                    <a:pt x="151143" y="0"/>
                  </a:moveTo>
                  <a:lnTo>
                    <a:pt x="2621783" y="0"/>
                  </a:lnTo>
                  <a:cubicBezTo>
                    <a:pt x="2704895" y="0"/>
                    <a:pt x="2772926" y="68031"/>
                    <a:pt x="2772926" y="151143"/>
                  </a:cubicBezTo>
                  <a:lnTo>
                    <a:pt x="2772926" y="1807218"/>
                  </a:lnTo>
                  <a:lnTo>
                    <a:pt x="0" y="1807218"/>
                  </a:lnTo>
                  <a:lnTo>
                    <a:pt x="0" y="151143"/>
                  </a:lnTo>
                  <a:cubicBezTo>
                    <a:pt x="0" y="68031"/>
                    <a:pt x="68031" y="0"/>
                    <a:pt x="151143" y="0"/>
                  </a:cubicBezTo>
                  <a:lnTo>
                    <a:pt x="15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2338028" y="2866611"/>
              <a:ext cx="5036" cy="503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403" y="86397"/>
                  </a:moveTo>
                  <a:lnTo>
                    <a:pt x="80400" y="0"/>
                  </a:lnTo>
                  <a:lnTo>
                    <a:pt x="0" y="86397"/>
                  </a:lnTo>
                  <a:lnTo>
                    <a:pt x="32403" y="86397"/>
                  </a:lnTo>
                  <a:close/>
                </a:path>
              </a:pathLst>
            </a:custGeom>
            <a:solidFill>
              <a:srgbClr val="F3B6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446794" y="1843773"/>
              <a:ext cx="148307" cy="148307"/>
            </a:xfrm>
            <a:custGeom>
              <a:avLst/>
              <a:gdLst/>
              <a:ahLst/>
              <a:cxnLst/>
              <a:rect l="l" t="t" r="r" b="b"/>
              <a:pathLst>
                <a:path w="194374" h="194374" extrusionOk="0">
                  <a:moveTo>
                    <a:pt x="168978" y="169003"/>
                  </a:moveTo>
                  <a:cubicBezTo>
                    <a:pt x="130908" y="207074"/>
                    <a:pt x="68507" y="206404"/>
                    <a:pt x="29632" y="167462"/>
                  </a:cubicBezTo>
                  <a:cubicBezTo>
                    <a:pt x="-9243" y="128587"/>
                    <a:pt x="-9981" y="66186"/>
                    <a:pt x="28090" y="28115"/>
                  </a:cubicBezTo>
                  <a:cubicBezTo>
                    <a:pt x="66161" y="-9956"/>
                    <a:pt x="128562" y="-9286"/>
                    <a:pt x="167437" y="29656"/>
                  </a:cubicBezTo>
                  <a:cubicBezTo>
                    <a:pt x="206312" y="68531"/>
                    <a:pt x="207049" y="130933"/>
                    <a:pt x="168978" y="1690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451325" y="1568900"/>
              <a:ext cx="452475" cy="523750"/>
            </a:xfrm>
            <a:custGeom>
              <a:avLst/>
              <a:gdLst/>
              <a:ahLst/>
              <a:cxnLst/>
              <a:rect l="l" t="t" r="r" b="b"/>
              <a:pathLst>
                <a:path w="18099" h="20950" extrusionOk="0">
                  <a:moveTo>
                    <a:pt x="4038" y="15439"/>
                  </a:moveTo>
                  <a:lnTo>
                    <a:pt x="2565" y="12684"/>
                  </a:lnTo>
                  <a:lnTo>
                    <a:pt x="47" y="11686"/>
                  </a:lnTo>
                  <a:lnTo>
                    <a:pt x="0" y="7791"/>
                  </a:lnTo>
                  <a:lnTo>
                    <a:pt x="4655" y="5891"/>
                  </a:lnTo>
                  <a:lnTo>
                    <a:pt x="6555" y="7316"/>
                  </a:lnTo>
                  <a:lnTo>
                    <a:pt x="10166" y="2375"/>
                  </a:lnTo>
                  <a:lnTo>
                    <a:pt x="15059" y="0"/>
                  </a:lnTo>
                  <a:lnTo>
                    <a:pt x="17767" y="380"/>
                  </a:lnTo>
                  <a:lnTo>
                    <a:pt x="17862" y="5415"/>
                  </a:lnTo>
                  <a:lnTo>
                    <a:pt x="18099" y="6366"/>
                  </a:lnTo>
                  <a:lnTo>
                    <a:pt x="17482" y="7601"/>
                  </a:lnTo>
                  <a:lnTo>
                    <a:pt x="14632" y="17435"/>
                  </a:lnTo>
                  <a:lnTo>
                    <a:pt x="13966" y="20475"/>
                  </a:lnTo>
                  <a:lnTo>
                    <a:pt x="10213" y="20950"/>
                  </a:lnTo>
                  <a:lnTo>
                    <a:pt x="3990" y="16674"/>
                  </a:lnTo>
                  <a:close/>
                </a:path>
              </a:pathLst>
            </a:custGeom>
            <a:solidFill>
              <a:srgbClr val="CD6A36"/>
            </a:solidFill>
            <a:ln>
              <a:noFill/>
            </a:ln>
          </p:spPr>
        </p:sp>
        <p:sp>
          <p:nvSpPr>
            <p:cNvPr id="348" name="Google Shape;348;p29"/>
            <p:cNvSpPr/>
            <p:nvPr/>
          </p:nvSpPr>
          <p:spPr>
            <a:xfrm>
              <a:off x="1601397" y="1491386"/>
              <a:ext cx="2112111" cy="122738"/>
            </a:xfrm>
            <a:custGeom>
              <a:avLst/>
              <a:gdLst/>
              <a:ahLst/>
              <a:cxnLst/>
              <a:rect l="l" t="t" r="r" b="b"/>
              <a:pathLst>
                <a:path w="2768167" h="160862" extrusionOk="0">
                  <a:moveTo>
                    <a:pt x="151143" y="0"/>
                  </a:moveTo>
                  <a:lnTo>
                    <a:pt x="2621783" y="0"/>
                  </a:lnTo>
                  <a:cubicBezTo>
                    <a:pt x="2704895" y="0"/>
                    <a:pt x="2772926" y="68031"/>
                    <a:pt x="2772926" y="151143"/>
                  </a:cubicBezTo>
                  <a:lnTo>
                    <a:pt x="2772926" y="164414"/>
                  </a:lnTo>
                  <a:lnTo>
                    <a:pt x="0" y="164414"/>
                  </a:lnTo>
                  <a:lnTo>
                    <a:pt x="0" y="151143"/>
                  </a:lnTo>
                  <a:cubicBezTo>
                    <a:pt x="0" y="68031"/>
                    <a:pt x="68031" y="0"/>
                    <a:pt x="151143" y="0"/>
                  </a:cubicBezTo>
                  <a:lnTo>
                    <a:pt x="151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2446811" y="2687333"/>
              <a:ext cx="132966" cy="250589"/>
            </a:xfrm>
            <a:custGeom>
              <a:avLst/>
              <a:gdLst/>
              <a:ahLst/>
              <a:cxnLst/>
              <a:rect l="l" t="t" r="r" b="b"/>
              <a:pathLst>
                <a:path w="174267" h="328426" extrusionOk="0">
                  <a:moveTo>
                    <a:pt x="10917" y="1312"/>
                  </a:moveTo>
                  <a:cubicBezTo>
                    <a:pt x="34711" y="-10082"/>
                    <a:pt x="89270" y="53995"/>
                    <a:pt x="132703" y="144278"/>
                  </a:cubicBezTo>
                  <a:cubicBezTo>
                    <a:pt x="176136" y="234562"/>
                    <a:pt x="192021" y="317138"/>
                    <a:pt x="168428" y="328532"/>
                  </a:cubicBezTo>
                  <a:cubicBezTo>
                    <a:pt x="144633" y="339927"/>
                    <a:pt x="90075" y="275850"/>
                    <a:pt x="46642" y="185566"/>
                  </a:cubicBezTo>
                  <a:cubicBezTo>
                    <a:pt x="3209" y="95283"/>
                    <a:pt x="-12676" y="12707"/>
                    <a:pt x="10917" y="1312"/>
                  </a:cubicBezTo>
                  <a:lnTo>
                    <a:pt x="10917" y="13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2453708" y="2463517"/>
              <a:ext cx="424189" cy="367972"/>
            </a:xfrm>
            <a:custGeom>
              <a:avLst/>
              <a:gdLst/>
              <a:ahLst/>
              <a:cxnLst/>
              <a:rect l="l" t="t" r="r" b="b"/>
              <a:pathLst>
                <a:path w="556314" h="482586" extrusionOk="0">
                  <a:moveTo>
                    <a:pt x="67" y="330375"/>
                  </a:moveTo>
                  <a:lnTo>
                    <a:pt x="26274" y="301554"/>
                  </a:lnTo>
                  <a:cubicBezTo>
                    <a:pt x="50605" y="195921"/>
                    <a:pt x="91893" y="150410"/>
                    <a:pt x="151747" y="101146"/>
                  </a:cubicBezTo>
                  <a:cubicBezTo>
                    <a:pt x="180099" y="75475"/>
                    <a:pt x="191426" y="65422"/>
                    <a:pt x="214215" y="34992"/>
                  </a:cubicBezTo>
                  <a:cubicBezTo>
                    <a:pt x="230368" y="11734"/>
                    <a:pt x="249939" y="20715"/>
                    <a:pt x="242835" y="54295"/>
                  </a:cubicBezTo>
                  <a:cubicBezTo>
                    <a:pt x="235395" y="82915"/>
                    <a:pt x="224805" y="108318"/>
                    <a:pt x="188276" y="148266"/>
                  </a:cubicBezTo>
                  <a:cubicBezTo>
                    <a:pt x="283318" y="109860"/>
                    <a:pt x="360867" y="51145"/>
                    <a:pt x="452223" y="5031"/>
                  </a:cubicBezTo>
                  <a:cubicBezTo>
                    <a:pt x="482385" y="-9513"/>
                    <a:pt x="495120" y="10326"/>
                    <a:pt x="473136" y="28356"/>
                  </a:cubicBezTo>
                  <a:cubicBezTo>
                    <a:pt x="412008" y="76816"/>
                    <a:pt x="370720" y="110396"/>
                    <a:pt x="316429" y="158319"/>
                  </a:cubicBezTo>
                  <a:cubicBezTo>
                    <a:pt x="381042" y="136603"/>
                    <a:pt x="433724" y="100878"/>
                    <a:pt x="508592" y="70449"/>
                  </a:cubicBezTo>
                  <a:cubicBezTo>
                    <a:pt x="525550" y="63813"/>
                    <a:pt x="544049" y="59054"/>
                    <a:pt x="549076" y="71521"/>
                  </a:cubicBezTo>
                  <a:cubicBezTo>
                    <a:pt x="578969" y="76548"/>
                    <a:pt x="552226" y="112273"/>
                    <a:pt x="488954" y="157850"/>
                  </a:cubicBezTo>
                  <a:cubicBezTo>
                    <a:pt x="507721" y="145652"/>
                    <a:pt x="514356" y="142501"/>
                    <a:pt x="526019" y="139083"/>
                  </a:cubicBezTo>
                  <a:cubicBezTo>
                    <a:pt x="544518" y="134592"/>
                    <a:pt x="543513" y="150209"/>
                    <a:pt x="529973" y="163950"/>
                  </a:cubicBezTo>
                  <a:cubicBezTo>
                    <a:pt x="504303" y="192302"/>
                    <a:pt x="457183" y="234394"/>
                    <a:pt x="409528" y="274073"/>
                  </a:cubicBezTo>
                  <a:cubicBezTo>
                    <a:pt x="352623" y="321460"/>
                    <a:pt x="260999" y="365697"/>
                    <a:pt x="182377" y="407253"/>
                  </a:cubicBezTo>
                  <a:lnTo>
                    <a:pt x="95043" y="486411"/>
                  </a:lnTo>
                  <a:lnTo>
                    <a:pt x="0" y="330509"/>
                  </a:lnTo>
                  <a:close/>
                </a:path>
              </a:pathLst>
            </a:custGeom>
            <a:solidFill>
              <a:srgbClr val="B36F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495945" y="3414276"/>
              <a:ext cx="2153023" cy="46026"/>
            </a:xfrm>
            <a:custGeom>
              <a:avLst/>
              <a:gdLst/>
              <a:ahLst/>
              <a:cxnLst/>
              <a:rect l="l" t="t" r="r" b="b"/>
              <a:pathLst>
                <a:path w="2821787" h="60323" extrusionOk="0">
                  <a:moveTo>
                    <a:pt x="2824603" y="0"/>
                  </a:moveTo>
                  <a:lnTo>
                    <a:pt x="2824603" y="63540"/>
                  </a:lnTo>
                  <a:lnTo>
                    <a:pt x="0" y="0"/>
                  </a:lnTo>
                  <a:lnTo>
                    <a:pt x="2824603" y="0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386840" y="1432556"/>
              <a:ext cx="547205" cy="455152"/>
            </a:xfrm>
            <a:custGeom>
              <a:avLst/>
              <a:gdLst/>
              <a:ahLst/>
              <a:cxnLst/>
              <a:rect l="l" t="t" r="r" b="b"/>
              <a:pathLst>
                <a:path w="717176" h="596529" extrusionOk="0">
                  <a:moveTo>
                    <a:pt x="678800" y="311693"/>
                  </a:moveTo>
                  <a:cubicBezTo>
                    <a:pt x="730142" y="339241"/>
                    <a:pt x="707152" y="385287"/>
                    <a:pt x="665596" y="413639"/>
                  </a:cubicBezTo>
                  <a:cubicBezTo>
                    <a:pt x="656078" y="349563"/>
                    <a:pt x="641802" y="288971"/>
                    <a:pt x="625649" y="242120"/>
                  </a:cubicBezTo>
                  <a:cubicBezTo>
                    <a:pt x="614254" y="301438"/>
                    <a:pt x="544145" y="329455"/>
                    <a:pt x="473433" y="300098"/>
                  </a:cubicBezTo>
                  <a:cubicBezTo>
                    <a:pt x="471087" y="359952"/>
                    <a:pt x="412305" y="384818"/>
                    <a:pt x="376313" y="377647"/>
                  </a:cubicBezTo>
                  <a:cubicBezTo>
                    <a:pt x="429263" y="435624"/>
                    <a:pt x="398297" y="478788"/>
                    <a:pt x="344810" y="477180"/>
                  </a:cubicBezTo>
                  <a:lnTo>
                    <a:pt x="342397" y="515049"/>
                  </a:lnTo>
                  <a:lnTo>
                    <a:pt x="291056" y="511363"/>
                  </a:lnTo>
                  <a:lnTo>
                    <a:pt x="291056" y="511363"/>
                  </a:lnTo>
                  <a:cubicBezTo>
                    <a:pt x="276779" y="475906"/>
                    <a:pt x="241256" y="450235"/>
                    <a:pt x="199230" y="449699"/>
                  </a:cubicBezTo>
                  <a:cubicBezTo>
                    <a:pt x="144202" y="448627"/>
                    <a:pt x="98624" y="490719"/>
                    <a:pt x="97820" y="543401"/>
                  </a:cubicBezTo>
                  <a:cubicBezTo>
                    <a:pt x="99161" y="574904"/>
                    <a:pt x="104188" y="582343"/>
                    <a:pt x="114510" y="597960"/>
                  </a:cubicBezTo>
                  <a:cubicBezTo>
                    <a:pt x="-48832" y="518267"/>
                    <a:pt x="-32143" y="255659"/>
                    <a:pt x="130931" y="262295"/>
                  </a:cubicBezTo>
                  <a:cubicBezTo>
                    <a:pt x="412842" y="-243817"/>
                    <a:pt x="858631" y="101366"/>
                    <a:pt x="678934" y="311827"/>
                  </a:cubicBezTo>
                  <a:lnTo>
                    <a:pt x="678934" y="3118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713236" y="2323547"/>
              <a:ext cx="726197" cy="1268289"/>
            </a:xfrm>
            <a:custGeom>
              <a:avLst/>
              <a:gdLst/>
              <a:ahLst/>
              <a:cxnLst/>
              <a:rect l="l" t="t" r="r" b="b"/>
              <a:pathLst>
                <a:path w="951766" h="1662240" extrusionOk="0">
                  <a:moveTo>
                    <a:pt x="214416" y="0"/>
                  </a:moveTo>
                  <a:lnTo>
                    <a:pt x="738022" y="0"/>
                  </a:lnTo>
                  <a:cubicBezTo>
                    <a:pt x="856121" y="0"/>
                    <a:pt x="952705" y="96651"/>
                    <a:pt x="952705" y="214416"/>
                  </a:cubicBezTo>
                  <a:lnTo>
                    <a:pt x="952705" y="1451444"/>
                  </a:lnTo>
                  <a:cubicBezTo>
                    <a:pt x="952705" y="1569276"/>
                    <a:pt x="856054" y="1665860"/>
                    <a:pt x="738022" y="1665860"/>
                  </a:cubicBezTo>
                  <a:lnTo>
                    <a:pt x="214416" y="1665860"/>
                  </a:lnTo>
                  <a:cubicBezTo>
                    <a:pt x="96584" y="1665860"/>
                    <a:pt x="0" y="1569209"/>
                    <a:pt x="0" y="1451444"/>
                  </a:cubicBezTo>
                  <a:lnTo>
                    <a:pt x="0" y="214416"/>
                  </a:lnTo>
                  <a:cubicBezTo>
                    <a:pt x="0" y="96584"/>
                    <a:pt x="96651" y="0"/>
                    <a:pt x="214416" y="0"/>
                  </a:cubicBezTo>
                  <a:lnTo>
                    <a:pt x="2144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951865" y="2181990"/>
              <a:ext cx="342643" cy="1043271"/>
            </a:xfrm>
            <a:custGeom>
              <a:avLst/>
              <a:gdLst/>
              <a:ahLst/>
              <a:cxnLst/>
              <a:rect l="l" t="t" r="r" b="b"/>
              <a:pathLst>
                <a:path w="449073" h="1367327" extrusionOk="0">
                  <a:moveTo>
                    <a:pt x="15282" y="0"/>
                  </a:moveTo>
                  <a:cubicBezTo>
                    <a:pt x="91222" y="29625"/>
                    <a:pt x="155232" y="98595"/>
                    <a:pt x="170179" y="230837"/>
                  </a:cubicBezTo>
                  <a:lnTo>
                    <a:pt x="276348" y="1055724"/>
                  </a:lnTo>
                  <a:lnTo>
                    <a:pt x="451084" y="868856"/>
                  </a:lnTo>
                  <a:lnTo>
                    <a:pt x="175004" y="1368668"/>
                  </a:lnTo>
                  <a:lnTo>
                    <a:pt x="0" y="1368668"/>
                  </a:lnTo>
                  <a:lnTo>
                    <a:pt x="15081" y="67"/>
                  </a:lnTo>
                  <a:lnTo>
                    <a:pt x="15282" y="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882425" y="2185425"/>
              <a:ext cx="117675" cy="991175"/>
            </a:xfrm>
            <a:custGeom>
              <a:avLst/>
              <a:gdLst/>
              <a:ahLst/>
              <a:cxnLst/>
              <a:rect l="l" t="t" r="r" b="b"/>
              <a:pathLst>
                <a:path w="4707" h="39647" extrusionOk="0">
                  <a:moveTo>
                    <a:pt x="3353" y="0"/>
                  </a:moveTo>
                  <a:lnTo>
                    <a:pt x="4707" y="2708"/>
                  </a:lnTo>
                  <a:lnTo>
                    <a:pt x="4707" y="20565"/>
                  </a:lnTo>
                  <a:lnTo>
                    <a:pt x="3740" y="39647"/>
                  </a:lnTo>
                  <a:lnTo>
                    <a:pt x="581" y="38036"/>
                  </a:lnTo>
                  <a:lnTo>
                    <a:pt x="0" y="21919"/>
                  </a:lnTo>
                  <a:lnTo>
                    <a:pt x="1741" y="12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356" name="Google Shape;356;p29"/>
            <p:cNvSpPr/>
            <p:nvPr/>
          </p:nvSpPr>
          <p:spPr>
            <a:xfrm>
              <a:off x="2063914" y="2930128"/>
              <a:ext cx="97167" cy="158536"/>
            </a:xfrm>
            <a:custGeom>
              <a:avLst/>
              <a:gdLst/>
              <a:ahLst/>
              <a:cxnLst/>
              <a:rect l="l" t="t" r="r" b="b"/>
              <a:pathLst>
                <a:path w="127349" h="207780" extrusionOk="0">
                  <a:moveTo>
                    <a:pt x="119909" y="0"/>
                  </a:moveTo>
                  <a:lnTo>
                    <a:pt x="129427" y="74667"/>
                  </a:lnTo>
                  <a:lnTo>
                    <a:pt x="0" y="210997"/>
                  </a:lnTo>
                  <a:lnTo>
                    <a:pt x="119909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953655" y="2181990"/>
              <a:ext cx="40912" cy="910304"/>
            </a:xfrm>
            <a:custGeom>
              <a:avLst/>
              <a:gdLst/>
              <a:ahLst/>
              <a:cxnLst/>
              <a:rect l="l" t="t" r="r" b="b"/>
              <a:pathLst>
                <a:path w="53620" h="1193059" extrusionOk="0">
                  <a:moveTo>
                    <a:pt x="14612" y="804"/>
                  </a:moveTo>
                  <a:lnTo>
                    <a:pt x="54291" y="1194199"/>
                  </a:lnTo>
                  <a:cubicBezTo>
                    <a:pt x="37870" y="1180459"/>
                    <a:pt x="19907" y="1168529"/>
                    <a:pt x="0" y="1159279"/>
                  </a:cubicBezTo>
                  <a:lnTo>
                    <a:pt x="12601" y="0"/>
                  </a:lnTo>
                  <a:cubicBezTo>
                    <a:pt x="13137" y="0"/>
                    <a:pt x="13405" y="201"/>
                    <a:pt x="14478" y="737"/>
                  </a:cubicBezTo>
                  <a:lnTo>
                    <a:pt x="14612" y="87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2452123" y="2704750"/>
              <a:ext cx="117546" cy="137989"/>
            </a:xfrm>
            <a:custGeom>
              <a:avLst/>
              <a:gdLst/>
              <a:ahLst/>
              <a:cxnLst/>
              <a:rect l="l" t="t" r="r" b="b"/>
              <a:pathLst>
                <a:path w="154159" h="180969" extrusionOk="0">
                  <a:moveTo>
                    <a:pt x="0" y="17695"/>
                  </a:moveTo>
                  <a:lnTo>
                    <a:pt x="15081" y="0"/>
                  </a:lnTo>
                  <a:cubicBezTo>
                    <a:pt x="46583" y="67495"/>
                    <a:pt x="103488" y="112000"/>
                    <a:pt x="158851" y="136062"/>
                  </a:cubicBezTo>
                  <a:cubicBezTo>
                    <a:pt x="148797" y="148529"/>
                    <a:pt x="136599" y="164146"/>
                    <a:pt x="122590" y="182377"/>
                  </a:cubicBezTo>
                  <a:cubicBezTo>
                    <a:pt x="70444" y="148998"/>
                    <a:pt x="17494" y="95043"/>
                    <a:pt x="0" y="17695"/>
                  </a:cubicBezTo>
                  <a:lnTo>
                    <a:pt x="0" y="17695"/>
                  </a:lnTo>
                  <a:close/>
                </a:path>
              </a:pathLst>
            </a:custGeom>
            <a:solidFill>
              <a:srgbClr val="965E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2327493" y="2690738"/>
              <a:ext cx="168764" cy="163650"/>
            </a:xfrm>
            <a:custGeom>
              <a:avLst/>
              <a:gdLst/>
              <a:ahLst/>
              <a:cxnLst/>
              <a:rect l="l" t="t" r="r" b="b"/>
              <a:pathLst>
                <a:path w="221185" h="214482" extrusionOk="0">
                  <a:moveTo>
                    <a:pt x="63541" y="133448"/>
                  </a:moveTo>
                  <a:lnTo>
                    <a:pt x="223263" y="132175"/>
                  </a:lnTo>
                  <a:cubicBezTo>
                    <a:pt x="194576" y="96316"/>
                    <a:pt x="172189" y="52481"/>
                    <a:pt x="163610" y="0"/>
                  </a:cubicBezTo>
                  <a:lnTo>
                    <a:pt x="0" y="163342"/>
                  </a:lnTo>
                  <a:cubicBezTo>
                    <a:pt x="4223" y="178289"/>
                    <a:pt x="11730" y="197860"/>
                    <a:pt x="17159" y="217298"/>
                  </a:cubicBezTo>
                  <a:lnTo>
                    <a:pt x="63473" y="1333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855225" y="2086975"/>
              <a:ext cx="1103915" cy="1210084"/>
            </a:xfrm>
            <a:custGeom>
              <a:avLst/>
              <a:gdLst/>
              <a:ahLst/>
              <a:cxnLst/>
              <a:rect l="l" t="t" r="r" b="b"/>
              <a:pathLst>
                <a:path w="1447758" h="1581809" extrusionOk="0">
                  <a:moveTo>
                    <a:pt x="863337" y="0"/>
                  </a:moveTo>
                  <a:lnTo>
                    <a:pt x="468890" y="113542"/>
                  </a:lnTo>
                  <a:cubicBezTo>
                    <a:pt x="332023" y="162806"/>
                    <a:pt x="263992" y="233451"/>
                    <a:pt x="212650" y="430440"/>
                  </a:cubicBezTo>
                  <a:cubicBezTo>
                    <a:pt x="145959" y="700956"/>
                    <a:pt x="87178" y="917249"/>
                    <a:pt x="20487" y="1187832"/>
                  </a:cubicBezTo>
                  <a:cubicBezTo>
                    <a:pt x="-52303" y="1449099"/>
                    <a:pt x="71829" y="1588646"/>
                    <a:pt x="345830" y="1583821"/>
                  </a:cubicBezTo>
                  <a:cubicBezTo>
                    <a:pt x="709043" y="1587507"/>
                    <a:pt x="1072994" y="1584357"/>
                    <a:pt x="1436207" y="1583821"/>
                  </a:cubicBezTo>
                  <a:lnTo>
                    <a:pt x="1452427" y="124467"/>
                  </a:lnTo>
                  <a:lnTo>
                    <a:pt x="1255170" y="41288"/>
                  </a:lnTo>
                  <a:cubicBezTo>
                    <a:pt x="1255438" y="42897"/>
                    <a:pt x="1255706" y="44438"/>
                    <a:pt x="1255974" y="46047"/>
                  </a:cubicBezTo>
                  <a:lnTo>
                    <a:pt x="1193506" y="198262"/>
                  </a:lnTo>
                  <a:lnTo>
                    <a:pt x="863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1398982" y="2083391"/>
              <a:ext cx="490951" cy="470494"/>
            </a:xfrm>
            <a:custGeom>
              <a:avLst/>
              <a:gdLst/>
              <a:ahLst/>
              <a:cxnLst/>
              <a:rect l="l" t="t" r="r" b="b"/>
              <a:pathLst>
                <a:path w="643448" h="616637" extrusionOk="0">
                  <a:moveTo>
                    <a:pt x="143502" y="0"/>
                  </a:moveTo>
                  <a:lnTo>
                    <a:pt x="92161" y="21984"/>
                  </a:lnTo>
                  <a:lnTo>
                    <a:pt x="0" y="48728"/>
                  </a:lnTo>
                  <a:cubicBezTo>
                    <a:pt x="160929" y="277688"/>
                    <a:pt x="344647" y="449006"/>
                    <a:pt x="546663" y="617107"/>
                  </a:cubicBezTo>
                  <a:cubicBezTo>
                    <a:pt x="597200" y="448470"/>
                    <a:pt x="626558" y="267634"/>
                    <a:pt x="644319" y="89211"/>
                  </a:cubicBezTo>
                  <a:lnTo>
                    <a:pt x="542440" y="46382"/>
                  </a:lnTo>
                  <a:lnTo>
                    <a:pt x="542440" y="46382"/>
                  </a:lnTo>
                  <a:lnTo>
                    <a:pt x="542440" y="46650"/>
                  </a:lnTo>
                  <a:lnTo>
                    <a:pt x="543244" y="51141"/>
                  </a:lnTo>
                  <a:lnTo>
                    <a:pt x="543244" y="51141"/>
                  </a:lnTo>
                  <a:lnTo>
                    <a:pt x="480776" y="203625"/>
                  </a:lnTo>
                  <a:lnTo>
                    <a:pt x="143502" y="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1894843" y="1758647"/>
              <a:ext cx="20456" cy="92053"/>
            </a:xfrm>
            <a:custGeom>
              <a:avLst/>
              <a:gdLst/>
              <a:ahLst/>
              <a:cxnLst/>
              <a:rect l="l" t="t" r="r" b="b"/>
              <a:pathLst>
                <a:path w="26810" h="120646" extrusionOk="0">
                  <a:moveTo>
                    <a:pt x="0" y="0"/>
                  </a:moveTo>
                  <a:cubicBezTo>
                    <a:pt x="19572" y="18298"/>
                    <a:pt x="31234" y="43969"/>
                    <a:pt x="30162" y="71986"/>
                  </a:cubicBezTo>
                  <a:cubicBezTo>
                    <a:pt x="29357" y="92362"/>
                    <a:pt x="21984" y="110928"/>
                    <a:pt x="9786" y="126009"/>
                  </a:cubicBezTo>
                  <a:cubicBezTo>
                    <a:pt x="9249" y="84184"/>
                    <a:pt x="5563" y="4128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5E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461411" y="1617243"/>
              <a:ext cx="439522" cy="439522"/>
            </a:xfrm>
            <a:custGeom>
              <a:avLst/>
              <a:gdLst/>
              <a:ahLst/>
              <a:cxnLst/>
              <a:rect l="l" t="t" r="r" b="b"/>
              <a:pathLst>
                <a:path w="576422" h="576422" extrusionOk="0">
                  <a:moveTo>
                    <a:pt x="527848" y="0"/>
                  </a:moveTo>
                  <a:cubicBezTo>
                    <a:pt x="597487" y="202485"/>
                    <a:pt x="636362" y="657591"/>
                    <a:pt x="370605" y="569921"/>
                  </a:cubicBezTo>
                  <a:cubicBezTo>
                    <a:pt x="217049" y="525416"/>
                    <a:pt x="138696" y="472733"/>
                    <a:pt x="146135" y="387543"/>
                  </a:cubicBezTo>
                  <a:cubicBezTo>
                    <a:pt x="131859" y="394715"/>
                    <a:pt x="115438" y="398670"/>
                    <a:pt x="98212" y="398402"/>
                  </a:cubicBezTo>
                  <a:cubicBezTo>
                    <a:pt x="43184" y="397329"/>
                    <a:pt x="-1053" y="353896"/>
                    <a:pt x="19" y="301281"/>
                  </a:cubicBezTo>
                  <a:cubicBezTo>
                    <a:pt x="823" y="248599"/>
                    <a:pt x="46334" y="206507"/>
                    <a:pt x="101429" y="207579"/>
                  </a:cubicBezTo>
                  <a:cubicBezTo>
                    <a:pt x="143521" y="208115"/>
                    <a:pt x="178978" y="233786"/>
                    <a:pt x="193255" y="269243"/>
                  </a:cubicBezTo>
                  <a:lnTo>
                    <a:pt x="241446" y="270315"/>
                  </a:lnTo>
                  <a:lnTo>
                    <a:pt x="244596" y="232446"/>
                  </a:lnTo>
                  <a:cubicBezTo>
                    <a:pt x="303914" y="236668"/>
                    <a:pt x="325832" y="187672"/>
                    <a:pt x="278511" y="135526"/>
                  </a:cubicBezTo>
                  <a:cubicBezTo>
                    <a:pt x="314504" y="142698"/>
                    <a:pt x="373286" y="117831"/>
                    <a:pt x="375632" y="57977"/>
                  </a:cubicBezTo>
                  <a:cubicBezTo>
                    <a:pt x="446344" y="87335"/>
                    <a:pt x="516453" y="59318"/>
                    <a:pt x="527848" y="0"/>
                  </a:cubicBezTo>
                  <a:lnTo>
                    <a:pt x="527848" y="0"/>
                  </a:lnTo>
                  <a:close/>
                </a:path>
              </a:pathLst>
            </a:custGeom>
            <a:solidFill>
              <a:srgbClr val="B36F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744171" y="1747038"/>
              <a:ext cx="51140" cy="76710"/>
            </a:xfrm>
            <a:custGeom>
              <a:avLst/>
              <a:gdLst/>
              <a:ahLst/>
              <a:cxnLst/>
              <a:rect l="l" t="t" r="r" b="b"/>
              <a:pathLst>
                <a:path w="67025" h="100538" extrusionOk="0">
                  <a:moveTo>
                    <a:pt x="29171" y="0"/>
                  </a:moveTo>
                  <a:cubicBezTo>
                    <a:pt x="10672" y="1340"/>
                    <a:pt x="-2331" y="25403"/>
                    <a:pt x="350" y="54023"/>
                  </a:cubicBezTo>
                  <a:cubicBezTo>
                    <a:pt x="2696" y="82375"/>
                    <a:pt x="19654" y="104560"/>
                    <a:pt x="38220" y="103287"/>
                  </a:cubicBezTo>
                  <a:cubicBezTo>
                    <a:pt x="56719" y="101946"/>
                    <a:pt x="69722" y="77884"/>
                    <a:pt x="67309" y="49264"/>
                  </a:cubicBezTo>
                  <a:cubicBezTo>
                    <a:pt x="64695" y="20912"/>
                    <a:pt x="47738" y="-1274"/>
                    <a:pt x="29171" y="67"/>
                  </a:cubicBezTo>
                  <a:lnTo>
                    <a:pt x="29171" y="6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832255" y="1740579"/>
              <a:ext cx="40912" cy="71597"/>
            </a:xfrm>
            <a:custGeom>
              <a:avLst/>
              <a:gdLst/>
              <a:ahLst/>
              <a:cxnLst/>
              <a:rect l="l" t="t" r="r" b="b"/>
              <a:pathLst>
                <a:path w="53620" h="93836" extrusionOk="0">
                  <a:moveTo>
                    <a:pt x="23113" y="155"/>
                  </a:moveTo>
                  <a:cubicBezTo>
                    <a:pt x="6960" y="2300"/>
                    <a:pt x="-3094" y="26362"/>
                    <a:pt x="861" y="53910"/>
                  </a:cubicBezTo>
                  <a:cubicBezTo>
                    <a:pt x="4815" y="81457"/>
                    <a:pt x="21237" y="102101"/>
                    <a:pt x="37390" y="99956"/>
                  </a:cubicBezTo>
                  <a:cubicBezTo>
                    <a:pt x="53543" y="97610"/>
                    <a:pt x="63329" y="73481"/>
                    <a:pt x="59374" y="45934"/>
                  </a:cubicBezTo>
                  <a:cubicBezTo>
                    <a:pt x="55688" y="18386"/>
                    <a:pt x="39267" y="-1990"/>
                    <a:pt x="23113" y="155"/>
                  </a:cubicBezTo>
                  <a:lnTo>
                    <a:pt x="23113" y="15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740347" y="1874941"/>
              <a:ext cx="127851" cy="76710"/>
            </a:xfrm>
            <a:custGeom>
              <a:avLst/>
              <a:gdLst/>
              <a:ahLst/>
              <a:cxnLst/>
              <a:rect l="l" t="t" r="r" b="b"/>
              <a:pathLst>
                <a:path w="167564" h="100538" extrusionOk="0">
                  <a:moveTo>
                    <a:pt x="0" y="6099"/>
                  </a:moveTo>
                  <a:cubicBezTo>
                    <a:pt x="15349" y="146384"/>
                    <a:pt x="180300" y="135258"/>
                    <a:pt x="168101" y="0"/>
                  </a:cubicBezTo>
                  <a:lnTo>
                    <a:pt x="0" y="60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1832656" y="1698189"/>
              <a:ext cx="35798" cy="15342"/>
            </a:xfrm>
            <a:custGeom>
              <a:avLst/>
              <a:gdLst/>
              <a:ahLst/>
              <a:cxnLst/>
              <a:rect l="l" t="t" r="r" b="b"/>
              <a:pathLst>
                <a:path w="46918" h="20107" extrusionOk="0">
                  <a:moveTo>
                    <a:pt x="52079" y="25416"/>
                  </a:moveTo>
                  <a:cubicBezTo>
                    <a:pt x="52079" y="25416"/>
                    <a:pt x="51141" y="24813"/>
                    <a:pt x="49666" y="23539"/>
                  </a:cubicBezTo>
                  <a:cubicBezTo>
                    <a:pt x="48929" y="22936"/>
                    <a:pt x="48058" y="22132"/>
                    <a:pt x="47119" y="21328"/>
                  </a:cubicBezTo>
                  <a:cubicBezTo>
                    <a:pt x="46114" y="20590"/>
                    <a:pt x="45041" y="19786"/>
                    <a:pt x="43969" y="18848"/>
                  </a:cubicBezTo>
                  <a:cubicBezTo>
                    <a:pt x="42896" y="17976"/>
                    <a:pt x="41556" y="17105"/>
                    <a:pt x="40350" y="16167"/>
                  </a:cubicBezTo>
                  <a:cubicBezTo>
                    <a:pt x="39009" y="15429"/>
                    <a:pt x="37736" y="14424"/>
                    <a:pt x="36328" y="13888"/>
                  </a:cubicBezTo>
                  <a:cubicBezTo>
                    <a:pt x="35658" y="13553"/>
                    <a:pt x="34987" y="13284"/>
                    <a:pt x="34250" y="12949"/>
                  </a:cubicBezTo>
                  <a:cubicBezTo>
                    <a:pt x="33513" y="12748"/>
                    <a:pt x="32843" y="12547"/>
                    <a:pt x="32172" y="12279"/>
                  </a:cubicBezTo>
                  <a:cubicBezTo>
                    <a:pt x="30765" y="12011"/>
                    <a:pt x="29357" y="11676"/>
                    <a:pt x="27883" y="11743"/>
                  </a:cubicBezTo>
                  <a:cubicBezTo>
                    <a:pt x="27145" y="11609"/>
                    <a:pt x="26408" y="11743"/>
                    <a:pt x="25671" y="11743"/>
                  </a:cubicBezTo>
                  <a:cubicBezTo>
                    <a:pt x="24934" y="11743"/>
                    <a:pt x="24129" y="11877"/>
                    <a:pt x="23392" y="12011"/>
                  </a:cubicBezTo>
                  <a:cubicBezTo>
                    <a:pt x="21850" y="12212"/>
                    <a:pt x="20242" y="12748"/>
                    <a:pt x="18700" y="13150"/>
                  </a:cubicBezTo>
                  <a:cubicBezTo>
                    <a:pt x="15550" y="14156"/>
                    <a:pt x="12467" y="15429"/>
                    <a:pt x="9719" y="16636"/>
                  </a:cubicBezTo>
                  <a:cubicBezTo>
                    <a:pt x="8311" y="17172"/>
                    <a:pt x="7038" y="17775"/>
                    <a:pt x="5898" y="18244"/>
                  </a:cubicBezTo>
                  <a:cubicBezTo>
                    <a:pt x="4692" y="18714"/>
                    <a:pt x="3686" y="19183"/>
                    <a:pt x="2815" y="19518"/>
                  </a:cubicBezTo>
                  <a:cubicBezTo>
                    <a:pt x="1072" y="20255"/>
                    <a:pt x="0" y="20590"/>
                    <a:pt x="0" y="20590"/>
                  </a:cubicBezTo>
                  <a:cubicBezTo>
                    <a:pt x="0" y="20590"/>
                    <a:pt x="402" y="19518"/>
                    <a:pt x="1274" y="17842"/>
                  </a:cubicBezTo>
                  <a:cubicBezTo>
                    <a:pt x="1743" y="16971"/>
                    <a:pt x="2212" y="15898"/>
                    <a:pt x="3016" y="14893"/>
                  </a:cubicBezTo>
                  <a:cubicBezTo>
                    <a:pt x="3753" y="13821"/>
                    <a:pt x="4558" y="12480"/>
                    <a:pt x="5697" y="11274"/>
                  </a:cubicBezTo>
                  <a:cubicBezTo>
                    <a:pt x="7775" y="8727"/>
                    <a:pt x="10724" y="6046"/>
                    <a:pt x="14411" y="3834"/>
                  </a:cubicBezTo>
                  <a:cubicBezTo>
                    <a:pt x="16354" y="2828"/>
                    <a:pt x="18365" y="1689"/>
                    <a:pt x="20778" y="1086"/>
                  </a:cubicBezTo>
                  <a:cubicBezTo>
                    <a:pt x="21917" y="751"/>
                    <a:pt x="23124" y="415"/>
                    <a:pt x="24397" y="281"/>
                  </a:cubicBezTo>
                  <a:cubicBezTo>
                    <a:pt x="25671" y="147"/>
                    <a:pt x="26944" y="-54"/>
                    <a:pt x="28218" y="13"/>
                  </a:cubicBezTo>
                  <a:cubicBezTo>
                    <a:pt x="30832" y="13"/>
                    <a:pt x="33446" y="617"/>
                    <a:pt x="35859" y="1488"/>
                  </a:cubicBezTo>
                  <a:cubicBezTo>
                    <a:pt x="36998" y="2024"/>
                    <a:pt x="38138" y="2560"/>
                    <a:pt x="39277" y="3164"/>
                  </a:cubicBezTo>
                  <a:cubicBezTo>
                    <a:pt x="40350" y="3834"/>
                    <a:pt x="41221" y="4571"/>
                    <a:pt x="42159" y="5241"/>
                  </a:cubicBezTo>
                  <a:cubicBezTo>
                    <a:pt x="44036" y="6649"/>
                    <a:pt x="45309" y="8392"/>
                    <a:pt x="46583" y="9933"/>
                  </a:cubicBezTo>
                  <a:cubicBezTo>
                    <a:pt x="47655" y="11609"/>
                    <a:pt x="48661" y="13150"/>
                    <a:pt x="49398" y="14692"/>
                  </a:cubicBezTo>
                  <a:cubicBezTo>
                    <a:pt x="50068" y="16301"/>
                    <a:pt x="50605" y="17708"/>
                    <a:pt x="51074" y="18982"/>
                  </a:cubicBezTo>
                  <a:cubicBezTo>
                    <a:pt x="51476" y="20255"/>
                    <a:pt x="51610" y="21395"/>
                    <a:pt x="51811" y="22333"/>
                  </a:cubicBezTo>
                  <a:cubicBezTo>
                    <a:pt x="52146" y="24210"/>
                    <a:pt x="52213" y="25349"/>
                    <a:pt x="52213" y="253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737329" y="1704643"/>
              <a:ext cx="40912" cy="20456"/>
            </a:xfrm>
            <a:custGeom>
              <a:avLst/>
              <a:gdLst/>
              <a:ahLst/>
              <a:cxnLst/>
              <a:rect l="l" t="t" r="r" b="b"/>
              <a:pathLst>
                <a:path w="53620" h="26810" extrusionOk="0">
                  <a:moveTo>
                    <a:pt x="0" y="31167"/>
                  </a:moveTo>
                  <a:cubicBezTo>
                    <a:pt x="0" y="31167"/>
                    <a:pt x="0" y="29961"/>
                    <a:pt x="402" y="27883"/>
                  </a:cubicBezTo>
                  <a:cubicBezTo>
                    <a:pt x="603" y="26877"/>
                    <a:pt x="737" y="25604"/>
                    <a:pt x="1072" y="24263"/>
                  </a:cubicBezTo>
                  <a:cubicBezTo>
                    <a:pt x="1475" y="22856"/>
                    <a:pt x="2011" y="21247"/>
                    <a:pt x="2681" y="19572"/>
                  </a:cubicBezTo>
                  <a:cubicBezTo>
                    <a:pt x="3284" y="17762"/>
                    <a:pt x="4357" y="16153"/>
                    <a:pt x="5362" y="14276"/>
                  </a:cubicBezTo>
                  <a:cubicBezTo>
                    <a:pt x="6367" y="12400"/>
                    <a:pt x="7976" y="10724"/>
                    <a:pt x="9451" y="8847"/>
                  </a:cubicBezTo>
                  <a:cubicBezTo>
                    <a:pt x="10322" y="7976"/>
                    <a:pt x="11260" y="7172"/>
                    <a:pt x="12199" y="6367"/>
                  </a:cubicBezTo>
                  <a:cubicBezTo>
                    <a:pt x="13137" y="5496"/>
                    <a:pt x="14209" y="4759"/>
                    <a:pt x="15349" y="4089"/>
                  </a:cubicBezTo>
                  <a:cubicBezTo>
                    <a:pt x="17561" y="2547"/>
                    <a:pt x="20175" y="1609"/>
                    <a:pt x="22789" y="804"/>
                  </a:cubicBezTo>
                  <a:lnTo>
                    <a:pt x="26877" y="67"/>
                  </a:lnTo>
                  <a:cubicBezTo>
                    <a:pt x="28218" y="-67"/>
                    <a:pt x="29625" y="67"/>
                    <a:pt x="30966" y="0"/>
                  </a:cubicBezTo>
                  <a:cubicBezTo>
                    <a:pt x="33647" y="201"/>
                    <a:pt x="36261" y="670"/>
                    <a:pt x="38540" y="1542"/>
                  </a:cubicBezTo>
                  <a:cubicBezTo>
                    <a:pt x="40953" y="2212"/>
                    <a:pt x="42964" y="3485"/>
                    <a:pt x="44840" y="4558"/>
                  </a:cubicBezTo>
                  <a:cubicBezTo>
                    <a:pt x="46650" y="5831"/>
                    <a:pt x="48259" y="6971"/>
                    <a:pt x="49599" y="8311"/>
                  </a:cubicBezTo>
                  <a:cubicBezTo>
                    <a:pt x="50269" y="8981"/>
                    <a:pt x="50873" y="9585"/>
                    <a:pt x="51476" y="10188"/>
                  </a:cubicBezTo>
                  <a:cubicBezTo>
                    <a:pt x="52012" y="10858"/>
                    <a:pt x="52481" y="11461"/>
                    <a:pt x="52950" y="12065"/>
                  </a:cubicBezTo>
                  <a:cubicBezTo>
                    <a:pt x="53889" y="13204"/>
                    <a:pt x="54559" y="14276"/>
                    <a:pt x="55095" y="15215"/>
                  </a:cubicBezTo>
                  <a:cubicBezTo>
                    <a:pt x="56168" y="17025"/>
                    <a:pt x="56637" y="18164"/>
                    <a:pt x="56637" y="18164"/>
                  </a:cubicBezTo>
                  <a:cubicBezTo>
                    <a:pt x="56637" y="18164"/>
                    <a:pt x="55430" y="17762"/>
                    <a:pt x="53554" y="16958"/>
                  </a:cubicBezTo>
                  <a:cubicBezTo>
                    <a:pt x="51677" y="16220"/>
                    <a:pt x="49063" y="15081"/>
                    <a:pt x="46047" y="14075"/>
                  </a:cubicBezTo>
                  <a:cubicBezTo>
                    <a:pt x="44572" y="13472"/>
                    <a:pt x="42896" y="13137"/>
                    <a:pt x="41288" y="12601"/>
                  </a:cubicBezTo>
                  <a:cubicBezTo>
                    <a:pt x="39612" y="12266"/>
                    <a:pt x="37870" y="11730"/>
                    <a:pt x="36127" y="11662"/>
                  </a:cubicBezTo>
                  <a:cubicBezTo>
                    <a:pt x="34384" y="11327"/>
                    <a:pt x="32642" y="11461"/>
                    <a:pt x="30899" y="11394"/>
                  </a:cubicBezTo>
                  <a:cubicBezTo>
                    <a:pt x="30028" y="11528"/>
                    <a:pt x="29223" y="11595"/>
                    <a:pt x="28352" y="11662"/>
                  </a:cubicBezTo>
                  <a:lnTo>
                    <a:pt x="25872" y="12199"/>
                  </a:lnTo>
                  <a:cubicBezTo>
                    <a:pt x="24263" y="12735"/>
                    <a:pt x="22588" y="13204"/>
                    <a:pt x="21046" y="14075"/>
                  </a:cubicBezTo>
                  <a:cubicBezTo>
                    <a:pt x="19370" y="14679"/>
                    <a:pt x="17963" y="15885"/>
                    <a:pt x="16421" y="16756"/>
                  </a:cubicBezTo>
                  <a:cubicBezTo>
                    <a:pt x="15081" y="17963"/>
                    <a:pt x="13472" y="18834"/>
                    <a:pt x="12199" y="20108"/>
                  </a:cubicBezTo>
                  <a:cubicBezTo>
                    <a:pt x="10925" y="21314"/>
                    <a:pt x="9451" y="22320"/>
                    <a:pt x="8378" y="23459"/>
                  </a:cubicBezTo>
                  <a:cubicBezTo>
                    <a:pt x="7239" y="24598"/>
                    <a:pt x="6099" y="25604"/>
                    <a:pt x="5094" y="26475"/>
                  </a:cubicBezTo>
                  <a:cubicBezTo>
                    <a:pt x="4156" y="27548"/>
                    <a:pt x="3284" y="28419"/>
                    <a:pt x="2547" y="29156"/>
                  </a:cubicBezTo>
                  <a:cubicBezTo>
                    <a:pt x="1072" y="30631"/>
                    <a:pt x="134" y="31368"/>
                    <a:pt x="134" y="313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496917" y="1829835"/>
              <a:ext cx="56254" cy="35798"/>
            </a:xfrm>
            <a:custGeom>
              <a:avLst/>
              <a:gdLst/>
              <a:ahLst/>
              <a:cxnLst/>
              <a:rect l="l" t="t" r="r" b="b"/>
              <a:pathLst>
                <a:path w="73728" h="46918" extrusionOk="0">
                  <a:moveTo>
                    <a:pt x="134" y="9183"/>
                  </a:moveTo>
                  <a:cubicBezTo>
                    <a:pt x="134" y="9183"/>
                    <a:pt x="1407" y="8177"/>
                    <a:pt x="3686" y="6703"/>
                  </a:cubicBezTo>
                  <a:cubicBezTo>
                    <a:pt x="4826" y="5965"/>
                    <a:pt x="6166" y="4960"/>
                    <a:pt x="7976" y="4290"/>
                  </a:cubicBezTo>
                  <a:cubicBezTo>
                    <a:pt x="9786" y="3552"/>
                    <a:pt x="11864" y="2413"/>
                    <a:pt x="14209" y="1877"/>
                  </a:cubicBezTo>
                  <a:cubicBezTo>
                    <a:pt x="16555" y="1341"/>
                    <a:pt x="19102" y="469"/>
                    <a:pt x="21984" y="335"/>
                  </a:cubicBezTo>
                  <a:cubicBezTo>
                    <a:pt x="23392" y="201"/>
                    <a:pt x="24867" y="67"/>
                    <a:pt x="26341" y="0"/>
                  </a:cubicBezTo>
                  <a:cubicBezTo>
                    <a:pt x="27816" y="0"/>
                    <a:pt x="29357" y="201"/>
                    <a:pt x="30966" y="268"/>
                  </a:cubicBezTo>
                  <a:cubicBezTo>
                    <a:pt x="32575" y="268"/>
                    <a:pt x="34116" y="670"/>
                    <a:pt x="35658" y="1005"/>
                  </a:cubicBezTo>
                  <a:cubicBezTo>
                    <a:pt x="37266" y="1341"/>
                    <a:pt x="38875" y="1609"/>
                    <a:pt x="40417" y="2212"/>
                  </a:cubicBezTo>
                  <a:cubicBezTo>
                    <a:pt x="41958" y="2748"/>
                    <a:pt x="43567" y="3284"/>
                    <a:pt x="45108" y="3955"/>
                  </a:cubicBezTo>
                  <a:lnTo>
                    <a:pt x="49532" y="6233"/>
                  </a:lnTo>
                  <a:cubicBezTo>
                    <a:pt x="51007" y="6971"/>
                    <a:pt x="52347" y="8043"/>
                    <a:pt x="53688" y="8914"/>
                  </a:cubicBezTo>
                  <a:cubicBezTo>
                    <a:pt x="55095" y="9786"/>
                    <a:pt x="56369" y="10791"/>
                    <a:pt x="57575" y="11931"/>
                  </a:cubicBezTo>
                  <a:cubicBezTo>
                    <a:pt x="60122" y="13941"/>
                    <a:pt x="62267" y="16287"/>
                    <a:pt x="64278" y="18566"/>
                  </a:cubicBezTo>
                  <a:cubicBezTo>
                    <a:pt x="66154" y="20912"/>
                    <a:pt x="67964" y="23258"/>
                    <a:pt x="69372" y="25604"/>
                  </a:cubicBezTo>
                  <a:cubicBezTo>
                    <a:pt x="70779" y="27950"/>
                    <a:pt x="72053" y="30229"/>
                    <a:pt x="72991" y="32373"/>
                  </a:cubicBezTo>
                  <a:cubicBezTo>
                    <a:pt x="73996" y="34518"/>
                    <a:pt x="74734" y="36596"/>
                    <a:pt x="75337" y="38406"/>
                  </a:cubicBezTo>
                  <a:cubicBezTo>
                    <a:pt x="76007" y="40216"/>
                    <a:pt x="76409" y="41824"/>
                    <a:pt x="76677" y="43165"/>
                  </a:cubicBezTo>
                  <a:cubicBezTo>
                    <a:pt x="77281" y="45846"/>
                    <a:pt x="77415" y="47387"/>
                    <a:pt x="77415" y="47387"/>
                  </a:cubicBezTo>
                  <a:cubicBezTo>
                    <a:pt x="77415" y="47387"/>
                    <a:pt x="76275" y="46248"/>
                    <a:pt x="74600" y="44170"/>
                  </a:cubicBezTo>
                  <a:cubicBezTo>
                    <a:pt x="72857" y="42159"/>
                    <a:pt x="70444" y="39210"/>
                    <a:pt x="67361" y="36060"/>
                  </a:cubicBezTo>
                  <a:cubicBezTo>
                    <a:pt x="65886" y="34384"/>
                    <a:pt x="64211" y="32776"/>
                    <a:pt x="62468" y="30966"/>
                  </a:cubicBezTo>
                  <a:cubicBezTo>
                    <a:pt x="60725" y="29156"/>
                    <a:pt x="58782" y="27481"/>
                    <a:pt x="56838" y="25738"/>
                  </a:cubicBezTo>
                  <a:cubicBezTo>
                    <a:pt x="55833" y="24934"/>
                    <a:pt x="54827" y="24062"/>
                    <a:pt x="53755" y="23191"/>
                  </a:cubicBezTo>
                  <a:cubicBezTo>
                    <a:pt x="52749" y="22320"/>
                    <a:pt x="51610" y="21582"/>
                    <a:pt x="50537" y="20778"/>
                  </a:cubicBezTo>
                  <a:cubicBezTo>
                    <a:pt x="49465" y="19907"/>
                    <a:pt x="48326" y="19169"/>
                    <a:pt x="47186" y="18499"/>
                  </a:cubicBezTo>
                  <a:cubicBezTo>
                    <a:pt x="46047" y="17829"/>
                    <a:pt x="44974" y="16958"/>
                    <a:pt x="43701" y="16354"/>
                  </a:cubicBezTo>
                  <a:lnTo>
                    <a:pt x="40148" y="14411"/>
                  </a:lnTo>
                  <a:cubicBezTo>
                    <a:pt x="38942" y="13874"/>
                    <a:pt x="37735" y="13338"/>
                    <a:pt x="36462" y="12802"/>
                  </a:cubicBezTo>
                  <a:cubicBezTo>
                    <a:pt x="35256" y="12199"/>
                    <a:pt x="33982" y="11931"/>
                    <a:pt x="32776" y="11461"/>
                  </a:cubicBezTo>
                  <a:cubicBezTo>
                    <a:pt x="31569" y="11059"/>
                    <a:pt x="30363" y="10590"/>
                    <a:pt x="29089" y="10322"/>
                  </a:cubicBezTo>
                  <a:cubicBezTo>
                    <a:pt x="27883" y="10054"/>
                    <a:pt x="26609" y="9786"/>
                    <a:pt x="25403" y="9451"/>
                  </a:cubicBezTo>
                  <a:cubicBezTo>
                    <a:pt x="24196" y="9250"/>
                    <a:pt x="22990" y="9116"/>
                    <a:pt x="21783" y="8914"/>
                  </a:cubicBezTo>
                  <a:cubicBezTo>
                    <a:pt x="19437" y="8445"/>
                    <a:pt x="17159" y="8579"/>
                    <a:pt x="15014" y="8378"/>
                  </a:cubicBezTo>
                  <a:cubicBezTo>
                    <a:pt x="12869" y="8177"/>
                    <a:pt x="10925" y="8378"/>
                    <a:pt x="9116" y="8378"/>
                  </a:cubicBezTo>
                  <a:cubicBezTo>
                    <a:pt x="7306" y="8378"/>
                    <a:pt x="5630" y="8579"/>
                    <a:pt x="4290" y="8713"/>
                  </a:cubicBezTo>
                  <a:cubicBezTo>
                    <a:pt x="1609" y="8981"/>
                    <a:pt x="0" y="8981"/>
                    <a:pt x="0" y="89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820126" y="1750158"/>
              <a:ext cx="35798" cy="102281"/>
            </a:xfrm>
            <a:custGeom>
              <a:avLst/>
              <a:gdLst/>
              <a:ahLst/>
              <a:cxnLst/>
              <a:rect l="l" t="t" r="r" b="b"/>
              <a:pathLst>
                <a:path w="46918" h="134051" extrusionOk="0">
                  <a:moveTo>
                    <a:pt x="0" y="0"/>
                  </a:moveTo>
                  <a:cubicBezTo>
                    <a:pt x="0" y="0"/>
                    <a:pt x="1005" y="2279"/>
                    <a:pt x="2547" y="6367"/>
                  </a:cubicBezTo>
                  <a:cubicBezTo>
                    <a:pt x="3284" y="8378"/>
                    <a:pt x="4290" y="10858"/>
                    <a:pt x="5228" y="13740"/>
                  </a:cubicBezTo>
                  <a:cubicBezTo>
                    <a:pt x="6233" y="16622"/>
                    <a:pt x="7641" y="19639"/>
                    <a:pt x="8847" y="23057"/>
                  </a:cubicBezTo>
                  <a:cubicBezTo>
                    <a:pt x="10054" y="26475"/>
                    <a:pt x="11662" y="30028"/>
                    <a:pt x="13271" y="33781"/>
                  </a:cubicBezTo>
                  <a:cubicBezTo>
                    <a:pt x="14746" y="37601"/>
                    <a:pt x="16958" y="41288"/>
                    <a:pt x="18901" y="45242"/>
                  </a:cubicBezTo>
                  <a:cubicBezTo>
                    <a:pt x="19907" y="47186"/>
                    <a:pt x="21247" y="48996"/>
                    <a:pt x="22387" y="50940"/>
                  </a:cubicBezTo>
                  <a:cubicBezTo>
                    <a:pt x="23526" y="52883"/>
                    <a:pt x="24800" y="54760"/>
                    <a:pt x="26207" y="56637"/>
                  </a:cubicBezTo>
                  <a:cubicBezTo>
                    <a:pt x="28821" y="60390"/>
                    <a:pt x="31837" y="64144"/>
                    <a:pt x="34786" y="67964"/>
                  </a:cubicBezTo>
                  <a:lnTo>
                    <a:pt x="39344" y="73728"/>
                  </a:lnTo>
                  <a:lnTo>
                    <a:pt x="40484" y="75136"/>
                  </a:lnTo>
                  <a:lnTo>
                    <a:pt x="41154" y="76007"/>
                  </a:lnTo>
                  <a:lnTo>
                    <a:pt x="41690" y="76745"/>
                  </a:lnTo>
                  <a:lnTo>
                    <a:pt x="43835" y="79694"/>
                  </a:lnTo>
                  <a:cubicBezTo>
                    <a:pt x="46717" y="83916"/>
                    <a:pt x="49532" y="88407"/>
                    <a:pt x="51275" y="93233"/>
                  </a:cubicBezTo>
                  <a:cubicBezTo>
                    <a:pt x="53151" y="98059"/>
                    <a:pt x="54090" y="103421"/>
                    <a:pt x="53353" y="108515"/>
                  </a:cubicBezTo>
                  <a:cubicBezTo>
                    <a:pt x="52682" y="113609"/>
                    <a:pt x="50336" y="117965"/>
                    <a:pt x="47655" y="121049"/>
                  </a:cubicBezTo>
                  <a:cubicBezTo>
                    <a:pt x="46382" y="122657"/>
                    <a:pt x="44974" y="123998"/>
                    <a:pt x="43701" y="125204"/>
                  </a:cubicBezTo>
                  <a:cubicBezTo>
                    <a:pt x="42293" y="126277"/>
                    <a:pt x="41020" y="127416"/>
                    <a:pt x="39746" y="128287"/>
                  </a:cubicBezTo>
                  <a:cubicBezTo>
                    <a:pt x="37199" y="130097"/>
                    <a:pt x="34853" y="131438"/>
                    <a:pt x="32977" y="132510"/>
                  </a:cubicBezTo>
                  <a:cubicBezTo>
                    <a:pt x="31100" y="133649"/>
                    <a:pt x="29491" y="134253"/>
                    <a:pt x="28419" y="134789"/>
                  </a:cubicBezTo>
                  <a:cubicBezTo>
                    <a:pt x="27347" y="135258"/>
                    <a:pt x="26810" y="135526"/>
                    <a:pt x="26810" y="135526"/>
                  </a:cubicBezTo>
                  <a:cubicBezTo>
                    <a:pt x="26810" y="135526"/>
                    <a:pt x="28553" y="133784"/>
                    <a:pt x="31569" y="130633"/>
                  </a:cubicBezTo>
                  <a:cubicBezTo>
                    <a:pt x="33111" y="129092"/>
                    <a:pt x="34853" y="127148"/>
                    <a:pt x="36730" y="125003"/>
                  </a:cubicBezTo>
                  <a:cubicBezTo>
                    <a:pt x="38607" y="122791"/>
                    <a:pt x="40551" y="120177"/>
                    <a:pt x="42159" y="117295"/>
                  </a:cubicBezTo>
                  <a:cubicBezTo>
                    <a:pt x="43835" y="114413"/>
                    <a:pt x="44706" y="111129"/>
                    <a:pt x="44706" y="107778"/>
                  </a:cubicBezTo>
                  <a:cubicBezTo>
                    <a:pt x="44706" y="104426"/>
                    <a:pt x="43567" y="100941"/>
                    <a:pt x="41824" y="97321"/>
                  </a:cubicBezTo>
                  <a:cubicBezTo>
                    <a:pt x="40953" y="95512"/>
                    <a:pt x="39813" y="93702"/>
                    <a:pt x="38674" y="91892"/>
                  </a:cubicBezTo>
                  <a:cubicBezTo>
                    <a:pt x="37400" y="90083"/>
                    <a:pt x="36261" y="88407"/>
                    <a:pt x="34853" y="86530"/>
                  </a:cubicBezTo>
                  <a:lnTo>
                    <a:pt x="32575" y="83648"/>
                  </a:lnTo>
                  <a:lnTo>
                    <a:pt x="30363" y="80967"/>
                  </a:lnTo>
                  <a:lnTo>
                    <a:pt x="25671" y="75203"/>
                  </a:lnTo>
                  <a:cubicBezTo>
                    <a:pt x="22655" y="71181"/>
                    <a:pt x="19505" y="67294"/>
                    <a:pt x="16823" y="62937"/>
                  </a:cubicBezTo>
                  <a:lnTo>
                    <a:pt x="14746" y="59787"/>
                  </a:lnTo>
                  <a:lnTo>
                    <a:pt x="12936" y="56436"/>
                  </a:lnTo>
                  <a:cubicBezTo>
                    <a:pt x="11797" y="54224"/>
                    <a:pt x="10523" y="52079"/>
                    <a:pt x="9652" y="49800"/>
                  </a:cubicBezTo>
                  <a:cubicBezTo>
                    <a:pt x="7842" y="45309"/>
                    <a:pt x="6099" y="40953"/>
                    <a:pt x="5094" y="36730"/>
                  </a:cubicBezTo>
                  <a:cubicBezTo>
                    <a:pt x="4491" y="34652"/>
                    <a:pt x="3888" y="32575"/>
                    <a:pt x="3418" y="30631"/>
                  </a:cubicBezTo>
                  <a:cubicBezTo>
                    <a:pt x="2949" y="28620"/>
                    <a:pt x="2681" y="26676"/>
                    <a:pt x="2346" y="24800"/>
                  </a:cubicBezTo>
                  <a:cubicBezTo>
                    <a:pt x="1676" y="21113"/>
                    <a:pt x="1072" y="17695"/>
                    <a:pt x="871" y="14679"/>
                  </a:cubicBezTo>
                  <a:cubicBezTo>
                    <a:pt x="603" y="11662"/>
                    <a:pt x="402" y="9048"/>
                    <a:pt x="268" y="6837"/>
                  </a:cubicBezTo>
                  <a:cubicBezTo>
                    <a:pt x="0" y="248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564059" y="3030465"/>
              <a:ext cx="66482" cy="260817"/>
            </a:xfrm>
            <a:custGeom>
              <a:avLst/>
              <a:gdLst/>
              <a:ahLst/>
              <a:cxnLst/>
              <a:rect l="l" t="t" r="r" b="b"/>
              <a:pathLst>
                <a:path w="87133" h="341831" extrusionOk="0">
                  <a:moveTo>
                    <a:pt x="26952" y="347596"/>
                  </a:moveTo>
                  <a:cubicBezTo>
                    <a:pt x="16093" y="347060"/>
                    <a:pt x="15557" y="348132"/>
                    <a:pt x="12675" y="345988"/>
                  </a:cubicBezTo>
                  <a:cubicBezTo>
                    <a:pt x="-14873" y="225274"/>
                    <a:pt x="2353" y="86061"/>
                    <a:pt x="65626" y="0"/>
                  </a:cubicBezTo>
                  <a:cubicBezTo>
                    <a:pt x="118040" y="12199"/>
                    <a:pt x="75143" y="348870"/>
                    <a:pt x="26952" y="347596"/>
                  </a:cubicBezTo>
                  <a:lnTo>
                    <a:pt x="26952" y="3475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563223" y="3051448"/>
              <a:ext cx="541736" cy="229982"/>
            </a:xfrm>
            <a:custGeom>
              <a:avLst/>
              <a:gdLst/>
              <a:ahLst/>
              <a:cxnLst/>
              <a:rect l="l" t="t" r="r" b="b"/>
              <a:pathLst>
                <a:path w="710473" h="301616" extrusionOk="0">
                  <a:moveTo>
                    <a:pt x="36225" y="26790"/>
                  </a:moveTo>
                  <a:lnTo>
                    <a:pt x="78853" y="37917"/>
                  </a:lnTo>
                  <a:cubicBezTo>
                    <a:pt x="199030" y="23908"/>
                    <a:pt x="285628" y="16737"/>
                    <a:pt x="396757" y="1120"/>
                  </a:cubicBezTo>
                  <a:cubicBezTo>
                    <a:pt x="583625" y="-16374"/>
                    <a:pt x="657487" y="175588"/>
                    <a:pt x="713387" y="265335"/>
                  </a:cubicBezTo>
                  <a:lnTo>
                    <a:pt x="407079" y="259236"/>
                  </a:lnTo>
                  <a:lnTo>
                    <a:pt x="405470" y="259236"/>
                  </a:lnTo>
                  <a:lnTo>
                    <a:pt x="344343" y="193618"/>
                  </a:lnTo>
                  <a:cubicBezTo>
                    <a:pt x="308350" y="280684"/>
                    <a:pt x="183145" y="336584"/>
                    <a:pt x="27981" y="283365"/>
                  </a:cubicBezTo>
                  <a:lnTo>
                    <a:pt x="6532" y="284438"/>
                  </a:lnTo>
                  <a:cubicBezTo>
                    <a:pt x="-8280" y="195226"/>
                    <a:pt x="2310" y="102329"/>
                    <a:pt x="36158" y="26858"/>
                  </a:cubicBezTo>
                  <a:lnTo>
                    <a:pt x="36158" y="26858"/>
                  </a:lnTo>
                  <a:close/>
                </a:path>
              </a:pathLst>
            </a:custGeom>
            <a:solidFill>
              <a:srgbClr val="B36F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590319" y="3051397"/>
              <a:ext cx="511072" cy="229982"/>
            </a:xfrm>
            <a:custGeom>
              <a:avLst/>
              <a:gdLst/>
              <a:ahLst/>
              <a:cxnLst/>
              <a:rect l="l" t="t" r="r" b="b"/>
              <a:pathLst>
                <a:path w="670258" h="301616" extrusionOk="0">
                  <a:moveTo>
                    <a:pt x="9224" y="29003"/>
                  </a:moveTo>
                  <a:lnTo>
                    <a:pt x="43341" y="37984"/>
                  </a:lnTo>
                  <a:cubicBezTo>
                    <a:pt x="163518" y="23976"/>
                    <a:pt x="250115" y="16804"/>
                    <a:pt x="361244" y="1187"/>
                  </a:cubicBezTo>
                  <a:cubicBezTo>
                    <a:pt x="548112" y="-16307"/>
                    <a:pt x="616210" y="163926"/>
                    <a:pt x="672043" y="253606"/>
                  </a:cubicBezTo>
                  <a:lnTo>
                    <a:pt x="371566" y="259237"/>
                  </a:lnTo>
                  <a:lnTo>
                    <a:pt x="369957" y="259237"/>
                  </a:lnTo>
                  <a:lnTo>
                    <a:pt x="308830" y="193618"/>
                  </a:lnTo>
                  <a:cubicBezTo>
                    <a:pt x="274915" y="275658"/>
                    <a:pt x="162177" y="329949"/>
                    <a:pt x="19747" y="291543"/>
                  </a:cubicBezTo>
                  <a:cubicBezTo>
                    <a:pt x="-1969" y="202868"/>
                    <a:pt x="-6192" y="111243"/>
                    <a:pt x="9157" y="28936"/>
                  </a:cubicBezTo>
                  <a:lnTo>
                    <a:pt x="9157" y="28936"/>
                  </a:lnTo>
                  <a:close/>
                </a:path>
              </a:pathLst>
            </a:custGeom>
            <a:solidFill>
              <a:srgbClr val="B36F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908753" y="3133003"/>
              <a:ext cx="81825" cy="117623"/>
            </a:xfrm>
            <a:custGeom>
              <a:avLst/>
              <a:gdLst/>
              <a:ahLst/>
              <a:cxnLst/>
              <a:rect l="l" t="t" r="r" b="b"/>
              <a:pathLst>
                <a:path w="107241" h="154159" extrusionOk="0">
                  <a:moveTo>
                    <a:pt x="804" y="0"/>
                  </a:moveTo>
                  <a:cubicBezTo>
                    <a:pt x="804" y="0"/>
                    <a:pt x="8981" y="8646"/>
                    <a:pt x="21180" y="21649"/>
                  </a:cubicBezTo>
                  <a:cubicBezTo>
                    <a:pt x="24196" y="24934"/>
                    <a:pt x="27548" y="28419"/>
                    <a:pt x="31033" y="32172"/>
                  </a:cubicBezTo>
                  <a:cubicBezTo>
                    <a:pt x="34518" y="35859"/>
                    <a:pt x="37735" y="40283"/>
                    <a:pt x="41355" y="44572"/>
                  </a:cubicBezTo>
                  <a:cubicBezTo>
                    <a:pt x="48460" y="53285"/>
                    <a:pt x="55967" y="62535"/>
                    <a:pt x="63540" y="71852"/>
                  </a:cubicBezTo>
                  <a:cubicBezTo>
                    <a:pt x="67093" y="76678"/>
                    <a:pt x="70645" y="81436"/>
                    <a:pt x="74131" y="86195"/>
                  </a:cubicBezTo>
                  <a:cubicBezTo>
                    <a:pt x="77683" y="90887"/>
                    <a:pt x="81101" y="95579"/>
                    <a:pt x="84251" y="100204"/>
                  </a:cubicBezTo>
                  <a:cubicBezTo>
                    <a:pt x="87335" y="104895"/>
                    <a:pt x="90418" y="109319"/>
                    <a:pt x="92764" y="113944"/>
                  </a:cubicBezTo>
                  <a:cubicBezTo>
                    <a:pt x="95177" y="118502"/>
                    <a:pt x="97389" y="122858"/>
                    <a:pt x="99332" y="126880"/>
                  </a:cubicBezTo>
                  <a:cubicBezTo>
                    <a:pt x="107241" y="143033"/>
                    <a:pt x="110995" y="154562"/>
                    <a:pt x="110995" y="154562"/>
                  </a:cubicBezTo>
                  <a:lnTo>
                    <a:pt x="109989" y="155098"/>
                  </a:lnTo>
                  <a:cubicBezTo>
                    <a:pt x="109989" y="155098"/>
                    <a:pt x="101678" y="146183"/>
                    <a:pt x="91356" y="131706"/>
                  </a:cubicBezTo>
                  <a:cubicBezTo>
                    <a:pt x="88742" y="128086"/>
                    <a:pt x="86061" y="124132"/>
                    <a:pt x="83246" y="119909"/>
                  </a:cubicBezTo>
                  <a:cubicBezTo>
                    <a:pt x="80364" y="115754"/>
                    <a:pt x="77147" y="111464"/>
                    <a:pt x="74131" y="106839"/>
                  </a:cubicBezTo>
                  <a:cubicBezTo>
                    <a:pt x="68031" y="97590"/>
                    <a:pt x="62200" y="87268"/>
                    <a:pt x="55967" y="77281"/>
                  </a:cubicBezTo>
                  <a:cubicBezTo>
                    <a:pt x="49197" y="67629"/>
                    <a:pt x="42494" y="57910"/>
                    <a:pt x="36127" y="48862"/>
                  </a:cubicBezTo>
                  <a:cubicBezTo>
                    <a:pt x="32910" y="44371"/>
                    <a:pt x="29961" y="39880"/>
                    <a:pt x="26877" y="35792"/>
                  </a:cubicBezTo>
                  <a:cubicBezTo>
                    <a:pt x="23727" y="31770"/>
                    <a:pt x="20778" y="27950"/>
                    <a:pt x="18097" y="24397"/>
                  </a:cubicBezTo>
                  <a:cubicBezTo>
                    <a:pt x="7239" y="10255"/>
                    <a:pt x="0" y="804"/>
                    <a:pt x="0" y="804"/>
                  </a:cubicBezTo>
                  <a:lnTo>
                    <a:pt x="871" y="6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844315" y="3141901"/>
              <a:ext cx="81825" cy="102281"/>
            </a:xfrm>
            <a:custGeom>
              <a:avLst/>
              <a:gdLst/>
              <a:ahLst/>
              <a:cxnLst/>
              <a:rect l="l" t="t" r="r" b="b"/>
              <a:pathLst>
                <a:path w="107241" h="134051" extrusionOk="0">
                  <a:moveTo>
                    <a:pt x="1005" y="0"/>
                  </a:moveTo>
                  <a:cubicBezTo>
                    <a:pt x="1005" y="0"/>
                    <a:pt x="3150" y="1810"/>
                    <a:pt x="6904" y="5027"/>
                  </a:cubicBezTo>
                  <a:cubicBezTo>
                    <a:pt x="8780" y="6635"/>
                    <a:pt x="11059" y="8579"/>
                    <a:pt x="13673" y="10791"/>
                  </a:cubicBezTo>
                  <a:cubicBezTo>
                    <a:pt x="16287" y="13070"/>
                    <a:pt x="19236" y="15483"/>
                    <a:pt x="22320" y="18432"/>
                  </a:cubicBezTo>
                  <a:cubicBezTo>
                    <a:pt x="25470" y="21314"/>
                    <a:pt x="28821" y="24398"/>
                    <a:pt x="32440" y="27682"/>
                  </a:cubicBezTo>
                  <a:cubicBezTo>
                    <a:pt x="36127" y="30899"/>
                    <a:pt x="39612" y="34652"/>
                    <a:pt x="43366" y="38406"/>
                  </a:cubicBezTo>
                  <a:cubicBezTo>
                    <a:pt x="47119" y="42159"/>
                    <a:pt x="51074" y="46047"/>
                    <a:pt x="54693" y="50202"/>
                  </a:cubicBezTo>
                  <a:cubicBezTo>
                    <a:pt x="58447" y="54358"/>
                    <a:pt x="62334" y="58514"/>
                    <a:pt x="66020" y="62803"/>
                  </a:cubicBezTo>
                  <a:cubicBezTo>
                    <a:pt x="69707" y="67160"/>
                    <a:pt x="73393" y="71517"/>
                    <a:pt x="76946" y="75806"/>
                  </a:cubicBezTo>
                  <a:cubicBezTo>
                    <a:pt x="80565" y="80096"/>
                    <a:pt x="83849" y="84520"/>
                    <a:pt x="86933" y="88809"/>
                  </a:cubicBezTo>
                  <a:cubicBezTo>
                    <a:pt x="90016" y="93166"/>
                    <a:pt x="92831" y="97456"/>
                    <a:pt x="95177" y="101745"/>
                  </a:cubicBezTo>
                  <a:cubicBezTo>
                    <a:pt x="97657" y="105968"/>
                    <a:pt x="99869" y="109989"/>
                    <a:pt x="101879" y="113743"/>
                  </a:cubicBezTo>
                  <a:cubicBezTo>
                    <a:pt x="103890" y="117496"/>
                    <a:pt x="105432" y="121049"/>
                    <a:pt x="106906" y="124199"/>
                  </a:cubicBezTo>
                  <a:cubicBezTo>
                    <a:pt x="108314" y="127349"/>
                    <a:pt x="109520" y="130164"/>
                    <a:pt x="110459" y="132443"/>
                  </a:cubicBezTo>
                  <a:cubicBezTo>
                    <a:pt x="112335" y="137068"/>
                    <a:pt x="113207" y="139816"/>
                    <a:pt x="113207" y="139816"/>
                  </a:cubicBezTo>
                  <a:lnTo>
                    <a:pt x="112201" y="140419"/>
                  </a:lnTo>
                  <a:cubicBezTo>
                    <a:pt x="112201" y="140419"/>
                    <a:pt x="110124" y="138408"/>
                    <a:pt x="106839" y="134655"/>
                  </a:cubicBezTo>
                  <a:cubicBezTo>
                    <a:pt x="103488" y="130969"/>
                    <a:pt x="99131" y="125405"/>
                    <a:pt x="93903" y="118770"/>
                  </a:cubicBezTo>
                  <a:cubicBezTo>
                    <a:pt x="91289" y="115486"/>
                    <a:pt x="88541" y="111866"/>
                    <a:pt x="85659" y="107979"/>
                  </a:cubicBezTo>
                  <a:cubicBezTo>
                    <a:pt x="84184" y="106035"/>
                    <a:pt x="82777" y="104024"/>
                    <a:pt x="81369" y="102013"/>
                  </a:cubicBezTo>
                  <a:cubicBezTo>
                    <a:pt x="79828" y="100003"/>
                    <a:pt x="78420" y="97925"/>
                    <a:pt x="76879" y="95780"/>
                  </a:cubicBezTo>
                  <a:cubicBezTo>
                    <a:pt x="73863" y="91490"/>
                    <a:pt x="71047" y="86865"/>
                    <a:pt x="68031" y="82308"/>
                  </a:cubicBezTo>
                  <a:cubicBezTo>
                    <a:pt x="64881" y="77817"/>
                    <a:pt x="61731" y="73192"/>
                    <a:pt x="58581" y="68634"/>
                  </a:cubicBezTo>
                  <a:cubicBezTo>
                    <a:pt x="55296" y="64144"/>
                    <a:pt x="51811" y="59787"/>
                    <a:pt x="48460" y="55430"/>
                  </a:cubicBezTo>
                  <a:cubicBezTo>
                    <a:pt x="45175" y="51007"/>
                    <a:pt x="41556" y="46985"/>
                    <a:pt x="38205" y="42964"/>
                  </a:cubicBezTo>
                  <a:cubicBezTo>
                    <a:pt x="34786" y="38942"/>
                    <a:pt x="31569" y="35055"/>
                    <a:pt x="28285" y="31502"/>
                  </a:cubicBezTo>
                  <a:cubicBezTo>
                    <a:pt x="25068" y="27883"/>
                    <a:pt x="22052" y="24531"/>
                    <a:pt x="19236" y="21381"/>
                  </a:cubicBezTo>
                  <a:cubicBezTo>
                    <a:pt x="16488" y="18231"/>
                    <a:pt x="13740" y="15483"/>
                    <a:pt x="11394" y="12936"/>
                  </a:cubicBezTo>
                  <a:cubicBezTo>
                    <a:pt x="9049" y="10456"/>
                    <a:pt x="6971" y="8244"/>
                    <a:pt x="5295" y="6502"/>
                  </a:cubicBezTo>
                  <a:cubicBezTo>
                    <a:pt x="1944" y="2882"/>
                    <a:pt x="0" y="871"/>
                    <a:pt x="0" y="871"/>
                  </a:cubicBezTo>
                  <a:lnTo>
                    <a:pt x="8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959024" y="3122059"/>
              <a:ext cx="71597" cy="102281"/>
            </a:xfrm>
            <a:custGeom>
              <a:avLst/>
              <a:gdLst/>
              <a:ahLst/>
              <a:cxnLst/>
              <a:rect l="l" t="t" r="r" b="b"/>
              <a:pathLst>
                <a:path w="93836" h="134051" extrusionOk="0">
                  <a:moveTo>
                    <a:pt x="1072" y="67"/>
                  </a:moveTo>
                  <a:cubicBezTo>
                    <a:pt x="1072" y="67"/>
                    <a:pt x="8378" y="7507"/>
                    <a:pt x="19169" y="18901"/>
                  </a:cubicBezTo>
                  <a:cubicBezTo>
                    <a:pt x="21850" y="21717"/>
                    <a:pt x="24800" y="24800"/>
                    <a:pt x="27883" y="28017"/>
                  </a:cubicBezTo>
                  <a:cubicBezTo>
                    <a:pt x="30966" y="31301"/>
                    <a:pt x="33915" y="35055"/>
                    <a:pt x="37065" y="38741"/>
                  </a:cubicBezTo>
                  <a:cubicBezTo>
                    <a:pt x="43366" y="46315"/>
                    <a:pt x="50135" y="54358"/>
                    <a:pt x="56905" y="62401"/>
                  </a:cubicBezTo>
                  <a:cubicBezTo>
                    <a:pt x="60122" y="66557"/>
                    <a:pt x="63339" y="70712"/>
                    <a:pt x="66490" y="74801"/>
                  </a:cubicBezTo>
                  <a:cubicBezTo>
                    <a:pt x="69707" y="78822"/>
                    <a:pt x="72790" y="82911"/>
                    <a:pt x="75672" y="86866"/>
                  </a:cubicBezTo>
                  <a:cubicBezTo>
                    <a:pt x="78420" y="90954"/>
                    <a:pt x="81235" y="94775"/>
                    <a:pt x="83313" y="98796"/>
                  </a:cubicBezTo>
                  <a:cubicBezTo>
                    <a:pt x="85525" y="102751"/>
                    <a:pt x="87536" y="106504"/>
                    <a:pt x="89278" y="110057"/>
                  </a:cubicBezTo>
                  <a:cubicBezTo>
                    <a:pt x="96450" y="124132"/>
                    <a:pt x="99734" y="134320"/>
                    <a:pt x="99734" y="134320"/>
                  </a:cubicBezTo>
                  <a:lnTo>
                    <a:pt x="98729" y="134923"/>
                  </a:lnTo>
                  <a:cubicBezTo>
                    <a:pt x="98729" y="134923"/>
                    <a:pt x="90887" y="127416"/>
                    <a:pt x="81369" y="115083"/>
                  </a:cubicBezTo>
                  <a:cubicBezTo>
                    <a:pt x="78956" y="112000"/>
                    <a:pt x="76409" y="108649"/>
                    <a:pt x="73862" y="104962"/>
                  </a:cubicBezTo>
                  <a:cubicBezTo>
                    <a:pt x="71248" y="101343"/>
                    <a:pt x="68366" y="97657"/>
                    <a:pt x="65618" y="93635"/>
                  </a:cubicBezTo>
                  <a:cubicBezTo>
                    <a:pt x="62870" y="89614"/>
                    <a:pt x="60189" y="85391"/>
                    <a:pt x="57575" y="81034"/>
                  </a:cubicBezTo>
                  <a:cubicBezTo>
                    <a:pt x="54894" y="76678"/>
                    <a:pt x="52146" y="72254"/>
                    <a:pt x="49331" y="67897"/>
                  </a:cubicBezTo>
                  <a:cubicBezTo>
                    <a:pt x="43366" y="59452"/>
                    <a:pt x="37400" y="50940"/>
                    <a:pt x="31770" y="43031"/>
                  </a:cubicBezTo>
                  <a:cubicBezTo>
                    <a:pt x="28955" y="39076"/>
                    <a:pt x="26274" y="35189"/>
                    <a:pt x="23593" y="31569"/>
                  </a:cubicBezTo>
                  <a:cubicBezTo>
                    <a:pt x="20845" y="28017"/>
                    <a:pt x="18298" y="24666"/>
                    <a:pt x="15885" y="21515"/>
                  </a:cubicBezTo>
                  <a:cubicBezTo>
                    <a:pt x="6300" y="9116"/>
                    <a:pt x="0" y="737"/>
                    <a:pt x="0" y="737"/>
                  </a:cubicBezTo>
                  <a:lnTo>
                    <a:pt x="8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2097666" y="2786320"/>
              <a:ext cx="1073251" cy="505961"/>
            </a:xfrm>
            <a:custGeom>
              <a:avLst/>
              <a:gdLst/>
              <a:ahLst/>
              <a:cxnLst/>
              <a:rect l="l" t="t" r="r" b="b"/>
              <a:pathLst>
                <a:path w="1407542" h="663555" extrusionOk="0">
                  <a:moveTo>
                    <a:pt x="0" y="668650"/>
                  </a:moveTo>
                  <a:lnTo>
                    <a:pt x="1054652" y="668650"/>
                  </a:lnTo>
                  <a:lnTo>
                    <a:pt x="1412033" y="0"/>
                  </a:lnTo>
                  <a:lnTo>
                    <a:pt x="364755" y="8177"/>
                  </a:lnTo>
                  <a:lnTo>
                    <a:pt x="0" y="6686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064931" y="2421993"/>
              <a:ext cx="546847" cy="603064"/>
            </a:xfrm>
            <a:custGeom>
              <a:avLst/>
              <a:gdLst/>
              <a:ahLst/>
              <a:cxnLst/>
              <a:rect l="l" t="t" r="r" b="b"/>
              <a:pathLst>
                <a:path w="717176" h="790904" extrusionOk="0">
                  <a:moveTo>
                    <a:pt x="602830" y="767111"/>
                  </a:moveTo>
                  <a:cubicBezTo>
                    <a:pt x="331778" y="685607"/>
                    <a:pt x="298332" y="496728"/>
                    <a:pt x="315424" y="274605"/>
                  </a:cubicBezTo>
                  <a:lnTo>
                    <a:pt x="352087" y="0"/>
                  </a:lnTo>
                  <a:lnTo>
                    <a:pt x="204161" y="686277"/>
                  </a:lnTo>
                  <a:lnTo>
                    <a:pt x="0" y="694924"/>
                  </a:lnTo>
                  <a:lnTo>
                    <a:pt x="221990" y="722404"/>
                  </a:lnTo>
                  <a:lnTo>
                    <a:pt x="722405" y="795262"/>
                  </a:lnTo>
                  <a:lnTo>
                    <a:pt x="602830" y="767178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2623000" y="2961749"/>
              <a:ext cx="148307" cy="153422"/>
            </a:xfrm>
            <a:custGeom>
              <a:avLst/>
              <a:gdLst/>
              <a:ahLst/>
              <a:cxnLst/>
              <a:rect l="l" t="t" r="r" b="b"/>
              <a:pathLst>
                <a:path w="194374" h="201077" extrusionOk="0">
                  <a:moveTo>
                    <a:pt x="37313" y="189394"/>
                  </a:moveTo>
                  <a:cubicBezTo>
                    <a:pt x="-5852" y="157088"/>
                    <a:pt x="-12487" y="92475"/>
                    <a:pt x="22232" y="45087"/>
                  </a:cubicBezTo>
                  <a:cubicBezTo>
                    <a:pt x="56885" y="-2032"/>
                    <a:pt x="119889" y="-14230"/>
                    <a:pt x="163053" y="18076"/>
                  </a:cubicBezTo>
                  <a:cubicBezTo>
                    <a:pt x="205950" y="50383"/>
                    <a:pt x="212854" y="114995"/>
                    <a:pt x="177866" y="162316"/>
                  </a:cubicBezTo>
                  <a:cubicBezTo>
                    <a:pt x="143214" y="209435"/>
                    <a:pt x="80209" y="221633"/>
                    <a:pt x="37313" y="189327"/>
                  </a:cubicBezTo>
                  <a:lnTo>
                    <a:pt x="37313" y="189327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2623000" y="2961750"/>
              <a:ext cx="132879" cy="148210"/>
            </a:xfrm>
            <a:custGeom>
              <a:avLst/>
              <a:gdLst/>
              <a:ahLst/>
              <a:cxnLst/>
              <a:rect l="l" t="t" r="r" b="b"/>
              <a:pathLst>
                <a:path w="174267" h="194374" extrusionOk="0">
                  <a:moveTo>
                    <a:pt x="37313" y="189391"/>
                  </a:moveTo>
                  <a:cubicBezTo>
                    <a:pt x="-5852" y="157085"/>
                    <a:pt x="-12487" y="92472"/>
                    <a:pt x="22232" y="45353"/>
                  </a:cubicBezTo>
                  <a:cubicBezTo>
                    <a:pt x="47099" y="11237"/>
                    <a:pt x="86845" y="-4648"/>
                    <a:pt x="123106" y="1183"/>
                  </a:cubicBezTo>
                  <a:cubicBezTo>
                    <a:pt x="129205" y="3797"/>
                    <a:pt x="135037" y="7282"/>
                    <a:pt x="140600" y="11505"/>
                  </a:cubicBezTo>
                  <a:cubicBezTo>
                    <a:pt x="183496" y="43811"/>
                    <a:pt x="190132" y="108424"/>
                    <a:pt x="155412" y="155476"/>
                  </a:cubicBezTo>
                  <a:cubicBezTo>
                    <a:pt x="130546" y="189660"/>
                    <a:pt x="91068" y="205478"/>
                    <a:pt x="54807" y="199713"/>
                  </a:cubicBezTo>
                  <a:cubicBezTo>
                    <a:pt x="48707" y="197032"/>
                    <a:pt x="42876" y="193614"/>
                    <a:pt x="37313" y="189391"/>
                  </a:cubicBezTo>
                  <a:lnTo>
                    <a:pt x="37313" y="189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390697" y="2490624"/>
              <a:ext cx="225019" cy="46026"/>
            </a:xfrm>
            <a:custGeom>
              <a:avLst/>
              <a:gdLst/>
              <a:ahLst/>
              <a:cxnLst/>
              <a:rect l="l" t="t" r="r" b="b"/>
              <a:pathLst>
                <a:path w="294913" h="60323" extrusionOk="0">
                  <a:moveTo>
                    <a:pt x="0" y="0"/>
                  </a:moveTo>
                  <a:lnTo>
                    <a:pt x="295718" y="0"/>
                  </a:lnTo>
                  <a:lnTo>
                    <a:pt x="295718" y="65953"/>
                  </a:lnTo>
                  <a:lnTo>
                    <a:pt x="0" y="6595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695496" y="2237324"/>
              <a:ext cx="148307" cy="102281"/>
            </a:xfrm>
            <a:custGeom>
              <a:avLst/>
              <a:gdLst/>
              <a:ahLst/>
              <a:cxnLst/>
              <a:rect l="l" t="t" r="r" b="b"/>
              <a:pathLst>
                <a:path w="194374" h="134051" extrusionOk="0">
                  <a:moveTo>
                    <a:pt x="0" y="139749"/>
                  </a:moveTo>
                  <a:lnTo>
                    <a:pt x="94707" y="30564"/>
                  </a:lnTo>
                  <a:lnTo>
                    <a:pt x="196453" y="83380"/>
                  </a:lnTo>
                  <a:lnTo>
                    <a:pt x="92965" y="0"/>
                  </a:lnTo>
                  <a:lnTo>
                    <a:pt x="0" y="139749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3436380" y="3166451"/>
              <a:ext cx="224871" cy="123462"/>
            </a:xfrm>
            <a:custGeom>
              <a:avLst/>
              <a:gdLst/>
              <a:ahLst/>
              <a:cxnLst/>
              <a:rect l="l" t="t" r="r" b="b"/>
              <a:pathLst>
                <a:path w="294913" h="160862" extrusionOk="0">
                  <a:moveTo>
                    <a:pt x="0" y="0"/>
                  </a:moveTo>
                  <a:lnTo>
                    <a:pt x="236937" y="0"/>
                  </a:lnTo>
                  <a:cubicBezTo>
                    <a:pt x="271321" y="0"/>
                    <a:pt x="299673" y="37601"/>
                    <a:pt x="299673" y="83648"/>
                  </a:cubicBezTo>
                  <a:lnTo>
                    <a:pt x="299673" y="83648"/>
                  </a:lnTo>
                  <a:cubicBezTo>
                    <a:pt x="299673" y="129695"/>
                    <a:pt x="271321" y="167296"/>
                    <a:pt x="236937" y="167296"/>
                  </a:cubicBezTo>
                  <a:lnTo>
                    <a:pt x="2413" y="167296"/>
                  </a:lnTo>
                  <a:cubicBezTo>
                    <a:pt x="78890" y="159857"/>
                    <a:pt x="78688" y="341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2983925" y="3190150"/>
              <a:ext cx="470186" cy="76711"/>
            </a:xfrm>
            <a:custGeom>
              <a:avLst/>
              <a:gdLst/>
              <a:ahLst/>
              <a:cxnLst/>
              <a:rect l="l" t="t" r="r" b="b"/>
              <a:pathLst>
                <a:path w="616637" h="93836" extrusionOk="0">
                  <a:moveTo>
                    <a:pt x="0" y="99332"/>
                  </a:moveTo>
                  <a:lnTo>
                    <a:pt x="583192" y="98796"/>
                  </a:lnTo>
                  <a:cubicBezTo>
                    <a:pt x="603031" y="98796"/>
                    <a:pt x="619453" y="76007"/>
                    <a:pt x="619453" y="48996"/>
                  </a:cubicBezTo>
                  <a:lnTo>
                    <a:pt x="619453" y="48996"/>
                  </a:lnTo>
                  <a:cubicBezTo>
                    <a:pt x="619453" y="22252"/>
                    <a:pt x="603031" y="0"/>
                    <a:pt x="583192" y="0"/>
                  </a:cubicBezTo>
                  <a:lnTo>
                    <a:pt x="536" y="0"/>
                  </a:lnTo>
                  <a:cubicBezTo>
                    <a:pt x="9786" y="31770"/>
                    <a:pt x="9518" y="67495"/>
                    <a:pt x="0" y="99265"/>
                  </a:cubicBezTo>
                  <a:lnTo>
                    <a:pt x="0" y="992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028121" y="3212322"/>
              <a:ext cx="373327" cy="5036"/>
            </a:xfrm>
            <a:custGeom>
              <a:avLst/>
              <a:gdLst/>
              <a:ahLst/>
              <a:cxnLst/>
              <a:rect l="l" t="t" r="r" b="b"/>
              <a:pathLst>
                <a:path w="489288" h="120000" extrusionOk="0">
                  <a:moveTo>
                    <a:pt x="0" y="5997"/>
                  </a:moveTo>
                  <a:lnTo>
                    <a:pt x="4915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3028121" y="3230835"/>
              <a:ext cx="373327" cy="5036"/>
            </a:xfrm>
            <a:custGeom>
              <a:avLst/>
              <a:gdLst/>
              <a:ahLst/>
              <a:cxnLst/>
              <a:rect l="l" t="t" r="r" b="b"/>
              <a:pathLst>
                <a:path w="489288" h="120000" extrusionOk="0">
                  <a:moveTo>
                    <a:pt x="0" y="5997"/>
                  </a:moveTo>
                  <a:lnTo>
                    <a:pt x="4915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3028121" y="3248632"/>
              <a:ext cx="373327" cy="5036"/>
            </a:xfrm>
            <a:custGeom>
              <a:avLst/>
              <a:gdLst/>
              <a:ahLst/>
              <a:cxnLst/>
              <a:rect l="l" t="t" r="r" b="b"/>
              <a:pathLst>
                <a:path w="489288" h="120000" extrusionOk="0">
                  <a:moveTo>
                    <a:pt x="0" y="5997"/>
                  </a:moveTo>
                  <a:lnTo>
                    <a:pt x="4915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3026638" y="3210839"/>
              <a:ext cx="373082" cy="5100"/>
            </a:xfrm>
            <a:custGeom>
              <a:avLst/>
              <a:gdLst/>
              <a:ahLst/>
              <a:cxnLst/>
              <a:rect l="l" t="t" r="r" b="b"/>
              <a:pathLst>
                <a:path w="489288" h="120000" extrusionOk="0">
                  <a:moveTo>
                    <a:pt x="1944" y="75602"/>
                  </a:moveTo>
                  <a:cubicBezTo>
                    <a:pt x="871" y="75602"/>
                    <a:pt x="0" y="59991"/>
                    <a:pt x="0" y="40800"/>
                  </a:cubicBezTo>
                  <a:cubicBezTo>
                    <a:pt x="0" y="21590"/>
                    <a:pt x="871" y="5997"/>
                    <a:pt x="1944" y="5997"/>
                  </a:cubicBezTo>
                  <a:lnTo>
                    <a:pt x="493444" y="0"/>
                  </a:lnTo>
                  <a:lnTo>
                    <a:pt x="493444" y="0"/>
                  </a:lnTo>
                  <a:cubicBezTo>
                    <a:pt x="494517" y="0"/>
                    <a:pt x="495388" y="15593"/>
                    <a:pt x="495388" y="34802"/>
                  </a:cubicBezTo>
                  <a:cubicBezTo>
                    <a:pt x="495388" y="53994"/>
                    <a:pt x="494517" y="69587"/>
                    <a:pt x="493444" y="69587"/>
                  </a:cubicBezTo>
                  <a:lnTo>
                    <a:pt x="1944" y="75602"/>
                  </a:lnTo>
                  <a:lnTo>
                    <a:pt x="1944" y="75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026638" y="3229352"/>
              <a:ext cx="373082" cy="5100"/>
            </a:xfrm>
            <a:custGeom>
              <a:avLst/>
              <a:gdLst/>
              <a:ahLst/>
              <a:cxnLst/>
              <a:rect l="l" t="t" r="r" b="b"/>
              <a:pathLst>
                <a:path w="489288" h="120000" extrusionOk="0">
                  <a:moveTo>
                    <a:pt x="1944" y="75602"/>
                  </a:moveTo>
                  <a:cubicBezTo>
                    <a:pt x="871" y="75602"/>
                    <a:pt x="0" y="59991"/>
                    <a:pt x="0" y="40800"/>
                  </a:cubicBezTo>
                  <a:cubicBezTo>
                    <a:pt x="0" y="21590"/>
                    <a:pt x="871" y="5997"/>
                    <a:pt x="1944" y="5997"/>
                  </a:cubicBezTo>
                  <a:lnTo>
                    <a:pt x="493444" y="0"/>
                  </a:lnTo>
                  <a:lnTo>
                    <a:pt x="493444" y="0"/>
                  </a:lnTo>
                  <a:cubicBezTo>
                    <a:pt x="494517" y="0"/>
                    <a:pt x="495388" y="15593"/>
                    <a:pt x="495388" y="34802"/>
                  </a:cubicBezTo>
                  <a:cubicBezTo>
                    <a:pt x="495388" y="53994"/>
                    <a:pt x="494517" y="69587"/>
                    <a:pt x="493444" y="69587"/>
                  </a:cubicBezTo>
                  <a:lnTo>
                    <a:pt x="1944" y="75602"/>
                  </a:lnTo>
                  <a:lnTo>
                    <a:pt x="1944" y="75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3026638" y="3247149"/>
              <a:ext cx="373082" cy="5100"/>
            </a:xfrm>
            <a:custGeom>
              <a:avLst/>
              <a:gdLst/>
              <a:ahLst/>
              <a:cxnLst/>
              <a:rect l="l" t="t" r="r" b="b"/>
              <a:pathLst>
                <a:path w="489288" h="120000" extrusionOk="0">
                  <a:moveTo>
                    <a:pt x="1944" y="75584"/>
                  </a:moveTo>
                  <a:cubicBezTo>
                    <a:pt x="871" y="75584"/>
                    <a:pt x="0" y="59991"/>
                    <a:pt x="0" y="40800"/>
                  </a:cubicBezTo>
                  <a:cubicBezTo>
                    <a:pt x="0" y="21590"/>
                    <a:pt x="871" y="5997"/>
                    <a:pt x="1944" y="5997"/>
                  </a:cubicBezTo>
                  <a:lnTo>
                    <a:pt x="493444" y="0"/>
                  </a:lnTo>
                  <a:lnTo>
                    <a:pt x="493444" y="0"/>
                  </a:lnTo>
                  <a:cubicBezTo>
                    <a:pt x="494517" y="0"/>
                    <a:pt x="495388" y="15593"/>
                    <a:pt x="495388" y="34802"/>
                  </a:cubicBezTo>
                  <a:cubicBezTo>
                    <a:pt x="495388" y="53994"/>
                    <a:pt x="494517" y="69587"/>
                    <a:pt x="493444" y="69587"/>
                  </a:cubicBezTo>
                  <a:lnTo>
                    <a:pt x="1944" y="75584"/>
                  </a:lnTo>
                  <a:lnTo>
                    <a:pt x="1944" y="75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2696320" y="2517933"/>
              <a:ext cx="173878" cy="107395"/>
            </a:xfrm>
            <a:custGeom>
              <a:avLst/>
              <a:gdLst/>
              <a:ahLst/>
              <a:cxnLst/>
              <a:rect l="l" t="t" r="r" b="b"/>
              <a:pathLst>
                <a:path w="227887" h="140754" extrusionOk="0">
                  <a:moveTo>
                    <a:pt x="0" y="146854"/>
                  </a:moveTo>
                  <a:cubicBezTo>
                    <a:pt x="0" y="146854"/>
                    <a:pt x="14277" y="137135"/>
                    <a:pt x="35658" y="122523"/>
                  </a:cubicBezTo>
                  <a:cubicBezTo>
                    <a:pt x="46248" y="115150"/>
                    <a:pt x="58648" y="106571"/>
                    <a:pt x="71919" y="97389"/>
                  </a:cubicBezTo>
                  <a:cubicBezTo>
                    <a:pt x="78487" y="92764"/>
                    <a:pt x="85324" y="87938"/>
                    <a:pt x="92295" y="83045"/>
                  </a:cubicBezTo>
                  <a:cubicBezTo>
                    <a:pt x="99198" y="78152"/>
                    <a:pt x="106236" y="73125"/>
                    <a:pt x="113207" y="68165"/>
                  </a:cubicBezTo>
                  <a:cubicBezTo>
                    <a:pt x="120244" y="63205"/>
                    <a:pt x="127282" y="58178"/>
                    <a:pt x="134186" y="53286"/>
                  </a:cubicBezTo>
                  <a:cubicBezTo>
                    <a:pt x="141090" y="48326"/>
                    <a:pt x="147993" y="43567"/>
                    <a:pt x="154629" y="38942"/>
                  </a:cubicBezTo>
                  <a:cubicBezTo>
                    <a:pt x="167900" y="29692"/>
                    <a:pt x="180501" y="21247"/>
                    <a:pt x="191761" y="14679"/>
                  </a:cubicBezTo>
                  <a:cubicBezTo>
                    <a:pt x="202954" y="8043"/>
                    <a:pt x="212941" y="3351"/>
                    <a:pt x="220314" y="1340"/>
                  </a:cubicBezTo>
                  <a:cubicBezTo>
                    <a:pt x="224000" y="201"/>
                    <a:pt x="227084" y="67"/>
                    <a:pt x="229094" y="0"/>
                  </a:cubicBezTo>
                  <a:cubicBezTo>
                    <a:pt x="231172" y="134"/>
                    <a:pt x="232178" y="268"/>
                    <a:pt x="232178" y="268"/>
                  </a:cubicBezTo>
                  <a:cubicBezTo>
                    <a:pt x="232178" y="268"/>
                    <a:pt x="231105" y="268"/>
                    <a:pt x="229094" y="402"/>
                  </a:cubicBezTo>
                  <a:cubicBezTo>
                    <a:pt x="227084" y="737"/>
                    <a:pt x="224269" y="1340"/>
                    <a:pt x="220783" y="2748"/>
                  </a:cubicBezTo>
                  <a:cubicBezTo>
                    <a:pt x="217298" y="4089"/>
                    <a:pt x="213276" y="6099"/>
                    <a:pt x="208786" y="8847"/>
                  </a:cubicBezTo>
                  <a:cubicBezTo>
                    <a:pt x="204295" y="11528"/>
                    <a:pt x="199402" y="14746"/>
                    <a:pt x="194107" y="18432"/>
                  </a:cubicBezTo>
                  <a:cubicBezTo>
                    <a:pt x="183584" y="25805"/>
                    <a:pt x="171519" y="34853"/>
                    <a:pt x="158583" y="44505"/>
                  </a:cubicBezTo>
                  <a:cubicBezTo>
                    <a:pt x="152082" y="49331"/>
                    <a:pt x="145446" y="54425"/>
                    <a:pt x="138543" y="59385"/>
                  </a:cubicBezTo>
                  <a:cubicBezTo>
                    <a:pt x="131639" y="64412"/>
                    <a:pt x="124668" y="69439"/>
                    <a:pt x="117697" y="74533"/>
                  </a:cubicBezTo>
                  <a:cubicBezTo>
                    <a:pt x="110593" y="79493"/>
                    <a:pt x="103488" y="84386"/>
                    <a:pt x="96517" y="89278"/>
                  </a:cubicBezTo>
                  <a:cubicBezTo>
                    <a:pt x="89547" y="94104"/>
                    <a:pt x="82509" y="98662"/>
                    <a:pt x="75739" y="103153"/>
                  </a:cubicBezTo>
                  <a:cubicBezTo>
                    <a:pt x="62133" y="112000"/>
                    <a:pt x="49264" y="119909"/>
                    <a:pt x="38004" y="126411"/>
                  </a:cubicBezTo>
                  <a:cubicBezTo>
                    <a:pt x="26810" y="132979"/>
                    <a:pt x="17226" y="138006"/>
                    <a:pt x="10590" y="141559"/>
                  </a:cubicBezTo>
                  <a:cubicBezTo>
                    <a:pt x="3888" y="145044"/>
                    <a:pt x="0" y="146988"/>
                    <a:pt x="0" y="1469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2598795" y="2580427"/>
              <a:ext cx="230133" cy="112509"/>
            </a:xfrm>
            <a:custGeom>
              <a:avLst/>
              <a:gdLst/>
              <a:ahLst/>
              <a:cxnLst/>
              <a:rect l="l" t="t" r="r" b="b"/>
              <a:pathLst>
                <a:path w="301616" h="147456" extrusionOk="0">
                  <a:moveTo>
                    <a:pt x="0" y="153891"/>
                  </a:moveTo>
                  <a:cubicBezTo>
                    <a:pt x="0" y="153891"/>
                    <a:pt x="5094" y="152149"/>
                    <a:pt x="14142" y="149200"/>
                  </a:cubicBezTo>
                  <a:cubicBezTo>
                    <a:pt x="18633" y="147792"/>
                    <a:pt x="24129" y="146049"/>
                    <a:pt x="30430" y="144039"/>
                  </a:cubicBezTo>
                  <a:cubicBezTo>
                    <a:pt x="36730" y="142095"/>
                    <a:pt x="43701" y="139615"/>
                    <a:pt x="51409" y="137001"/>
                  </a:cubicBezTo>
                  <a:cubicBezTo>
                    <a:pt x="59050" y="134320"/>
                    <a:pt x="67361" y="131706"/>
                    <a:pt x="76074" y="128489"/>
                  </a:cubicBezTo>
                  <a:cubicBezTo>
                    <a:pt x="84788" y="125271"/>
                    <a:pt x="93903" y="121920"/>
                    <a:pt x="103354" y="118368"/>
                  </a:cubicBezTo>
                  <a:cubicBezTo>
                    <a:pt x="112670" y="114547"/>
                    <a:pt x="122322" y="110593"/>
                    <a:pt x="132108" y="106638"/>
                  </a:cubicBezTo>
                  <a:cubicBezTo>
                    <a:pt x="136934" y="104493"/>
                    <a:pt x="141827" y="102349"/>
                    <a:pt x="146719" y="100137"/>
                  </a:cubicBezTo>
                  <a:lnTo>
                    <a:pt x="154025" y="96852"/>
                  </a:lnTo>
                  <a:lnTo>
                    <a:pt x="161197" y="93233"/>
                  </a:lnTo>
                  <a:cubicBezTo>
                    <a:pt x="166023" y="90887"/>
                    <a:pt x="170849" y="88541"/>
                    <a:pt x="175608" y="86128"/>
                  </a:cubicBezTo>
                  <a:cubicBezTo>
                    <a:pt x="180299" y="83581"/>
                    <a:pt x="184991" y="81034"/>
                    <a:pt x="189616" y="78487"/>
                  </a:cubicBezTo>
                  <a:cubicBezTo>
                    <a:pt x="194308" y="76074"/>
                    <a:pt x="198664" y="73192"/>
                    <a:pt x="203155" y="70578"/>
                  </a:cubicBezTo>
                  <a:cubicBezTo>
                    <a:pt x="205367" y="69238"/>
                    <a:pt x="207579" y="67964"/>
                    <a:pt x="209791" y="66624"/>
                  </a:cubicBezTo>
                  <a:cubicBezTo>
                    <a:pt x="211936" y="65216"/>
                    <a:pt x="214081" y="63876"/>
                    <a:pt x="216158" y="62468"/>
                  </a:cubicBezTo>
                  <a:cubicBezTo>
                    <a:pt x="224603" y="57039"/>
                    <a:pt x="232580" y="51476"/>
                    <a:pt x="240086" y="46114"/>
                  </a:cubicBezTo>
                  <a:cubicBezTo>
                    <a:pt x="247526" y="40618"/>
                    <a:pt x="254564" y="35390"/>
                    <a:pt x="260999" y="30497"/>
                  </a:cubicBezTo>
                  <a:cubicBezTo>
                    <a:pt x="267433" y="25604"/>
                    <a:pt x="273398" y="21113"/>
                    <a:pt x="278827" y="17293"/>
                  </a:cubicBezTo>
                  <a:cubicBezTo>
                    <a:pt x="284122" y="13338"/>
                    <a:pt x="289015" y="10255"/>
                    <a:pt x="292970" y="7574"/>
                  </a:cubicBezTo>
                  <a:cubicBezTo>
                    <a:pt x="296924" y="4960"/>
                    <a:pt x="300276" y="3284"/>
                    <a:pt x="302421" y="1944"/>
                  </a:cubicBezTo>
                  <a:cubicBezTo>
                    <a:pt x="304632" y="670"/>
                    <a:pt x="305772" y="0"/>
                    <a:pt x="305772" y="0"/>
                  </a:cubicBezTo>
                  <a:cubicBezTo>
                    <a:pt x="305772" y="0"/>
                    <a:pt x="304699" y="804"/>
                    <a:pt x="302622" y="2279"/>
                  </a:cubicBezTo>
                  <a:cubicBezTo>
                    <a:pt x="300611" y="3821"/>
                    <a:pt x="297528" y="5965"/>
                    <a:pt x="293841" y="8781"/>
                  </a:cubicBezTo>
                  <a:cubicBezTo>
                    <a:pt x="290155" y="11730"/>
                    <a:pt x="285597" y="15215"/>
                    <a:pt x="280637" y="19505"/>
                  </a:cubicBezTo>
                  <a:cubicBezTo>
                    <a:pt x="275677" y="23794"/>
                    <a:pt x="269980" y="28620"/>
                    <a:pt x="263881" y="33915"/>
                  </a:cubicBezTo>
                  <a:cubicBezTo>
                    <a:pt x="260797" y="36529"/>
                    <a:pt x="257580" y="39277"/>
                    <a:pt x="254229" y="42159"/>
                  </a:cubicBezTo>
                  <a:cubicBezTo>
                    <a:pt x="250811" y="44907"/>
                    <a:pt x="247325" y="47789"/>
                    <a:pt x="243706" y="50739"/>
                  </a:cubicBezTo>
                  <a:cubicBezTo>
                    <a:pt x="236333" y="56503"/>
                    <a:pt x="228558" y="62535"/>
                    <a:pt x="220046" y="68165"/>
                  </a:cubicBezTo>
                  <a:cubicBezTo>
                    <a:pt x="217968" y="69640"/>
                    <a:pt x="215823" y="71047"/>
                    <a:pt x="213678" y="72522"/>
                  </a:cubicBezTo>
                  <a:cubicBezTo>
                    <a:pt x="211466" y="73929"/>
                    <a:pt x="209255" y="75270"/>
                    <a:pt x="207043" y="76678"/>
                  </a:cubicBezTo>
                  <a:cubicBezTo>
                    <a:pt x="202552" y="79426"/>
                    <a:pt x="198128" y="82442"/>
                    <a:pt x="193436" y="84922"/>
                  </a:cubicBezTo>
                  <a:cubicBezTo>
                    <a:pt x="188745" y="87536"/>
                    <a:pt x="184053" y="90150"/>
                    <a:pt x="179294" y="92764"/>
                  </a:cubicBezTo>
                  <a:cubicBezTo>
                    <a:pt x="174468" y="95244"/>
                    <a:pt x="169575" y="97657"/>
                    <a:pt x="164749" y="100070"/>
                  </a:cubicBezTo>
                  <a:lnTo>
                    <a:pt x="157444" y="103622"/>
                  </a:lnTo>
                  <a:lnTo>
                    <a:pt x="150004" y="106906"/>
                  </a:lnTo>
                  <a:cubicBezTo>
                    <a:pt x="145044" y="109051"/>
                    <a:pt x="140084" y="111196"/>
                    <a:pt x="135191" y="113341"/>
                  </a:cubicBezTo>
                  <a:cubicBezTo>
                    <a:pt x="125338" y="117429"/>
                    <a:pt x="115351" y="120915"/>
                    <a:pt x="105901" y="124601"/>
                  </a:cubicBezTo>
                  <a:cubicBezTo>
                    <a:pt x="96316" y="127885"/>
                    <a:pt x="86933" y="130901"/>
                    <a:pt x="78085" y="133784"/>
                  </a:cubicBezTo>
                  <a:cubicBezTo>
                    <a:pt x="69238" y="136666"/>
                    <a:pt x="60658" y="138811"/>
                    <a:pt x="52816" y="141022"/>
                  </a:cubicBezTo>
                  <a:cubicBezTo>
                    <a:pt x="44974" y="143234"/>
                    <a:pt x="37802" y="145178"/>
                    <a:pt x="31368" y="146586"/>
                  </a:cubicBezTo>
                  <a:cubicBezTo>
                    <a:pt x="24934" y="148060"/>
                    <a:pt x="19370" y="149401"/>
                    <a:pt x="14746" y="150473"/>
                  </a:cubicBezTo>
                  <a:cubicBezTo>
                    <a:pt x="5496" y="152618"/>
                    <a:pt x="201" y="153690"/>
                    <a:pt x="201" y="1536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2657299" y="2581092"/>
              <a:ext cx="46026" cy="76710"/>
            </a:xfrm>
            <a:custGeom>
              <a:avLst/>
              <a:gdLst/>
              <a:ahLst/>
              <a:cxnLst/>
              <a:rect l="l" t="t" r="r" b="b"/>
              <a:pathLst>
                <a:path w="60323" h="100538" extrusionOk="0">
                  <a:moveTo>
                    <a:pt x="67" y="0"/>
                  </a:moveTo>
                  <a:cubicBezTo>
                    <a:pt x="67" y="0"/>
                    <a:pt x="7105" y="3954"/>
                    <a:pt x="15952" y="12132"/>
                  </a:cubicBezTo>
                  <a:cubicBezTo>
                    <a:pt x="18231" y="14143"/>
                    <a:pt x="20510" y="16421"/>
                    <a:pt x="22923" y="18901"/>
                  </a:cubicBezTo>
                  <a:cubicBezTo>
                    <a:pt x="25202" y="21448"/>
                    <a:pt x="27816" y="23995"/>
                    <a:pt x="30162" y="27011"/>
                  </a:cubicBezTo>
                  <a:cubicBezTo>
                    <a:pt x="32574" y="29894"/>
                    <a:pt x="35054" y="32910"/>
                    <a:pt x="37333" y="36127"/>
                  </a:cubicBezTo>
                  <a:cubicBezTo>
                    <a:pt x="39679" y="39277"/>
                    <a:pt x="41891" y="42695"/>
                    <a:pt x="44036" y="46047"/>
                  </a:cubicBezTo>
                  <a:cubicBezTo>
                    <a:pt x="46248" y="49398"/>
                    <a:pt x="48057" y="53017"/>
                    <a:pt x="50001" y="56436"/>
                  </a:cubicBezTo>
                  <a:cubicBezTo>
                    <a:pt x="51945" y="59854"/>
                    <a:pt x="53419" y="63473"/>
                    <a:pt x="55095" y="66892"/>
                  </a:cubicBezTo>
                  <a:cubicBezTo>
                    <a:pt x="56771" y="70243"/>
                    <a:pt x="57910" y="73728"/>
                    <a:pt x="59184" y="76946"/>
                  </a:cubicBezTo>
                  <a:cubicBezTo>
                    <a:pt x="60524" y="80096"/>
                    <a:pt x="61329" y="83313"/>
                    <a:pt x="62200" y="86195"/>
                  </a:cubicBezTo>
                  <a:cubicBezTo>
                    <a:pt x="63071" y="89077"/>
                    <a:pt x="63876" y="91691"/>
                    <a:pt x="64345" y="94104"/>
                  </a:cubicBezTo>
                  <a:cubicBezTo>
                    <a:pt x="64881" y="96517"/>
                    <a:pt x="65216" y="98595"/>
                    <a:pt x="65551" y="100271"/>
                  </a:cubicBezTo>
                  <a:cubicBezTo>
                    <a:pt x="66154" y="103689"/>
                    <a:pt x="66490" y="105700"/>
                    <a:pt x="66490" y="105700"/>
                  </a:cubicBezTo>
                  <a:cubicBezTo>
                    <a:pt x="66490" y="105700"/>
                    <a:pt x="65551" y="103890"/>
                    <a:pt x="64077" y="100740"/>
                  </a:cubicBezTo>
                  <a:cubicBezTo>
                    <a:pt x="63339" y="99131"/>
                    <a:pt x="62535" y="97255"/>
                    <a:pt x="61530" y="95043"/>
                  </a:cubicBezTo>
                  <a:cubicBezTo>
                    <a:pt x="60591" y="92831"/>
                    <a:pt x="59251" y="90485"/>
                    <a:pt x="58044" y="87804"/>
                  </a:cubicBezTo>
                  <a:cubicBezTo>
                    <a:pt x="56771" y="85190"/>
                    <a:pt x="55430" y="82241"/>
                    <a:pt x="53822" y="79292"/>
                  </a:cubicBezTo>
                  <a:cubicBezTo>
                    <a:pt x="52213" y="76343"/>
                    <a:pt x="50738" y="73125"/>
                    <a:pt x="48929" y="69975"/>
                  </a:cubicBezTo>
                  <a:cubicBezTo>
                    <a:pt x="47119" y="66825"/>
                    <a:pt x="45309" y="63541"/>
                    <a:pt x="43433" y="60189"/>
                  </a:cubicBezTo>
                  <a:cubicBezTo>
                    <a:pt x="41422" y="56905"/>
                    <a:pt x="39612" y="53487"/>
                    <a:pt x="37400" y="50269"/>
                  </a:cubicBezTo>
                  <a:cubicBezTo>
                    <a:pt x="35323" y="46985"/>
                    <a:pt x="33312" y="43634"/>
                    <a:pt x="31100" y="40551"/>
                  </a:cubicBezTo>
                  <a:cubicBezTo>
                    <a:pt x="28955" y="37401"/>
                    <a:pt x="26877" y="34250"/>
                    <a:pt x="24732" y="31301"/>
                  </a:cubicBezTo>
                  <a:cubicBezTo>
                    <a:pt x="22655" y="28285"/>
                    <a:pt x="20443" y="25537"/>
                    <a:pt x="18499" y="22789"/>
                  </a:cubicBezTo>
                  <a:cubicBezTo>
                    <a:pt x="16354" y="20175"/>
                    <a:pt x="14544" y="17561"/>
                    <a:pt x="12668" y="15282"/>
                  </a:cubicBezTo>
                  <a:cubicBezTo>
                    <a:pt x="5362" y="6099"/>
                    <a:pt x="0" y="134"/>
                    <a:pt x="0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2190129" y="1713899"/>
              <a:ext cx="398636" cy="408857"/>
            </a:xfrm>
            <a:custGeom>
              <a:avLst/>
              <a:gdLst/>
              <a:ahLst/>
              <a:cxnLst/>
              <a:rect l="l" t="t" r="r" b="b"/>
              <a:pathLst>
                <a:path w="522801" h="536206" extrusionOk="0">
                  <a:moveTo>
                    <a:pt x="263411" y="0"/>
                  </a:moveTo>
                  <a:cubicBezTo>
                    <a:pt x="408992" y="0"/>
                    <a:pt x="527091" y="120177"/>
                    <a:pt x="527091" y="268438"/>
                  </a:cubicBezTo>
                  <a:cubicBezTo>
                    <a:pt x="527091" y="416700"/>
                    <a:pt x="409059" y="536542"/>
                    <a:pt x="263411" y="536542"/>
                  </a:cubicBezTo>
                  <a:cubicBezTo>
                    <a:pt x="117764" y="536542"/>
                    <a:pt x="0" y="416364"/>
                    <a:pt x="0" y="268438"/>
                  </a:cubicBezTo>
                  <a:cubicBezTo>
                    <a:pt x="0" y="120512"/>
                    <a:pt x="118032" y="0"/>
                    <a:pt x="263411" y="0"/>
                  </a:cubicBezTo>
                  <a:lnTo>
                    <a:pt x="263411" y="0"/>
                  </a:lnTo>
                  <a:close/>
                  <a:moveTo>
                    <a:pt x="263411" y="84721"/>
                  </a:moveTo>
                  <a:cubicBezTo>
                    <a:pt x="363213" y="84721"/>
                    <a:pt x="443979" y="167028"/>
                    <a:pt x="443979" y="268438"/>
                  </a:cubicBezTo>
                  <a:cubicBezTo>
                    <a:pt x="443979" y="369849"/>
                    <a:pt x="363213" y="451888"/>
                    <a:pt x="263411" y="451888"/>
                  </a:cubicBezTo>
                  <a:cubicBezTo>
                    <a:pt x="163610" y="451888"/>
                    <a:pt x="83112" y="369849"/>
                    <a:pt x="83112" y="268438"/>
                  </a:cubicBezTo>
                  <a:cubicBezTo>
                    <a:pt x="83112" y="167028"/>
                    <a:pt x="163878" y="84721"/>
                    <a:pt x="263411" y="84721"/>
                  </a:cubicBezTo>
                  <a:lnTo>
                    <a:pt x="263411" y="847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2340636" y="1926184"/>
              <a:ext cx="250589" cy="194335"/>
            </a:xfrm>
            <a:custGeom>
              <a:avLst/>
              <a:gdLst/>
              <a:ahLst/>
              <a:cxnLst/>
              <a:rect l="l" t="t" r="r" b="b"/>
              <a:pathLst>
                <a:path w="328426" h="254698" extrusionOk="0">
                  <a:moveTo>
                    <a:pt x="329566" y="0"/>
                  </a:moveTo>
                  <a:cubicBezTo>
                    <a:pt x="324539" y="143502"/>
                    <a:pt x="208584" y="258318"/>
                    <a:pt x="66154" y="258318"/>
                  </a:cubicBezTo>
                  <a:cubicBezTo>
                    <a:pt x="43366" y="258318"/>
                    <a:pt x="21180" y="255435"/>
                    <a:pt x="0" y="249872"/>
                  </a:cubicBezTo>
                  <a:lnTo>
                    <a:pt x="22789" y="168369"/>
                  </a:lnTo>
                  <a:cubicBezTo>
                    <a:pt x="36797" y="171787"/>
                    <a:pt x="51409" y="173664"/>
                    <a:pt x="66222" y="173664"/>
                  </a:cubicBezTo>
                  <a:cubicBezTo>
                    <a:pt x="161264" y="173664"/>
                    <a:pt x="239081" y="98997"/>
                    <a:pt x="246253" y="4223"/>
                  </a:cubicBezTo>
                  <a:lnTo>
                    <a:pt x="329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2395510" y="1714103"/>
              <a:ext cx="194207" cy="214650"/>
            </a:xfrm>
            <a:custGeom>
              <a:avLst/>
              <a:gdLst/>
              <a:ahLst/>
              <a:cxnLst/>
              <a:rect l="l" t="t" r="r" b="b"/>
              <a:pathLst>
                <a:path w="254698" h="281508" extrusionOk="0">
                  <a:moveTo>
                    <a:pt x="2413" y="0"/>
                  </a:moveTo>
                  <a:cubicBezTo>
                    <a:pt x="144307" y="4223"/>
                    <a:pt x="257848" y="122590"/>
                    <a:pt x="257848" y="268170"/>
                  </a:cubicBezTo>
                  <a:cubicBezTo>
                    <a:pt x="257848" y="271388"/>
                    <a:pt x="257848" y="274538"/>
                    <a:pt x="257580" y="277956"/>
                  </a:cubicBezTo>
                  <a:lnTo>
                    <a:pt x="174200" y="282179"/>
                  </a:lnTo>
                  <a:cubicBezTo>
                    <a:pt x="174468" y="277688"/>
                    <a:pt x="174736" y="272929"/>
                    <a:pt x="174736" y="268170"/>
                  </a:cubicBezTo>
                  <a:cubicBezTo>
                    <a:pt x="174736" y="168637"/>
                    <a:pt x="97187" y="87603"/>
                    <a:pt x="0" y="84721"/>
                  </a:cubicBezTo>
                  <a:lnTo>
                    <a:pt x="2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2685427" y="1747038"/>
              <a:ext cx="398897" cy="409125"/>
            </a:xfrm>
            <a:custGeom>
              <a:avLst/>
              <a:gdLst/>
              <a:ahLst/>
              <a:cxnLst/>
              <a:rect l="l" t="t" r="r" b="b"/>
              <a:pathLst>
                <a:path w="522801" h="536206" extrusionOk="0">
                  <a:moveTo>
                    <a:pt x="263411" y="536609"/>
                  </a:moveTo>
                  <a:cubicBezTo>
                    <a:pt x="408723" y="536609"/>
                    <a:pt x="527091" y="416163"/>
                    <a:pt x="527091" y="268438"/>
                  </a:cubicBezTo>
                  <a:cubicBezTo>
                    <a:pt x="527091" y="120713"/>
                    <a:pt x="408791" y="0"/>
                    <a:pt x="263411" y="0"/>
                  </a:cubicBezTo>
                  <a:cubicBezTo>
                    <a:pt x="118032" y="0"/>
                    <a:pt x="0" y="120713"/>
                    <a:pt x="0" y="268438"/>
                  </a:cubicBezTo>
                  <a:cubicBezTo>
                    <a:pt x="0" y="416163"/>
                    <a:pt x="118301" y="536609"/>
                    <a:pt x="263411" y="536609"/>
                  </a:cubicBezTo>
                  <a:lnTo>
                    <a:pt x="263411" y="5366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2882421" y="1747089"/>
              <a:ext cx="204563" cy="327300"/>
            </a:xfrm>
            <a:custGeom>
              <a:avLst/>
              <a:gdLst/>
              <a:ahLst/>
              <a:cxnLst/>
              <a:rect l="l" t="t" r="r" b="b"/>
              <a:pathLst>
                <a:path w="268103" h="428965" extrusionOk="0">
                  <a:moveTo>
                    <a:pt x="5228" y="0"/>
                  </a:moveTo>
                  <a:cubicBezTo>
                    <a:pt x="150808" y="0"/>
                    <a:pt x="268908" y="120177"/>
                    <a:pt x="268908" y="268438"/>
                  </a:cubicBezTo>
                  <a:cubicBezTo>
                    <a:pt x="268908" y="330907"/>
                    <a:pt x="247996" y="388616"/>
                    <a:pt x="212539" y="434126"/>
                  </a:cubicBezTo>
                  <a:lnTo>
                    <a:pt x="0" y="266830"/>
                  </a:lnTo>
                  <a:lnTo>
                    <a:pt x="4759" y="0"/>
                  </a:lnTo>
                  <a:lnTo>
                    <a:pt x="52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2882626" y="1806822"/>
              <a:ext cx="204429" cy="270867"/>
            </a:xfrm>
            <a:custGeom>
              <a:avLst/>
              <a:gdLst/>
              <a:ahLst/>
              <a:cxnLst/>
              <a:rect l="l" t="t" r="r" b="b"/>
              <a:pathLst>
                <a:path w="268103" h="355236" extrusionOk="0">
                  <a:moveTo>
                    <a:pt x="212204" y="355840"/>
                  </a:moveTo>
                  <a:cubicBezTo>
                    <a:pt x="247660" y="310330"/>
                    <a:pt x="268572" y="252620"/>
                    <a:pt x="268572" y="190152"/>
                  </a:cubicBezTo>
                  <a:cubicBezTo>
                    <a:pt x="268572" y="115821"/>
                    <a:pt x="238880" y="48594"/>
                    <a:pt x="190957" y="0"/>
                  </a:cubicBezTo>
                  <a:lnTo>
                    <a:pt x="0" y="188879"/>
                  </a:lnTo>
                  <a:lnTo>
                    <a:pt x="212204" y="3559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2882319" y="1950681"/>
              <a:ext cx="158536" cy="199448"/>
            </a:xfrm>
            <a:custGeom>
              <a:avLst/>
              <a:gdLst/>
              <a:ahLst/>
              <a:cxnLst/>
              <a:rect l="l" t="t" r="r" b="b"/>
              <a:pathLst>
                <a:path w="207780" h="261400" extrusionOk="0">
                  <a:moveTo>
                    <a:pt x="212606" y="167296"/>
                  </a:moveTo>
                  <a:cubicBezTo>
                    <a:pt x="175004" y="216024"/>
                    <a:pt x="121250" y="251213"/>
                    <a:pt x="59318" y="264149"/>
                  </a:cubicBezTo>
                  <a:lnTo>
                    <a:pt x="0" y="0"/>
                  </a:lnTo>
                  <a:lnTo>
                    <a:pt x="212539" y="167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2234571" y="2234256"/>
              <a:ext cx="741540" cy="20456"/>
            </a:xfrm>
            <a:custGeom>
              <a:avLst/>
              <a:gdLst/>
              <a:ahLst/>
              <a:cxnLst/>
              <a:rect l="l" t="t" r="r" b="b"/>
              <a:pathLst>
                <a:path w="971874" h="26810" extrusionOk="0">
                  <a:moveTo>
                    <a:pt x="0" y="0"/>
                  </a:moveTo>
                  <a:lnTo>
                    <a:pt x="973483" y="0"/>
                  </a:lnTo>
                  <a:lnTo>
                    <a:pt x="973483" y="31502"/>
                  </a:lnTo>
                  <a:lnTo>
                    <a:pt x="0" y="315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2234571" y="2285141"/>
              <a:ext cx="838707" cy="20456"/>
            </a:xfrm>
            <a:custGeom>
              <a:avLst/>
              <a:gdLst/>
              <a:ahLst/>
              <a:cxnLst/>
              <a:rect l="l" t="t" r="r" b="b"/>
              <a:pathLst>
                <a:path w="1099223" h="26810" extrusionOk="0">
                  <a:moveTo>
                    <a:pt x="0" y="0"/>
                  </a:moveTo>
                  <a:lnTo>
                    <a:pt x="1100631" y="0"/>
                  </a:lnTo>
                  <a:lnTo>
                    <a:pt x="1100631" y="28352"/>
                  </a:lnTo>
                  <a:lnTo>
                    <a:pt x="0" y="283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2234571" y="2338532"/>
              <a:ext cx="516520" cy="20456"/>
            </a:xfrm>
            <a:custGeom>
              <a:avLst/>
              <a:gdLst/>
              <a:ahLst/>
              <a:cxnLst/>
              <a:rect l="l" t="t" r="r" b="b"/>
              <a:pathLst>
                <a:path w="676960" h="26810" extrusionOk="0">
                  <a:moveTo>
                    <a:pt x="0" y="0"/>
                  </a:moveTo>
                  <a:lnTo>
                    <a:pt x="683597" y="0"/>
                  </a:lnTo>
                  <a:lnTo>
                    <a:pt x="683597" y="28352"/>
                  </a:lnTo>
                  <a:lnTo>
                    <a:pt x="0" y="283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3174997" y="1750107"/>
              <a:ext cx="332414" cy="240361"/>
            </a:xfrm>
            <a:custGeom>
              <a:avLst/>
              <a:gdLst/>
              <a:ahLst/>
              <a:cxnLst/>
              <a:rect l="l" t="t" r="r" b="b"/>
              <a:pathLst>
                <a:path w="435667" h="315021" extrusionOk="0">
                  <a:moveTo>
                    <a:pt x="0" y="0"/>
                  </a:moveTo>
                  <a:lnTo>
                    <a:pt x="440226" y="0"/>
                  </a:lnTo>
                  <a:lnTo>
                    <a:pt x="440226" y="320048"/>
                  </a:lnTo>
                  <a:lnTo>
                    <a:pt x="0" y="3200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3174997" y="2039921"/>
              <a:ext cx="291502" cy="71597"/>
            </a:xfrm>
            <a:custGeom>
              <a:avLst/>
              <a:gdLst/>
              <a:ahLst/>
              <a:cxnLst/>
              <a:rect l="l" t="t" r="r" b="b"/>
              <a:pathLst>
                <a:path w="382047" h="93836" extrusionOk="0">
                  <a:moveTo>
                    <a:pt x="0" y="0"/>
                  </a:moveTo>
                  <a:lnTo>
                    <a:pt x="386471" y="0"/>
                  </a:lnTo>
                  <a:lnTo>
                    <a:pt x="386471" y="93970"/>
                  </a:lnTo>
                  <a:lnTo>
                    <a:pt x="0" y="939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3169065" y="2223772"/>
              <a:ext cx="383555" cy="25570"/>
            </a:xfrm>
            <a:custGeom>
              <a:avLst/>
              <a:gdLst/>
              <a:ahLst/>
              <a:cxnLst/>
              <a:rect l="l" t="t" r="r" b="b"/>
              <a:pathLst>
                <a:path w="502693" h="33512" extrusionOk="0">
                  <a:moveTo>
                    <a:pt x="0" y="0"/>
                  </a:moveTo>
                  <a:lnTo>
                    <a:pt x="503029" y="0"/>
                  </a:lnTo>
                  <a:lnTo>
                    <a:pt x="503029" y="33781"/>
                  </a:lnTo>
                  <a:lnTo>
                    <a:pt x="0" y="33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166098" y="2281561"/>
              <a:ext cx="286387" cy="25570"/>
            </a:xfrm>
            <a:custGeom>
              <a:avLst/>
              <a:gdLst/>
              <a:ahLst/>
              <a:cxnLst/>
              <a:rect l="l" t="t" r="r" b="b"/>
              <a:pathLst>
                <a:path w="375344" h="33512" extrusionOk="0">
                  <a:moveTo>
                    <a:pt x="0" y="0"/>
                  </a:moveTo>
                  <a:lnTo>
                    <a:pt x="376752" y="0"/>
                  </a:lnTo>
                  <a:lnTo>
                    <a:pt x="376752" y="33781"/>
                  </a:lnTo>
                  <a:lnTo>
                    <a:pt x="0" y="33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924450" y="3296701"/>
              <a:ext cx="511072" cy="362392"/>
            </a:xfrm>
            <a:custGeom>
              <a:avLst/>
              <a:gdLst/>
              <a:ahLst/>
              <a:cxnLst/>
              <a:rect l="l" t="t" r="r" b="b"/>
              <a:pathLst>
                <a:path w="670258" h="542909" extrusionOk="0">
                  <a:moveTo>
                    <a:pt x="0" y="0"/>
                  </a:moveTo>
                  <a:lnTo>
                    <a:pt x="676358" y="0"/>
                  </a:lnTo>
                  <a:lnTo>
                    <a:pt x="676358" y="547936"/>
                  </a:lnTo>
                  <a:lnTo>
                    <a:pt x="0" y="5479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870955" y="3296704"/>
              <a:ext cx="643950" cy="117546"/>
            </a:xfrm>
            <a:custGeom>
              <a:avLst/>
              <a:gdLst/>
              <a:ahLst/>
              <a:cxnLst/>
              <a:rect l="l" t="t" r="r" b="b"/>
              <a:pathLst>
                <a:path w="844525" h="154159" extrusionOk="0">
                  <a:moveTo>
                    <a:pt x="0" y="0"/>
                  </a:moveTo>
                  <a:lnTo>
                    <a:pt x="847609" y="0"/>
                  </a:lnTo>
                  <a:lnTo>
                    <a:pt x="847609" y="154361"/>
                  </a:lnTo>
                  <a:lnTo>
                    <a:pt x="0" y="1543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467460" y="2083186"/>
              <a:ext cx="296615" cy="265931"/>
            </a:xfrm>
            <a:custGeom>
              <a:avLst/>
              <a:gdLst/>
              <a:ahLst/>
              <a:cxnLst/>
              <a:rect l="l" t="t" r="r" b="b"/>
              <a:pathLst>
                <a:path w="388749" h="348534" extrusionOk="0">
                  <a:moveTo>
                    <a:pt x="52146" y="0"/>
                  </a:moveTo>
                  <a:lnTo>
                    <a:pt x="0" y="23057"/>
                  </a:lnTo>
                  <a:lnTo>
                    <a:pt x="294109" y="348668"/>
                  </a:lnTo>
                  <a:lnTo>
                    <a:pt x="391900" y="202083"/>
                  </a:lnTo>
                  <a:lnTo>
                    <a:pt x="521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766479" y="2122616"/>
              <a:ext cx="76710" cy="173878"/>
            </a:xfrm>
            <a:custGeom>
              <a:avLst/>
              <a:gdLst/>
              <a:ahLst/>
              <a:cxnLst/>
              <a:rect l="l" t="t" r="r" b="b"/>
              <a:pathLst>
                <a:path w="100538" h="227887" extrusionOk="0">
                  <a:moveTo>
                    <a:pt x="102617" y="232915"/>
                  </a:moveTo>
                  <a:lnTo>
                    <a:pt x="0" y="150607"/>
                  </a:lnTo>
                  <a:lnTo>
                    <a:pt x="61597" y="0"/>
                  </a:lnTo>
                  <a:lnTo>
                    <a:pt x="102617" y="2329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507247" y="1912939"/>
              <a:ext cx="301532" cy="321975"/>
            </a:xfrm>
            <a:custGeom>
              <a:avLst/>
              <a:gdLst/>
              <a:ahLst/>
              <a:cxnLst/>
              <a:rect l="l" t="t" r="r" b="b"/>
              <a:pathLst>
                <a:path w="395452" h="422262" extrusionOk="0">
                  <a:moveTo>
                    <a:pt x="36529" y="10858"/>
                  </a:moveTo>
                  <a:cubicBezTo>
                    <a:pt x="30162" y="83112"/>
                    <a:pt x="21448" y="150607"/>
                    <a:pt x="0" y="223397"/>
                  </a:cubicBezTo>
                  <a:lnTo>
                    <a:pt x="339553" y="425212"/>
                  </a:lnTo>
                  <a:lnTo>
                    <a:pt x="401351" y="274739"/>
                  </a:lnTo>
                  <a:cubicBezTo>
                    <a:pt x="397396" y="252218"/>
                    <a:pt x="393643" y="222057"/>
                    <a:pt x="391297" y="192163"/>
                  </a:cubicBezTo>
                  <a:cubicBezTo>
                    <a:pt x="367972" y="195380"/>
                    <a:pt x="341497" y="192699"/>
                    <a:pt x="310531" y="182377"/>
                  </a:cubicBezTo>
                  <a:cubicBezTo>
                    <a:pt x="156975" y="137872"/>
                    <a:pt x="78621" y="85190"/>
                    <a:pt x="86061" y="0"/>
                  </a:cubicBezTo>
                  <a:cubicBezTo>
                    <a:pt x="71785" y="7172"/>
                    <a:pt x="55363" y="11126"/>
                    <a:pt x="38138" y="10858"/>
                  </a:cubicBezTo>
                  <a:lnTo>
                    <a:pt x="36529" y="10858"/>
                  </a:lnTo>
                  <a:close/>
                </a:path>
              </a:pathLst>
            </a:custGeom>
            <a:solidFill>
              <a:srgbClr val="B36F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606818" y="1989701"/>
              <a:ext cx="199448" cy="112509"/>
            </a:xfrm>
            <a:custGeom>
              <a:avLst/>
              <a:gdLst/>
              <a:ahLst/>
              <a:cxnLst/>
              <a:rect l="l" t="t" r="r" b="b"/>
              <a:pathLst>
                <a:path w="261400" h="147456" extrusionOk="0">
                  <a:moveTo>
                    <a:pt x="267366" y="151612"/>
                  </a:moveTo>
                  <a:cubicBezTo>
                    <a:pt x="158315" y="155031"/>
                    <a:pt x="54559" y="89211"/>
                    <a:pt x="0" y="0"/>
                  </a:cubicBezTo>
                  <a:cubicBezTo>
                    <a:pt x="37602" y="32038"/>
                    <a:pt x="97925" y="58245"/>
                    <a:pt x="180031" y="81772"/>
                  </a:cubicBezTo>
                  <a:cubicBezTo>
                    <a:pt x="210997" y="92093"/>
                    <a:pt x="237473" y="94775"/>
                    <a:pt x="260798" y="91557"/>
                  </a:cubicBezTo>
                  <a:cubicBezTo>
                    <a:pt x="262138" y="108515"/>
                    <a:pt x="265020" y="134119"/>
                    <a:pt x="266897" y="149736"/>
                  </a:cubicBezTo>
                  <a:lnTo>
                    <a:pt x="267366" y="15154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3399402" y="3038597"/>
              <a:ext cx="225019" cy="122738"/>
            </a:xfrm>
            <a:custGeom>
              <a:avLst/>
              <a:gdLst/>
              <a:ahLst/>
              <a:cxnLst/>
              <a:rect l="l" t="t" r="r" b="b"/>
              <a:pathLst>
                <a:path w="294913" h="160862" extrusionOk="0">
                  <a:moveTo>
                    <a:pt x="0" y="0"/>
                  </a:moveTo>
                  <a:lnTo>
                    <a:pt x="236936" y="0"/>
                  </a:lnTo>
                  <a:cubicBezTo>
                    <a:pt x="271320" y="0"/>
                    <a:pt x="299673" y="37601"/>
                    <a:pt x="299673" y="83648"/>
                  </a:cubicBezTo>
                  <a:lnTo>
                    <a:pt x="299673" y="83648"/>
                  </a:lnTo>
                  <a:cubicBezTo>
                    <a:pt x="299673" y="129695"/>
                    <a:pt x="271320" y="167296"/>
                    <a:pt x="236936" y="167296"/>
                  </a:cubicBezTo>
                  <a:lnTo>
                    <a:pt x="2413" y="167296"/>
                  </a:lnTo>
                  <a:cubicBezTo>
                    <a:pt x="78890" y="159856"/>
                    <a:pt x="78688" y="315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2946950" y="3064176"/>
              <a:ext cx="470186" cy="77649"/>
            </a:xfrm>
            <a:custGeom>
              <a:avLst/>
              <a:gdLst/>
              <a:ahLst/>
              <a:cxnLst/>
              <a:rect l="l" t="t" r="r" b="b"/>
              <a:pathLst>
                <a:path w="616637" h="93836" extrusionOk="0">
                  <a:moveTo>
                    <a:pt x="0" y="99332"/>
                  </a:moveTo>
                  <a:lnTo>
                    <a:pt x="582924" y="98796"/>
                  </a:lnTo>
                  <a:cubicBezTo>
                    <a:pt x="603032" y="98796"/>
                    <a:pt x="619453" y="76007"/>
                    <a:pt x="619453" y="48996"/>
                  </a:cubicBezTo>
                  <a:lnTo>
                    <a:pt x="619453" y="48996"/>
                  </a:lnTo>
                  <a:cubicBezTo>
                    <a:pt x="619453" y="22252"/>
                    <a:pt x="603032" y="0"/>
                    <a:pt x="582924" y="0"/>
                  </a:cubicBezTo>
                  <a:lnTo>
                    <a:pt x="268" y="0"/>
                  </a:lnTo>
                  <a:cubicBezTo>
                    <a:pt x="9786" y="31770"/>
                    <a:pt x="9250" y="67495"/>
                    <a:pt x="0" y="99265"/>
                  </a:cubicBezTo>
                  <a:lnTo>
                    <a:pt x="0" y="992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2994777" y="3084828"/>
              <a:ext cx="373327" cy="5036"/>
            </a:xfrm>
            <a:custGeom>
              <a:avLst/>
              <a:gdLst/>
              <a:ahLst/>
              <a:cxnLst/>
              <a:rect l="l" t="t" r="r" b="b"/>
              <a:pathLst>
                <a:path w="489288" h="120000" extrusionOk="0">
                  <a:moveTo>
                    <a:pt x="0" y="5997"/>
                  </a:moveTo>
                  <a:lnTo>
                    <a:pt x="4915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324825" y="3286400"/>
              <a:ext cx="301275" cy="373625"/>
            </a:xfrm>
            <a:custGeom>
              <a:avLst/>
              <a:gdLst/>
              <a:ahLst/>
              <a:cxnLst/>
              <a:rect l="l" t="t" r="r" b="b"/>
              <a:pathLst>
                <a:path w="12051" h="14945" extrusionOk="0">
                  <a:moveTo>
                    <a:pt x="4683" y="14892"/>
                  </a:moveTo>
                  <a:lnTo>
                    <a:pt x="1631" y="14840"/>
                  </a:lnTo>
                  <a:lnTo>
                    <a:pt x="0" y="6578"/>
                  </a:lnTo>
                  <a:lnTo>
                    <a:pt x="1052" y="2841"/>
                  </a:lnTo>
                  <a:lnTo>
                    <a:pt x="8104" y="0"/>
                  </a:lnTo>
                  <a:lnTo>
                    <a:pt x="12051" y="2473"/>
                  </a:lnTo>
                  <a:lnTo>
                    <a:pt x="9209" y="7788"/>
                  </a:lnTo>
                  <a:lnTo>
                    <a:pt x="5525" y="14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18" name="Google Shape;418;p29"/>
            <p:cNvSpPr/>
            <p:nvPr/>
          </p:nvSpPr>
          <p:spPr>
            <a:xfrm>
              <a:off x="2993294" y="3083345"/>
              <a:ext cx="373327" cy="5036"/>
            </a:xfrm>
            <a:custGeom>
              <a:avLst/>
              <a:gdLst/>
              <a:ahLst/>
              <a:cxnLst/>
              <a:rect l="l" t="t" r="r" b="b"/>
              <a:pathLst>
                <a:path w="489288" h="120000" extrusionOk="0">
                  <a:moveTo>
                    <a:pt x="1944" y="75584"/>
                  </a:moveTo>
                  <a:cubicBezTo>
                    <a:pt x="871" y="75584"/>
                    <a:pt x="0" y="59991"/>
                    <a:pt x="0" y="40800"/>
                  </a:cubicBezTo>
                  <a:cubicBezTo>
                    <a:pt x="0" y="21590"/>
                    <a:pt x="871" y="5997"/>
                    <a:pt x="1944" y="5997"/>
                  </a:cubicBezTo>
                  <a:lnTo>
                    <a:pt x="493444" y="0"/>
                  </a:lnTo>
                  <a:lnTo>
                    <a:pt x="493444" y="0"/>
                  </a:lnTo>
                  <a:cubicBezTo>
                    <a:pt x="494517" y="0"/>
                    <a:pt x="495388" y="15593"/>
                    <a:pt x="495388" y="34802"/>
                  </a:cubicBezTo>
                  <a:cubicBezTo>
                    <a:pt x="495388" y="53994"/>
                    <a:pt x="494517" y="69587"/>
                    <a:pt x="493444" y="69587"/>
                  </a:cubicBezTo>
                  <a:lnTo>
                    <a:pt x="1944" y="75584"/>
                  </a:lnTo>
                  <a:lnTo>
                    <a:pt x="1944" y="75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2994777" y="3103392"/>
              <a:ext cx="373327" cy="5036"/>
            </a:xfrm>
            <a:custGeom>
              <a:avLst/>
              <a:gdLst/>
              <a:ahLst/>
              <a:cxnLst/>
              <a:rect l="l" t="t" r="r" b="b"/>
              <a:pathLst>
                <a:path w="489288" h="120000" extrusionOk="0">
                  <a:moveTo>
                    <a:pt x="0" y="4798"/>
                  </a:moveTo>
                  <a:lnTo>
                    <a:pt x="4915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2993294" y="3101858"/>
              <a:ext cx="373327" cy="5036"/>
            </a:xfrm>
            <a:custGeom>
              <a:avLst/>
              <a:gdLst/>
              <a:ahLst/>
              <a:cxnLst/>
              <a:rect l="l" t="t" r="r" b="b"/>
              <a:pathLst>
                <a:path w="489288" h="120000" extrusionOk="0">
                  <a:moveTo>
                    <a:pt x="1944" y="75602"/>
                  </a:moveTo>
                  <a:cubicBezTo>
                    <a:pt x="871" y="75602"/>
                    <a:pt x="0" y="59991"/>
                    <a:pt x="0" y="40800"/>
                  </a:cubicBezTo>
                  <a:cubicBezTo>
                    <a:pt x="0" y="21590"/>
                    <a:pt x="871" y="5997"/>
                    <a:pt x="1944" y="5997"/>
                  </a:cubicBezTo>
                  <a:lnTo>
                    <a:pt x="493444" y="0"/>
                  </a:lnTo>
                  <a:lnTo>
                    <a:pt x="493444" y="0"/>
                  </a:lnTo>
                  <a:cubicBezTo>
                    <a:pt x="494517" y="0"/>
                    <a:pt x="495388" y="15593"/>
                    <a:pt x="495388" y="34802"/>
                  </a:cubicBezTo>
                  <a:cubicBezTo>
                    <a:pt x="495388" y="53994"/>
                    <a:pt x="494517" y="69587"/>
                    <a:pt x="493444" y="69587"/>
                  </a:cubicBezTo>
                  <a:lnTo>
                    <a:pt x="1944" y="75602"/>
                  </a:lnTo>
                  <a:lnTo>
                    <a:pt x="1944" y="75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2994777" y="3121138"/>
              <a:ext cx="373327" cy="5036"/>
            </a:xfrm>
            <a:custGeom>
              <a:avLst/>
              <a:gdLst/>
              <a:ahLst/>
              <a:cxnLst/>
              <a:rect l="l" t="t" r="r" b="b"/>
              <a:pathLst>
                <a:path w="489288" h="120000" extrusionOk="0">
                  <a:moveTo>
                    <a:pt x="0" y="5997"/>
                  </a:moveTo>
                  <a:lnTo>
                    <a:pt x="4915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2993294" y="3119655"/>
              <a:ext cx="373327" cy="5036"/>
            </a:xfrm>
            <a:custGeom>
              <a:avLst/>
              <a:gdLst/>
              <a:ahLst/>
              <a:cxnLst/>
              <a:rect l="l" t="t" r="r" b="b"/>
              <a:pathLst>
                <a:path w="489288" h="120000" extrusionOk="0">
                  <a:moveTo>
                    <a:pt x="1944" y="75602"/>
                  </a:moveTo>
                  <a:cubicBezTo>
                    <a:pt x="871" y="75602"/>
                    <a:pt x="0" y="59991"/>
                    <a:pt x="0" y="40800"/>
                  </a:cubicBezTo>
                  <a:cubicBezTo>
                    <a:pt x="0" y="21608"/>
                    <a:pt x="871" y="5997"/>
                    <a:pt x="1944" y="5997"/>
                  </a:cubicBezTo>
                  <a:lnTo>
                    <a:pt x="493444" y="0"/>
                  </a:lnTo>
                  <a:lnTo>
                    <a:pt x="493444" y="0"/>
                  </a:lnTo>
                  <a:cubicBezTo>
                    <a:pt x="494517" y="0"/>
                    <a:pt x="495388" y="15593"/>
                    <a:pt x="495388" y="34802"/>
                  </a:cubicBezTo>
                  <a:cubicBezTo>
                    <a:pt x="495388" y="53994"/>
                    <a:pt x="494517" y="69605"/>
                    <a:pt x="493444" y="69605"/>
                  </a:cubicBezTo>
                  <a:lnTo>
                    <a:pt x="1944" y="75602"/>
                  </a:lnTo>
                  <a:lnTo>
                    <a:pt x="1944" y="75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507500" y="3295675"/>
              <a:ext cx="2223163" cy="122942"/>
            </a:xfrm>
            <a:custGeom>
              <a:avLst/>
              <a:gdLst/>
              <a:ahLst/>
              <a:cxnLst/>
              <a:rect l="l" t="t" r="r" b="b"/>
              <a:pathLst>
                <a:path w="2915623" h="154159" extrusionOk="0">
                  <a:moveTo>
                    <a:pt x="0" y="0"/>
                  </a:moveTo>
                  <a:lnTo>
                    <a:pt x="2918238" y="0"/>
                  </a:lnTo>
                  <a:lnTo>
                    <a:pt x="2918238" y="155366"/>
                  </a:lnTo>
                  <a:lnTo>
                    <a:pt x="0" y="1553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924450" y="3414350"/>
              <a:ext cx="511072" cy="245666"/>
            </a:xfrm>
            <a:custGeom>
              <a:avLst/>
              <a:gdLst/>
              <a:ahLst/>
              <a:cxnLst/>
              <a:rect l="l" t="t" r="r" b="b"/>
              <a:pathLst>
                <a:path w="670258" h="542909" extrusionOk="0">
                  <a:moveTo>
                    <a:pt x="0" y="0"/>
                  </a:moveTo>
                  <a:lnTo>
                    <a:pt x="676358" y="0"/>
                  </a:lnTo>
                  <a:lnTo>
                    <a:pt x="676358" y="547936"/>
                  </a:lnTo>
                  <a:lnTo>
                    <a:pt x="0" y="547936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870955" y="3296704"/>
              <a:ext cx="643950" cy="117546"/>
            </a:xfrm>
            <a:custGeom>
              <a:avLst/>
              <a:gdLst/>
              <a:ahLst/>
              <a:cxnLst/>
              <a:rect l="l" t="t" r="r" b="b"/>
              <a:pathLst>
                <a:path w="844525" h="154159" extrusionOk="0">
                  <a:moveTo>
                    <a:pt x="0" y="0"/>
                  </a:moveTo>
                  <a:lnTo>
                    <a:pt x="847609" y="0"/>
                  </a:lnTo>
                  <a:lnTo>
                    <a:pt x="847609" y="154361"/>
                  </a:lnTo>
                  <a:lnTo>
                    <a:pt x="0" y="154361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1996875" y="2794650"/>
              <a:ext cx="404525" cy="501225"/>
            </a:xfrm>
            <a:custGeom>
              <a:avLst/>
              <a:gdLst/>
              <a:ahLst/>
              <a:cxnLst/>
              <a:rect l="l" t="t" r="r" b="b"/>
              <a:pathLst>
                <a:path w="16181" h="20049" extrusionOk="0">
                  <a:moveTo>
                    <a:pt x="3481" y="17341"/>
                  </a:moveTo>
                  <a:lnTo>
                    <a:pt x="4190" y="17986"/>
                  </a:lnTo>
                  <a:lnTo>
                    <a:pt x="12571" y="2772"/>
                  </a:lnTo>
                  <a:lnTo>
                    <a:pt x="15278" y="0"/>
                  </a:lnTo>
                  <a:lnTo>
                    <a:pt x="16181" y="1934"/>
                  </a:lnTo>
                  <a:lnTo>
                    <a:pt x="6188" y="19662"/>
                  </a:lnTo>
                  <a:lnTo>
                    <a:pt x="4061" y="20049"/>
                  </a:lnTo>
                  <a:lnTo>
                    <a:pt x="386" y="20049"/>
                  </a:lnTo>
                  <a:lnTo>
                    <a:pt x="0" y="183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27" name="Google Shape;427;p29"/>
            <p:cNvSpPr/>
            <p:nvPr/>
          </p:nvSpPr>
          <p:spPr>
            <a:xfrm>
              <a:off x="1505662" y="3226232"/>
              <a:ext cx="577511" cy="66439"/>
            </a:xfrm>
            <a:custGeom>
              <a:avLst/>
              <a:gdLst/>
              <a:ahLst/>
              <a:cxnLst/>
              <a:rect l="l" t="t" r="r" b="b"/>
              <a:pathLst>
                <a:path w="757391" h="87133" extrusionOk="0">
                  <a:moveTo>
                    <a:pt x="708932" y="92094"/>
                  </a:moveTo>
                  <a:lnTo>
                    <a:pt x="0" y="92094"/>
                  </a:lnTo>
                  <a:lnTo>
                    <a:pt x="36261" y="0"/>
                  </a:lnTo>
                  <a:lnTo>
                    <a:pt x="759738" y="0"/>
                  </a:lnTo>
                  <a:lnTo>
                    <a:pt x="708932" y="920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1505662" y="3226276"/>
              <a:ext cx="577511" cy="66439"/>
            </a:xfrm>
            <a:custGeom>
              <a:avLst/>
              <a:gdLst/>
              <a:ahLst/>
              <a:cxnLst/>
              <a:rect l="l" t="t" r="r" b="b"/>
              <a:pathLst>
                <a:path w="757391" h="87133" extrusionOk="0">
                  <a:moveTo>
                    <a:pt x="708932" y="92094"/>
                  </a:moveTo>
                  <a:lnTo>
                    <a:pt x="0" y="92094"/>
                  </a:lnTo>
                  <a:lnTo>
                    <a:pt x="36261" y="0"/>
                  </a:lnTo>
                  <a:lnTo>
                    <a:pt x="759738" y="0"/>
                  </a:lnTo>
                  <a:lnTo>
                    <a:pt x="708932" y="92094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2046577" y="2792559"/>
              <a:ext cx="327086" cy="500850"/>
            </a:xfrm>
            <a:custGeom>
              <a:avLst/>
              <a:gdLst/>
              <a:ahLst/>
              <a:cxnLst/>
              <a:rect l="l" t="t" r="r" b="b"/>
              <a:pathLst>
                <a:path w="428965" h="656853" extrusionOk="0">
                  <a:moveTo>
                    <a:pt x="0" y="660473"/>
                  </a:moveTo>
                  <a:lnTo>
                    <a:pt x="66959" y="660473"/>
                  </a:lnTo>
                  <a:lnTo>
                    <a:pt x="431713" y="0"/>
                  </a:lnTo>
                  <a:lnTo>
                    <a:pt x="364487" y="0"/>
                  </a:lnTo>
                  <a:lnTo>
                    <a:pt x="0" y="6604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2046577" y="2792887"/>
              <a:ext cx="327086" cy="500850"/>
            </a:xfrm>
            <a:custGeom>
              <a:avLst/>
              <a:gdLst/>
              <a:ahLst/>
              <a:cxnLst/>
              <a:rect l="l" t="t" r="r" b="b"/>
              <a:pathLst>
                <a:path w="428965" h="656853" extrusionOk="0">
                  <a:moveTo>
                    <a:pt x="0" y="660473"/>
                  </a:moveTo>
                  <a:lnTo>
                    <a:pt x="66959" y="660473"/>
                  </a:lnTo>
                  <a:lnTo>
                    <a:pt x="431713" y="0"/>
                  </a:lnTo>
                  <a:lnTo>
                    <a:pt x="364487" y="0"/>
                  </a:lnTo>
                  <a:lnTo>
                    <a:pt x="0" y="66047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2918526" y="3038545"/>
              <a:ext cx="521635" cy="127851"/>
            </a:xfrm>
            <a:custGeom>
              <a:avLst/>
              <a:gdLst/>
              <a:ahLst/>
              <a:cxnLst/>
              <a:rect l="l" t="t" r="r" b="b"/>
              <a:pathLst>
                <a:path w="683663" h="167564" extrusionOk="0">
                  <a:moveTo>
                    <a:pt x="0" y="133717"/>
                  </a:moveTo>
                  <a:cubicBezTo>
                    <a:pt x="208584" y="133717"/>
                    <a:pt x="409528" y="132645"/>
                    <a:pt x="618380" y="132645"/>
                  </a:cubicBezTo>
                  <a:cubicBezTo>
                    <a:pt x="667912" y="132645"/>
                    <a:pt x="671867" y="34720"/>
                    <a:pt x="618380" y="33647"/>
                  </a:cubicBezTo>
                  <a:cubicBezTo>
                    <a:pt x="409528" y="29425"/>
                    <a:pt x="208316" y="33647"/>
                    <a:pt x="0" y="33647"/>
                  </a:cubicBezTo>
                  <a:lnTo>
                    <a:pt x="0" y="0"/>
                  </a:lnTo>
                  <a:lnTo>
                    <a:pt x="627630" y="0"/>
                  </a:lnTo>
                  <a:cubicBezTo>
                    <a:pt x="710742" y="-268"/>
                    <a:pt x="709938" y="167565"/>
                    <a:pt x="626826" y="167565"/>
                  </a:cubicBezTo>
                  <a:lnTo>
                    <a:pt x="0" y="167297"/>
                  </a:lnTo>
                  <a:lnTo>
                    <a:pt x="0" y="1336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55450" y="3166400"/>
              <a:ext cx="521293" cy="128605"/>
            </a:xfrm>
            <a:custGeom>
              <a:avLst/>
              <a:gdLst/>
              <a:ahLst/>
              <a:cxnLst/>
              <a:rect l="l" t="t" r="r" b="b"/>
              <a:pathLst>
                <a:path w="683663" h="167564" extrusionOk="0">
                  <a:moveTo>
                    <a:pt x="0" y="133717"/>
                  </a:moveTo>
                  <a:cubicBezTo>
                    <a:pt x="208584" y="133717"/>
                    <a:pt x="409528" y="132644"/>
                    <a:pt x="618380" y="132644"/>
                  </a:cubicBezTo>
                  <a:cubicBezTo>
                    <a:pt x="667913" y="132644"/>
                    <a:pt x="671867" y="34987"/>
                    <a:pt x="618380" y="33647"/>
                  </a:cubicBezTo>
                  <a:cubicBezTo>
                    <a:pt x="409528" y="29424"/>
                    <a:pt x="208316" y="33647"/>
                    <a:pt x="0" y="33647"/>
                  </a:cubicBezTo>
                  <a:lnTo>
                    <a:pt x="0" y="0"/>
                  </a:lnTo>
                  <a:lnTo>
                    <a:pt x="627630" y="0"/>
                  </a:lnTo>
                  <a:cubicBezTo>
                    <a:pt x="710742" y="0"/>
                    <a:pt x="709938" y="167565"/>
                    <a:pt x="626826" y="167565"/>
                  </a:cubicBezTo>
                  <a:lnTo>
                    <a:pt x="0" y="167296"/>
                  </a:lnTo>
                  <a:lnTo>
                    <a:pt x="0" y="1336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339;p29"/>
          <p:cNvSpPr txBox="1">
            <a:spLocks/>
          </p:cNvSpPr>
          <p:nvPr/>
        </p:nvSpPr>
        <p:spPr>
          <a:xfrm>
            <a:off x="4176350" y="1988130"/>
            <a:ext cx="4254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3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pPr lvl="0" algn="l"/>
            <a:r>
              <a:rPr lang="en-IN" dirty="0"/>
              <a:t>THE GOAL</a:t>
            </a:r>
          </a:p>
        </p:txBody>
      </p:sp>
      <p:sp>
        <p:nvSpPr>
          <p:cNvPr id="97" name="Google Shape;340;p29"/>
          <p:cNvSpPr txBox="1">
            <a:spLocks/>
          </p:cNvSpPr>
          <p:nvPr/>
        </p:nvSpPr>
        <p:spPr>
          <a:xfrm>
            <a:off x="4176350" y="3091955"/>
            <a:ext cx="4254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l"/>
            <a:r>
              <a:rPr lang="en-US" dirty="0"/>
              <a:t>To achieve a higher level of accuracy and reliability in property price predictions, facilitating more informed decision-making regarding property investments, sales strategies, and market positioning for the real estate company.​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>
            <a:spLocks noGrp="1"/>
          </p:cNvSpPr>
          <p:nvPr>
            <p:ph type="title"/>
          </p:nvPr>
        </p:nvSpPr>
        <p:spPr>
          <a:xfrm>
            <a:off x="3967953" y="2023109"/>
            <a:ext cx="5394491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dirty="0" smtClean="0"/>
              <a:t>DATA </a:t>
            </a:r>
            <a:br>
              <a:rPr lang="en-IN" dirty="0" smtClean="0"/>
            </a:br>
            <a:r>
              <a:rPr lang="en-IN" dirty="0" smtClean="0"/>
              <a:t>CLEANING</a:t>
            </a:r>
            <a:endParaRPr lang="en-IN" dirty="0"/>
          </a:p>
        </p:txBody>
      </p:sp>
      <p:sp>
        <p:nvSpPr>
          <p:cNvPr id="332" name="Google Shape;332;p28"/>
          <p:cNvSpPr txBox="1">
            <a:spLocks noGrp="1"/>
          </p:cNvSpPr>
          <p:nvPr>
            <p:ph type="title" idx="2"/>
          </p:nvPr>
        </p:nvSpPr>
        <p:spPr>
          <a:xfrm>
            <a:off x="6185498" y="964331"/>
            <a:ext cx="959400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125" name="Google Shape;1419;p38"/>
          <p:cNvGrpSpPr/>
          <p:nvPr/>
        </p:nvGrpSpPr>
        <p:grpSpPr>
          <a:xfrm>
            <a:off x="280175" y="1697072"/>
            <a:ext cx="4324437" cy="2792267"/>
            <a:chOff x="4699775" y="1813810"/>
            <a:chExt cx="4324437" cy="2792267"/>
          </a:xfrm>
        </p:grpSpPr>
        <p:grpSp>
          <p:nvGrpSpPr>
            <p:cNvPr id="126" name="Google Shape;1420;p38"/>
            <p:cNvGrpSpPr/>
            <p:nvPr/>
          </p:nvGrpSpPr>
          <p:grpSpPr>
            <a:xfrm>
              <a:off x="7876758" y="2753805"/>
              <a:ext cx="1147453" cy="1852273"/>
              <a:chOff x="5849258" y="-2134587"/>
              <a:chExt cx="1167298" cy="1884306"/>
            </a:xfrm>
          </p:grpSpPr>
          <p:sp>
            <p:nvSpPr>
              <p:cNvPr id="327" name="Google Shape;1421;p38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extrusionOk="0">
                    <a:moveTo>
                      <a:pt x="0" y="1"/>
                    </a:moveTo>
                    <a:lnTo>
                      <a:pt x="0" y="2381"/>
                    </a:lnTo>
                    <a:lnTo>
                      <a:pt x="1508" y="2381"/>
                    </a:lnTo>
                    <a:lnTo>
                      <a:pt x="15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422;p38"/>
              <p:cNvSpPr/>
              <p:nvPr/>
            </p:nvSpPr>
            <p:spPr>
              <a:xfrm>
                <a:off x="5956559" y="-1138514"/>
                <a:ext cx="84994" cy="134166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2382" fill="none" extrusionOk="0">
                    <a:moveTo>
                      <a:pt x="0" y="2381"/>
                    </a:moveTo>
                    <a:lnTo>
                      <a:pt x="1508" y="2381"/>
                    </a:lnTo>
                    <a:lnTo>
                      <a:pt x="1508" y="1"/>
                    </a:lnTo>
                    <a:lnTo>
                      <a:pt x="0" y="1"/>
                    </a:lnTo>
                    <a:lnTo>
                      <a:pt x="0" y="23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423;p38"/>
              <p:cNvSpPr/>
              <p:nvPr/>
            </p:nvSpPr>
            <p:spPr>
              <a:xfrm>
                <a:off x="5849258" y="-1705494"/>
                <a:ext cx="1167279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20724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20723" y="25835"/>
                    </a:lnTo>
                    <a:lnTo>
                      <a:pt x="207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424;p38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5"/>
                    </a:lnTo>
                    <a:lnTo>
                      <a:pt x="6575" y="885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425;p38"/>
              <p:cNvSpPr/>
              <p:nvPr/>
            </p:nvSpPr>
            <p:spPr>
              <a:xfrm>
                <a:off x="6015307" y="-1357511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5"/>
                    </a:moveTo>
                    <a:lnTo>
                      <a:pt x="6575" y="885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426;p38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427;p38"/>
              <p:cNvSpPr/>
              <p:nvPr/>
            </p:nvSpPr>
            <p:spPr>
              <a:xfrm>
                <a:off x="6015307" y="-97821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428;p38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6575" y="884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429;p38"/>
              <p:cNvSpPr/>
              <p:nvPr/>
            </p:nvSpPr>
            <p:spPr>
              <a:xfrm>
                <a:off x="6015307" y="-598290"/>
                <a:ext cx="370393" cy="49848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885" fill="none" extrusionOk="0">
                    <a:moveTo>
                      <a:pt x="0" y="884"/>
                    </a:moveTo>
                    <a:lnTo>
                      <a:pt x="6575" y="884"/>
                    </a:lnTo>
                    <a:lnTo>
                      <a:pt x="6575" y="0"/>
                    </a:lnTo>
                    <a:lnTo>
                      <a:pt x="0" y="0"/>
                    </a:lnTo>
                    <a:lnTo>
                      <a:pt x="0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1430;p38"/>
              <p:cNvSpPr/>
              <p:nvPr/>
            </p:nvSpPr>
            <p:spPr>
              <a:xfrm>
                <a:off x="6697868" y="-1705494"/>
                <a:ext cx="318687" cy="1455213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25836" extrusionOk="0">
                    <a:moveTo>
                      <a:pt x="1" y="0"/>
                    </a:moveTo>
                    <a:lnTo>
                      <a:pt x="1" y="25835"/>
                    </a:lnTo>
                    <a:lnTo>
                      <a:pt x="5657" y="25835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431;p38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extrusionOk="0">
                    <a:moveTo>
                      <a:pt x="1" y="0"/>
                    </a:moveTo>
                    <a:lnTo>
                      <a:pt x="2528" y="7618"/>
                    </a:lnTo>
                    <a:lnTo>
                      <a:pt x="20700" y="7618"/>
                    </a:lnTo>
                    <a:lnTo>
                      <a:pt x="181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432;p38"/>
              <p:cNvSpPr/>
              <p:nvPr/>
            </p:nvSpPr>
            <p:spPr>
              <a:xfrm>
                <a:off x="5850553" y="-2134587"/>
                <a:ext cx="1165984" cy="42914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7619" fill="none" extrusionOk="0">
                    <a:moveTo>
                      <a:pt x="1" y="0"/>
                    </a:moveTo>
                    <a:lnTo>
                      <a:pt x="18161" y="0"/>
                    </a:lnTo>
                    <a:lnTo>
                      <a:pt x="20700" y="7618"/>
                    </a:lnTo>
                    <a:lnTo>
                      <a:pt x="2528" y="761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1433;p38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extrusionOk="0">
                    <a:moveTo>
                      <a:pt x="0" y="1"/>
                    </a:move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1434;p38"/>
              <p:cNvSpPr/>
              <p:nvPr/>
            </p:nvSpPr>
            <p:spPr>
              <a:xfrm>
                <a:off x="5906767" y="-2093751"/>
                <a:ext cx="1053559" cy="388305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6894" fill="none" extrusionOk="0">
                    <a:moveTo>
                      <a:pt x="16415" y="1"/>
                    </a:moveTo>
                    <a:lnTo>
                      <a:pt x="0" y="1"/>
                    </a:lnTo>
                    <a:lnTo>
                      <a:pt x="2290" y="6893"/>
                    </a:lnTo>
                    <a:lnTo>
                      <a:pt x="18705" y="6893"/>
                    </a:lnTo>
                    <a:lnTo>
                      <a:pt x="1641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1435;p38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1436;p38"/>
              <p:cNvSpPr/>
              <p:nvPr/>
            </p:nvSpPr>
            <p:spPr>
              <a:xfrm>
                <a:off x="5849258" y="-1358806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1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1437;p38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1438;p38"/>
              <p:cNvSpPr/>
              <p:nvPr/>
            </p:nvSpPr>
            <p:spPr>
              <a:xfrm>
                <a:off x="6697868" y="-1358806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1"/>
                    </a:moveTo>
                    <a:lnTo>
                      <a:pt x="1" y="1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1439;p38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1440;p38"/>
              <p:cNvSpPr/>
              <p:nvPr/>
            </p:nvSpPr>
            <p:spPr>
              <a:xfrm>
                <a:off x="5849258" y="-97950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1441;p38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rgbClr val="B1C7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1442;p38"/>
              <p:cNvSpPr/>
              <p:nvPr/>
            </p:nvSpPr>
            <p:spPr>
              <a:xfrm>
                <a:off x="6697868" y="-979505"/>
                <a:ext cx="318687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46" fill="none" extrusionOk="0">
                    <a:moveTo>
                      <a:pt x="565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5657" y="46"/>
                    </a:lnTo>
                    <a:lnTo>
                      <a:pt x="565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1443;p38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1444;p38"/>
              <p:cNvSpPr/>
              <p:nvPr/>
            </p:nvSpPr>
            <p:spPr>
              <a:xfrm>
                <a:off x="5849258" y="-599585"/>
                <a:ext cx="848649" cy="2591"/>
              </a:xfrm>
              <a:custGeom>
                <a:avLst/>
                <a:gdLst/>
                <a:ahLst/>
                <a:cxnLst/>
                <a:rect l="l" t="t" r="r" b="b"/>
                <a:pathLst>
                  <a:path w="15067" h="46" fill="none" extrusionOk="0">
                    <a:moveTo>
                      <a:pt x="15067" y="0"/>
                    </a:moveTo>
                    <a:lnTo>
                      <a:pt x="1" y="0"/>
                    </a:lnTo>
                    <a:lnTo>
                      <a:pt x="1" y="46"/>
                    </a:lnTo>
                    <a:lnTo>
                      <a:pt x="2948" y="46"/>
                    </a:lnTo>
                    <a:lnTo>
                      <a:pt x="2948" y="23"/>
                    </a:lnTo>
                    <a:lnTo>
                      <a:pt x="9523" y="23"/>
                    </a:lnTo>
                    <a:lnTo>
                      <a:pt x="9523" y="46"/>
                    </a:lnTo>
                    <a:lnTo>
                      <a:pt x="15067" y="46"/>
                    </a:lnTo>
                    <a:lnTo>
                      <a:pt x="15067" y="0"/>
                    </a:lnTo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445;p38"/>
            <p:cNvGrpSpPr/>
            <p:nvPr/>
          </p:nvGrpSpPr>
          <p:grpSpPr>
            <a:xfrm>
              <a:off x="4699775" y="1813810"/>
              <a:ext cx="3226507" cy="2785616"/>
              <a:chOff x="5004575" y="1813810"/>
              <a:chExt cx="3226507" cy="2785616"/>
            </a:xfrm>
          </p:grpSpPr>
          <p:grpSp>
            <p:nvGrpSpPr>
              <p:cNvPr id="128" name="Google Shape;1446;p38"/>
              <p:cNvGrpSpPr/>
              <p:nvPr/>
            </p:nvGrpSpPr>
            <p:grpSpPr>
              <a:xfrm flipH="1">
                <a:off x="5328964" y="2891562"/>
                <a:ext cx="2902118" cy="1707857"/>
                <a:chOff x="5879397" y="2862025"/>
                <a:chExt cx="2952307" cy="1737393"/>
              </a:xfrm>
            </p:grpSpPr>
            <p:sp>
              <p:nvSpPr>
                <p:cNvPr id="312" name="Google Shape;1447;p38"/>
                <p:cNvSpPr/>
                <p:nvPr/>
              </p:nvSpPr>
              <p:spPr>
                <a:xfrm>
                  <a:off x="8601583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extrusionOk="0">
                      <a:moveTo>
                        <a:pt x="0" y="0"/>
                      </a:moveTo>
                      <a:lnTo>
                        <a:pt x="0" y="22344"/>
                      </a:lnTo>
                      <a:lnTo>
                        <a:pt x="45" y="22344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1448;p38"/>
                <p:cNvSpPr/>
                <p:nvPr/>
              </p:nvSpPr>
              <p:spPr>
                <a:xfrm>
                  <a:off x="8601583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fill="none" extrusionOk="0">
                      <a:moveTo>
                        <a:pt x="0" y="0"/>
                      </a:moveTo>
                      <a:lnTo>
                        <a:pt x="0" y="22344"/>
                      </a:lnTo>
                      <a:lnTo>
                        <a:pt x="45" y="22344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1449;p38"/>
                <p:cNvSpPr/>
                <p:nvPr/>
              </p:nvSpPr>
              <p:spPr>
                <a:xfrm>
                  <a:off x="6121866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extrusionOk="0">
                      <a:moveTo>
                        <a:pt x="1" y="0"/>
                      </a:moveTo>
                      <a:lnTo>
                        <a:pt x="1" y="22344"/>
                      </a:lnTo>
                      <a:lnTo>
                        <a:pt x="46" y="22344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1450;p38"/>
                <p:cNvSpPr/>
                <p:nvPr/>
              </p:nvSpPr>
              <p:spPr>
                <a:xfrm>
                  <a:off x="6121866" y="3126557"/>
                  <a:ext cx="3032" cy="1472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22344" fill="none" extrusionOk="0">
                      <a:moveTo>
                        <a:pt x="1" y="0"/>
                      </a:moveTo>
                      <a:lnTo>
                        <a:pt x="1" y="22344"/>
                      </a:lnTo>
                      <a:lnTo>
                        <a:pt x="46" y="22344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1451;p38"/>
                <p:cNvSpPr/>
                <p:nvPr/>
              </p:nvSpPr>
              <p:spPr>
                <a:xfrm>
                  <a:off x="5879397" y="3071250"/>
                  <a:ext cx="2952307" cy="78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3" h="1191" extrusionOk="0">
                      <a:moveTo>
                        <a:pt x="1" y="0"/>
                      </a:moveTo>
                      <a:lnTo>
                        <a:pt x="1" y="1191"/>
                      </a:lnTo>
                      <a:lnTo>
                        <a:pt x="76883" y="1191"/>
                      </a:lnTo>
                      <a:lnTo>
                        <a:pt x="768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1452;p38"/>
                <p:cNvGrpSpPr/>
                <p:nvPr/>
              </p:nvGrpSpPr>
              <p:grpSpPr>
                <a:xfrm>
                  <a:off x="7199307" y="2862025"/>
                  <a:ext cx="245881" cy="210807"/>
                  <a:chOff x="5367757" y="-2469750"/>
                  <a:chExt cx="245881" cy="210807"/>
                </a:xfrm>
              </p:grpSpPr>
              <p:sp>
                <p:nvSpPr>
                  <p:cNvPr id="323" name="Google Shape;1453;p38"/>
                  <p:cNvSpPr/>
                  <p:nvPr/>
                </p:nvSpPr>
                <p:spPr>
                  <a:xfrm>
                    <a:off x="5367757" y="-2442130"/>
                    <a:ext cx="84509" cy="120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" h="1826" extrusionOk="0">
                        <a:moveTo>
                          <a:pt x="658" y="1"/>
                        </a:moveTo>
                        <a:lnTo>
                          <a:pt x="590" y="12"/>
                        </a:lnTo>
                        <a:lnTo>
                          <a:pt x="533" y="12"/>
                        </a:lnTo>
                        <a:lnTo>
                          <a:pt x="408" y="57"/>
                        </a:lnTo>
                        <a:lnTo>
                          <a:pt x="295" y="114"/>
                        </a:lnTo>
                        <a:lnTo>
                          <a:pt x="193" y="193"/>
                        </a:lnTo>
                        <a:lnTo>
                          <a:pt x="113" y="295"/>
                        </a:lnTo>
                        <a:lnTo>
                          <a:pt x="57" y="409"/>
                        </a:lnTo>
                        <a:lnTo>
                          <a:pt x="23" y="533"/>
                        </a:lnTo>
                        <a:lnTo>
                          <a:pt x="11" y="590"/>
                        </a:lnTo>
                        <a:lnTo>
                          <a:pt x="0" y="658"/>
                        </a:lnTo>
                        <a:lnTo>
                          <a:pt x="0" y="1168"/>
                        </a:lnTo>
                        <a:lnTo>
                          <a:pt x="11" y="1236"/>
                        </a:lnTo>
                        <a:lnTo>
                          <a:pt x="23" y="1304"/>
                        </a:lnTo>
                        <a:lnTo>
                          <a:pt x="57" y="1429"/>
                        </a:lnTo>
                        <a:lnTo>
                          <a:pt x="113" y="1542"/>
                        </a:lnTo>
                        <a:lnTo>
                          <a:pt x="193" y="1633"/>
                        </a:lnTo>
                        <a:lnTo>
                          <a:pt x="295" y="1712"/>
                        </a:lnTo>
                        <a:lnTo>
                          <a:pt x="408" y="1780"/>
                        </a:lnTo>
                        <a:lnTo>
                          <a:pt x="533" y="1814"/>
                        </a:lnTo>
                        <a:lnTo>
                          <a:pt x="590" y="1826"/>
                        </a:lnTo>
                        <a:lnTo>
                          <a:pt x="1281" y="1826"/>
                        </a:lnTo>
                        <a:lnTo>
                          <a:pt x="1281" y="1531"/>
                        </a:lnTo>
                        <a:lnTo>
                          <a:pt x="590" y="1531"/>
                        </a:lnTo>
                        <a:lnTo>
                          <a:pt x="522" y="1508"/>
                        </a:lnTo>
                        <a:lnTo>
                          <a:pt x="465" y="1474"/>
                        </a:lnTo>
                        <a:lnTo>
                          <a:pt x="408" y="1429"/>
                        </a:lnTo>
                        <a:lnTo>
                          <a:pt x="363" y="1372"/>
                        </a:lnTo>
                        <a:lnTo>
                          <a:pt x="329" y="1316"/>
                        </a:lnTo>
                        <a:lnTo>
                          <a:pt x="306" y="1248"/>
                        </a:lnTo>
                        <a:lnTo>
                          <a:pt x="295" y="1168"/>
                        </a:lnTo>
                        <a:lnTo>
                          <a:pt x="295" y="658"/>
                        </a:lnTo>
                        <a:lnTo>
                          <a:pt x="306" y="590"/>
                        </a:lnTo>
                        <a:lnTo>
                          <a:pt x="329" y="522"/>
                        </a:lnTo>
                        <a:lnTo>
                          <a:pt x="363" y="454"/>
                        </a:lnTo>
                        <a:lnTo>
                          <a:pt x="408" y="409"/>
                        </a:lnTo>
                        <a:lnTo>
                          <a:pt x="465" y="363"/>
                        </a:lnTo>
                        <a:lnTo>
                          <a:pt x="522" y="329"/>
                        </a:lnTo>
                        <a:lnTo>
                          <a:pt x="590" y="307"/>
                        </a:lnTo>
                        <a:lnTo>
                          <a:pt x="658" y="295"/>
                        </a:lnTo>
                        <a:lnTo>
                          <a:pt x="1281" y="295"/>
                        </a:lnTo>
                        <a:lnTo>
                          <a:pt x="128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4" name="Google Shape;1454;p38"/>
                  <p:cNvSpPr/>
                  <p:nvPr/>
                </p:nvSpPr>
                <p:spPr>
                  <a:xfrm>
                    <a:off x="5421546" y="-2469750"/>
                    <a:ext cx="165196" cy="199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6" h="3027" extrusionOk="0">
                        <a:moveTo>
                          <a:pt x="0" y="0"/>
                        </a:moveTo>
                        <a:lnTo>
                          <a:pt x="0" y="2891"/>
                        </a:lnTo>
                        <a:lnTo>
                          <a:pt x="12" y="2948"/>
                        </a:lnTo>
                        <a:lnTo>
                          <a:pt x="46" y="2982"/>
                        </a:lnTo>
                        <a:lnTo>
                          <a:pt x="80" y="3016"/>
                        </a:lnTo>
                        <a:lnTo>
                          <a:pt x="136" y="3027"/>
                        </a:lnTo>
                        <a:lnTo>
                          <a:pt x="2370" y="3027"/>
                        </a:lnTo>
                        <a:lnTo>
                          <a:pt x="2426" y="3016"/>
                        </a:lnTo>
                        <a:lnTo>
                          <a:pt x="2460" y="2982"/>
                        </a:lnTo>
                        <a:lnTo>
                          <a:pt x="2494" y="2948"/>
                        </a:lnTo>
                        <a:lnTo>
                          <a:pt x="2506" y="2891"/>
                        </a:lnTo>
                        <a:lnTo>
                          <a:pt x="2506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" name="Google Shape;1455;p38"/>
                  <p:cNvSpPr/>
                  <p:nvPr/>
                </p:nvSpPr>
                <p:spPr>
                  <a:xfrm>
                    <a:off x="5394651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2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36" y="295"/>
                        </a:lnTo>
                        <a:lnTo>
                          <a:pt x="182" y="341"/>
                        </a:lnTo>
                        <a:lnTo>
                          <a:pt x="250" y="397"/>
                        </a:lnTo>
                        <a:lnTo>
                          <a:pt x="318" y="454"/>
                        </a:lnTo>
                        <a:lnTo>
                          <a:pt x="408" y="488"/>
                        </a:lnTo>
                        <a:lnTo>
                          <a:pt x="522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40" y="579"/>
                        </a:lnTo>
                        <a:lnTo>
                          <a:pt x="2676" y="556"/>
                        </a:lnTo>
                        <a:lnTo>
                          <a:pt x="2800" y="533"/>
                        </a:lnTo>
                        <a:lnTo>
                          <a:pt x="2914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6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1456;p38"/>
                  <p:cNvSpPr/>
                  <p:nvPr/>
                </p:nvSpPr>
                <p:spPr>
                  <a:xfrm>
                    <a:off x="5394651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2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36" y="295"/>
                        </a:lnTo>
                        <a:lnTo>
                          <a:pt x="182" y="341"/>
                        </a:lnTo>
                        <a:lnTo>
                          <a:pt x="250" y="397"/>
                        </a:lnTo>
                        <a:lnTo>
                          <a:pt x="318" y="454"/>
                        </a:lnTo>
                        <a:lnTo>
                          <a:pt x="408" y="488"/>
                        </a:lnTo>
                        <a:lnTo>
                          <a:pt x="522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40" y="579"/>
                        </a:lnTo>
                        <a:lnTo>
                          <a:pt x="2676" y="556"/>
                        </a:lnTo>
                        <a:lnTo>
                          <a:pt x="2800" y="533"/>
                        </a:lnTo>
                        <a:lnTo>
                          <a:pt x="2914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6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rgbClr val="0A0A0A">
                      <a:alpha val="106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8" name="Google Shape;1457;p38"/>
                <p:cNvGrpSpPr/>
                <p:nvPr/>
              </p:nvGrpSpPr>
              <p:grpSpPr>
                <a:xfrm>
                  <a:off x="7536357" y="2927746"/>
                  <a:ext cx="239948" cy="145086"/>
                  <a:chOff x="5933407" y="-2404029"/>
                  <a:chExt cx="239948" cy="145086"/>
                </a:xfrm>
              </p:grpSpPr>
              <p:sp>
                <p:nvSpPr>
                  <p:cNvPr id="319" name="Google Shape;1458;p38"/>
                  <p:cNvSpPr/>
                  <p:nvPr/>
                </p:nvSpPr>
                <p:spPr>
                  <a:xfrm>
                    <a:off x="5933407" y="-2387549"/>
                    <a:ext cx="69546" cy="792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5" h="1202" extrusionOk="0">
                        <a:moveTo>
                          <a:pt x="545" y="0"/>
                        </a:moveTo>
                        <a:lnTo>
                          <a:pt x="431" y="12"/>
                        </a:lnTo>
                        <a:lnTo>
                          <a:pt x="329" y="46"/>
                        </a:lnTo>
                        <a:lnTo>
                          <a:pt x="239" y="91"/>
                        </a:lnTo>
                        <a:lnTo>
                          <a:pt x="159" y="159"/>
                        </a:lnTo>
                        <a:lnTo>
                          <a:pt x="91" y="238"/>
                        </a:lnTo>
                        <a:lnTo>
                          <a:pt x="46" y="329"/>
                        </a:lnTo>
                        <a:lnTo>
                          <a:pt x="12" y="431"/>
                        </a:lnTo>
                        <a:lnTo>
                          <a:pt x="1" y="544"/>
                        </a:lnTo>
                        <a:lnTo>
                          <a:pt x="1" y="658"/>
                        </a:lnTo>
                        <a:lnTo>
                          <a:pt x="12" y="771"/>
                        </a:lnTo>
                        <a:lnTo>
                          <a:pt x="46" y="873"/>
                        </a:lnTo>
                        <a:lnTo>
                          <a:pt x="91" y="964"/>
                        </a:lnTo>
                        <a:lnTo>
                          <a:pt x="159" y="1043"/>
                        </a:lnTo>
                        <a:lnTo>
                          <a:pt x="239" y="1111"/>
                        </a:lnTo>
                        <a:lnTo>
                          <a:pt x="329" y="1157"/>
                        </a:lnTo>
                        <a:lnTo>
                          <a:pt x="431" y="1191"/>
                        </a:lnTo>
                        <a:lnTo>
                          <a:pt x="545" y="1202"/>
                        </a:lnTo>
                        <a:lnTo>
                          <a:pt x="1055" y="1202"/>
                        </a:lnTo>
                        <a:lnTo>
                          <a:pt x="1055" y="952"/>
                        </a:lnTo>
                        <a:lnTo>
                          <a:pt x="488" y="952"/>
                        </a:lnTo>
                        <a:lnTo>
                          <a:pt x="431" y="930"/>
                        </a:lnTo>
                        <a:lnTo>
                          <a:pt x="375" y="907"/>
                        </a:lnTo>
                        <a:lnTo>
                          <a:pt x="329" y="873"/>
                        </a:lnTo>
                        <a:lnTo>
                          <a:pt x="295" y="828"/>
                        </a:lnTo>
                        <a:lnTo>
                          <a:pt x="273" y="771"/>
                        </a:lnTo>
                        <a:lnTo>
                          <a:pt x="250" y="714"/>
                        </a:lnTo>
                        <a:lnTo>
                          <a:pt x="239" y="658"/>
                        </a:lnTo>
                        <a:lnTo>
                          <a:pt x="239" y="544"/>
                        </a:lnTo>
                        <a:lnTo>
                          <a:pt x="250" y="488"/>
                        </a:lnTo>
                        <a:lnTo>
                          <a:pt x="273" y="431"/>
                        </a:lnTo>
                        <a:lnTo>
                          <a:pt x="295" y="374"/>
                        </a:lnTo>
                        <a:lnTo>
                          <a:pt x="329" y="329"/>
                        </a:lnTo>
                        <a:lnTo>
                          <a:pt x="375" y="295"/>
                        </a:lnTo>
                        <a:lnTo>
                          <a:pt x="431" y="272"/>
                        </a:lnTo>
                        <a:lnTo>
                          <a:pt x="488" y="250"/>
                        </a:lnTo>
                        <a:lnTo>
                          <a:pt x="1055" y="250"/>
                        </a:lnTo>
                        <a:lnTo>
                          <a:pt x="1055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1459;p38"/>
                  <p:cNvSpPr/>
                  <p:nvPr/>
                </p:nvSpPr>
                <p:spPr>
                  <a:xfrm>
                    <a:off x="5981264" y="-2404029"/>
                    <a:ext cx="165196" cy="133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6" h="2030" extrusionOk="0">
                        <a:moveTo>
                          <a:pt x="0" y="1"/>
                        </a:moveTo>
                        <a:lnTo>
                          <a:pt x="0" y="1894"/>
                        </a:lnTo>
                        <a:lnTo>
                          <a:pt x="11" y="1951"/>
                        </a:lnTo>
                        <a:lnTo>
                          <a:pt x="34" y="1985"/>
                        </a:lnTo>
                        <a:lnTo>
                          <a:pt x="79" y="2019"/>
                        </a:lnTo>
                        <a:lnTo>
                          <a:pt x="136" y="2030"/>
                        </a:lnTo>
                        <a:lnTo>
                          <a:pt x="2369" y="2030"/>
                        </a:lnTo>
                        <a:lnTo>
                          <a:pt x="2426" y="2019"/>
                        </a:lnTo>
                        <a:lnTo>
                          <a:pt x="2460" y="1985"/>
                        </a:lnTo>
                        <a:lnTo>
                          <a:pt x="2494" y="1951"/>
                        </a:lnTo>
                        <a:lnTo>
                          <a:pt x="2505" y="1894"/>
                        </a:lnTo>
                        <a:lnTo>
                          <a:pt x="2505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1460;p38"/>
                  <p:cNvSpPr/>
                  <p:nvPr/>
                </p:nvSpPr>
                <p:spPr>
                  <a:xfrm>
                    <a:off x="5954369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1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25" y="295"/>
                        </a:lnTo>
                        <a:lnTo>
                          <a:pt x="181" y="341"/>
                        </a:lnTo>
                        <a:lnTo>
                          <a:pt x="238" y="397"/>
                        </a:lnTo>
                        <a:lnTo>
                          <a:pt x="317" y="454"/>
                        </a:lnTo>
                        <a:lnTo>
                          <a:pt x="408" y="488"/>
                        </a:lnTo>
                        <a:lnTo>
                          <a:pt x="521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39" y="579"/>
                        </a:lnTo>
                        <a:lnTo>
                          <a:pt x="2675" y="556"/>
                        </a:lnTo>
                        <a:lnTo>
                          <a:pt x="2800" y="533"/>
                        </a:lnTo>
                        <a:lnTo>
                          <a:pt x="2913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5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1461;p38"/>
                  <p:cNvSpPr/>
                  <p:nvPr/>
                </p:nvSpPr>
                <p:spPr>
                  <a:xfrm>
                    <a:off x="5954369" y="-2297900"/>
                    <a:ext cx="218986" cy="38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2" h="591" extrusionOk="0">
                        <a:moveTo>
                          <a:pt x="0" y="1"/>
                        </a:moveTo>
                        <a:lnTo>
                          <a:pt x="11" y="23"/>
                        </a:lnTo>
                        <a:lnTo>
                          <a:pt x="23" y="91"/>
                        </a:lnTo>
                        <a:lnTo>
                          <a:pt x="57" y="182"/>
                        </a:lnTo>
                        <a:lnTo>
                          <a:pt x="91" y="239"/>
                        </a:lnTo>
                        <a:lnTo>
                          <a:pt x="125" y="295"/>
                        </a:lnTo>
                        <a:lnTo>
                          <a:pt x="181" y="341"/>
                        </a:lnTo>
                        <a:lnTo>
                          <a:pt x="238" y="397"/>
                        </a:lnTo>
                        <a:lnTo>
                          <a:pt x="317" y="454"/>
                        </a:lnTo>
                        <a:lnTo>
                          <a:pt x="408" y="488"/>
                        </a:lnTo>
                        <a:lnTo>
                          <a:pt x="521" y="533"/>
                        </a:lnTo>
                        <a:lnTo>
                          <a:pt x="635" y="556"/>
                        </a:lnTo>
                        <a:lnTo>
                          <a:pt x="782" y="579"/>
                        </a:lnTo>
                        <a:lnTo>
                          <a:pt x="941" y="590"/>
                        </a:lnTo>
                        <a:lnTo>
                          <a:pt x="2381" y="590"/>
                        </a:lnTo>
                        <a:lnTo>
                          <a:pt x="2539" y="579"/>
                        </a:lnTo>
                        <a:lnTo>
                          <a:pt x="2675" y="556"/>
                        </a:lnTo>
                        <a:lnTo>
                          <a:pt x="2800" y="533"/>
                        </a:lnTo>
                        <a:lnTo>
                          <a:pt x="2913" y="488"/>
                        </a:lnTo>
                        <a:lnTo>
                          <a:pt x="3004" y="454"/>
                        </a:lnTo>
                        <a:lnTo>
                          <a:pt x="3072" y="397"/>
                        </a:lnTo>
                        <a:lnTo>
                          <a:pt x="3140" y="341"/>
                        </a:lnTo>
                        <a:lnTo>
                          <a:pt x="3185" y="295"/>
                        </a:lnTo>
                        <a:lnTo>
                          <a:pt x="3231" y="239"/>
                        </a:lnTo>
                        <a:lnTo>
                          <a:pt x="3265" y="182"/>
                        </a:lnTo>
                        <a:lnTo>
                          <a:pt x="3299" y="91"/>
                        </a:lnTo>
                        <a:lnTo>
                          <a:pt x="3310" y="23"/>
                        </a:lnTo>
                        <a:lnTo>
                          <a:pt x="3322" y="1"/>
                        </a:lnTo>
                        <a:close/>
                      </a:path>
                    </a:pathLst>
                  </a:custGeom>
                  <a:solidFill>
                    <a:srgbClr val="0A0A0A">
                      <a:alpha val="106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9" name="Google Shape;1462;p38"/>
              <p:cNvGrpSpPr/>
              <p:nvPr/>
            </p:nvGrpSpPr>
            <p:grpSpPr>
              <a:xfrm>
                <a:off x="5004575" y="1889725"/>
                <a:ext cx="2132899" cy="2709702"/>
                <a:chOff x="5004575" y="1889725"/>
                <a:chExt cx="2132899" cy="2709702"/>
              </a:xfrm>
            </p:grpSpPr>
            <p:sp>
              <p:nvSpPr>
                <p:cNvPr id="147" name="Google Shape;1463;p38"/>
                <p:cNvSpPr/>
                <p:nvPr/>
              </p:nvSpPr>
              <p:spPr>
                <a:xfrm>
                  <a:off x="6318766" y="4414319"/>
                  <a:ext cx="213531" cy="127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2482" extrusionOk="0">
                      <a:moveTo>
                        <a:pt x="459" y="0"/>
                      </a:moveTo>
                      <a:lnTo>
                        <a:pt x="344" y="268"/>
                      </a:lnTo>
                      <a:lnTo>
                        <a:pt x="249" y="535"/>
                      </a:lnTo>
                      <a:lnTo>
                        <a:pt x="153" y="859"/>
                      </a:lnTo>
                      <a:lnTo>
                        <a:pt x="58" y="1184"/>
                      </a:lnTo>
                      <a:lnTo>
                        <a:pt x="0" y="1508"/>
                      </a:lnTo>
                      <a:lnTo>
                        <a:pt x="0" y="1642"/>
                      </a:lnTo>
                      <a:lnTo>
                        <a:pt x="0" y="1756"/>
                      </a:lnTo>
                      <a:lnTo>
                        <a:pt x="39" y="1852"/>
                      </a:lnTo>
                      <a:lnTo>
                        <a:pt x="77" y="1928"/>
                      </a:lnTo>
                      <a:lnTo>
                        <a:pt x="249" y="2043"/>
                      </a:lnTo>
                      <a:lnTo>
                        <a:pt x="459" y="2157"/>
                      </a:lnTo>
                      <a:lnTo>
                        <a:pt x="707" y="2234"/>
                      </a:lnTo>
                      <a:lnTo>
                        <a:pt x="974" y="2310"/>
                      </a:lnTo>
                      <a:lnTo>
                        <a:pt x="1241" y="2367"/>
                      </a:lnTo>
                      <a:lnTo>
                        <a:pt x="1547" y="2405"/>
                      </a:lnTo>
                      <a:lnTo>
                        <a:pt x="2157" y="2463"/>
                      </a:lnTo>
                      <a:lnTo>
                        <a:pt x="2749" y="2482"/>
                      </a:lnTo>
                      <a:lnTo>
                        <a:pt x="3264" y="2463"/>
                      </a:lnTo>
                      <a:lnTo>
                        <a:pt x="3646" y="2444"/>
                      </a:lnTo>
                      <a:lnTo>
                        <a:pt x="3894" y="2425"/>
                      </a:lnTo>
                      <a:lnTo>
                        <a:pt x="3952" y="2405"/>
                      </a:lnTo>
                      <a:lnTo>
                        <a:pt x="4009" y="2386"/>
                      </a:lnTo>
                      <a:lnTo>
                        <a:pt x="4047" y="2348"/>
                      </a:lnTo>
                      <a:lnTo>
                        <a:pt x="4104" y="2291"/>
                      </a:lnTo>
                      <a:lnTo>
                        <a:pt x="4123" y="2234"/>
                      </a:lnTo>
                      <a:lnTo>
                        <a:pt x="4143" y="2176"/>
                      </a:lnTo>
                      <a:lnTo>
                        <a:pt x="4162" y="2100"/>
                      </a:lnTo>
                      <a:lnTo>
                        <a:pt x="4162" y="2024"/>
                      </a:lnTo>
                      <a:lnTo>
                        <a:pt x="4143" y="1947"/>
                      </a:lnTo>
                      <a:lnTo>
                        <a:pt x="4104" y="1871"/>
                      </a:lnTo>
                      <a:lnTo>
                        <a:pt x="4066" y="1776"/>
                      </a:lnTo>
                      <a:lnTo>
                        <a:pt x="4009" y="1699"/>
                      </a:lnTo>
                      <a:lnTo>
                        <a:pt x="3933" y="1623"/>
                      </a:lnTo>
                      <a:lnTo>
                        <a:pt x="3837" y="1527"/>
                      </a:lnTo>
                      <a:lnTo>
                        <a:pt x="3723" y="1451"/>
                      </a:lnTo>
                      <a:lnTo>
                        <a:pt x="3589" y="1394"/>
                      </a:lnTo>
                      <a:lnTo>
                        <a:pt x="2348" y="745"/>
                      </a:lnTo>
                      <a:lnTo>
                        <a:pt x="1394" y="248"/>
                      </a:lnTo>
                      <a:lnTo>
                        <a:pt x="45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64;p38"/>
                <p:cNvSpPr/>
                <p:nvPr/>
              </p:nvSpPr>
              <p:spPr>
                <a:xfrm>
                  <a:off x="6326615" y="4166575"/>
                  <a:ext cx="157712" cy="292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5708" extrusionOk="0">
                      <a:moveTo>
                        <a:pt x="0" y="0"/>
                      </a:moveTo>
                      <a:lnTo>
                        <a:pt x="153" y="5307"/>
                      </a:lnTo>
                      <a:lnTo>
                        <a:pt x="191" y="5364"/>
                      </a:lnTo>
                      <a:lnTo>
                        <a:pt x="229" y="5421"/>
                      </a:lnTo>
                      <a:lnTo>
                        <a:pt x="306" y="5497"/>
                      </a:lnTo>
                      <a:lnTo>
                        <a:pt x="401" y="5555"/>
                      </a:lnTo>
                      <a:lnTo>
                        <a:pt x="535" y="5631"/>
                      </a:lnTo>
                      <a:lnTo>
                        <a:pt x="706" y="5688"/>
                      </a:lnTo>
                      <a:lnTo>
                        <a:pt x="916" y="5707"/>
                      </a:lnTo>
                      <a:lnTo>
                        <a:pt x="1050" y="5707"/>
                      </a:lnTo>
                      <a:lnTo>
                        <a:pt x="1184" y="5688"/>
                      </a:lnTo>
                      <a:lnTo>
                        <a:pt x="1279" y="5650"/>
                      </a:lnTo>
                      <a:lnTo>
                        <a:pt x="1374" y="5593"/>
                      </a:lnTo>
                      <a:lnTo>
                        <a:pt x="1489" y="5478"/>
                      </a:lnTo>
                      <a:lnTo>
                        <a:pt x="1527" y="5440"/>
                      </a:lnTo>
                      <a:lnTo>
                        <a:pt x="3073" y="4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1465;p38"/>
                <p:cNvSpPr/>
                <p:nvPr/>
              </p:nvSpPr>
              <p:spPr>
                <a:xfrm>
                  <a:off x="6326615" y="4166575"/>
                  <a:ext cx="157712" cy="292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5708" fill="none" extrusionOk="0">
                      <a:moveTo>
                        <a:pt x="0" y="0"/>
                      </a:moveTo>
                      <a:lnTo>
                        <a:pt x="153" y="5307"/>
                      </a:lnTo>
                      <a:lnTo>
                        <a:pt x="153" y="5307"/>
                      </a:lnTo>
                      <a:lnTo>
                        <a:pt x="191" y="5364"/>
                      </a:lnTo>
                      <a:lnTo>
                        <a:pt x="229" y="5421"/>
                      </a:lnTo>
                      <a:lnTo>
                        <a:pt x="306" y="5497"/>
                      </a:lnTo>
                      <a:lnTo>
                        <a:pt x="401" y="5555"/>
                      </a:lnTo>
                      <a:lnTo>
                        <a:pt x="535" y="5631"/>
                      </a:lnTo>
                      <a:lnTo>
                        <a:pt x="706" y="5688"/>
                      </a:lnTo>
                      <a:lnTo>
                        <a:pt x="916" y="5707"/>
                      </a:lnTo>
                      <a:lnTo>
                        <a:pt x="916" y="5707"/>
                      </a:lnTo>
                      <a:lnTo>
                        <a:pt x="1050" y="5707"/>
                      </a:lnTo>
                      <a:lnTo>
                        <a:pt x="1184" y="5688"/>
                      </a:lnTo>
                      <a:lnTo>
                        <a:pt x="1279" y="5650"/>
                      </a:lnTo>
                      <a:lnTo>
                        <a:pt x="1374" y="5593"/>
                      </a:lnTo>
                      <a:lnTo>
                        <a:pt x="1489" y="5478"/>
                      </a:lnTo>
                      <a:lnTo>
                        <a:pt x="1527" y="5440"/>
                      </a:lnTo>
                      <a:lnTo>
                        <a:pt x="3073" y="45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1466;p38"/>
                <p:cNvSpPr/>
                <p:nvPr/>
              </p:nvSpPr>
              <p:spPr>
                <a:xfrm>
                  <a:off x="5558858" y="3178469"/>
                  <a:ext cx="1017532" cy="1104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3" h="21532" extrusionOk="0">
                      <a:moveTo>
                        <a:pt x="7139" y="0"/>
                      </a:moveTo>
                      <a:lnTo>
                        <a:pt x="6719" y="19"/>
                      </a:lnTo>
                      <a:lnTo>
                        <a:pt x="0" y="363"/>
                      </a:lnTo>
                      <a:lnTo>
                        <a:pt x="57" y="974"/>
                      </a:lnTo>
                      <a:lnTo>
                        <a:pt x="96" y="1565"/>
                      </a:lnTo>
                      <a:lnTo>
                        <a:pt x="134" y="2634"/>
                      </a:lnTo>
                      <a:lnTo>
                        <a:pt x="172" y="3131"/>
                      </a:lnTo>
                      <a:lnTo>
                        <a:pt x="210" y="3589"/>
                      </a:lnTo>
                      <a:lnTo>
                        <a:pt x="286" y="4028"/>
                      </a:lnTo>
                      <a:lnTo>
                        <a:pt x="382" y="4428"/>
                      </a:lnTo>
                      <a:lnTo>
                        <a:pt x="439" y="4638"/>
                      </a:lnTo>
                      <a:lnTo>
                        <a:pt x="535" y="4829"/>
                      </a:lnTo>
                      <a:lnTo>
                        <a:pt x="611" y="5001"/>
                      </a:lnTo>
                      <a:lnTo>
                        <a:pt x="725" y="5192"/>
                      </a:lnTo>
                      <a:lnTo>
                        <a:pt x="840" y="5364"/>
                      </a:lnTo>
                      <a:lnTo>
                        <a:pt x="974" y="5536"/>
                      </a:lnTo>
                      <a:lnTo>
                        <a:pt x="1126" y="5688"/>
                      </a:lnTo>
                      <a:lnTo>
                        <a:pt x="1298" y="5841"/>
                      </a:lnTo>
                      <a:lnTo>
                        <a:pt x="1470" y="5994"/>
                      </a:lnTo>
                      <a:lnTo>
                        <a:pt x="1680" y="6146"/>
                      </a:lnTo>
                      <a:lnTo>
                        <a:pt x="1909" y="6280"/>
                      </a:lnTo>
                      <a:lnTo>
                        <a:pt x="2157" y="6433"/>
                      </a:lnTo>
                      <a:lnTo>
                        <a:pt x="2443" y="6566"/>
                      </a:lnTo>
                      <a:lnTo>
                        <a:pt x="2749" y="6681"/>
                      </a:lnTo>
                      <a:lnTo>
                        <a:pt x="3073" y="6815"/>
                      </a:lnTo>
                      <a:lnTo>
                        <a:pt x="3417" y="6929"/>
                      </a:lnTo>
                      <a:lnTo>
                        <a:pt x="3894" y="7082"/>
                      </a:lnTo>
                      <a:lnTo>
                        <a:pt x="4371" y="7196"/>
                      </a:lnTo>
                      <a:lnTo>
                        <a:pt x="4829" y="7311"/>
                      </a:lnTo>
                      <a:lnTo>
                        <a:pt x="5287" y="7387"/>
                      </a:lnTo>
                      <a:lnTo>
                        <a:pt x="5746" y="7464"/>
                      </a:lnTo>
                      <a:lnTo>
                        <a:pt x="6185" y="7521"/>
                      </a:lnTo>
                      <a:lnTo>
                        <a:pt x="6624" y="7578"/>
                      </a:lnTo>
                      <a:lnTo>
                        <a:pt x="7044" y="7597"/>
                      </a:lnTo>
                      <a:lnTo>
                        <a:pt x="7883" y="7635"/>
                      </a:lnTo>
                      <a:lnTo>
                        <a:pt x="8685" y="7635"/>
                      </a:lnTo>
                      <a:lnTo>
                        <a:pt x="9430" y="7616"/>
                      </a:lnTo>
                      <a:lnTo>
                        <a:pt x="10136" y="7597"/>
                      </a:lnTo>
                      <a:lnTo>
                        <a:pt x="11262" y="7559"/>
                      </a:lnTo>
                      <a:lnTo>
                        <a:pt x="11758" y="7559"/>
                      </a:lnTo>
                      <a:lnTo>
                        <a:pt x="12216" y="7578"/>
                      </a:lnTo>
                      <a:lnTo>
                        <a:pt x="12617" y="7616"/>
                      </a:lnTo>
                      <a:lnTo>
                        <a:pt x="12808" y="7654"/>
                      </a:lnTo>
                      <a:lnTo>
                        <a:pt x="12980" y="7693"/>
                      </a:lnTo>
                      <a:lnTo>
                        <a:pt x="13133" y="7769"/>
                      </a:lnTo>
                      <a:lnTo>
                        <a:pt x="13266" y="7826"/>
                      </a:lnTo>
                      <a:lnTo>
                        <a:pt x="13400" y="7922"/>
                      </a:lnTo>
                      <a:lnTo>
                        <a:pt x="13514" y="8017"/>
                      </a:lnTo>
                      <a:lnTo>
                        <a:pt x="13400" y="9143"/>
                      </a:lnTo>
                      <a:lnTo>
                        <a:pt x="13324" y="10289"/>
                      </a:lnTo>
                      <a:lnTo>
                        <a:pt x="13171" y="12617"/>
                      </a:lnTo>
                      <a:lnTo>
                        <a:pt x="13056" y="14889"/>
                      </a:lnTo>
                      <a:lnTo>
                        <a:pt x="12980" y="16989"/>
                      </a:lnTo>
                      <a:lnTo>
                        <a:pt x="12923" y="18802"/>
                      </a:lnTo>
                      <a:lnTo>
                        <a:pt x="12904" y="20253"/>
                      </a:lnTo>
                      <a:lnTo>
                        <a:pt x="12865" y="21532"/>
                      </a:lnTo>
                      <a:lnTo>
                        <a:pt x="19413" y="21493"/>
                      </a:lnTo>
                      <a:lnTo>
                        <a:pt x="19470" y="20921"/>
                      </a:lnTo>
                      <a:lnTo>
                        <a:pt x="19584" y="19375"/>
                      </a:lnTo>
                      <a:lnTo>
                        <a:pt x="19661" y="18306"/>
                      </a:lnTo>
                      <a:lnTo>
                        <a:pt x="19718" y="17103"/>
                      </a:lnTo>
                      <a:lnTo>
                        <a:pt x="19775" y="15786"/>
                      </a:lnTo>
                      <a:lnTo>
                        <a:pt x="19813" y="14393"/>
                      </a:lnTo>
                      <a:lnTo>
                        <a:pt x="19833" y="12961"/>
                      </a:lnTo>
                      <a:lnTo>
                        <a:pt x="19813" y="11510"/>
                      </a:lnTo>
                      <a:lnTo>
                        <a:pt x="19775" y="10079"/>
                      </a:lnTo>
                      <a:lnTo>
                        <a:pt x="19737" y="9372"/>
                      </a:lnTo>
                      <a:lnTo>
                        <a:pt x="19680" y="8685"/>
                      </a:lnTo>
                      <a:lnTo>
                        <a:pt x="19623" y="8036"/>
                      </a:lnTo>
                      <a:lnTo>
                        <a:pt x="19527" y="7387"/>
                      </a:lnTo>
                      <a:lnTo>
                        <a:pt x="19451" y="6795"/>
                      </a:lnTo>
                      <a:lnTo>
                        <a:pt x="19336" y="6223"/>
                      </a:lnTo>
                      <a:lnTo>
                        <a:pt x="19222" y="5688"/>
                      </a:lnTo>
                      <a:lnTo>
                        <a:pt x="19069" y="5192"/>
                      </a:lnTo>
                      <a:lnTo>
                        <a:pt x="18916" y="4734"/>
                      </a:lnTo>
                      <a:lnTo>
                        <a:pt x="18745" y="4333"/>
                      </a:lnTo>
                      <a:lnTo>
                        <a:pt x="18611" y="4104"/>
                      </a:lnTo>
                      <a:lnTo>
                        <a:pt x="18496" y="3894"/>
                      </a:lnTo>
                      <a:lnTo>
                        <a:pt x="18344" y="3684"/>
                      </a:lnTo>
                      <a:lnTo>
                        <a:pt x="18191" y="3474"/>
                      </a:lnTo>
                      <a:lnTo>
                        <a:pt x="17866" y="3092"/>
                      </a:lnTo>
                      <a:lnTo>
                        <a:pt x="17504" y="2730"/>
                      </a:lnTo>
                      <a:lnTo>
                        <a:pt x="17122" y="2405"/>
                      </a:lnTo>
                      <a:lnTo>
                        <a:pt x="16702" y="2100"/>
                      </a:lnTo>
                      <a:lnTo>
                        <a:pt x="16263" y="1813"/>
                      </a:lnTo>
                      <a:lnTo>
                        <a:pt x="15824" y="1565"/>
                      </a:lnTo>
                      <a:lnTo>
                        <a:pt x="15347" y="1336"/>
                      </a:lnTo>
                      <a:lnTo>
                        <a:pt x="14851" y="1126"/>
                      </a:lnTo>
                      <a:lnTo>
                        <a:pt x="14354" y="954"/>
                      </a:lnTo>
                      <a:lnTo>
                        <a:pt x="13839" y="783"/>
                      </a:lnTo>
                      <a:lnTo>
                        <a:pt x="13343" y="649"/>
                      </a:lnTo>
                      <a:lnTo>
                        <a:pt x="12827" y="515"/>
                      </a:lnTo>
                      <a:lnTo>
                        <a:pt x="12312" y="401"/>
                      </a:lnTo>
                      <a:lnTo>
                        <a:pt x="11796" y="325"/>
                      </a:lnTo>
                      <a:lnTo>
                        <a:pt x="11300" y="229"/>
                      </a:lnTo>
                      <a:lnTo>
                        <a:pt x="10804" y="172"/>
                      </a:lnTo>
                      <a:lnTo>
                        <a:pt x="9869" y="76"/>
                      </a:lnTo>
                      <a:lnTo>
                        <a:pt x="9010" y="19"/>
                      </a:lnTo>
                      <a:lnTo>
                        <a:pt x="824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1467;p38"/>
                <p:cNvSpPr/>
                <p:nvPr/>
              </p:nvSpPr>
              <p:spPr>
                <a:xfrm>
                  <a:off x="6318766" y="4414319"/>
                  <a:ext cx="213531" cy="127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2482" fill="none" extrusionOk="0">
                      <a:moveTo>
                        <a:pt x="459" y="0"/>
                      </a:moveTo>
                      <a:lnTo>
                        <a:pt x="459" y="0"/>
                      </a:lnTo>
                      <a:lnTo>
                        <a:pt x="344" y="268"/>
                      </a:lnTo>
                      <a:lnTo>
                        <a:pt x="249" y="535"/>
                      </a:lnTo>
                      <a:lnTo>
                        <a:pt x="153" y="859"/>
                      </a:lnTo>
                      <a:lnTo>
                        <a:pt x="58" y="1184"/>
                      </a:lnTo>
                      <a:lnTo>
                        <a:pt x="0" y="1508"/>
                      </a:lnTo>
                      <a:lnTo>
                        <a:pt x="0" y="1642"/>
                      </a:lnTo>
                      <a:lnTo>
                        <a:pt x="0" y="1756"/>
                      </a:lnTo>
                      <a:lnTo>
                        <a:pt x="39" y="1852"/>
                      </a:lnTo>
                      <a:lnTo>
                        <a:pt x="77" y="1928"/>
                      </a:lnTo>
                      <a:lnTo>
                        <a:pt x="77" y="1928"/>
                      </a:lnTo>
                      <a:lnTo>
                        <a:pt x="249" y="2043"/>
                      </a:lnTo>
                      <a:lnTo>
                        <a:pt x="459" y="2157"/>
                      </a:lnTo>
                      <a:lnTo>
                        <a:pt x="707" y="2234"/>
                      </a:lnTo>
                      <a:lnTo>
                        <a:pt x="974" y="2310"/>
                      </a:lnTo>
                      <a:lnTo>
                        <a:pt x="1241" y="2367"/>
                      </a:lnTo>
                      <a:lnTo>
                        <a:pt x="1547" y="2405"/>
                      </a:lnTo>
                      <a:lnTo>
                        <a:pt x="2157" y="2463"/>
                      </a:lnTo>
                      <a:lnTo>
                        <a:pt x="2749" y="2482"/>
                      </a:lnTo>
                      <a:lnTo>
                        <a:pt x="3264" y="2463"/>
                      </a:lnTo>
                      <a:lnTo>
                        <a:pt x="3646" y="2444"/>
                      </a:lnTo>
                      <a:lnTo>
                        <a:pt x="3894" y="2425"/>
                      </a:lnTo>
                      <a:lnTo>
                        <a:pt x="3894" y="2425"/>
                      </a:lnTo>
                      <a:lnTo>
                        <a:pt x="3952" y="2405"/>
                      </a:lnTo>
                      <a:lnTo>
                        <a:pt x="4009" y="2386"/>
                      </a:lnTo>
                      <a:lnTo>
                        <a:pt x="4047" y="2348"/>
                      </a:lnTo>
                      <a:lnTo>
                        <a:pt x="4104" y="2291"/>
                      </a:lnTo>
                      <a:lnTo>
                        <a:pt x="4123" y="2234"/>
                      </a:lnTo>
                      <a:lnTo>
                        <a:pt x="4143" y="2176"/>
                      </a:lnTo>
                      <a:lnTo>
                        <a:pt x="4162" y="2100"/>
                      </a:lnTo>
                      <a:lnTo>
                        <a:pt x="4162" y="2024"/>
                      </a:lnTo>
                      <a:lnTo>
                        <a:pt x="4143" y="1947"/>
                      </a:lnTo>
                      <a:lnTo>
                        <a:pt x="4104" y="1871"/>
                      </a:lnTo>
                      <a:lnTo>
                        <a:pt x="4066" y="1776"/>
                      </a:lnTo>
                      <a:lnTo>
                        <a:pt x="4009" y="1699"/>
                      </a:lnTo>
                      <a:lnTo>
                        <a:pt x="3933" y="1623"/>
                      </a:lnTo>
                      <a:lnTo>
                        <a:pt x="3837" y="1527"/>
                      </a:lnTo>
                      <a:lnTo>
                        <a:pt x="3723" y="1451"/>
                      </a:lnTo>
                      <a:lnTo>
                        <a:pt x="3589" y="1394"/>
                      </a:lnTo>
                      <a:lnTo>
                        <a:pt x="3589" y="1394"/>
                      </a:lnTo>
                      <a:lnTo>
                        <a:pt x="2348" y="745"/>
                      </a:lnTo>
                      <a:lnTo>
                        <a:pt x="1394" y="24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1468;p38"/>
                <p:cNvSpPr/>
                <p:nvPr/>
              </p:nvSpPr>
              <p:spPr>
                <a:xfrm>
                  <a:off x="5558858" y="3178469"/>
                  <a:ext cx="1017532" cy="1104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3" h="21532" extrusionOk="0">
                      <a:moveTo>
                        <a:pt x="7139" y="0"/>
                      </a:moveTo>
                      <a:lnTo>
                        <a:pt x="6719" y="19"/>
                      </a:lnTo>
                      <a:lnTo>
                        <a:pt x="0" y="363"/>
                      </a:lnTo>
                      <a:lnTo>
                        <a:pt x="57" y="974"/>
                      </a:lnTo>
                      <a:lnTo>
                        <a:pt x="96" y="1565"/>
                      </a:lnTo>
                      <a:lnTo>
                        <a:pt x="134" y="2634"/>
                      </a:lnTo>
                      <a:lnTo>
                        <a:pt x="172" y="3131"/>
                      </a:lnTo>
                      <a:lnTo>
                        <a:pt x="210" y="3589"/>
                      </a:lnTo>
                      <a:lnTo>
                        <a:pt x="286" y="4028"/>
                      </a:lnTo>
                      <a:lnTo>
                        <a:pt x="382" y="4428"/>
                      </a:lnTo>
                      <a:lnTo>
                        <a:pt x="439" y="4638"/>
                      </a:lnTo>
                      <a:lnTo>
                        <a:pt x="535" y="4829"/>
                      </a:lnTo>
                      <a:lnTo>
                        <a:pt x="611" y="5001"/>
                      </a:lnTo>
                      <a:lnTo>
                        <a:pt x="725" y="5192"/>
                      </a:lnTo>
                      <a:lnTo>
                        <a:pt x="840" y="5364"/>
                      </a:lnTo>
                      <a:lnTo>
                        <a:pt x="974" y="5536"/>
                      </a:lnTo>
                      <a:lnTo>
                        <a:pt x="1126" y="5688"/>
                      </a:lnTo>
                      <a:lnTo>
                        <a:pt x="1298" y="5841"/>
                      </a:lnTo>
                      <a:lnTo>
                        <a:pt x="1470" y="5994"/>
                      </a:lnTo>
                      <a:lnTo>
                        <a:pt x="1680" y="6146"/>
                      </a:lnTo>
                      <a:lnTo>
                        <a:pt x="1909" y="6280"/>
                      </a:lnTo>
                      <a:lnTo>
                        <a:pt x="2157" y="6433"/>
                      </a:lnTo>
                      <a:lnTo>
                        <a:pt x="2443" y="6566"/>
                      </a:lnTo>
                      <a:lnTo>
                        <a:pt x="2749" y="6681"/>
                      </a:lnTo>
                      <a:lnTo>
                        <a:pt x="3073" y="6815"/>
                      </a:lnTo>
                      <a:lnTo>
                        <a:pt x="3417" y="6929"/>
                      </a:lnTo>
                      <a:lnTo>
                        <a:pt x="3894" y="7082"/>
                      </a:lnTo>
                      <a:lnTo>
                        <a:pt x="4371" y="7196"/>
                      </a:lnTo>
                      <a:lnTo>
                        <a:pt x="4829" y="7311"/>
                      </a:lnTo>
                      <a:lnTo>
                        <a:pt x="5287" y="7387"/>
                      </a:lnTo>
                      <a:lnTo>
                        <a:pt x="5746" y="7464"/>
                      </a:lnTo>
                      <a:lnTo>
                        <a:pt x="6185" y="7521"/>
                      </a:lnTo>
                      <a:lnTo>
                        <a:pt x="6624" y="7578"/>
                      </a:lnTo>
                      <a:lnTo>
                        <a:pt x="7044" y="7597"/>
                      </a:lnTo>
                      <a:lnTo>
                        <a:pt x="7883" y="7635"/>
                      </a:lnTo>
                      <a:lnTo>
                        <a:pt x="8685" y="7635"/>
                      </a:lnTo>
                      <a:lnTo>
                        <a:pt x="9430" y="7616"/>
                      </a:lnTo>
                      <a:lnTo>
                        <a:pt x="10136" y="7597"/>
                      </a:lnTo>
                      <a:lnTo>
                        <a:pt x="11262" y="7559"/>
                      </a:lnTo>
                      <a:lnTo>
                        <a:pt x="11758" y="7559"/>
                      </a:lnTo>
                      <a:lnTo>
                        <a:pt x="12216" y="7578"/>
                      </a:lnTo>
                      <a:lnTo>
                        <a:pt x="12617" y="7616"/>
                      </a:lnTo>
                      <a:lnTo>
                        <a:pt x="12808" y="7654"/>
                      </a:lnTo>
                      <a:lnTo>
                        <a:pt x="12980" y="7693"/>
                      </a:lnTo>
                      <a:lnTo>
                        <a:pt x="13133" y="7769"/>
                      </a:lnTo>
                      <a:lnTo>
                        <a:pt x="13266" y="7826"/>
                      </a:lnTo>
                      <a:lnTo>
                        <a:pt x="13400" y="7922"/>
                      </a:lnTo>
                      <a:lnTo>
                        <a:pt x="13514" y="8017"/>
                      </a:lnTo>
                      <a:lnTo>
                        <a:pt x="13400" y="9143"/>
                      </a:lnTo>
                      <a:lnTo>
                        <a:pt x="13324" y="10289"/>
                      </a:lnTo>
                      <a:lnTo>
                        <a:pt x="13171" y="12617"/>
                      </a:lnTo>
                      <a:lnTo>
                        <a:pt x="13056" y="14889"/>
                      </a:lnTo>
                      <a:lnTo>
                        <a:pt x="12980" y="16989"/>
                      </a:lnTo>
                      <a:lnTo>
                        <a:pt x="12923" y="18802"/>
                      </a:lnTo>
                      <a:lnTo>
                        <a:pt x="12904" y="20253"/>
                      </a:lnTo>
                      <a:lnTo>
                        <a:pt x="12865" y="21532"/>
                      </a:lnTo>
                      <a:lnTo>
                        <a:pt x="19413" y="21493"/>
                      </a:lnTo>
                      <a:lnTo>
                        <a:pt x="19470" y="20921"/>
                      </a:lnTo>
                      <a:lnTo>
                        <a:pt x="19584" y="19375"/>
                      </a:lnTo>
                      <a:lnTo>
                        <a:pt x="19661" y="18306"/>
                      </a:lnTo>
                      <a:lnTo>
                        <a:pt x="19718" y="17103"/>
                      </a:lnTo>
                      <a:lnTo>
                        <a:pt x="19775" y="15786"/>
                      </a:lnTo>
                      <a:lnTo>
                        <a:pt x="19813" y="14393"/>
                      </a:lnTo>
                      <a:lnTo>
                        <a:pt x="19833" y="12961"/>
                      </a:lnTo>
                      <a:lnTo>
                        <a:pt x="19813" y="11510"/>
                      </a:lnTo>
                      <a:lnTo>
                        <a:pt x="19775" y="10079"/>
                      </a:lnTo>
                      <a:lnTo>
                        <a:pt x="19737" y="9372"/>
                      </a:lnTo>
                      <a:lnTo>
                        <a:pt x="19680" y="8685"/>
                      </a:lnTo>
                      <a:lnTo>
                        <a:pt x="19623" y="8036"/>
                      </a:lnTo>
                      <a:lnTo>
                        <a:pt x="19527" y="7387"/>
                      </a:lnTo>
                      <a:lnTo>
                        <a:pt x="19451" y="6795"/>
                      </a:lnTo>
                      <a:lnTo>
                        <a:pt x="19336" y="6223"/>
                      </a:lnTo>
                      <a:lnTo>
                        <a:pt x="19222" y="5688"/>
                      </a:lnTo>
                      <a:lnTo>
                        <a:pt x="19069" y="5192"/>
                      </a:lnTo>
                      <a:lnTo>
                        <a:pt x="18916" y="4734"/>
                      </a:lnTo>
                      <a:lnTo>
                        <a:pt x="18745" y="4333"/>
                      </a:lnTo>
                      <a:lnTo>
                        <a:pt x="18611" y="4104"/>
                      </a:lnTo>
                      <a:lnTo>
                        <a:pt x="18496" y="3894"/>
                      </a:lnTo>
                      <a:lnTo>
                        <a:pt x="18344" y="3684"/>
                      </a:lnTo>
                      <a:lnTo>
                        <a:pt x="18191" y="3474"/>
                      </a:lnTo>
                      <a:lnTo>
                        <a:pt x="17866" y="3092"/>
                      </a:lnTo>
                      <a:lnTo>
                        <a:pt x="17504" y="2730"/>
                      </a:lnTo>
                      <a:lnTo>
                        <a:pt x="17122" y="2405"/>
                      </a:lnTo>
                      <a:lnTo>
                        <a:pt x="16702" y="2100"/>
                      </a:lnTo>
                      <a:lnTo>
                        <a:pt x="16263" y="1813"/>
                      </a:lnTo>
                      <a:lnTo>
                        <a:pt x="15824" y="1565"/>
                      </a:lnTo>
                      <a:lnTo>
                        <a:pt x="15347" y="1336"/>
                      </a:lnTo>
                      <a:lnTo>
                        <a:pt x="14851" y="1126"/>
                      </a:lnTo>
                      <a:lnTo>
                        <a:pt x="14354" y="954"/>
                      </a:lnTo>
                      <a:lnTo>
                        <a:pt x="13839" y="783"/>
                      </a:lnTo>
                      <a:lnTo>
                        <a:pt x="13343" y="649"/>
                      </a:lnTo>
                      <a:lnTo>
                        <a:pt x="12827" y="515"/>
                      </a:lnTo>
                      <a:lnTo>
                        <a:pt x="12312" y="401"/>
                      </a:lnTo>
                      <a:lnTo>
                        <a:pt x="11796" y="325"/>
                      </a:lnTo>
                      <a:lnTo>
                        <a:pt x="11300" y="229"/>
                      </a:lnTo>
                      <a:lnTo>
                        <a:pt x="10804" y="172"/>
                      </a:lnTo>
                      <a:lnTo>
                        <a:pt x="9869" y="76"/>
                      </a:lnTo>
                      <a:lnTo>
                        <a:pt x="9010" y="19"/>
                      </a:lnTo>
                      <a:lnTo>
                        <a:pt x="8246" y="0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1469;p38"/>
                <p:cNvSpPr/>
                <p:nvPr/>
              </p:nvSpPr>
              <p:spPr>
                <a:xfrm>
                  <a:off x="5558858" y="3178469"/>
                  <a:ext cx="1017532" cy="1104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3" h="21532" fill="none" extrusionOk="0">
                      <a:moveTo>
                        <a:pt x="6719" y="19"/>
                      </a:moveTo>
                      <a:lnTo>
                        <a:pt x="6719" y="19"/>
                      </a:lnTo>
                      <a:lnTo>
                        <a:pt x="7139" y="0"/>
                      </a:lnTo>
                      <a:lnTo>
                        <a:pt x="7616" y="0"/>
                      </a:lnTo>
                      <a:lnTo>
                        <a:pt x="8246" y="0"/>
                      </a:lnTo>
                      <a:lnTo>
                        <a:pt x="9010" y="19"/>
                      </a:lnTo>
                      <a:lnTo>
                        <a:pt x="9869" y="76"/>
                      </a:lnTo>
                      <a:lnTo>
                        <a:pt x="10804" y="172"/>
                      </a:lnTo>
                      <a:lnTo>
                        <a:pt x="11300" y="229"/>
                      </a:lnTo>
                      <a:lnTo>
                        <a:pt x="11796" y="325"/>
                      </a:lnTo>
                      <a:lnTo>
                        <a:pt x="12312" y="401"/>
                      </a:lnTo>
                      <a:lnTo>
                        <a:pt x="12827" y="515"/>
                      </a:lnTo>
                      <a:lnTo>
                        <a:pt x="13343" y="649"/>
                      </a:lnTo>
                      <a:lnTo>
                        <a:pt x="13839" y="783"/>
                      </a:lnTo>
                      <a:lnTo>
                        <a:pt x="14354" y="954"/>
                      </a:lnTo>
                      <a:lnTo>
                        <a:pt x="14851" y="1126"/>
                      </a:lnTo>
                      <a:lnTo>
                        <a:pt x="15347" y="1336"/>
                      </a:lnTo>
                      <a:lnTo>
                        <a:pt x="15824" y="1565"/>
                      </a:lnTo>
                      <a:lnTo>
                        <a:pt x="16263" y="1813"/>
                      </a:lnTo>
                      <a:lnTo>
                        <a:pt x="16702" y="2100"/>
                      </a:lnTo>
                      <a:lnTo>
                        <a:pt x="17122" y="2405"/>
                      </a:lnTo>
                      <a:lnTo>
                        <a:pt x="17504" y="2730"/>
                      </a:lnTo>
                      <a:lnTo>
                        <a:pt x="17866" y="3092"/>
                      </a:lnTo>
                      <a:lnTo>
                        <a:pt x="18191" y="3474"/>
                      </a:lnTo>
                      <a:lnTo>
                        <a:pt x="18344" y="3684"/>
                      </a:lnTo>
                      <a:lnTo>
                        <a:pt x="18496" y="3894"/>
                      </a:lnTo>
                      <a:lnTo>
                        <a:pt x="18611" y="4104"/>
                      </a:lnTo>
                      <a:lnTo>
                        <a:pt x="18745" y="4333"/>
                      </a:lnTo>
                      <a:lnTo>
                        <a:pt x="18745" y="4333"/>
                      </a:lnTo>
                      <a:lnTo>
                        <a:pt x="18916" y="4734"/>
                      </a:lnTo>
                      <a:lnTo>
                        <a:pt x="19069" y="5192"/>
                      </a:lnTo>
                      <a:lnTo>
                        <a:pt x="19222" y="5688"/>
                      </a:lnTo>
                      <a:lnTo>
                        <a:pt x="19336" y="6223"/>
                      </a:lnTo>
                      <a:lnTo>
                        <a:pt x="19451" y="6795"/>
                      </a:lnTo>
                      <a:lnTo>
                        <a:pt x="19527" y="7387"/>
                      </a:lnTo>
                      <a:lnTo>
                        <a:pt x="19623" y="8036"/>
                      </a:lnTo>
                      <a:lnTo>
                        <a:pt x="19680" y="8685"/>
                      </a:lnTo>
                      <a:lnTo>
                        <a:pt x="19737" y="9372"/>
                      </a:lnTo>
                      <a:lnTo>
                        <a:pt x="19775" y="10079"/>
                      </a:lnTo>
                      <a:lnTo>
                        <a:pt x="19813" y="11510"/>
                      </a:lnTo>
                      <a:lnTo>
                        <a:pt x="19833" y="12961"/>
                      </a:lnTo>
                      <a:lnTo>
                        <a:pt x="19813" y="14393"/>
                      </a:lnTo>
                      <a:lnTo>
                        <a:pt x="19775" y="15786"/>
                      </a:lnTo>
                      <a:lnTo>
                        <a:pt x="19718" y="17103"/>
                      </a:lnTo>
                      <a:lnTo>
                        <a:pt x="19661" y="18306"/>
                      </a:lnTo>
                      <a:lnTo>
                        <a:pt x="19584" y="19375"/>
                      </a:lnTo>
                      <a:lnTo>
                        <a:pt x="19470" y="20921"/>
                      </a:lnTo>
                      <a:lnTo>
                        <a:pt x="19413" y="21493"/>
                      </a:lnTo>
                      <a:lnTo>
                        <a:pt x="12865" y="21532"/>
                      </a:lnTo>
                      <a:lnTo>
                        <a:pt x="12865" y="21532"/>
                      </a:lnTo>
                      <a:lnTo>
                        <a:pt x="12904" y="20253"/>
                      </a:lnTo>
                      <a:lnTo>
                        <a:pt x="12923" y="18802"/>
                      </a:lnTo>
                      <a:lnTo>
                        <a:pt x="12980" y="16989"/>
                      </a:lnTo>
                      <a:lnTo>
                        <a:pt x="13056" y="14889"/>
                      </a:lnTo>
                      <a:lnTo>
                        <a:pt x="13171" y="12617"/>
                      </a:lnTo>
                      <a:lnTo>
                        <a:pt x="13324" y="10289"/>
                      </a:lnTo>
                      <a:lnTo>
                        <a:pt x="13400" y="9143"/>
                      </a:lnTo>
                      <a:lnTo>
                        <a:pt x="13514" y="8017"/>
                      </a:lnTo>
                      <a:lnTo>
                        <a:pt x="13514" y="8017"/>
                      </a:lnTo>
                      <a:lnTo>
                        <a:pt x="13400" y="7922"/>
                      </a:lnTo>
                      <a:lnTo>
                        <a:pt x="13266" y="7826"/>
                      </a:lnTo>
                      <a:lnTo>
                        <a:pt x="13133" y="7769"/>
                      </a:lnTo>
                      <a:lnTo>
                        <a:pt x="12980" y="7693"/>
                      </a:lnTo>
                      <a:lnTo>
                        <a:pt x="12808" y="7654"/>
                      </a:lnTo>
                      <a:lnTo>
                        <a:pt x="12617" y="7616"/>
                      </a:lnTo>
                      <a:lnTo>
                        <a:pt x="12216" y="7578"/>
                      </a:lnTo>
                      <a:lnTo>
                        <a:pt x="11758" y="7559"/>
                      </a:lnTo>
                      <a:lnTo>
                        <a:pt x="11262" y="7559"/>
                      </a:lnTo>
                      <a:lnTo>
                        <a:pt x="10136" y="7597"/>
                      </a:lnTo>
                      <a:lnTo>
                        <a:pt x="10136" y="7597"/>
                      </a:lnTo>
                      <a:lnTo>
                        <a:pt x="9430" y="7616"/>
                      </a:lnTo>
                      <a:lnTo>
                        <a:pt x="8685" y="7635"/>
                      </a:lnTo>
                      <a:lnTo>
                        <a:pt x="7883" y="7635"/>
                      </a:lnTo>
                      <a:lnTo>
                        <a:pt x="7044" y="7597"/>
                      </a:lnTo>
                      <a:lnTo>
                        <a:pt x="6624" y="7578"/>
                      </a:lnTo>
                      <a:lnTo>
                        <a:pt x="6185" y="7521"/>
                      </a:lnTo>
                      <a:lnTo>
                        <a:pt x="5746" y="7464"/>
                      </a:lnTo>
                      <a:lnTo>
                        <a:pt x="5287" y="7387"/>
                      </a:lnTo>
                      <a:lnTo>
                        <a:pt x="4829" y="7311"/>
                      </a:lnTo>
                      <a:lnTo>
                        <a:pt x="4371" y="7196"/>
                      </a:lnTo>
                      <a:lnTo>
                        <a:pt x="3894" y="7082"/>
                      </a:lnTo>
                      <a:lnTo>
                        <a:pt x="3417" y="6929"/>
                      </a:lnTo>
                      <a:lnTo>
                        <a:pt x="3417" y="6929"/>
                      </a:lnTo>
                      <a:lnTo>
                        <a:pt x="3073" y="6815"/>
                      </a:lnTo>
                      <a:lnTo>
                        <a:pt x="2749" y="6681"/>
                      </a:lnTo>
                      <a:lnTo>
                        <a:pt x="2443" y="6566"/>
                      </a:lnTo>
                      <a:lnTo>
                        <a:pt x="2157" y="6433"/>
                      </a:lnTo>
                      <a:lnTo>
                        <a:pt x="1909" y="6280"/>
                      </a:lnTo>
                      <a:lnTo>
                        <a:pt x="1680" y="6146"/>
                      </a:lnTo>
                      <a:lnTo>
                        <a:pt x="1470" y="5994"/>
                      </a:lnTo>
                      <a:lnTo>
                        <a:pt x="1298" y="5841"/>
                      </a:lnTo>
                      <a:lnTo>
                        <a:pt x="1126" y="5688"/>
                      </a:lnTo>
                      <a:lnTo>
                        <a:pt x="974" y="5536"/>
                      </a:lnTo>
                      <a:lnTo>
                        <a:pt x="840" y="5364"/>
                      </a:lnTo>
                      <a:lnTo>
                        <a:pt x="725" y="5192"/>
                      </a:lnTo>
                      <a:lnTo>
                        <a:pt x="611" y="5001"/>
                      </a:lnTo>
                      <a:lnTo>
                        <a:pt x="535" y="4829"/>
                      </a:lnTo>
                      <a:lnTo>
                        <a:pt x="439" y="4638"/>
                      </a:lnTo>
                      <a:lnTo>
                        <a:pt x="382" y="4428"/>
                      </a:lnTo>
                      <a:lnTo>
                        <a:pt x="286" y="4028"/>
                      </a:lnTo>
                      <a:lnTo>
                        <a:pt x="210" y="3589"/>
                      </a:lnTo>
                      <a:lnTo>
                        <a:pt x="172" y="3131"/>
                      </a:lnTo>
                      <a:lnTo>
                        <a:pt x="134" y="2634"/>
                      </a:lnTo>
                      <a:lnTo>
                        <a:pt x="96" y="1565"/>
                      </a:lnTo>
                      <a:lnTo>
                        <a:pt x="57" y="974"/>
                      </a:lnTo>
                      <a:lnTo>
                        <a:pt x="0" y="363"/>
                      </a:lnTo>
                      <a:lnTo>
                        <a:pt x="6719" y="1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1470;p38"/>
                <p:cNvSpPr/>
                <p:nvPr/>
              </p:nvSpPr>
              <p:spPr>
                <a:xfrm>
                  <a:off x="6921993" y="4383948"/>
                  <a:ext cx="215481" cy="110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" h="2158" extrusionOk="0">
                      <a:moveTo>
                        <a:pt x="134" y="1"/>
                      </a:moveTo>
                      <a:lnTo>
                        <a:pt x="77" y="268"/>
                      </a:lnTo>
                      <a:lnTo>
                        <a:pt x="39" y="554"/>
                      </a:lnTo>
                      <a:lnTo>
                        <a:pt x="1" y="898"/>
                      </a:lnTo>
                      <a:lnTo>
                        <a:pt x="1" y="1241"/>
                      </a:lnTo>
                      <a:lnTo>
                        <a:pt x="1" y="1566"/>
                      </a:lnTo>
                      <a:lnTo>
                        <a:pt x="20" y="1699"/>
                      </a:lnTo>
                      <a:lnTo>
                        <a:pt x="58" y="1814"/>
                      </a:lnTo>
                      <a:lnTo>
                        <a:pt x="115" y="1890"/>
                      </a:lnTo>
                      <a:lnTo>
                        <a:pt x="172" y="1948"/>
                      </a:lnTo>
                      <a:lnTo>
                        <a:pt x="363" y="2043"/>
                      </a:lnTo>
                      <a:lnTo>
                        <a:pt x="592" y="2100"/>
                      </a:lnTo>
                      <a:lnTo>
                        <a:pt x="841" y="2138"/>
                      </a:lnTo>
                      <a:lnTo>
                        <a:pt x="1108" y="2158"/>
                      </a:lnTo>
                      <a:lnTo>
                        <a:pt x="1413" y="2138"/>
                      </a:lnTo>
                      <a:lnTo>
                        <a:pt x="1699" y="2119"/>
                      </a:lnTo>
                      <a:lnTo>
                        <a:pt x="2310" y="2043"/>
                      </a:lnTo>
                      <a:lnTo>
                        <a:pt x="2883" y="1948"/>
                      </a:lnTo>
                      <a:lnTo>
                        <a:pt x="3398" y="1833"/>
                      </a:lnTo>
                      <a:lnTo>
                        <a:pt x="3780" y="1719"/>
                      </a:lnTo>
                      <a:lnTo>
                        <a:pt x="3990" y="1661"/>
                      </a:lnTo>
                      <a:lnTo>
                        <a:pt x="4047" y="1623"/>
                      </a:lnTo>
                      <a:lnTo>
                        <a:pt x="4105" y="1585"/>
                      </a:lnTo>
                      <a:lnTo>
                        <a:pt x="4143" y="1528"/>
                      </a:lnTo>
                      <a:lnTo>
                        <a:pt x="4181" y="1489"/>
                      </a:lnTo>
                      <a:lnTo>
                        <a:pt x="4200" y="1413"/>
                      </a:lnTo>
                      <a:lnTo>
                        <a:pt x="4200" y="1356"/>
                      </a:lnTo>
                      <a:lnTo>
                        <a:pt x="4200" y="1279"/>
                      </a:lnTo>
                      <a:lnTo>
                        <a:pt x="4181" y="1203"/>
                      </a:lnTo>
                      <a:lnTo>
                        <a:pt x="4143" y="1127"/>
                      </a:lnTo>
                      <a:lnTo>
                        <a:pt x="4105" y="1050"/>
                      </a:lnTo>
                      <a:lnTo>
                        <a:pt x="4047" y="993"/>
                      </a:lnTo>
                      <a:lnTo>
                        <a:pt x="3971" y="917"/>
                      </a:lnTo>
                      <a:lnTo>
                        <a:pt x="3876" y="860"/>
                      </a:lnTo>
                      <a:lnTo>
                        <a:pt x="3761" y="802"/>
                      </a:lnTo>
                      <a:lnTo>
                        <a:pt x="3627" y="745"/>
                      </a:lnTo>
                      <a:lnTo>
                        <a:pt x="3494" y="707"/>
                      </a:lnTo>
                      <a:lnTo>
                        <a:pt x="2138" y="325"/>
                      </a:lnTo>
                      <a:lnTo>
                        <a:pt x="1108" y="39"/>
                      </a:lnTo>
                      <a:lnTo>
                        <a:pt x="13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1471;p38"/>
                <p:cNvSpPr/>
                <p:nvPr/>
              </p:nvSpPr>
              <p:spPr>
                <a:xfrm>
                  <a:off x="6921993" y="4383948"/>
                  <a:ext cx="215481" cy="110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0" h="2158" fill="none" extrusionOk="0">
                      <a:moveTo>
                        <a:pt x="134" y="1"/>
                      </a:moveTo>
                      <a:lnTo>
                        <a:pt x="134" y="1"/>
                      </a:lnTo>
                      <a:lnTo>
                        <a:pt x="77" y="268"/>
                      </a:lnTo>
                      <a:lnTo>
                        <a:pt x="39" y="554"/>
                      </a:lnTo>
                      <a:lnTo>
                        <a:pt x="1" y="898"/>
                      </a:lnTo>
                      <a:lnTo>
                        <a:pt x="1" y="1241"/>
                      </a:lnTo>
                      <a:lnTo>
                        <a:pt x="1" y="1566"/>
                      </a:lnTo>
                      <a:lnTo>
                        <a:pt x="20" y="1699"/>
                      </a:lnTo>
                      <a:lnTo>
                        <a:pt x="58" y="1814"/>
                      </a:lnTo>
                      <a:lnTo>
                        <a:pt x="115" y="1890"/>
                      </a:lnTo>
                      <a:lnTo>
                        <a:pt x="172" y="1948"/>
                      </a:lnTo>
                      <a:lnTo>
                        <a:pt x="172" y="1948"/>
                      </a:lnTo>
                      <a:lnTo>
                        <a:pt x="363" y="2043"/>
                      </a:lnTo>
                      <a:lnTo>
                        <a:pt x="592" y="2100"/>
                      </a:lnTo>
                      <a:lnTo>
                        <a:pt x="841" y="2138"/>
                      </a:lnTo>
                      <a:lnTo>
                        <a:pt x="1108" y="2158"/>
                      </a:lnTo>
                      <a:lnTo>
                        <a:pt x="1413" y="2138"/>
                      </a:lnTo>
                      <a:lnTo>
                        <a:pt x="1699" y="2119"/>
                      </a:lnTo>
                      <a:lnTo>
                        <a:pt x="2310" y="2043"/>
                      </a:lnTo>
                      <a:lnTo>
                        <a:pt x="2883" y="1948"/>
                      </a:lnTo>
                      <a:lnTo>
                        <a:pt x="3398" y="1833"/>
                      </a:lnTo>
                      <a:lnTo>
                        <a:pt x="3780" y="1719"/>
                      </a:lnTo>
                      <a:lnTo>
                        <a:pt x="3990" y="1661"/>
                      </a:lnTo>
                      <a:lnTo>
                        <a:pt x="3990" y="1661"/>
                      </a:lnTo>
                      <a:lnTo>
                        <a:pt x="4047" y="1623"/>
                      </a:lnTo>
                      <a:lnTo>
                        <a:pt x="4105" y="1585"/>
                      </a:lnTo>
                      <a:lnTo>
                        <a:pt x="4143" y="1528"/>
                      </a:lnTo>
                      <a:lnTo>
                        <a:pt x="4181" y="1489"/>
                      </a:lnTo>
                      <a:lnTo>
                        <a:pt x="4200" y="1413"/>
                      </a:lnTo>
                      <a:lnTo>
                        <a:pt x="4200" y="1356"/>
                      </a:lnTo>
                      <a:lnTo>
                        <a:pt x="4200" y="1279"/>
                      </a:lnTo>
                      <a:lnTo>
                        <a:pt x="4181" y="1203"/>
                      </a:lnTo>
                      <a:lnTo>
                        <a:pt x="4143" y="1127"/>
                      </a:lnTo>
                      <a:lnTo>
                        <a:pt x="4105" y="1050"/>
                      </a:lnTo>
                      <a:lnTo>
                        <a:pt x="4047" y="993"/>
                      </a:lnTo>
                      <a:lnTo>
                        <a:pt x="3971" y="917"/>
                      </a:lnTo>
                      <a:lnTo>
                        <a:pt x="3876" y="860"/>
                      </a:lnTo>
                      <a:lnTo>
                        <a:pt x="3761" y="802"/>
                      </a:lnTo>
                      <a:lnTo>
                        <a:pt x="3627" y="745"/>
                      </a:lnTo>
                      <a:lnTo>
                        <a:pt x="3494" y="707"/>
                      </a:lnTo>
                      <a:lnTo>
                        <a:pt x="3494" y="707"/>
                      </a:lnTo>
                      <a:lnTo>
                        <a:pt x="2138" y="325"/>
                      </a:lnTo>
                      <a:lnTo>
                        <a:pt x="1108" y="3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1472;p38"/>
                <p:cNvSpPr/>
                <p:nvPr/>
              </p:nvSpPr>
              <p:spPr>
                <a:xfrm>
                  <a:off x="6827030" y="4130303"/>
                  <a:ext cx="166536" cy="29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5728" extrusionOk="0">
                      <a:moveTo>
                        <a:pt x="3054" y="1"/>
                      </a:moveTo>
                      <a:lnTo>
                        <a:pt x="0" y="592"/>
                      </a:lnTo>
                      <a:lnTo>
                        <a:pt x="1928" y="5555"/>
                      </a:lnTo>
                      <a:lnTo>
                        <a:pt x="1966" y="5594"/>
                      </a:lnTo>
                      <a:lnTo>
                        <a:pt x="2023" y="5632"/>
                      </a:lnTo>
                      <a:lnTo>
                        <a:pt x="2119" y="5670"/>
                      </a:lnTo>
                      <a:lnTo>
                        <a:pt x="2233" y="5708"/>
                      </a:lnTo>
                      <a:lnTo>
                        <a:pt x="2386" y="5727"/>
                      </a:lnTo>
                      <a:lnTo>
                        <a:pt x="2558" y="5708"/>
                      </a:lnTo>
                      <a:lnTo>
                        <a:pt x="2768" y="5670"/>
                      </a:lnTo>
                      <a:lnTo>
                        <a:pt x="2901" y="5632"/>
                      </a:lnTo>
                      <a:lnTo>
                        <a:pt x="3016" y="5574"/>
                      </a:lnTo>
                      <a:lnTo>
                        <a:pt x="3092" y="5498"/>
                      </a:lnTo>
                      <a:lnTo>
                        <a:pt x="3150" y="5403"/>
                      </a:lnTo>
                      <a:lnTo>
                        <a:pt x="3226" y="5269"/>
                      </a:lnTo>
                      <a:lnTo>
                        <a:pt x="3245" y="5212"/>
                      </a:lnTo>
                      <a:lnTo>
                        <a:pt x="3054" y="1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1473;p38"/>
                <p:cNvSpPr/>
                <p:nvPr/>
              </p:nvSpPr>
              <p:spPr>
                <a:xfrm>
                  <a:off x="6827030" y="4130303"/>
                  <a:ext cx="166536" cy="29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5728" fill="none" extrusionOk="0">
                      <a:moveTo>
                        <a:pt x="0" y="592"/>
                      </a:moveTo>
                      <a:lnTo>
                        <a:pt x="1928" y="5555"/>
                      </a:lnTo>
                      <a:lnTo>
                        <a:pt x="1928" y="5555"/>
                      </a:lnTo>
                      <a:lnTo>
                        <a:pt x="1966" y="5594"/>
                      </a:lnTo>
                      <a:lnTo>
                        <a:pt x="2023" y="5632"/>
                      </a:lnTo>
                      <a:lnTo>
                        <a:pt x="2119" y="5670"/>
                      </a:lnTo>
                      <a:lnTo>
                        <a:pt x="2233" y="5708"/>
                      </a:lnTo>
                      <a:lnTo>
                        <a:pt x="2386" y="5727"/>
                      </a:lnTo>
                      <a:lnTo>
                        <a:pt x="2558" y="5708"/>
                      </a:lnTo>
                      <a:lnTo>
                        <a:pt x="2768" y="5670"/>
                      </a:lnTo>
                      <a:lnTo>
                        <a:pt x="2768" y="5670"/>
                      </a:lnTo>
                      <a:lnTo>
                        <a:pt x="2901" y="5632"/>
                      </a:lnTo>
                      <a:lnTo>
                        <a:pt x="3016" y="5574"/>
                      </a:lnTo>
                      <a:lnTo>
                        <a:pt x="3092" y="5498"/>
                      </a:lnTo>
                      <a:lnTo>
                        <a:pt x="3150" y="5403"/>
                      </a:lnTo>
                      <a:lnTo>
                        <a:pt x="3226" y="5269"/>
                      </a:lnTo>
                      <a:lnTo>
                        <a:pt x="3245" y="5212"/>
                      </a:lnTo>
                      <a:lnTo>
                        <a:pt x="3054" y="1"/>
                      </a:lnTo>
                      <a:lnTo>
                        <a:pt x="0" y="59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1474;p38"/>
                <p:cNvSpPr/>
                <p:nvPr/>
              </p:nvSpPr>
              <p:spPr>
                <a:xfrm>
                  <a:off x="5680294" y="3180419"/>
                  <a:ext cx="1335828" cy="10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7" h="21303" extrusionOk="0">
                      <a:moveTo>
                        <a:pt x="10098" y="0"/>
                      </a:moveTo>
                      <a:lnTo>
                        <a:pt x="9143" y="19"/>
                      </a:lnTo>
                      <a:lnTo>
                        <a:pt x="8361" y="57"/>
                      </a:lnTo>
                      <a:lnTo>
                        <a:pt x="7750" y="115"/>
                      </a:lnTo>
                      <a:lnTo>
                        <a:pt x="7234" y="153"/>
                      </a:lnTo>
                      <a:lnTo>
                        <a:pt x="0" y="153"/>
                      </a:lnTo>
                      <a:lnTo>
                        <a:pt x="115" y="439"/>
                      </a:lnTo>
                      <a:lnTo>
                        <a:pt x="210" y="745"/>
                      </a:lnTo>
                      <a:lnTo>
                        <a:pt x="305" y="1031"/>
                      </a:lnTo>
                      <a:lnTo>
                        <a:pt x="382" y="1317"/>
                      </a:lnTo>
                      <a:lnTo>
                        <a:pt x="496" y="1871"/>
                      </a:lnTo>
                      <a:lnTo>
                        <a:pt x="573" y="2405"/>
                      </a:lnTo>
                      <a:lnTo>
                        <a:pt x="725" y="3455"/>
                      </a:lnTo>
                      <a:lnTo>
                        <a:pt x="802" y="3932"/>
                      </a:lnTo>
                      <a:lnTo>
                        <a:pt x="916" y="4390"/>
                      </a:lnTo>
                      <a:lnTo>
                        <a:pt x="993" y="4620"/>
                      </a:lnTo>
                      <a:lnTo>
                        <a:pt x="1069" y="4849"/>
                      </a:lnTo>
                      <a:lnTo>
                        <a:pt x="1164" y="5059"/>
                      </a:lnTo>
                      <a:lnTo>
                        <a:pt x="1279" y="5269"/>
                      </a:lnTo>
                      <a:lnTo>
                        <a:pt x="1413" y="5459"/>
                      </a:lnTo>
                      <a:lnTo>
                        <a:pt x="1565" y="5669"/>
                      </a:lnTo>
                      <a:lnTo>
                        <a:pt x="1737" y="5841"/>
                      </a:lnTo>
                      <a:lnTo>
                        <a:pt x="1928" y="6032"/>
                      </a:lnTo>
                      <a:lnTo>
                        <a:pt x="2138" y="6204"/>
                      </a:lnTo>
                      <a:lnTo>
                        <a:pt x="2386" y="6376"/>
                      </a:lnTo>
                      <a:lnTo>
                        <a:pt x="2653" y="6528"/>
                      </a:lnTo>
                      <a:lnTo>
                        <a:pt x="2959" y="6700"/>
                      </a:lnTo>
                      <a:lnTo>
                        <a:pt x="3302" y="6834"/>
                      </a:lnTo>
                      <a:lnTo>
                        <a:pt x="3665" y="6986"/>
                      </a:lnTo>
                      <a:lnTo>
                        <a:pt x="4066" y="7101"/>
                      </a:lnTo>
                      <a:lnTo>
                        <a:pt x="4505" y="7235"/>
                      </a:lnTo>
                      <a:lnTo>
                        <a:pt x="5058" y="7368"/>
                      </a:lnTo>
                      <a:lnTo>
                        <a:pt x="5593" y="7483"/>
                      </a:lnTo>
                      <a:lnTo>
                        <a:pt x="6127" y="7597"/>
                      </a:lnTo>
                      <a:lnTo>
                        <a:pt x="6662" y="7674"/>
                      </a:lnTo>
                      <a:lnTo>
                        <a:pt x="7177" y="7750"/>
                      </a:lnTo>
                      <a:lnTo>
                        <a:pt x="7692" y="7807"/>
                      </a:lnTo>
                      <a:lnTo>
                        <a:pt x="8685" y="7884"/>
                      </a:lnTo>
                      <a:lnTo>
                        <a:pt x="9659" y="7941"/>
                      </a:lnTo>
                      <a:lnTo>
                        <a:pt x="10575" y="7960"/>
                      </a:lnTo>
                      <a:lnTo>
                        <a:pt x="11472" y="7941"/>
                      </a:lnTo>
                      <a:lnTo>
                        <a:pt x="12312" y="7941"/>
                      </a:lnTo>
                      <a:lnTo>
                        <a:pt x="13362" y="7922"/>
                      </a:lnTo>
                      <a:lnTo>
                        <a:pt x="14335" y="7922"/>
                      </a:lnTo>
                      <a:lnTo>
                        <a:pt x="14812" y="7941"/>
                      </a:lnTo>
                      <a:lnTo>
                        <a:pt x="15251" y="7979"/>
                      </a:lnTo>
                      <a:lnTo>
                        <a:pt x="15690" y="8017"/>
                      </a:lnTo>
                      <a:lnTo>
                        <a:pt x="16110" y="8075"/>
                      </a:lnTo>
                      <a:lnTo>
                        <a:pt x="16416" y="9201"/>
                      </a:lnTo>
                      <a:lnTo>
                        <a:pt x="16702" y="10346"/>
                      </a:lnTo>
                      <a:lnTo>
                        <a:pt x="16988" y="11491"/>
                      </a:lnTo>
                      <a:lnTo>
                        <a:pt x="17256" y="12637"/>
                      </a:lnTo>
                      <a:lnTo>
                        <a:pt x="17752" y="14851"/>
                      </a:lnTo>
                      <a:lnTo>
                        <a:pt x="18153" y="16912"/>
                      </a:lnTo>
                      <a:lnTo>
                        <a:pt x="18496" y="18668"/>
                      </a:lnTo>
                      <a:lnTo>
                        <a:pt x="18744" y="20062"/>
                      </a:lnTo>
                      <a:lnTo>
                        <a:pt x="18954" y="21303"/>
                      </a:lnTo>
                      <a:lnTo>
                        <a:pt x="26036" y="20253"/>
                      </a:lnTo>
                      <a:lnTo>
                        <a:pt x="25998" y="19737"/>
                      </a:lnTo>
                      <a:lnTo>
                        <a:pt x="25845" y="18344"/>
                      </a:lnTo>
                      <a:lnTo>
                        <a:pt x="25731" y="17390"/>
                      </a:lnTo>
                      <a:lnTo>
                        <a:pt x="25578" y="16302"/>
                      </a:lnTo>
                      <a:lnTo>
                        <a:pt x="25406" y="15099"/>
                      </a:lnTo>
                      <a:lnTo>
                        <a:pt x="25196" y="13801"/>
                      </a:lnTo>
                      <a:lnTo>
                        <a:pt x="24948" y="12446"/>
                      </a:lnTo>
                      <a:lnTo>
                        <a:pt x="24662" y="11071"/>
                      </a:lnTo>
                      <a:lnTo>
                        <a:pt x="24337" y="9678"/>
                      </a:lnTo>
                      <a:lnTo>
                        <a:pt x="24146" y="8991"/>
                      </a:lnTo>
                      <a:lnTo>
                        <a:pt x="23975" y="8323"/>
                      </a:lnTo>
                      <a:lnTo>
                        <a:pt x="23765" y="7655"/>
                      </a:lnTo>
                      <a:lnTo>
                        <a:pt x="23555" y="7006"/>
                      </a:lnTo>
                      <a:lnTo>
                        <a:pt x="23345" y="6376"/>
                      </a:lnTo>
                      <a:lnTo>
                        <a:pt x="23097" y="5765"/>
                      </a:lnTo>
                      <a:lnTo>
                        <a:pt x="22867" y="5192"/>
                      </a:lnTo>
                      <a:lnTo>
                        <a:pt x="22600" y="4639"/>
                      </a:lnTo>
                      <a:lnTo>
                        <a:pt x="22333" y="4104"/>
                      </a:lnTo>
                      <a:lnTo>
                        <a:pt x="22066" y="3627"/>
                      </a:lnTo>
                      <a:lnTo>
                        <a:pt x="21913" y="3398"/>
                      </a:lnTo>
                      <a:lnTo>
                        <a:pt x="21760" y="3188"/>
                      </a:lnTo>
                      <a:lnTo>
                        <a:pt x="21589" y="2997"/>
                      </a:lnTo>
                      <a:lnTo>
                        <a:pt x="21417" y="2806"/>
                      </a:lnTo>
                      <a:lnTo>
                        <a:pt x="21226" y="2615"/>
                      </a:lnTo>
                      <a:lnTo>
                        <a:pt x="21016" y="2444"/>
                      </a:lnTo>
                      <a:lnTo>
                        <a:pt x="20806" y="2272"/>
                      </a:lnTo>
                      <a:lnTo>
                        <a:pt x="20596" y="2119"/>
                      </a:lnTo>
                      <a:lnTo>
                        <a:pt x="20119" y="1814"/>
                      </a:lnTo>
                      <a:lnTo>
                        <a:pt x="19603" y="1546"/>
                      </a:lnTo>
                      <a:lnTo>
                        <a:pt x="19069" y="1298"/>
                      </a:lnTo>
                      <a:lnTo>
                        <a:pt x="18515" y="1088"/>
                      </a:lnTo>
                      <a:lnTo>
                        <a:pt x="17943" y="878"/>
                      </a:lnTo>
                      <a:lnTo>
                        <a:pt x="17332" y="726"/>
                      </a:lnTo>
                      <a:lnTo>
                        <a:pt x="16721" y="573"/>
                      </a:lnTo>
                      <a:lnTo>
                        <a:pt x="16091" y="439"/>
                      </a:lnTo>
                      <a:lnTo>
                        <a:pt x="15461" y="325"/>
                      </a:lnTo>
                      <a:lnTo>
                        <a:pt x="14831" y="248"/>
                      </a:lnTo>
                      <a:lnTo>
                        <a:pt x="14182" y="172"/>
                      </a:lnTo>
                      <a:lnTo>
                        <a:pt x="13553" y="115"/>
                      </a:lnTo>
                      <a:lnTo>
                        <a:pt x="12942" y="57"/>
                      </a:lnTo>
                      <a:lnTo>
                        <a:pt x="12331" y="38"/>
                      </a:lnTo>
                      <a:lnTo>
                        <a:pt x="1116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1475;p38"/>
                <p:cNvSpPr/>
                <p:nvPr/>
              </p:nvSpPr>
              <p:spPr>
                <a:xfrm>
                  <a:off x="5680294" y="3180419"/>
                  <a:ext cx="1335828" cy="10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7" h="21303" fill="none" extrusionOk="0">
                      <a:moveTo>
                        <a:pt x="7234" y="153"/>
                      </a:moveTo>
                      <a:lnTo>
                        <a:pt x="7234" y="153"/>
                      </a:lnTo>
                      <a:lnTo>
                        <a:pt x="7750" y="115"/>
                      </a:lnTo>
                      <a:lnTo>
                        <a:pt x="8361" y="57"/>
                      </a:lnTo>
                      <a:lnTo>
                        <a:pt x="9143" y="19"/>
                      </a:lnTo>
                      <a:lnTo>
                        <a:pt x="10098" y="0"/>
                      </a:lnTo>
                      <a:lnTo>
                        <a:pt x="11167" y="0"/>
                      </a:lnTo>
                      <a:lnTo>
                        <a:pt x="12331" y="38"/>
                      </a:lnTo>
                      <a:lnTo>
                        <a:pt x="12942" y="57"/>
                      </a:lnTo>
                      <a:lnTo>
                        <a:pt x="13553" y="115"/>
                      </a:lnTo>
                      <a:lnTo>
                        <a:pt x="14182" y="172"/>
                      </a:lnTo>
                      <a:lnTo>
                        <a:pt x="14831" y="248"/>
                      </a:lnTo>
                      <a:lnTo>
                        <a:pt x="15461" y="325"/>
                      </a:lnTo>
                      <a:lnTo>
                        <a:pt x="16091" y="439"/>
                      </a:lnTo>
                      <a:lnTo>
                        <a:pt x="16721" y="573"/>
                      </a:lnTo>
                      <a:lnTo>
                        <a:pt x="17332" y="726"/>
                      </a:lnTo>
                      <a:lnTo>
                        <a:pt x="17943" y="878"/>
                      </a:lnTo>
                      <a:lnTo>
                        <a:pt x="18515" y="1088"/>
                      </a:lnTo>
                      <a:lnTo>
                        <a:pt x="19069" y="1298"/>
                      </a:lnTo>
                      <a:lnTo>
                        <a:pt x="19603" y="1546"/>
                      </a:lnTo>
                      <a:lnTo>
                        <a:pt x="20119" y="1814"/>
                      </a:lnTo>
                      <a:lnTo>
                        <a:pt x="20596" y="2119"/>
                      </a:lnTo>
                      <a:lnTo>
                        <a:pt x="20806" y="2272"/>
                      </a:lnTo>
                      <a:lnTo>
                        <a:pt x="21016" y="2444"/>
                      </a:lnTo>
                      <a:lnTo>
                        <a:pt x="21226" y="2615"/>
                      </a:lnTo>
                      <a:lnTo>
                        <a:pt x="21417" y="2806"/>
                      </a:lnTo>
                      <a:lnTo>
                        <a:pt x="21589" y="2997"/>
                      </a:lnTo>
                      <a:lnTo>
                        <a:pt x="21760" y="3188"/>
                      </a:lnTo>
                      <a:lnTo>
                        <a:pt x="21913" y="3398"/>
                      </a:lnTo>
                      <a:lnTo>
                        <a:pt x="22066" y="3627"/>
                      </a:lnTo>
                      <a:lnTo>
                        <a:pt x="22066" y="3627"/>
                      </a:lnTo>
                      <a:lnTo>
                        <a:pt x="22333" y="4104"/>
                      </a:lnTo>
                      <a:lnTo>
                        <a:pt x="22600" y="4639"/>
                      </a:lnTo>
                      <a:lnTo>
                        <a:pt x="22867" y="5192"/>
                      </a:lnTo>
                      <a:lnTo>
                        <a:pt x="23097" y="5765"/>
                      </a:lnTo>
                      <a:lnTo>
                        <a:pt x="23345" y="6376"/>
                      </a:lnTo>
                      <a:lnTo>
                        <a:pt x="23555" y="7006"/>
                      </a:lnTo>
                      <a:lnTo>
                        <a:pt x="23765" y="7655"/>
                      </a:lnTo>
                      <a:lnTo>
                        <a:pt x="23975" y="8323"/>
                      </a:lnTo>
                      <a:lnTo>
                        <a:pt x="24146" y="8991"/>
                      </a:lnTo>
                      <a:lnTo>
                        <a:pt x="24337" y="9678"/>
                      </a:lnTo>
                      <a:lnTo>
                        <a:pt x="24662" y="11071"/>
                      </a:lnTo>
                      <a:lnTo>
                        <a:pt x="24948" y="12446"/>
                      </a:lnTo>
                      <a:lnTo>
                        <a:pt x="25196" y="13801"/>
                      </a:lnTo>
                      <a:lnTo>
                        <a:pt x="25406" y="15099"/>
                      </a:lnTo>
                      <a:lnTo>
                        <a:pt x="25578" y="16302"/>
                      </a:lnTo>
                      <a:lnTo>
                        <a:pt x="25731" y="17390"/>
                      </a:lnTo>
                      <a:lnTo>
                        <a:pt x="25845" y="18344"/>
                      </a:lnTo>
                      <a:lnTo>
                        <a:pt x="25998" y="19737"/>
                      </a:lnTo>
                      <a:lnTo>
                        <a:pt x="26036" y="20253"/>
                      </a:lnTo>
                      <a:lnTo>
                        <a:pt x="18954" y="21303"/>
                      </a:lnTo>
                      <a:lnTo>
                        <a:pt x="18954" y="21303"/>
                      </a:lnTo>
                      <a:lnTo>
                        <a:pt x="18744" y="20062"/>
                      </a:lnTo>
                      <a:lnTo>
                        <a:pt x="18496" y="18668"/>
                      </a:lnTo>
                      <a:lnTo>
                        <a:pt x="18153" y="16912"/>
                      </a:lnTo>
                      <a:lnTo>
                        <a:pt x="17752" y="14851"/>
                      </a:lnTo>
                      <a:lnTo>
                        <a:pt x="17256" y="12637"/>
                      </a:lnTo>
                      <a:lnTo>
                        <a:pt x="16988" y="11491"/>
                      </a:lnTo>
                      <a:lnTo>
                        <a:pt x="16702" y="10346"/>
                      </a:lnTo>
                      <a:lnTo>
                        <a:pt x="16416" y="9201"/>
                      </a:lnTo>
                      <a:lnTo>
                        <a:pt x="16110" y="8075"/>
                      </a:lnTo>
                      <a:lnTo>
                        <a:pt x="16110" y="8075"/>
                      </a:lnTo>
                      <a:lnTo>
                        <a:pt x="15690" y="8017"/>
                      </a:lnTo>
                      <a:lnTo>
                        <a:pt x="15251" y="7979"/>
                      </a:lnTo>
                      <a:lnTo>
                        <a:pt x="14812" y="7941"/>
                      </a:lnTo>
                      <a:lnTo>
                        <a:pt x="14335" y="7922"/>
                      </a:lnTo>
                      <a:lnTo>
                        <a:pt x="13362" y="7922"/>
                      </a:lnTo>
                      <a:lnTo>
                        <a:pt x="12312" y="7941"/>
                      </a:lnTo>
                      <a:lnTo>
                        <a:pt x="12312" y="7941"/>
                      </a:lnTo>
                      <a:lnTo>
                        <a:pt x="11472" y="7941"/>
                      </a:lnTo>
                      <a:lnTo>
                        <a:pt x="10575" y="7960"/>
                      </a:lnTo>
                      <a:lnTo>
                        <a:pt x="9659" y="7941"/>
                      </a:lnTo>
                      <a:lnTo>
                        <a:pt x="8685" y="7884"/>
                      </a:lnTo>
                      <a:lnTo>
                        <a:pt x="7692" y="7807"/>
                      </a:lnTo>
                      <a:lnTo>
                        <a:pt x="7177" y="7750"/>
                      </a:lnTo>
                      <a:lnTo>
                        <a:pt x="6662" y="7674"/>
                      </a:lnTo>
                      <a:lnTo>
                        <a:pt x="6127" y="7597"/>
                      </a:lnTo>
                      <a:lnTo>
                        <a:pt x="5593" y="7483"/>
                      </a:lnTo>
                      <a:lnTo>
                        <a:pt x="5058" y="7368"/>
                      </a:lnTo>
                      <a:lnTo>
                        <a:pt x="4505" y="7235"/>
                      </a:lnTo>
                      <a:lnTo>
                        <a:pt x="4505" y="7235"/>
                      </a:lnTo>
                      <a:lnTo>
                        <a:pt x="4066" y="7101"/>
                      </a:lnTo>
                      <a:lnTo>
                        <a:pt x="3665" y="6986"/>
                      </a:lnTo>
                      <a:lnTo>
                        <a:pt x="3302" y="6834"/>
                      </a:lnTo>
                      <a:lnTo>
                        <a:pt x="2959" y="6700"/>
                      </a:lnTo>
                      <a:lnTo>
                        <a:pt x="2653" y="6528"/>
                      </a:lnTo>
                      <a:lnTo>
                        <a:pt x="2386" y="6376"/>
                      </a:lnTo>
                      <a:lnTo>
                        <a:pt x="2138" y="6204"/>
                      </a:lnTo>
                      <a:lnTo>
                        <a:pt x="1928" y="6032"/>
                      </a:lnTo>
                      <a:lnTo>
                        <a:pt x="1737" y="5841"/>
                      </a:lnTo>
                      <a:lnTo>
                        <a:pt x="1565" y="5669"/>
                      </a:lnTo>
                      <a:lnTo>
                        <a:pt x="1413" y="5459"/>
                      </a:lnTo>
                      <a:lnTo>
                        <a:pt x="1279" y="5269"/>
                      </a:lnTo>
                      <a:lnTo>
                        <a:pt x="1164" y="5059"/>
                      </a:lnTo>
                      <a:lnTo>
                        <a:pt x="1069" y="4849"/>
                      </a:lnTo>
                      <a:lnTo>
                        <a:pt x="993" y="4620"/>
                      </a:lnTo>
                      <a:lnTo>
                        <a:pt x="916" y="4390"/>
                      </a:lnTo>
                      <a:lnTo>
                        <a:pt x="802" y="3932"/>
                      </a:lnTo>
                      <a:lnTo>
                        <a:pt x="725" y="3455"/>
                      </a:lnTo>
                      <a:lnTo>
                        <a:pt x="573" y="2405"/>
                      </a:lnTo>
                      <a:lnTo>
                        <a:pt x="496" y="1871"/>
                      </a:lnTo>
                      <a:lnTo>
                        <a:pt x="382" y="1317"/>
                      </a:lnTo>
                      <a:lnTo>
                        <a:pt x="305" y="1031"/>
                      </a:lnTo>
                      <a:lnTo>
                        <a:pt x="210" y="745"/>
                      </a:lnTo>
                      <a:lnTo>
                        <a:pt x="115" y="439"/>
                      </a:lnTo>
                      <a:lnTo>
                        <a:pt x="0" y="153"/>
                      </a:lnTo>
                      <a:lnTo>
                        <a:pt x="7234" y="15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1476;p38"/>
                <p:cNvSpPr/>
                <p:nvPr/>
              </p:nvSpPr>
              <p:spPr>
                <a:xfrm>
                  <a:off x="5322811" y="2455705"/>
                  <a:ext cx="628794" cy="5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6" h="9946" extrusionOk="0">
                      <a:moveTo>
                        <a:pt x="11167" y="1"/>
                      </a:moveTo>
                      <a:lnTo>
                        <a:pt x="5231" y="7254"/>
                      </a:lnTo>
                      <a:lnTo>
                        <a:pt x="4601" y="5689"/>
                      </a:lnTo>
                      <a:lnTo>
                        <a:pt x="688" y="2902"/>
                      </a:lnTo>
                      <a:lnTo>
                        <a:pt x="574" y="3208"/>
                      </a:lnTo>
                      <a:lnTo>
                        <a:pt x="478" y="3532"/>
                      </a:lnTo>
                      <a:lnTo>
                        <a:pt x="364" y="3971"/>
                      </a:lnTo>
                      <a:lnTo>
                        <a:pt x="230" y="4487"/>
                      </a:lnTo>
                      <a:lnTo>
                        <a:pt x="115" y="5059"/>
                      </a:lnTo>
                      <a:lnTo>
                        <a:pt x="39" y="5689"/>
                      </a:lnTo>
                      <a:lnTo>
                        <a:pt x="20" y="6014"/>
                      </a:lnTo>
                      <a:lnTo>
                        <a:pt x="1" y="6338"/>
                      </a:lnTo>
                      <a:lnTo>
                        <a:pt x="1" y="6663"/>
                      </a:lnTo>
                      <a:lnTo>
                        <a:pt x="20" y="6968"/>
                      </a:lnTo>
                      <a:lnTo>
                        <a:pt x="39" y="7293"/>
                      </a:lnTo>
                      <a:lnTo>
                        <a:pt x="96" y="7598"/>
                      </a:lnTo>
                      <a:lnTo>
                        <a:pt x="173" y="7903"/>
                      </a:lnTo>
                      <a:lnTo>
                        <a:pt x="268" y="8190"/>
                      </a:lnTo>
                      <a:lnTo>
                        <a:pt x="383" y="8476"/>
                      </a:lnTo>
                      <a:lnTo>
                        <a:pt x="535" y="8743"/>
                      </a:lnTo>
                      <a:lnTo>
                        <a:pt x="707" y="8972"/>
                      </a:lnTo>
                      <a:lnTo>
                        <a:pt x="917" y="9201"/>
                      </a:lnTo>
                      <a:lnTo>
                        <a:pt x="1165" y="9392"/>
                      </a:lnTo>
                      <a:lnTo>
                        <a:pt x="1432" y="9564"/>
                      </a:lnTo>
                      <a:lnTo>
                        <a:pt x="1738" y="9698"/>
                      </a:lnTo>
                      <a:lnTo>
                        <a:pt x="2081" y="9812"/>
                      </a:lnTo>
                      <a:lnTo>
                        <a:pt x="2482" y="9889"/>
                      </a:lnTo>
                      <a:lnTo>
                        <a:pt x="2902" y="9927"/>
                      </a:lnTo>
                      <a:lnTo>
                        <a:pt x="3131" y="9946"/>
                      </a:lnTo>
                      <a:lnTo>
                        <a:pt x="3379" y="9927"/>
                      </a:lnTo>
                      <a:lnTo>
                        <a:pt x="3609" y="9908"/>
                      </a:lnTo>
                      <a:lnTo>
                        <a:pt x="3838" y="9870"/>
                      </a:lnTo>
                      <a:lnTo>
                        <a:pt x="4067" y="9831"/>
                      </a:lnTo>
                      <a:lnTo>
                        <a:pt x="4296" y="9774"/>
                      </a:lnTo>
                      <a:lnTo>
                        <a:pt x="4754" y="9621"/>
                      </a:lnTo>
                      <a:lnTo>
                        <a:pt x="5193" y="9431"/>
                      </a:lnTo>
                      <a:lnTo>
                        <a:pt x="5632" y="9221"/>
                      </a:lnTo>
                      <a:lnTo>
                        <a:pt x="6071" y="8953"/>
                      </a:lnTo>
                      <a:lnTo>
                        <a:pt x="6491" y="8648"/>
                      </a:lnTo>
                      <a:lnTo>
                        <a:pt x="6911" y="8342"/>
                      </a:lnTo>
                      <a:lnTo>
                        <a:pt x="7312" y="7999"/>
                      </a:lnTo>
                      <a:lnTo>
                        <a:pt x="7693" y="7617"/>
                      </a:lnTo>
                      <a:lnTo>
                        <a:pt x="8075" y="7235"/>
                      </a:lnTo>
                      <a:lnTo>
                        <a:pt x="8457" y="6835"/>
                      </a:lnTo>
                      <a:lnTo>
                        <a:pt x="8800" y="6434"/>
                      </a:lnTo>
                      <a:lnTo>
                        <a:pt x="9144" y="6014"/>
                      </a:lnTo>
                      <a:lnTo>
                        <a:pt x="9469" y="5594"/>
                      </a:lnTo>
                      <a:lnTo>
                        <a:pt x="9793" y="5174"/>
                      </a:lnTo>
                      <a:lnTo>
                        <a:pt x="10079" y="4754"/>
                      </a:lnTo>
                      <a:lnTo>
                        <a:pt x="10633" y="3933"/>
                      </a:lnTo>
                      <a:lnTo>
                        <a:pt x="11110" y="3170"/>
                      </a:lnTo>
                      <a:lnTo>
                        <a:pt x="11511" y="2482"/>
                      </a:lnTo>
                      <a:lnTo>
                        <a:pt x="11816" y="1891"/>
                      </a:lnTo>
                      <a:lnTo>
                        <a:pt x="12065" y="1433"/>
                      </a:lnTo>
                      <a:lnTo>
                        <a:pt x="12255" y="1051"/>
                      </a:lnTo>
                      <a:lnTo>
                        <a:pt x="11167" y="1"/>
                      </a:lnTo>
                      <a:close/>
                    </a:path>
                  </a:pathLst>
                </a:custGeom>
                <a:solidFill>
                  <a:srgbClr val="58858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1477;p38"/>
                <p:cNvSpPr/>
                <p:nvPr/>
              </p:nvSpPr>
              <p:spPr>
                <a:xfrm>
                  <a:off x="5723337" y="1924970"/>
                  <a:ext cx="245854" cy="29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" h="5765" extrusionOk="0">
                      <a:moveTo>
                        <a:pt x="3131" y="0"/>
                      </a:moveTo>
                      <a:lnTo>
                        <a:pt x="2979" y="38"/>
                      </a:lnTo>
                      <a:lnTo>
                        <a:pt x="2826" y="77"/>
                      </a:lnTo>
                      <a:lnTo>
                        <a:pt x="2501" y="191"/>
                      </a:lnTo>
                      <a:lnTo>
                        <a:pt x="2158" y="344"/>
                      </a:lnTo>
                      <a:lnTo>
                        <a:pt x="1833" y="516"/>
                      </a:lnTo>
                      <a:lnTo>
                        <a:pt x="1509" y="726"/>
                      </a:lnTo>
                      <a:lnTo>
                        <a:pt x="1203" y="955"/>
                      </a:lnTo>
                      <a:lnTo>
                        <a:pt x="917" y="1184"/>
                      </a:lnTo>
                      <a:lnTo>
                        <a:pt x="669" y="1413"/>
                      </a:lnTo>
                      <a:lnTo>
                        <a:pt x="440" y="1623"/>
                      </a:lnTo>
                      <a:lnTo>
                        <a:pt x="249" y="1814"/>
                      </a:lnTo>
                      <a:lnTo>
                        <a:pt x="115" y="1985"/>
                      </a:lnTo>
                      <a:lnTo>
                        <a:pt x="20" y="2100"/>
                      </a:lnTo>
                      <a:lnTo>
                        <a:pt x="1" y="2195"/>
                      </a:lnTo>
                      <a:lnTo>
                        <a:pt x="1" y="2367"/>
                      </a:lnTo>
                      <a:lnTo>
                        <a:pt x="58" y="2673"/>
                      </a:lnTo>
                      <a:lnTo>
                        <a:pt x="115" y="3073"/>
                      </a:lnTo>
                      <a:lnTo>
                        <a:pt x="211" y="3531"/>
                      </a:lnTo>
                      <a:lnTo>
                        <a:pt x="325" y="3971"/>
                      </a:lnTo>
                      <a:lnTo>
                        <a:pt x="459" y="4410"/>
                      </a:lnTo>
                      <a:lnTo>
                        <a:pt x="535" y="4600"/>
                      </a:lnTo>
                      <a:lnTo>
                        <a:pt x="631" y="4753"/>
                      </a:lnTo>
                      <a:lnTo>
                        <a:pt x="707" y="4906"/>
                      </a:lnTo>
                      <a:lnTo>
                        <a:pt x="803" y="5001"/>
                      </a:lnTo>
                      <a:lnTo>
                        <a:pt x="917" y="5097"/>
                      </a:lnTo>
                      <a:lnTo>
                        <a:pt x="1070" y="5192"/>
                      </a:lnTo>
                      <a:lnTo>
                        <a:pt x="1261" y="5288"/>
                      </a:lnTo>
                      <a:lnTo>
                        <a:pt x="1490" y="5383"/>
                      </a:lnTo>
                      <a:lnTo>
                        <a:pt x="1738" y="5459"/>
                      </a:lnTo>
                      <a:lnTo>
                        <a:pt x="2005" y="5536"/>
                      </a:lnTo>
                      <a:lnTo>
                        <a:pt x="2578" y="5669"/>
                      </a:lnTo>
                      <a:lnTo>
                        <a:pt x="2864" y="5708"/>
                      </a:lnTo>
                      <a:lnTo>
                        <a:pt x="3150" y="5746"/>
                      </a:lnTo>
                      <a:lnTo>
                        <a:pt x="3418" y="5765"/>
                      </a:lnTo>
                      <a:lnTo>
                        <a:pt x="3666" y="5765"/>
                      </a:lnTo>
                      <a:lnTo>
                        <a:pt x="3895" y="5746"/>
                      </a:lnTo>
                      <a:lnTo>
                        <a:pt x="4086" y="5727"/>
                      </a:lnTo>
                      <a:lnTo>
                        <a:pt x="4258" y="5669"/>
                      </a:lnTo>
                      <a:lnTo>
                        <a:pt x="4315" y="5631"/>
                      </a:lnTo>
                      <a:lnTo>
                        <a:pt x="4372" y="5593"/>
                      </a:lnTo>
                      <a:lnTo>
                        <a:pt x="4410" y="5536"/>
                      </a:lnTo>
                      <a:lnTo>
                        <a:pt x="4448" y="5459"/>
                      </a:lnTo>
                      <a:lnTo>
                        <a:pt x="4544" y="5249"/>
                      </a:lnTo>
                      <a:lnTo>
                        <a:pt x="4620" y="4982"/>
                      </a:lnTo>
                      <a:lnTo>
                        <a:pt x="4677" y="4677"/>
                      </a:lnTo>
                      <a:lnTo>
                        <a:pt x="4735" y="4314"/>
                      </a:lnTo>
                      <a:lnTo>
                        <a:pt x="4773" y="3913"/>
                      </a:lnTo>
                      <a:lnTo>
                        <a:pt x="4792" y="3493"/>
                      </a:lnTo>
                      <a:lnTo>
                        <a:pt x="4792" y="3054"/>
                      </a:lnTo>
                      <a:lnTo>
                        <a:pt x="4792" y="2615"/>
                      </a:lnTo>
                      <a:lnTo>
                        <a:pt x="4754" y="2176"/>
                      </a:lnTo>
                      <a:lnTo>
                        <a:pt x="4677" y="1756"/>
                      </a:lnTo>
                      <a:lnTo>
                        <a:pt x="4601" y="1355"/>
                      </a:lnTo>
                      <a:lnTo>
                        <a:pt x="4487" y="993"/>
                      </a:lnTo>
                      <a:lnTo>
                        <a:pt x="4410" y="840"/>
                      </a:lnTo>
                      <a:lnTo>
                        <a:pt x="4334" y="668"/>
                      </a:lnTo>
                      <a:lnTo>
                        <a:pt x="4258" y="535"/>
                      </a:lnTo>
                      <a:lnTo>
                        <a:pt x="4162" y="401"/>
                      </a:lnTo>
                      <a:lnTo>
                        <a:pt x="4067" y="286"/>
                      </a:lnTo>
                      <a:lnTo>
                        <a:pt x="3952" y="191"/>
                      </a:lnTo>
                      <a:lnTo>
                        <a:pt x="3838" y="115"/>
                      </a:lnTo>
                      <a:lnTo>
                        <a:pt x="3704" y="57"/>
                      </a:lnTo>
                      <a:lnTo>
                        <a:pt x="3570" y="19"/>
                      </a:lnTo>
                      <a:lnTo>
                        <a:pt x="3437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1478;p38"/>
                <p:cNvSpPr/>
                <p:nvPr/>
              </p:nvSpPr>
              <p:spPr>
                <a:xfrm>
                  <a:off x="5340459" y="2294151"/>
                  <a:ext cx="835399" cy="107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3" h="20902" extrusionOk="0">
                      <a:moveTo>
                        <a:pt x="7216" y="0"/>
                      </a:moveTo>
                      <a:lnTo>
                        <a:pt x="6624" y="58"/>
                      </a:lnTo>
                      <a:lnTo>
                        <a:pt x="6261" y="96"/>
                      </a:lnTo>
                      <a:lnTo>
                        <a:pt x="5880" y="172"/>
                      </a:lnTo>
                      <a:lnTo>
                        <a:pt x="5460" y="268"/>
                      </a:lnTo>
                      <a:lnTo>
                        <a:pt x="5021" y="382"/>
                      </a:lnTo>
                      <a:lnTo>
                        <a:pt x="4562" y="535"/>
                      </a:lnTo>
                      <a:lnTo>
                        <a:pt x="4104" y="707"/>
                      </a:lnTo>
                      <a:lnTo>
                        <a:pt x="3627" y="936"/>
                      </a:lnTo>
                      <a:lnTo>
                        <a:pt x="3150" y="1184"/>
                      </a:lnTo>
                      <a:lnTo>
                        <a:pt x="2692" y="1508"/>
                      </a:lnTo>
                      <a:lnTo>
                        <a:pt x="2463" y="1680"/>
                      </a:lnTo>
                      <a:lnTo>
                        <a:pt x="2234" y="1852"/>
                      </a:lnTo>
                      <a:lnTo>
                        <a:pt x="2024" y="2062"/>
                      </a:lnTo>
                      <a:lnTo>
                        <a:pt x="1814" y="2291"/>
                      </a:lnTo>
                      <a:lnTo>
                        <a:pt x="1623" y="2558"/>
                      </a:lnTo>
                      <a:lnTo>
                        <a:pt x="1451" y="2845"/>
                      </a:lnTo>
                      <a:lnTo>
                        <a:pt x="1298" y="3131"/>
                      </a:lnTo>
                      <a:lnTo>
                        <a:pt x="1146" y="3455"/>
                      </a:lnTo>
                      <a:lnTo>
                        <a:pt x="1012" y="3799"/>
                      </a:lnTo>
                      <a:lnTo>
                        <a:pt x="898" y="4162"/>
                      </a:lnTo>
                      <a:lnTo>
                        <a:pt x="649" y="4906"/>
                      </a:lnTo>
                      <a:lnTo>
                        <a:pt x="439" y="5689"/>
                      </a:lnTo>
                      <a:lnTo>
                        <a:pt x="0" y="7330"/>
                      </a:lnTo>
                      <a:lnTo>
                        <a:pt x="287" y="7693"/>
                      </a:lnTo>
                      <a:lnTo>
                        <a:pt x="535" y="7998"/>
                      </a:lnTo>
                      <a:lnTo>
                        <a:pt x="764" y="8266"/>
                      </a:lnTo>
                      <a:lnTo>
                        <a:pt x="993" y="8476"/>
                      </a:lnTo>
                      <a:lnTo>
                        <a:pt x="1470" y="8896"/>
                      </a:lnTo>
                      <a:lnTo>
                        <a:pt x="2024" y="9392"/>
                      </a:lnTo>
                      <a:lnTo>
                        <a:pt x="2119" y="9984"/>
                      </a:lnTo>
                      <a:lnTo>
                        <a:pt x="2234" y="10613"/>
                      </a:lnTo>
                      <a:lnTo>
                        <a:pt x="2425" y="12045"/>
                      </a:lnTo>
                      <a:lnTo>
                        <a:pt x="2596" y="13591"/>
                      </a:lnTo>
                      <a:lnTo>
                        <a:pt x="2749" y="15195"/>
                      </a:lnTo>
                      <a:lnTo>
                        <a:pt x="3055" y="18268"/>
                      </a:lnTo>
                      <a:lnTo>
                        <a:pt x="3188" y="19642"/>
                      </a:lnTo>
                      <a:lnTo>
                        <a:pt x="3341" y="20768"/>
                      </a:lnTo>
                      <a:lnTo>
                        <a:pt x="4219" y="20845"/>
                      </a:lnTo>
                      <a:lnTo>
                        <a:pt x="5116" y="20883"/>
                      </a:lnTo>
                      <a:lnTo>
                        <a:pt x="6051" y="20902"/>
                      </a:lnTo>
                      <a:lnTo>
                        <a:pt x="6987" y="20883"/>
                      </a:lnTo>
                      <a:lnTo>
                        <a:pt x="7922" y="20826"/>
                      </a:lnTo>
                      <a:lnTo>
                        <a:pt x="8838" y="20730"/>
                      </a:lnTo>
                      <a:lnTo>
                        <a:pt x="9754" y="20597"/>
                      </a:lnTo>
                      <a:lnTo>
                        <a:pt x="10652" y="20444"/>
                      </a:lnTo>
                      <a:lnTo>
                        <a:pt x="11091" y="20329"/>
                      </a:lnTo>
                      <a:lnTo>
                        <a:pt x="11530" y="20234"/>
                      </a:lnTo>
                      <a:lnTo>
                        <a:pt x="11950" y="20119"/>
                      </a:lnTo>
                      <a:lnTo>
                        <a:pt x="12370" y="19986"/>
                      </a:lnTo>
                      <a:lnTo>
                        <a:pt x="12770" y="19833"/>
                      </a:lnTo>
                      <a:lnTo>
                        <a:pt x="13171" y="19699"/>
                      </a:lnTo>
                      <a:lnTo>
                        <a:pt x="13553" y="19528"/>
                      </a:lnTo>
                      <a:lnTo>
                        <a:pt x="13916" y="19356"/>
                      </a:lnTo>
                      <a:lnTo>
                        <a:pt x="14278" y="19165"/>
                      </a:lnTo>
                      <a:lnTo>
                        <a:pt x="14603" y="18974"/>
                      </a:lnTo>
                      <a:lnTo>
                        <a:pt x="14927" y="18764"/>
                      </a:lnTo>
                      <a:lnTo>
                        <a:pt x="15233" y="18554"/>
                      </a:lnTo>
                      <a:lnTo>
                        <a:pt x="15519" y="18325"/>
                      </a:lnTo>
                      <a:lnTo>
                        <a:pt x="15805" y="18077"/>
                      </a:lnTo>
                      <a:lnTo>
                        <a:pt x="16053" y="17829"/>
                      </a:lnTo>
                      <a:lnTo>
                        <a:pt x="16283" y="17542"/>
                      </a:lnTo>
                      <a:lnTo>
                        <a:pt x="15156" y="13171"/>
                      </a:lnTo>
                      <a:lnTo>
                        <a:pt x="13935" y="8418"/>
                      </a:lnTo>
                      <a:lnTo>
                        <a:pt x="12541" y="3035"/>
                      </a:lnTo>
                      <a:lnTo>
                        <a:pt x="11930" y="2596"/>
                      </a:lnTo>
                      <a:lnTo>
                        <a:pt x="11281" y="2138"/>
                      </a:lnTo>
                      <a:lnTo>
                        <a:pt x="10518" y="1604"/>
                      </a:lnTo>
                      <a:lnTo>
                        <a:pt x="9697" y="1050"/>
                      </a:lnTo>
                      <a:lnTo>
                        <a:pt x="8915" y="573"/>
                      </a:lnTo>
                      <a:lnTo>
                        <a:pt x="8552" y="363"/>
                      </a:lnTo>
                      <a:lnTo>
                        <a:pt x="8227" y="191"/>
                      </a:lnTo>
                      <a:lnTo>
                        <a:pt x="7941" y="77"/>
                      </a:lnTo>
                      <a:lnTo>
                        <a:pt x="773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1479;p38"/>
                <p:cNvSpPr/>
                <p:nvPr/>
              </p:nvSpPr>
              <p:spPr>
                <a:xfrm>
                  <a:off x="5980932" y="2368592"/>
                  <a:ext cx="707086" cy="40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2" h="7827" extrusionOk="0">
                      <a:moveTo>
                        <a:pt x="12732" y="0"/>
                      </a:moveTo>
                      <a:lnTo>
                        <a:pt x="5612" y="3799"/>
                      </a:lnTo>
                      <a:lnTo>
                        <a:pt x="840" y="554"/>
                      </a:lnTo>
                      <a:lnTo>
                        <a:pt x="0" y="5707"/>
                      </a:lnTo>
                      <a:lnTo>
                        <a:pt x="630" y="6032"/>
                      </a:lnTo>
                      <a:lnTo>
                        <a:pt x="1298" y="6376"/>
                      </a:lnTo>
                      <a:lnTo>
                        <a:pt x="2100" y="6757"/>
                      </a:lnTo>
                      <a:lnTo>
                        <a:pt x="2978" y="7158"/>
                      </a:lnTo>
                      <a:lnTo>
                        <a:pt x="3417" y="7330"/>
                      </a:lnTo>
                      <a:lnTo>
                        <a:pt x="3856" y="7502"/>
                      </a:lnTo>
                      <a:lnTo>
                        <a:pt x="4257" y="7635"/>
                      </a:lnTo>
                      <a:lnTo>
                        <a:pt x="4638" y="7731"/>
                      </a:lnTo>
                      <a:lnTo>
                        <a:pt x="4982" y="7807"/>
                      </a:lnTo>
                      <a:lnTo>
                        <a:pt x="5287" y="7826"/>
                      </a:lnTo>
                      <a:lnTo>
                        <a:pt x="5536" y="7807"/>
                      </a:lnTo>
                      <a:lnTo>
                        <a:pt x="5822" y="7750"/>
                      </a:lnTo>
                      <a:lnTo>
                        <a:pt x="6108" y="7635"/>
                      </a:lnTo>
                      <a:lnTo>
                        <a:pt x="6414" y="7521"/>
                      </a:lnTo>
                      <a:lnTo>
                        <a:pt x="6738" y="7349"/>
                      </a:lnTo>
                      <a:lnTo>
                        <a:pt x="7063" y="7158"/>
                      </a:lnTo>
                      <a:lnTo>
                        <a:pt x="7406" y="6929"/>
                      </a:lnTo>
                      <a:lnTo>
                        <a:pt x="7750" y="6681"/>
                      </a:lnTo>
                      <a:lnTo>
                        <a:pt x="8093" y="6414"/>
                      </a:lnTo>
                      <a:lnTo>
                        <a:pt x="8456" y="6147"/>
                      </a:lnTo>
                      <a:lnTo>
                        <a:pt x="9162" y="5517"/>
                      </a:lnTo>
                      <a:lnTo>
                        <a:pt x="9869" y="4868"/>
                      </a:lnTo>
                      <a:lnTo>
                        <a:pt x="10537" y="4200"/>
                      </a:lnTo>
                      <a:lnTo>
                        <a:pt x="11205" y="3512"/>
                      </a:lnTo>
                      <a:lnTo>
                        <a:pt x="11816" y="2863"/>
                      </a:lnTo>
                      <a:lnTo>
                        <a:pt x="12350" y="2253"/>
                      </a:lnTo>
                      <a:lnTo>
                        <a:pt x="12846" y="1699"/>
                      </a:lnTo>
                      <a:lnTo>
                        <a:pt x="13533" y="878"/>
                      </a:lnTo>
                      <a:lnTo>
                        <a:pt x="13782" y="554"/>
                      </a:lnTo>
                      <a:lnTo>
                        <a:pt x="12732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1480;p38"/>
                <p:cNvSpPr/>
                <p:nvPr/>
              </p:nvSpPr>
              <p:spPr>
                <a:xfrm>
                  <a:off x="5980932" y="2368592"/>
                  <a:ext cx="707086" cy="40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2" h="7827" fill="none" extrusionOk="0">
                      <a:moveTo>
                        <a:pt x="0" y="5707"/>
                      </a:moveTo>
                      <a:lnTo>
                        <a:pt x="0" y="5707"/>
                      </a:lnTo>
                      <a:lnTo>
                        <a:pt x="630" y="6032"/>
                      </a:lnTo>
                      <a:lnTo>
                        <a:pt x="1298" y="6376"/>
                      </a:lnTo>
                      <a:lnTo>
                        <a:pt x="2100" y="6757"/>
                      </a:lnTo>
                      <a:lnTo>
                        <a:pt x="2978" y="7158"/>
                      </a:lnTo>
                      <a:lnTo>
                        <a:pt x="3417" y="7330"/>
                      </a:lnTo>
                      <a:lnTo>
                        <a:pt x="3856" y="7502"/>
                      </a:lnTo>
                      <a:lnTo>
                        <a:pt x="4257" y="7635"/>
                      </a:lnTo>
                      <a:lnTo>
                        <a:pt x="4638" y="7731"/>
                      </a:lnTo>
                      <a:lnTo>
                        <a:pt x="4982" y="7807"/>
                      </a:lnTo>
                      <a:lnTo>
                        <a:pt x="5287" y="7826"/>
                      </a:lnTo>
                      <a:lnTo>
                        <a:pt x="5287" y="7826"/>
                      </a:lnTo>
                      <a:lnTo>
                        <a:pt x="5536" y="7807"/>
                      </a:lnTo>
                      <a:lnTo>
                        <a:pt x="5822" y="7750"/>
                      </a:lnTo>
                      <a:lnTo>
                        <a:pt x="6108" y="7635"/>
                      </a:lnTo>
                      <a:lnTo>
                        <a:pt x="6414" y="7521"/>
                      </a:lnTo>
                      <a:lnTo>
                        <a:pt x="6738" y="7349"/>
                      </a:lnTo>
                      <a:lnTo>
                        <a:pt x="7063" y="7158"/>
                      </a:lnTo>
                      <a:lnTo>
                        <a:pt x="7406" y="6929"/>
                      </a:lnTo>
                      <a:lnTo>
                        <a:pt x="7750" y="6681"/>
                      </a:lnTo>
                      <a:lnTo>
                        <a:pt x="8093" y="6414"/>
                      </a:lnTo>
                      <a:lnTo>
                        <a:pt x="8456" y="6147"/>
                      </a:lnTo>
                      <a:lnTo>
                        <a:pt x="9162" y="5517"/>
                      </a:lnTo>
                      <a:lnTo>
                        <a:pt x="9869" y="4868"/>
                      </a:lnTo>
                      <a:lnTo>
                        <a:pt x="10537" y="4200"/>
                      </a:lnTo>
                      <a:lnTo>
                        <a:pt x="11205" y="3512"/>
                      </a:lnTo>
                      <a:lnTo>
                        <a:pt x="11816" y="2863"/>
                      </a:lnTo>
                      <a:lnTo>
                        <a:pt x="12350" y="2253"/>
                      </a:lnTo>
                      <a:lnTo>
                        <a:pt x="12846" y="1699"/>
                      </a:lnTo>
                      <a:lnTo>
                        <a:pt x="13533" y="878"/>
                      </a:lnTo>
                      <a:lnTo>
                        <a:pt x="13782" y="554"/>
                      </a:lnTo>
                      <a:lnTo>
                        <a:pt x="12732" y="0"/>
                      </a:lnTo>
                      <a:lnTo>
                        <a:pt x="5612" y="3799"/>
                      </a:lnTo>
                      <a:lnTo>
                        <a:pt x="840" y="55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1481;p38"/>
                <p:cNvSpPr/>
                <p:nvPr/>
              </p:nvSpPr>
              <p:spPr>
                <a:xfrm>
                  <a:off x="5737087" y="2294151"/>
                  <a:ext cx="732533" cy="53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8" h="10461" extrusionOk="0">
                      <a:moveTo>
                        <a:pt x="0" y="0"/>
                      </a:moveTo>
                      <a:lnTo>
                        <a:pt x="2615" y="6872"/>
                      </a:lnTo>
                      <a:lnTo>
                        <a:pt x="3417" y="7407"/>
                      </a:lnTo>
                      <a:lnTo>
                        <a:pt x="4295" y="7979"/>
                      </a:lnTo>
                      <a:lnTo>
                        <a:pt x="5345" y="8609"/>
                      </a:lnTo>
                      <a:lnTo>
                        <a:pt x="5898" y="8953"/>
                      </a:lnTo>
                      <a:lnTo>
                        <a:pt x="6471" y="9258"/>
                      </a:lnTo>
                      <a:lnTo>
                        <a:pt x="7044" y="9564"/>
                      </a:lnTo>
                      <a:lnTo>
                        <a:pt x="7597" y="9831"/>
                      </a:lnTo>
                      <a:lnTo>
                        <a:pt x="8132" y="10079"/>
                      </a:lnTo>
                      <a:lnTo>
                        <a:pt x="8628" y="10270"/>
                      </a:lnTo>
                      <a:lnTo>
                        <a:pt x="8838" y="10327"/>
                      </a:lnTo>
                      <a:lnTo>
                        <a:pt x="9048" y="10384"/>
                      </a:lnTo>
                      <a:lnTo>
                        <a:pt x="9258" y="10423"/>
                      </a:lnTo>
                      <a:lnTo>
                        <a:pt x="9430" y="10442"/>
                      </a:lnTo>
                      <a:lnTo>
                        <a:pt x="9601" y="10461"/>
                      </a:lnTo>
                      <a:lnTo>
                        <a:pt x="9792" y="10442"/>
                      </a:lnTo>
                      <a:lnTo>
                        <a:pt x="10155" y="10403"/>
                      </a:lnTo>
                      <a:lnTo>
                        <a:pt x="10556" y="10327"/>
                      </a:lnTo>
                      <a:lnTo>
                        <a:pt x="10957" y="10213"/>
                      </a:lnTo>
                      <a:lnTo>
                        <a:pt x="11357" y="10060"/>
                      </a:lnTo>
                      <a:lnTo>
                        <a:pt x="11758" y="9907"/>
                      </a:lnTo>
                      <a:lnTo>
                        <a:pt x="12159" y="9735"/>
                      </a:lnTo>
                      <a:lnTo>
                        <a:pt x="12541" y="9545"/>
                      </a:lnTo>
                      <a:lnTo>
                        <a:pt x="13228" y="9201"/>
                      </a:lnTo>
                      <a:lnTo>
                        <a:pt x="13782" y="8876"/>
                      </a:lnTo>
                      <a:lnTo>
                        <a:pt x="14278" y="8571"/>
                      </a:lnTo>
                      <a:lnTo>
                        <a:pt x="13095" y="3799"/>
                      </a:lnTo>
                      <a:lnTo>
                        <a:pt x="10365" y="5250"/>
                      </a:lnTo>
                      <a:lnTo>
                        <a:pt x="8742" y="3990"/>
                      </a:lnTo>
                      <a:lnTo>
                        <a:pt x="7139" y="2730"/>
                      </a:lnTo>
                      <a:lnTo>
                        <a:pt x="5383" y="1375"/>
                      </a:lnTo>
                      <a:lnTo>
                        <a:pt x="5192" y="1241"/>
                      </a:lnTo>
                      <a:lnTo>
                        <a:pt x="4982" y="1108"/>
                      </a:lnTo>
                      <a:lnTo>
                        <a:pt x="4562" y="878"/>
                      </a:lnTo>
                      <a:lnTo>
                        <a:pt x="4123" y="669"/>
                      </a:lnTo>
                      <a:lnTo>
                        <a:pt x="3665" y="497"/>
                      </a:lnTo>
                      <a:lnTo>
                        <a:pt x="3226" y="363"/>
                      </a:lnTo>
                      <a:lnTo>
                        <a:pt x="2768" y="249"/>
                      </a:lnTo>
                      <a:lnTo>
                        <a:pt x="2329" y="172"/>
                      </a:lnTo>
                      <a:lnTo>
                        <a:pt x="1909" y="96"/>
                      </a:lnTo>
                      <a:lnTo>
                        <a:pt x="1527" y="58"/>
                      </a:lnTo>
                      <a:lnTo>
                        <a:pt x="1164" y="20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1482;p38"/>
                <p:cNvSpPr/>
                <p:nvPr/>
              </p:nvSpPr>
              <p:spPr>
                <a:xfrm>
                  <a:off x="5737087" y="2294151"/>
                  <a:ext cx="732533" cy="53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8" h="10461" fill="none" extrusionOk="0">
                      <a:moveTo>
                        <a:pt x="2615" y="6872"/>
                      </a:moveTo>
                      <a:lnTo>
                        <a:pt x="2615" y="6872"/>
                      </a:lnTo>
                      <a:lnTo>
                        <a:pt x="3417" y="7407"/>
                      </a:lnTo>
                      <a:lnTo>
                        <a:pt x="4295" y="7979"/>
                      </a:lnTo>
                      <a:lnTo>
                        <a:pt x="5345" y="8609"/>
                      </a:lnTo>
                      <a:lnTo>
                        <a:pt x="5898" y="8953"/>
                      </a:lnTo>
                      <a:lnTo>
                        <a:pt x="6471" y="9258"/>
                      </a:lnTo>
                      <a:lnTo>
                        <a:pt x="7044" y="9564"/>
                      </a:lnTo>
                      <a:lnTo>
                        <a:pt x="7597" y="9831"/>
                      </a:lnTo>
                      <a:lnTo>
                        <a:pt x="8132" y="10079"/>
                      </a:lnTo>
                      <a:lnTo>
                        <a:pt x="8628" y="10270"/>
                      </a:lnTo>
                      <a:lnTo>
                        <a:pt x="8838" y="10327"/>
                      </a:lnTo>
                      <a:lnTo>
                        <a:pt x="9048" y="10384"/>
                      </a:lnTo>
                      <a:lnTo>
                        <a:pt x="9258" y="10423"/>
                      </a:lnTo>
                      <a:lnTo>
                        <a:pt x="9430" y="10442"/>
                      </a:lnTo>
                      <a:lnTo>
                        <a:pt x="9430" y="10442"/>
                      </a:lnTo>
                      <a:lnTo>
                        <a:pt x="9601" y="10461"/>
                      </a:lnTo>
                      <a:lnTo>
                        <a:pt x="9792" y="10442"/>
                      </a:lnTo>
                      <a:lnTo>
                        <a:pt x="10155" y="10403"/>
                      </a:lnTo>
                      <a:lnTo>
                        <a:pt x="10556" y="10327"/>
                      </a:lnTo>
                      <a:lnTo>
                        <a:pt x="10957" y="10213"/>
                      </a:lnTo>
                      <a:lnTo>
                        <a:pt x="11357" y="10060"/>
                      </a:lnTo>
                      <a:lnTo>
                        <a:pt x="11758" y="9907"/>
                      </a:lnTo>
                      <a:lnTo>
                        <a:pt x="12159" y="9735"/>
                      </a:lnTo>
                      <a:lnTo>
                        <a:pt x="12541" y="9545"/>
                      </a:lnTo>
                      <a:lnTo>
                        <a:pt x="13228" y="9201"/>
                      </a:lnTo>
                      <a:lnTo>
                        <a:pt x="13782" y="8876"/>
                      </a:lnTo>
                      <a:lnTo>
                        <a:pt x="14278" y="8571"/>
                      </a:lnTo>
                      <a:lnTo>
                        <a:pt x="13095" y="3799"/>
                      </a:lnTo>
                      <a:lnTo>
                        <a:pt x="10365" y="5250"/>
                      </a:lnTo>
                      <a:lnTo>
                        <a:pt x="10365" y="5250"/>
                      </a:lnTo>
                      <a:lnTo>
                        <a:pt x="8742" y="3990"/>
                      </a:lnTo>
                      <a:lnTo>
                        <a:pt x="7139" y="2730"/>
                      </a:lnTo>
                      <a:lnTo>
                        <a:pt x="5383" y="1375"/>
                      </a:lnTo>
                      <a:lnTo>
                        <a:pt x="5383" y="1375"/>
                      </a:lnTo>
                      <a:lnTo>
                        <a:pt x="5192" y="1241"/>
                      </a:lnTo>
                      <a:lnTo>
                        <a:pt x="4982" y="1108"/>
                      </a:lnTo>
                      <a:lnTo>
                        <a:pt x="4562" y="878"/>
                      </a:lnTo>
                      <a:lnTo>
                        <a:pt x="4123" y="669"/>
                      </a:lnTo>
                      <a:lnTo>
                        <a:pt x="3665" y="497"/>
                      </a:lnTo>
                      <a:lnTo>
                        <a:pt x="3226" y="363"/>
                      </a:lnTo>
                      <a:lnTo>
                        <a:pt x="2768" y="249"/>
                      </a:lnTo>
                      <a:lnTo>
                        <a:pt x="2329" y="172"/>
                      </a:lnTo>
                      <a:lnTo>
                        <a:pt x="1909" y="96"/>
                      </a:lnTo>
                      <a:lnTo>
                        <a:pt x="1527" y="58"/>
                      </a:lnTo>
                      <a:lnTo>
                        <a:pt x="1164" y="20"/>
                      </a:lnTo>
                      <a:lnTo>
                        <a:pt x="554" y="0"/>
                      </a:lnTo>
                      <a:lnTo>
                        <a:pt x="15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1483;p38"/>
                <p:cNvSpPr/>
                <p:nvPr/>
              </p:nvSpPr>
              <p:spPr>
                <a:xfrm>
                  <a:off x="5870271" y="2645733"/>
                  <a:ext cx="196857" cy="122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7" h="2387" extrusionOk="0">
                      <a:moveTo>
                        <a:pt x="19" y="0"/>
                      </a:moveTo>
                      <a:lnTo>
                        <a:pt x="0" y="38"/>
                      </a:lnTo>
                      <a:lnTo>
                        <a:pt x="3818" y="2386"/>
                      </a:lnTo>
                      <a:lnTo>
                        <a:pt x="3837" y="2367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1484;p38"/>
                <p:cNvSpPr/>
                <p:nvPr/>
              </p:nvSpPr>
              <p:spPr>
                <a:xfrm>
                  <a:off x="5704765" y="2122745"/>
                  <a:ext cx="178285" cy="202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3953" extrusionOk="0">
                      <a:moveTo>
                        <a:pt x="1012" y="1"/>
                      </a:moveTo>
                      <a:lnTo>
                        <a:pt x="0" y="3418"/>
                      </a:lnTo>
                      <a:lnTo>
                        <a:pt x="134" y="3513"/>
                      </a:lnTo>
                      <a:lnTo>
                        <a:pt x="248" y="3590"/>
                      </a:lnTo>
                      <a:lnTo>
                        <a:pt x="535" y="3742"/>
                      </a:lnTo>
                      <a:lnTo>
                        <a:pt x="821" y="3838"/>
                      </a:lnTo>
                      <a:lnTo>
                        <a:pt x="1107" y="3914"/>
                      </a:lnTo>
                      <a:lnTo>
                        <a:pt x="1394" y="3952"/>
                      </a:lnTo>
                      <a:lnTo>
                        <a:pt x="1680" y="3952"/>
                      </a:lnTo>
                      <a:lnTo>
                        <a:pt x="1947" y="3933"/>
                      </a:lnTo>
                      <a:lnTo>
                        <a:pt x="2214" y="3914"/>
                      </a:lnTo>
                      <a:lnTo>
                        <a:pt x="2463" y="3876"/>
                      </a:lnTo>
                      <a:lnTo>
                        <a:pt x="2711" y="3819"/>
                      </a:lnTo>
                      <a:lnTo>
                        <a:pt x="3092" y="3704"/>
                      </a:lnTo>
                      <a:lnTo>
                        <a:pt x="3341" y="3628"/>
                      </a:lnTo>
                      <a:lnTo>
                        <a:pt x="3436" y="3590"/>
                      </a:lnTo>
                      <a:lnTo>
                        <a:pt x="3474" y="726"/>
                      </a:lnTo>
                      <a:lnTo>
                        <a:pt x="1012" y="1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1485;p38"/>
                <p:cNvSpPr/>
                <p:nvPr/>
              </p:nvSpPr>
              <p:spPr>
                <a:xfrm>
                  <a:off x="5704765" y="2122745"/>
                  <a:ext cx="178285" cy="202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3953" fill="none" extrusionOk="0">
                      <a:moveTo>
                        <a:pt x="3474" y="726"/>
                      </a:moveTo>
                      <a:lnTo>
                        <a:pt x="3436" y="3590"/>
                      </a:lnTo>
                      <a:lnTo>
                        <a:pt x="3436" y="3590"/>
                      </a:lnTo>
                      <a:lnTo>
                        <a:pt x="3341" y="3628"/>
                      </a:lnTo>
                      <a:lnTo>
                        <a:pt x="3092" y="3704"/>
                      </a:lnTo>
                      <a:lnTo>
                        <a:pt x="2711" y="3819"/>
                      </a:lnTo>
                      <a:lnTo>
                        <a:pt x="2463" y="3876"/>
                      </a:lnTo>
                      <a:lnTo>
                        <a:pt x="2214" y="3914"/>
                      </a:lnTo>
                      <a:lnTo>
                        <a:pt x="1947" y="3933"/>
                      </a:lnTo>
                      <a:lnTo>
                        <a:pt x="1680" y="3952"/>
                      </a:lnTo>
                      <a:lnTo>
                        <a:pt x="1394" y="3952"/>
                      </a:lnTo>
                      <a:lnTo>
                        <a:pt x="1107" y="3914"/>
                      </a:lnTo>
                      <a:lnTo>
                        <a:pt x="821" y="3838"/>
                      </a:lnTo>
                      <a:lnTo>
                        <a:pt x="535" y="3742"/>
                      </a:lnTo>
                      <a:lnTo>
                        <a:pt x="248" y="3590"/>
                      </a:lnTo>
                      <a:lnTo>
                        <a:pt x="134" y="3513"/>
                      </a:lnTo>
                      <a:lnTo>
                        <a:pt x="0" y="3418"/>
                      </a:lnTo>
                      <a:lnTo>
                        <a:pt x="101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1486;p38"/>
                <p:cNvSpPr/>
                <p:nvPr/>
              </p:nvSpPr>
              <p:spPr>
                <a:xfrm>
                  <a:off x="5416850" y="2588889"/>
                  <a:ext cx="76444" cy="5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" h="10195" extrusionOk="0">
                      <a:moveTo>
                        <a:pt x="0" y="1"/>
                      </a:moveTo>
                      <a:lnTo>
                        <a:pt x="1451" y="10194"/>
                      </a:lnTo>
                      <a:lnTo>
                        <a:pt x="1489" y="10194"/>
                      </a:lnTo>
                      <a:lnTo>
                        <a:pt x="38" y="1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1487;p38"/>
                <p:cNvSpPr/>
                <p:nvPr/>
              </p:nvSpPr>
              <p:spPr>
                <a:xfrm>
                  <a:off x="5571582" y="1889725"/>
                  <a:ext cx="399615" cy="56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9" h="10976" extrusionOk="0">
                      <a:moveTo>
                        <a:pt x="4696" y="0"/>
                      </a:moveTo>
                      <a:lnTo>
                        <a:pt x="4429" y="19"/>
                      </a:lnTo>
                      <a:lnTo>
                        <a:pt x="4161" y="76"/>
                      </a:lnTo>
                      <a:lnTo>
                        <a:pt x="3913" y="153"/>
                      </a:lnTo>
                      <a:lnTo>
                        <a:pt x="3665" y="248"/>
                      </a:lnTo>
                      <a:lnTo>
                        <a:pt x="3436" y="382"/>
                      </a:lnTo>
                      <a:lnTo>
                        <a:pt x="3226" y="534"/>
                      </a:lnTo>
                      <a:lnTo>
                        <a:pt x="3092" y="554"/>
                      </a:lnTo>
                      <a:lnTo>
                        <a:pt x="2959" y="573"/>
                      </a:lnTo>
                      <a:lnTo>
                        <a:pt x="2825" y="611"/>
                      </a:lnTo>
                      <a:lnTo>
                        <a:pt x="2673" y="649"/>
                      </a:lnTo>
                      <a:lnTo>
                        <a:pt x="2520" y="725"/>
                      </a:lnTo>
                      <a:lnTo>
                        <a:pt x="2367" y="802"/>
                      </a:lnTo>
                      <a:lnTo>
                        <a:pt x="2214" y="916"/>
                      </a:lnTo>
                      <a:lnTo>
                        <a:pt x="2043" y="1031"/>
                      </a:lnTo>
                      <a:lnTo>
                        <a:pt x="1928" y="1145"/>
                      </a:lnTo>
                      <a:lnTo>
                        <a:pt x="1814" y="1260"/>
                      </a:lnTo>
                      <a:lnTo>
                        <a:pt x="1718" y="1393"/>
                      </a:lnTo>
                      <a:lnTo>
                        <a:pt x="1642" y="1527"/>
                      </a:lnTo>
                      <a:lnTo>
                        <a:pt x="1470" y="1813"/>
                      </a:lnTo>
                      <a:lnTo>
                        <a:pt x="1355" y="2119"/>
                      </a:lnTo>
                      <a:lnTo>
                        <a:pt x="1241" y="2424"/>
                      </a:lnTo>
                      <a:lnTo>
                        <a:pt x="1165" y="2749"/>
                      </a:lnTo>
                      <a:lnTo>
                        <a:pt x="1088" y="3073"/>
                      </a:lnTo>
                      <a:lnTo>
                        <a:pt x="1031" y="3417"/>
                      </a:lnTo>
                      <a:lnTo>
                        <a:pt x="955" y="4066"/>
                      </a:lnTo>
                      <a:lnTo>
                        <a:pt x="878" y="4734"/>
                      </a:lnTo>
                      <a:lnTo>
                        <a:pt x="764" y="5364"/>
                      </a:lnTo>
                      <a:lnTo>
                        <a:pt x="649" y="5994"/>
                      </a:lnTo>
                      <a:lnTo>
                        <a:pt x="497" y="6605"/>
                      </a:lnTo>
                      <a:lnTo>
                        <a:pt x="325" y="7234"/>
                      </a:lnTo>
                      <a:lnTo>
                        <a:pt x="172" y="7769"/>
                      </a:lnTo>
                      <a:lnTo>
                        <a:pt x="96" y="8055"/>
                      </a:lnTo>
                      <a:lnTo>
                        <a:pt x="38" y="8342"/>
                      </a:lnTo>
                      <a:lnTo>
                        <a:pt x="0" y="8609"/>
                      </a:lnTo>
                      <a:lnTo>
                        <a:pt x="0" y="8895"/>
                      </a:lnTo>
                      <a:lnTo>
                        <a:pt x="19" y="9162"/>
                      </a:lnTo>
                      <a:lnTo>
                        <a:pt x="96" y="9430"/>
                      </a:lnTo>
                      <a:lnTo>
                        <a:pt x="172" y="9659"/>
                      </a:lnTo>
                      <a:lnTo>
                        <a:pt x="287" y="9869"/>
                      </a:lnTo>
                      <a:lnTo>
                        <a:pt x="420" y="10059"/>
                      </a:lnTo>
                      <a:lnTo>
                        <a:pt x="592" y="10231"/>
                      </a:lnTo>
                      <a:lnTo>
                        <a:pt x="764" y="10384"/>
                      </a:lnTo>
                      <a:lnTo>
                        <a:pt x="955" y="10518"/>
                      </a:lnTo>
                      <a:lnTo>
                        <a:pt x="1165" y="10632"/>
                      </a:lnTo>
                      <a:lnTo>
                        <a:pt x="1394" y="10728"/>
                      </a:lnTo>
                      <a:lnTo>
                        <a:pt x="1604" y="10823"/>
                      </a:lnTo>
                      <a:lnTo>
                        <a:pt x="1833" y="10880"/>
                      </a:lnTo>
                      <a:lnTo>
                        <a:pt x="2062" y="10918"/>
                      </a:lnTo>
                      <a:lnTo>
                        <a:pt x="2310" y="10957"/>
                      </a:lnTo>
                      <a:lnTo>
                        <a:pt x="2539" y="10976"/>
                      </a:lnTo>
                      <a:lnTo>
                        <a:pt x="2787" y="10976"/>
                      </a:lnTo>
                      <a:lnTo>
                        <a:pt x="3264" y="10957"/>
                      </a:lnTo>
                      <a:lnTo>
                        <a:pt x="3532" y="10938"/>
                      </a:lnTo>
                      <a:lnTo>
                        <a:pt x="3818" y="10899"/>
                      </a:lnTo>
                      <a:lnTo>
                        <a:pt x="4104" y="10823"/>
                      </a:lnTo>
                      <a:lnTo>
                        <a:pt x="4371" y="10747"/>
                      </a:lnTo>
                      <a:lnTo>
                        <a:pt x="4620" y="10632"/>
                      </a:lnTo>
                      <a:lnTo>
                        <a:pt x="4868" y="10479"/>
                      </a:lnTo>
                      <a:lnTo>
                        <a:pt x="5059" y="10308"/>
                      </a:lnTo>
                      <a:lnTo>
                        <a:pt x="5154" y="10193"/>
                      </a:lnTo>
                      <a:lnTo>
                        <a:pt x="5249" y="10098"/>
                      </a:lnTo>
                      <a:lnTo>
                        <a:pt x="5307" y="9983"/>
                      </a:lnTo>
                      <a:lnTo>
                        <a:pt x="5383" y="9849"/>
                      </a:lnTo>
                      <a:lnTo>
                        <a:pt x="5459" y="9601"/>
                      </a:lnTo>
                      <a:lnTo>
                        <a:pt x="5517" y="9353"/>
                      </a:lnTo>
                      <a:lnTo>
                        <a:pt x="5555" y="9086"/>
                      </a:lnTo>
                      <a:lnTo>
                        <a:pt x="5555" y="8819"/>
                      </a:lnTo>
                      <a:lnTo>
                        <a:pt x="5555" y="8532"/>
                      </a:lnTo>
                      <a:lnTo>
                        <a:pt x="5498" y="7979"/>
                      </a:lnTo>
                      <a:lnTo>
                        <a:pt x="5459" y="7463"/>
                      </a:lnTo>
                      <a:lnTo>
                        <a:pt x="5421" y="6948"/>
                      </a:lnTo>
                      <a:lnTo>
                        <a:pt x="5383" y="5898"/>
                      </a:lnTo>
                      <a:lnTo>
                        <a:pt x="5364" y="5345"/>
                      </a:lnTo>
                      <a:lnTo>
                        <a:pt x="5383" y="4810"/>
                      </a:lnTo>
                      <a:lnTo>
                        <a:pt x="5402" y="4543"/>
                      </a:lnTo>
                      <a:lnTo>
                        <a:pt x="5440" y="4276"/>
                      </a:lnTo>
                      <a:lnTo>
                        <a:pt x="5498" y="4009"/>
                      </a:lnTo>
                      <a:lnTo>
                        <a:pt x="5555" y="3741"/>
                      </a:lnTo>
                      <a:lnTo>
                        <a:pt x="5669" y="3398"/>
                      </a:lnTo>
                      <a:lnTo>
                        <a:pt x="5765" y="3054"/>
                      </a:lnTo>
                      <a:lnTo>
                        <a:pt x="5918" y="2711"/>
                      </a:lnTo>
                      <a:lnTo>
                        <a:pt x="5994" y="2558"/>
                      </a:lnTo>
                      <a:lnTo>
                        <a:pt x="6089" y="2386"/>
                      </a:lnTo>
                      <a:lnTo>
                        <a:pt x="6185" y="2462"/>
                      </a:lnTo>
                      <a:lnTo>
                        <a:pt x="6280" y="2501"/>
                      </a:lnTo>
                      <a:lnTo>
                        <a:pt x="6395" y="2520"/>
                      </a:lnTo>
                      <a:lnTo>
                        <a:pt x="6490" y="2501"/>
                      </a:lnTo>
                      <a:lnTo>
                        <a:pt x="6586" y="2424"/>
                      </a:lnTo>
                      <a:lnTo>
                        <a:pt x="6643" y="2348"/>
                      </a:lnTo>
                      <a:lnTo>
                        <a:pt x="6700" y="2252"/>
                      </a:lnTo>
                      <a:lnTo>
                        <a:pt x="6700" y="2138"/>
                      </a:lnTo>
                      <a:lnTo>
                        <a:pt x="6757" y="2233"/>
                      </a:lnTo>
                      <a:lnTo>
                        <a:pt x="6834" y="2310"/>
                      </a:lnTo>
                      <a:lnTo>
                        <a:pt x="6929" y="2348"/>
                      </a:lnTo>
                      <a:lnTo>
                        <a:pt x="7063" y="2348"/>
                      </a:lnTo>
                      <a:lnTo>
                        <a:pt x="7120" y="2310"/>
                      </a:lnTo>
                      <a:lnTo>
                        <a:pt x="7177" y="2233"/>
                      </a:lnTo>
                      <a:lnTo>
                        <a:pt x="7196" y="2195"/>
                      </a:lnTo>
                      <a:lnTo>
                        <a:pt x="7216" y="2138"/>
                      </a:lnTo>
                      <a:lnTo>
                        <a:pt x="7196" y="2100"/>
                      </a:lnTo>
                      <a:lnTo>
                        <a:pt x="7177" y="2042"/>
                      </a:lnTo>
                      <a:lnTo>
                        <a:pt x="7311" y="2138"/>
                      </a:lnTo>
                      <a:lnTo>
                        <a:pt x="7387" y="2176"/>
                      </a:lnTo>
                      <a:lnTo>
                        <a:pt x="7445" y="2214"/>
                      </a:lnTo>
                      <a:lnTo>
                        <a:pt x="7616" y="2214"/>
                      </a:lnTo>
                      <a:lnTo>
                        <a:pt x="7674" y="2176"/>
                      </a:lnTo>
                      <a:lnTo>
                        <a:pt x="7731" y="2119"/>
                      </a:lnTo>
                      <a:lnTo>
                        <a:pt x="7769" y="2042"/>
                      </a:lnTo>
                      <a:lnTo>
                        <a:pt x="7788" y="1966"/>
                      </a:lnTo>
                      <a:lnTo>
                        <a:pt x="7788" y="1852"/>
                      </a:lnTo>
                      <a:lnTo>
                        <a:pt x="7788" y="1756"/>
                      </a:lnTo>
                      <a:lnTo>
                        <a:pt x="7731" y="1546"/>
                      </a:lnTo>
                      <a:lnTo>
                        <a:pt x="7655" y="1336"/>
                      </a:lnTo>
                      <a:lnTo>
                        <a:pt x="7521" y="1164"/>
                      </a:lnTo>
                      <a:lnTo>
                        <a:pt x="7368" y="993"/>
                      </a:lnTo>
                      <a:lnTo>
                        <a:pt x="7196" y="821"/>
                      </a:lnTo>
                      <a:lnTo>
                        <a:pt x="7006" y="668"/>
                      </a:lnTo>
                      <a:lnTo>
                        <a:pt x="6796" y="534"/>
                      </a:lnTo>
                      <a:lnTo>
                        <a:pt x="6567" y="401"/>
                      </a:lnTo>
                      <a:lnTo>
                        <a:pt x="6318" y="305"/>
                      </a:lnTo>
                      <a:lnTo>
                        <a:pt x="6051" y="210"/>
                      </a:lnTo>
                      <a:lnTo>
                        <a:pt x="5803" y="134"/>
                      </a:lnTo>
                      <a:lnTo>
                        <a:pt x="5517" y="57"/>
                      </a:lnTo>
                      <a:lnTo>
                        <a:pt x="5249" y="19"/>
                      </a:lnTo>
                      <a:lnTo>
                        <a:pt x="498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1488;p38"/>
                <p:cNvSpPr/>
                <p:nvPr/>
              </p:nvSpPr>
              <p:spPr>
                <a:xfrm>
                  <a:off x="5919214" y="2060104"/>
                  <a:ext cx="14725" cy="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287" extrusionOk="0">
                      <a:moveTo>
                        <a:pt x="134" y="0"/>
                      </a:moveTo>
                      <a:lnTo>
                        <a:pt x="77" y="19"/>
                      </a:lnTo>
                      <a:lnTo>
                        <a:pt x="39" y="58"/>
                      </a:lnTo>
                      <a:lnTo>
                        <a:pt x="20" y="96"/>
                      </a:lnTo>
                      <a:lnTo>
                        <a:pt x="0" y="153"/>
                      </a:lnTo>
                      <a:lnTo>
                        <a:pt x="20" y="210"/>
                      </a:lnTo>
                      <a:lnTo>
                        <a:pt x="58" y="248"/>
                      </a:lnTo>
                      <a:lnTo>
                        <a:pt x="96" y="287"/>
                      </a:lnTo>
                      <a:lnTo>
                        <a:pt x="153" y="287"/>
                      </a:lnTo>
                      <a:lnTo>
                        <a:pt x="210" y="268"/>
                      </a:lnTo>
                      <a:lnTo>
                        <a:pt x="249" y="248"/>
                      </a:lnTo>
                      <a:lnTo>
                        <a:pt x="287" y="191"/>
                      </a:lnTo>
                      <a:lnTo>
                        <a:pt x="287" y="134"/>
                      </a:lnTo>
                      <a:lnTo>
                        <a:pt x="287" y="77"/>
                      </a:lnTo>
                      <a:lnTo>
                        <a:pt x="249" y="39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1489;p38"/>
                <p:cNvSpPr/>
                <p:nvPr/>
              </p:nvSpPr>
              <p:spPr>
                <a:xfrm>
                  <a:off x="5946610" y="2066927"/>
                  <a:ext cx="50022" cy="7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433" extrusionOk="0">
                      <a:moveTo>
                        <a:pt x="345" y="1"/>
                      </a:moveTo>
                      <a:lnTo>
                        <a:pt x="1" y="1433"/>
                      </a:lnTo>
                      <a:lnTo>
                        <a:pt x="135" y="1413"/>
                      </a:lnTo>
                      <a:lnTo>
                        <a:pt x="402" y="1337"/>
                      </a:lnTo>
                      <a:lnTo>
                        <a:pt x="707" y="1242"/>
                      </a:lnTo>
                      <a:lnTo>
                        <a:pt x="841" y="1184"/>
                      </a:lnTo>
                      <a:lnTo>
                        <a:pt x="917" y="1127"/>
                      </a:lnTo>
                      <a:lnTo>
                        <a:pt x="955" y="1070"/>
                      </a:lnTo>
                      <a:lnTo>
                        <a:pt x="974" y="1013"/>
                      </a:lnTo>
                      <a:lnTo>
                        <a:pt x="955" y="936"/>
                      </a:lnTo>
                      <a:lnTo>
                        <a:pt x="936" y="860"/>
                      </a:lnTo>
                      <a:lnTo>
                        <a:pt x="841" y="669"/>
                      </a:lnTo>
                      <a:lnTo>
                        <a:pt x="726" y="478"/>
                      </a:lnTo>
                      <a:lnTo>
                        <a:pt x="478" y="135"/>
                      </a:lnTo>
                      <a:lnTo>
                        <a:pt x="345" y="1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1490;p38"/>
                <p:cNvSpPr/>
                <p:nvPr/>
              </p:nvSpPr>
              <p:spPr>
                <a:xfrm>
                  <a:off x="5946610" y="2066927"/>
                  <a:ext cx="50022" cy="7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433" fill="none" extrusionOk="0">
                      <a:moveTo>
                        <a:pt x="345" y="1"/>
                      </a:moveTo>
                      <a:lnTo>
                        <a:pt x="345" y="1"/>
                      </a:lnTo>
                      <a:lnTo>
                        <a:pt x="478" y="135"/>
                      </a:lnTo>
                      <a:lnTo>
                        <a:pt x="726" y="478"/>
                      </a:lnTo>
                      <a:lnTo>
                        <a:pt x="841" y="669"/>
                      </a:lnTo>
                      <a:lnTo>
                        <a:pt x="936" y="860"/>
                      </a:lnTo>
                      <a:lnTo>
                        <a:pt x="955" y="936"/>
                      </a:lnTo>
                      <a:lnTo>
                        <a:pt x="974" y="1013"/>
                      </a:lnTo>
                      <a:lnTo>
                        <a:pt x="955" y="1070"/>
                      </a:lnTo>
                      <a:lnTo>
                        <a:pt x="917" y="1127"/>
                      </a:lnTo>
                      <a:lnTo>
                        <a:pt x="917" y="1127"/>
                      </a:lnTo>
                      <a:lnTo>
                        <a:pt x="841" y="1184"/>
                      </a:lnTo>
                      <a:lnTo>
                        <a:pt x="707" y="1242"/>
                      </a:lnTo>
                      <a:lnTo>
                        <a:pt x="402" y="1337"/>
                      </a:lnTo>
                      <a:lnTo>
                        <a:pt x="135" y="1413"/>
                      </a:lnTo>
                      <a:lnTo>
                        <a:pt x="1" y="143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1491;p38"/>
                <p:cNvSpPr/>
                <p:nvPr/>
              </p:nvSpPr>
              <p:spPr>
                <a:xfrm>
                  <a:off x="5888843" y="2144293"/>
                  <a:ext cx="65670" cy="42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" h="822" extrusionOk="0">
                      <a:moveTo>
                        <a:pt x="1" y="1"/>
                      </a:moveTo>
                      <a:lnTo>
                        <a:pt x="39" y="135"/>
                      </a:lnTo>
                      <a:lnTo>
                        <a:pt x="77" y="268"/>
                      </a:lnTo>
                      <a:lnTo>
                        <a:pt x="134" y="402"/>
                      </a:lnTo>
                      <a:lnTo>
                        <a:pt x="230" y="554"/>
                      </a:lnTo>
                      <a:lnTo>
                        <a:pt x="287" y="631"/>
                      </a:lnTo>
                      <a:lnTo>
                        <a:pt x="344" y="688"/>
                      </a:lnTo>
                      <a:lnTo>
                        <a:pt x="421" y="745"/>
                      </a:lnTo>
                      <a:lnTo>
                        <a:pt x="516" y="784"/>
                      </a:lnTo>
                      <a:lnTo>
                        <a:pt x="612" y="803"/>
                      </a:lnTo>
                      <a:lnTo>
                        <a:pt x="707" y="822"/>
                      </a:lnTo>
                      <a:lnTo>
                        <a:pt x="822" y="803"/>
                      </a:lnTo>
                      <a:lnTo>
                        <a:pt x="917" y="784"/>
                      </a:lnTo>
                      <a:lnTo>
                        <a:pt x="993" y="764"/>
                      </a:lnTo>
                      <a:lnTo>
                        <a:pt x="1051" y="726"/>
                      </a:lnTo>
                      <a:lnTo>
                        <a:pt x="1108" y="669"/>
                      </a:lnTo>
                      <a:lnTo>
                        <a:pt x="1146" y="612"/>
                      </a:lnTo>
                      <a:lnTo>
                        <a:pt x="1222" y="497"/>
                      </a:lnTo>
                      <a:lnTo>
                        <a:pt x="1261" y="383"/>
                      </a:lnTo>
                      <a:lnTo>
                        <a:pt x="1280" y="287"/>
                      </a:lnTo>
                      <a:lnTo>
                        <a:pt x="1280" y="1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1492;p38"/>
                <p:cNvSpPr/>
                <p:nvPr/>
              </p:nvSpPr>
              <p:spPr>
                <a:xfrm>
                  <a:off x="6623304" y="2211911"/>
                  <a:ext cx="176335" cy="19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3856" extrusionOk="0">
                      <a:moveTo>
                        <a:pt x="2177" y="0"/>
                      </a:moveTo>
                      <a:lnTo>
                        <a:pt x="2120" y="19"/>
                      </a:lnTo>
                      <a:lnTo>
                        <a:pt x="2043" y="76"/>
                      </a:lnTo>
                      <a:lnTo>
                        <a:pt x="1967" y="115"/>
                      </a:lnTo>
                      <a:lnTo>
                        <a:pt x="1642" y="401"/>
                      </a:lnTo>
                      <a:lnTo>
                        <a:pt x="1490" y="534"/>
                      </a:lnTo>
                      <a:lnTo>
                        <a:pt x="1337" y="706"/>
                      </a:lnTo>
                      <a:lnTo>
                        <a:pt x="1222" y="897"/>
                      </a:lnTo>
                      <a:lnTo>
                        <a:pt x="1089" y="1126"/>
                      </a:lnTo>
                      <a:lnTo>
                        <a:pt x="974" y="1355"/>
                      </a:lnTo>
                      <a:lnTo>
                        <a:pt x="841" y="1546"/>
                      </a:lnTo>
                      <a:lnTo>
                        <a:pt x="860" y="1470"/>
                      </a:lnTo>
                      <a:lnTo>
                        <a:pt x="879" y="1393"/>
                      </a:lnTo>
                      <a:lnTo>
                        <a:pt x="955" y="1241"/>
                      </a:lnTo>
                      <a:lnTo>
                        <a:pt x="1032" y="1088"/>
                      </a:lnTo>
                      <a:lnTo>
                        <a:pt x="1089" y="916"/>
                      </a:lnTo>
                      <a:lnTo>
                        <a:pt x="1089" y="859"/>
                      </a:lnTo>
                      <a:lnTo>
                        <a:pt x="1070" y="840"/>
                      </a:lnTo>
                      <a:lnTo>
                        <a:pt x="1051" y="802"/>
                      </a:lnTo>
                      <a:lnTo>
                        <a:pt x="974" y="802"/>
                      </a:lnTo>
                      <a:lnTo>
                        <a:pt x="898" y="859"/>
                      </a:lnTo>
                      <a:lnTo>
                        <a:pt x="707" y="1126"/>
                      </a:lnTo>
                      <a:lnTo>
                        <a:pt x="535" y="1393"/>
                      </a:lnTo>
                      <a:lnTo>
                        <a:pt x="383" y="1699"/>
                      </a:lnTo>
                      <a:lnTo>
                        <a:pt x="268" y="2004"/>
                      </a:lnTo>
                      <a:lnTo>
                        <a:pt x="249" y="2138"/>
                      </a:lnTo>
                      <a:lnTo>
                        <a:pt x="211" y="2291"/>
                      </a:lnTo>
                      <a:lnTo>
                        <a:pt x="153" y="2577"/>
                      </a:lnTo>
                      <a:lnTo>
                        <a:pt x="1" y="3283"/>
                      </a:lnTo>
                      <a:lnTo>
                        <a:pt x="306" y="3856"/>
                      </a:lnTo>
                      <a:lnTo>
                        <a:pt x="478" y="3856"/>
                      </a:lnTo>
                      <a:lnTo>
                        <a:pt x="631" y="3837"/>
                      </a:lnTo>
                      <a:lnTo>
                        <a:pt x="802" y="3818"/>
                      </a:lnTo>
                      <a:lnTo>
                        <a:pt x="955" y="3779"/>
                      </a:lnTo>
                      <a:lnTo>
                        <a:pt x="1089" y="3722"/>
                      </a:lnTo>
                      <a:lnTo>
                        <a:pt x="1242" y="3646"/>
                      </a:lnTo>
                      <a:lnTo>
                        <a:pt x="1375" y="3569"/>
                      </a:lnTo>
                      <a:lnTo>
                        <a:pt x="1490" y="3493"/>
                      </a:lnTo>
                      <a:lnTo>
                        <a:pt x="1738" y="3283"/>
                      </a:lnTo>
                      <a:lnTo>
                        <a:pt x="1967" y="3054"/>
                      </a:lnTo>
                      <a:lnTo>
                        <a:pt x="2158" y="2806"/>
                      </a:lnTo>
                      <a:lnTo>
                        <a:pt x="2349" y="2520"/>
                      </a:lnTo>
                      <a:lnTo>
                        <a:pt x="2597" y="2138"/>
                      </a:lnTo>
                      <a:lnTo>
                        <a:pt x="2730" y="1947"/>
                      </a:lnTo>
                      <a:lnTo>
                        <a:pt x="2883" y="1775"/>
                      </a:lnTo>
                      <a:lnTo>
                        <a:pt x="3017" y="1661"/>
                      </a:lnTo>
                      <a:lnTo>
                        <a:pt x="3227" y="1432"/>
                      </a:lnTo>
                      <a:lnTo>
                        <a:pt x="3322" y="1317"/>
                      </a:lnTo>
                      <a:lnTo>
                        <a:pt x="3398" y="1203"/>
                      </a:lnTo>
                      <a:lnTo>
                        <a:pt x="3437" y="1126"/>
                      </a:lnTo>
                      <a:lnTo>
                        <a:pt x="3437" y="1088"/>
                      </a:lnTo>
                      <a:lnTo>
                        <a:pt x="3418" y="1069"/>
                      </a:lnTo>
                      <a:lnTo>
                        <a:pt x="3341" y="1069"/>
                      </a:lnTo>
                      <a:lnTo>
                        <a:pt x="3265" y="1088"/>
                      </a:lnTo>
                      <a:lnTo>
                        <a:pt x="3169" y="1126"/>
                      </a:lnTo>
                      <a:lnTo>
                        <a:pt x="3074" y="1183"/>
                      </a:lnTo>
                      <a:lnTo>
                        <a:pt x="2883" y="1298"/>
                      </a:lnTo>
                      <a:lnTo>
                        <a:pt x="2749" y="1413"/>
                      </a:lnTo>
                      <a:lnTo>
                        <a:pt x="2635" y="1508"/>
                      </a:lnTo>
                      <a:lnTo>
                        <a:pt x="2539" y="1603"/>
                      </a:lnTo>
                      <a:lnTo>
                        <a:pt x="2330" y="1813"/>
                      </a:lnTo>
                      <a:lnTo>
                        <a:pt x="2406" y="1661"/>
                      </a:lnTo>
                      <a:lnTo>
                        <a:pt x="2520" y="1527"/>
                      </a:lnTo>
                      <a:lnTo>
                        <a:pt x="2730" y="1260"/>
                      </a:lnTo>
                      <a:lnTo>
                        <a:pt x="2959" y="993"/>
                      </a:lnTo>
                      <a:lnTo>
                        <a:pt x="3055" y="840"/>
                      </a:lnTo>
                      <a:lnTo>
                        <a:pt x="3150" y="706"/>
                      </a:lnTo>
                      <a:lnTo>
                        <a:pt x="3169" y="630"/>
                      </a:lnTo>
                      <a:lnTo>
                        <a:pt x="3169" y="592"/>
                      </a:lnTo>
                      <a:lnTo>
                        <a:pt x="3150" y="573"/>
                      </a:lnTo>
                      <a:lnTo>
                        <a:pt x="3055" y="573"/>
                      </a:lnTo>
                      <a:lnTo>
                        <a:pt x="2902" y="668"/>
                      </a:lnTo>
                      <a:lnTo>
                        <a:pt x="2749" y="764"/>
                      </a:lnTo>
                      <a:lnTo>
                        <a:pt x="2597" y="878"/>
                      </a:lnTo>
                      <a:lnTo>
                        <a:pt x="2463" y="993"/>
                      </a:lnTo>
                      <a:lnTo>
                        <a:pt x="2215" y="1260"/>
                      </a:lnTo>
                      <a:lnTo>
                        <a:pt x="1967" y="1527"/>
                      </a:lnTo>
                      <a:lnTo>
                        <a:pt x="2177" y="1203"/>
                      </a:lnTo>
                      <a:lnTo>
                        <a:pt x="2444" y="840"/>
                      </a:lnTo>
                      <a:lnTo>
                        <a:pt x="2654" y="554"/>
                      </a:lnTo>
                      <a:lnTo>
                        <a:pt x="2749" y="382"/>
                      </a:lnTo>
                      <a:lnTo>
                        <a:pt x="2826" y="229"/>
                      </a:lnTo>
                      <a:lnTo>
                        <a:pt x="2845" y="191"/>
                      </a:lnTo>
                      <a:lnTo>
                        <a:pt x="2845" y="153"/>
                      </a:lnTo>
                      <a:lnTo>
                        <a:pt x="2826" y="134"/>
                      </a:lnTo>
                      <a:lnTo>
                        <a:pt x="2711" y="134"/>
                      </a:lnTo>
                      <a:lnTo>
                        <a:pt x="2635" y="153"/>
                      </a:lnTo>
                      <a:lnTo>
                        <a:pt x="2520" y="229"/>
                      </a:lnTo>
                      <a:lnTo>
                        <a:pt x="2406" y="305"/>
                      </a:lnTo>
                      <a:lnTo>
                        <a:pt x="2234" y="458"/>
                      </a:lnTo>
                      <a:lnTo>
                        <a:pt x="2062" y="630"/>
                      </a:lnTo>
                      <a:lnTo>
                        <a:pt x="1795" y="935"/>
                      </a:lnTo>
                      <a:lnTo>
                        <a:pt x="1490" y="1279"/>
                      </a:lnTo>
                      <a:lnTo>
                        <a:pt x="1642" y="1012"/>
                      </a:lnTo>
                      <a:lnTo>
                        <a:pt x="1776" y="821"/>
                      </a:lnTo>
                      <a:lnTo>
                        <a:pt x="1871" y="687"/>
                      </a:lnTo>
                      <a:lnTo>
                        <a:pt x="2043" y="477"/>
                      </a:lnTo>
                      <a:lnTo>
                        <a:pt x="2177" y="286"/>
                      </a:lnTo>
                      <a:lnTo>
                        <a:pt x="2253" y="134"/>
                      </a:lnTo>
                      <a:lnTo>
                        <a:pt x="2272" y="76"/>
                      </a:lnTo>
                      <a:lnTo>
                        <a:pt x="2272" y="57"/>
                      </a:lnTo>
                      <a:lnTo>
                        <a:pt x="2253" y="19"/>
                      </a:lnTo>
                      <a:lnTo>
                        <a:pt x="2215" y="0"/>
                      </a:lnTo>
                      <a:close/>
                    </a:path>
                  </a:pathLst>
                </a:custGeom>
                <a:solidFill>
                  <a:srgbClr val="7E4B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1493;p38"/>
                <p:cNvSpPr/>
                <p:nvPr/>
              </p:nvSpPr>
              <p:spPr>
                <a:xfrm>
                  <a:off x="6623304" y="2211911"/>
                  <a:ext cx="176335" cy="19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3856" fill="none" extrusionOk="0">
                      <a:moveTo>
                        <a:pt x="1" y="3283"/>
                      </a:moveTo>
                      <a:lnTo>
                        <a:pt x="1" y="3283"/>
                      </a:lnTo>
                      <a:lnTo>
                        <a:pt x="153" y="2577"/>
                      </a:lnTo>
                      <a:lnTo>
                        <a:pt x="153" y="2577"/>
                      </a:lnTo>
                      <a:lnTo>
                        <a:pt x="211" y="2291"/>
                      </a:lnTo>
                      <a:lnTo>
                        <a:pt x="249" y="2138"/>
                      </a:lnTo>
                      <a:lnTo>
                        <a:pt x="268" y="2004"/>
                      </a:lnTo>
                      <a:lnTo>
                        <a:pt x="268" y="2004"/>
                      </a:lnTo>
                      <a:lnTo>
                        <a:pt x="383" y="1699"/>
                      </a:lnTo>
                      <a:lnTo>
                        <a:pt x="535" y="1393"/>
                      </a:lnTo>
                      <a:lnTo>
                        <a:pt x="707" y="1126"/>
                      </a:lnTo>
                      <a:lnTo>
                        <a:pt x="898" y="859"/>
                      </a:lnTo>
                      <a:lnTo>
                        <a:pt x="898" y="859"/>
                      </a:lnTo>
                      <a:lnTo>
                        <a:pt x="974" y="802"/>
                      </a:lnTo>
                      <a:lnTo>
                        <a:pt x="1012" y="802"/>
                      </a:lnTo>
                      <a:lnTo>
                        <a:pt x="1051" y="802"/>
                      </a:lnTo>
                      <a:lnTo>
                        <a:pt x="1051" y="802"/>
                      </a:lnTo>
                      <a:lnTo>
                        <a:pt x="1070" y="840"/>
                      </a:lnTo>
                      <a:lnTo>
                        <a:pt x="1089" y="859"/>
                      </a:lnTo>
                      <a:lnTo>
                        <a:pt x="1089" y="916"/>
                      </a:lnTo>
                      <a:lnTo>
                        <a:pt x="1089" y="916"/>
                      </a:lnTo>
                      <a:lnTo>
                        <a:pt x="1032" y="1088"/>
                      </a:lnTo>
                      <a:lnTo>
                        <a:pt x="955" y="1241"/>
                      </a:lnTo>
                      <a:lnTo>
                        <a:pt x="879" y="1393"/>
                      </a:lnTo>
                      <a:lnTo>
                        <a:pt x="860" y="1470"/>
                      </a:lnTo>
                      <a:lnTo>
                        <a:pt x="841" y="1546"/>
                      </a:lnTo>
                      <a:lnTo>
                        <a:pt x="841" y="1546"/>
                      </a:lnTo>
                      <a:lnTo>
                        <a:pt x="974" y="1355"/>
                      </a:lnTo>
                      <a:lnTo>
                        <a:pt x="1089" y="1126"/>
                      </a:lnTo>
                      <a:lnTo>
                        <a:pt x="1222" y="897"/>
                      </a:lnTo>
                      <a:lnTo>
                        <a:pt x="1337" y="706"/>
                      </a:lnTo>
                      <a:lnTo>
                        <a:pt x="1337" y="706"/>
                      </a:lnTo>
                      <a:lnTo>
                        <a:pt x="1490" y="534"/>
                      </a:lnTo>
                      <a:lnTo>
                        <a:pt x="1642" y="401"/>
                      </a:lnTo>
                      <a:lnTo>
                        <a:pt x="1967" y="115"/>
                      </a:lnTo>
                      <a:lnTo>
                        <a:pt x="1967" y="115"/>
                      </a:lnTo>
                      <a:lnTo>
                        <a:pt x="2043" y="76"/>
                      </a:lnTo>
                      <a:lnTo>
                        <a:pt x="2120" y="19"/>
                      </a:lnTo>
                      <a:lnTo>
                        <a:pt x="2177" y="0"/>
                      </a:lnTo>
                      <a:lnTo>
                        <a:pt x="2215" y="0"/>
                      </a:lnTo>
                      <a:lnTo>
                        <a:pt x="2253" y="19"/>
                      </a:lnTo>
                      <a:lnTo>
                        <a:pt x="2272" y="57"/>
                      </a:lnTo>
                      <a:lnTo>
                        <a:pt x="2272" y="57"/>
                      </a:lnTo>
                      <a:lnTo>
                        <a:pt x="2272" y="76"/>
                      </a:lnTo>
                      <a:lnTo>
                        <a:pt x="2253" y="134"/>
                      </a:lnTo>
                      <a:lnTo>
                        <a:pt x="2177" y="286"/>
                      </a:lnTo>
                      <a:lnTo>
                        <a:pt x="2043" y="477"/>
                      </a:lnTo>
                      <a:lnTo>
                        <a:pt x="1871" y="687"/>
                      </a:lnTo>
                      <a:lnTo>
                        <a:pt x="1871" y="687"/>
                      </a:lnTo>
                      <a:lnTo>
                        <a:pt x="1776" y="821"/>
                      </a:lnTo>
                      <a:lnTo>
                        <a:pt x="1642" y="1012"/>
                      </a:lnTo>
                      <a:lnTo>
                        <a:pt x="1490" y="1279"/>
                      </a:lnTo>
                      <a:lnTo>
                        <a:pt x="1490" y="1279"/>
                      </a:lnTo>
                      <a:lnTo>
                        <a:pt x="1795" y="935"/>
                      </a:lnTo>
                      <a:lnTo>
                        <a:pt x="2062" y="630"/>
                      </a:lnTo>
                      <a:lnTo>
                        <a:pt x="2062" y="630"/>
                      </a:lnTo>
                      <a:lnTo>
                        <a:pt x="2234" y="458"/>
                      </a:lnTo>
                      <a:lnTo>
                        <a:pt x="2406" y="305"/>
                      </a:lnTo>
                      <a:lnTo>
                        <a:pt x="2406" y="305"/>
                      </a:lnTo>
                      <a:lnTo>
                        <a:pt x="2520" y="229"/>
                      </a:lnTo>
                      <a:lnTo>
                        <a:pt x="2635" y="153"/>
                      </a:lnTo>
                      <a:lnTo>
                        <a:pt x="2635" y="153"/>
                      </a:lnTo>
                      <a:lnTo>
                        <a:pt x="2711" y="134"/>
                      </a:lnTo>
                      <a:lnTo>
                        <a:pt x="2788" y="134"/>
                      </a:lnTo>
                      <a:lnTo>
                        <a:pt x="2788" y="134"/>
                      </a:lnTo>
                      <a:lnTo>
                        <a:pt x="2826" y="134"/>
                      </a:lnTo>
                      <a:lnTo>
                        <a:pt x="2845" y="153"/>
                      </a:lnTo>
                      <a:lnTo>
                        <a:pt x="2845" y="191"/>
                      </a:lnTo>
                      <a:lnTo>
                        <a:pt x="2826" y="229"/>
                      </a:lnTo>
                      <a:lnTo>
                        <a:pt x="2826" y="229"/>
                      </a:lnTo>
                      <a:lnTo>
                        <a:pt x="2749" y="382"/>
                      </a:lnTo>
                      <a:lnTo>
                        <a:pt x="2654" y="554"/>
                      </a:lnTo>
                      <a:lnTo>
                        <a:pt x="2444" y="840"/>
                      </a:lnTo>
                      <a:lnTo>
                        <a:pt x="2444" y="840"/>
                      </a:lnTo>
                      <a:lnTo>
                        <a:pt x="2177" y="1203"/>
                      </a:lnTo>
                      <a:lnTo>
                        <a:pt x="1967" y="1527"/>
                      </a:lnTo>
                      <a:lnTo>
                        <a:pt x="1967" y="1527"/>
                      </a:lnTo>
                      <a:lnTo>
                        <a:pt x="2215" y="1260"/>
                      </a:lnTo>
                      <a:lnTo>
                        <a:pt x="2463" y="993"/>
                      </a:lnTo>
                      <a:lnTo>
                        <a:pt x="2597" y="878"/>
                      </a:lnTo>
                      <a:lnTo>
                        <a:pt x="2749" y="764"/>
                      </a:lnTo>
                      <a:lnTo>
                        <a:pt x="2902" y="668"/>
                      </a:lnTo>
                      <a:lnTo>
                        <a:pt x="3055" y="573"/>
                      </a:lnTo>
                      <a:lnTo>
                        <a:pt x="3055" y="573"/>
                      </a:lnTo>
                      <a:lnTo>
                        <a:pt x="3112" y="573"/>
                      </a:lnTo>
                      <a:lnTo>
                        <a:pt x="3150" y="573"/>
                      </a:lnTo>
                      <a:lnTo>
                        <a:pt x="3150" y="573"/>
                      </a:lnTo>
                      <a:lnTo>
                        <a:pt x="3169" y="592"/>
                      </a:lnTo>
                      <a:lnTo>
                        <a:pt x="3169" y="630"/>
                      </a:lnTo>
                      <a:lnTo>
                        <a:pt x="3150" y="706"/>
                      </a:lnTo>
                      <a:lnTo>
                        <a:pt x="3150" y="706"/>
                      </a:lnTo>
                      <a:lnTo>
                        <a:pt x="3055" y="840"/>
                      </a:lnTo>
                      <a:lnTo>
                        <a:pt x="2959" y="993"/>
                      </a:lnTo>
                      <a:lnTo>
                        <a:pt x="2730" y="1260"/>
                      </a:lnTo>
                      <a:lnTo>
                        <a:pt x="2520" y="1527"/>
                      </a:lnTo>
                      <a:lnTo>
                        <a:pt x="2406" y="1661"/>
                      </a:lnTo>
                      <a:lnTo>
                        <a:pt x="2330" y="1813"/>
                      </a:lnTo>
                      <a:lnTo>
                        <a:pt x="2330" y="1813"/>
                      </a:lnTo>
                      <a:lnTo>
                        <a:pt x="2539" y="1603"/>
                      </a:lnTo>
                      <a:lnTo>
                        <a:pt x="2635" y="1508"/>
                      </a:lnTo>
                      <a:lnTo>
                        <a:pt x="2749" y="1413"/>
                      </a:lnTo>
                      <a:lnTo>
                        <a:pt x="2749" y="1413"/>
                      </a:lnTo>
                      <a:lnTo>
                        <a:pt x="2883" y="1298"/>
                      </a:lnTo>
                      <a:lnTo>
                        <a:pt x="3074" y="1183"/>
                      </a:lnTo>
                      <a:lnTo>
                        <a:pt x="3169" y="1126"/>
                      </a:lnTo>
                      <a:lnTo>
                        <a:pt x="3265" y="1088"/>
                      </a:lnTo>
                      <a:lnTo>
                        <a:pt x="3341" y="1069"/>
                      </a:lnTo>
                      <a:lnTo>
                        <a:pt x="3418" y="1069"/>
                      </a:lnTo>
                      <a:lnTo>
                        <a:pt x="3418" y="1069"/>
                      </a:lnTo>
                      <a:lnTo>
                        <a:pt x="3437" y="1088"/>
                      </a:lnTo>
                      <a:lnTo>
                        <a:pt x="3437" y="1126"/>
                      </a:lnTo>
                      <a:lnTo>
                        <a:pt x="3398" y="1203"/>
                      </a:lnTo>
                      <a:lnTo>
                        <a:pt x="3322" y="1317"/>
                      </a:lnTo>
                      <a:lnTo>
                        <a:pt x="3227" y="1432"/>
                      </a:lnTo>
                      <a:lnTo>
                        <a:pt x="3017" y="1661"/>
                      </a:lnTo>
                      <a:lnTo>
                        <a:pt x="2883" y="1775"/>
                      </a:lnTo>
                      <a:lnTo>
                        <a:pt x="2883" y="1775"/>
                      </a:lnTo>
                      <a:lnTo>
                        <a:pt x="2730" y="1947"/>
                      </a:lnTo>
                      <a:lnTo>
                        <a:pt x="2597" y="2138"/>
                      </a:lnTo>
                      <a:lnTo>
                        <a:pt x="2349" y="2520"/>
                      </a:lnTo>
                      <a:lnTo>
                        <a:pt x="2349" y="2520"/>
                      </a:lnTo>
                      <a:lnTo>
                        <a:pt x="2158" y="2806"/>
                      </a:lnTo>
                      <a:lnTo>
                        <a:pt x="1967" y="3054"/>
                      </a:lnTo>
                      <a:lnTo>
                        <a:pt x="1738" y="3283"/>
                      </a:lnTo>
                      <a:lnTo>
                        <a:pt x="1490" y="3493"/>
                      </a:lnTo>
                      <a:lnTo>
                        <a:pt x="1375" y="3569"/>
                      </a:lnTo>
                      <a:lnTo>
                        <a:pt x="1242" y="3646"/>
                      </a:lnTo>
                      <a:lnTo>
                        <a:pt x="1089" y="3722"/>
                      </a:lnTo>
                      <a:lnTo>
                        <a:pt x="955" y="3779"/>
                      </a:lnTo>
                      <a:lnTo>
                        <a:pt x="802" y="3818"/>
                      </a:lnTo>
                      <a:lnTo>
                        <a:pt x="631" y="3837"/>
                      </a:lnTo>
                      <a:lnTo>
                        <a:pt x="478" y="3856"/>
                      </a:lnTo>
                      <a:lnTo>
                        <a:pt x="306" y="3856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1494;p38"/>
                <p:cNvSpPr/>
                <p:nvPr/>
              </p:nvSpPr>
              <p:spPr>
                <a:xfrm>
                  <a:off x="5897667" y="2027783"/>
                  <a:ext cx="44122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230" extrusionOk="0">
                      <a:moveTo>
                        <a:pt x="478" y="0"/>
                      </a:moveTo>
                      <a:lnTo>
                        <a:pt x="344" y="20"/>
                      </a:lnTo>
                      <a:lnTo>
                        <a:pt x="230" y="58"/>
                      </a:lnTo>
                      <a:lnTo>
                        <a:pt x="115" y="115"/>
                      </a:lnTo>
                      <a:lnTo>
                        <a:pt x="1" y="191"/>
                      </a:lnTo>
                      <a:lnTo>
                        <a:pt x="1" y="229"/>
                      </a:lnTo>
                      <a:lnTo>
                        <a:pt x="20" y="229"/>
                      </a:lnTo>
                      <a:lnTo>
                        <a:pt x="134" y="172"/>
                      </a:lnTo>
                      <a:lnTo>
                        <a:pt x="230" y="134"/>
                      </a:lnTo>
                      <a:lnTo>
                        <a:pt x="344" y="77"/>
                      </a:lnTo>
                      <a:lnTo>
                        <a:pt x="459" y="58"/>
                      </a:lnTo>
                      <a:lnTo>
                        <a:pt x="650" y="58"/>
                      </a:lnTo>
                      <a:lnTo>
                        <a:pt x="745" y="96"/>
                      </a:lnTo>
                      <a:lnTo>
                        <a:pt x="821" y="172"/>
                      </a:lnTo>
                      <a:lnTo>
                        <a:pt x="860" y="172"/>
                      </a:lnTo>
                      <a:lnTo>
                        <a:pt x="860" y="153"/>
                      </a:lnTo>
                      <a:lnTo>
                        <a:pt x="860" y="134"/>
                      </a:lnTo>
                      <a:lnTo>
                        <a:pt x="783" y="77"/>
                      </a:lnTo>
                      <a:lnTo>
                        <a:pt x="688" y="20"/>
                      </a:lnTo>
                      <a:lnTo>
                        <a:pt x="5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1495;p38"/>
                <p:cNvSpPr/>
                <p:nvPr/>
              </p:nvSpPr>
              <p:spPr>
                <a:xfrm>
                  <a:off x="5004575" y="2632959"/>
                  <a:ext cx="908817" cy="1007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4" h="19643" extrusionOk="0">
                      <a:moveTo>
                        <a:pt x="936" y="1"/>
                      </a:moveTo>
                      <a:lnTo>
                        <a:pt x="821" y="20"/>
                      </a:lnTo>
                      <a:lnTo>
                        <a:pt x="726" y="39"/>
                      </a:lnTo>
                      <a:lnTo>
                        <a:pt x="630" y="58"/>
                      </a:lnTo>
                      <a:lnTo>
                        <a:pt x="516" y="96"/>
                      </a:lnTo>
                      <a:lnTo>
                        <a:pt x="344" y="211"/>
                      </a:lnTo>
                      <a:lnTo>
                        <a:pt x="210" y="364"/>
                      </a:lnTo>
                      <a:lnTo>
                        <a:pt x="96" y="535"/>
                      </a:lnTo>
                      <a:lnTo>
                        <a:pt x="19" y="726"/>
                      </a:lnTo>
                      <a:lnTo>
                        <a:pt x="0" y="822"/>
                      </a:lnTo>
                      <a:lnTo>
                        <a:pt x="0" y="936"/>
                      </a:lnTo>
                      <a:lnTo>
                        <a:pt x="0" y="1032"/>
                      </a:lnTo>
                      <a:lnTo>
                        <a:pt x="19" y="1146"/>
                      </a:lnTo>
                      <a:lnTo>
                        <a:pt x="3532" y="18364"/>
                      </a:lnTo>
                      <a:lnTo>
                        <a:pt x="3570" y="18497"/>
                      </a:lnTo>
                      <a:lnTo>
                        <a:pt x="3608" y="18631"/>
                      </a:lnTo>
                      <a:lnTo>
                        <a:pt x="3665" y="18765"/>
                      </a:lnTo>
                      <a:lnTo>
                        <a:pt x="3742" y="18879"/>
                      </a:lnTo>
                      <a:lnTo>
                        <a:pt x="3894" y="19089"/>
                      </a:lnTo>
                      <a:lnTo>
                        <a:pt x="4085" y="19280"/>
                      </a:lnTo>
                      <a:lnTo>
                        <a:pt x="4295" y="19433"/>
                      </a:lnTo>
                      <a:lnTo>
                        <a:pt x="4543" y="19547"/>
                      </a:lnTo>
                      <a:lnTo>
                        <a:pt x="4677" y="19585"/>
                      </a:lnTo>
                      <a:lnTo>
                        <a:pt x="4810" y="19604"/>
                      </a:lnTo>
                      <a:lnTo>
                        <a:pt x="4944" y="19624"/>
                      </a:lnTo>
                      <a:lnTo>
                        <a:pt x="5078" y="19643"/>
                      </a:lnTo>
                      <a:lnTo>
                        <a:pt x="17714" y="19643"/>
                      </a:lnTo>
                      <a:lnTo>
                        <a:pt x="136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1496;p38"/>
                <p:cNvSpPr/>
                <p:nvPr/>
              </p:nvSpPr>
              <p:spPr>
                <a:xfrm>
                  <a:off x="5645972" y="2632959"/>
                  <a:ext cx="817802" cy="1007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0" h="19643" extrusionOk="0">
                      <a:moveTo>
                        <a:pt x="955" y="1"/>
                      </a:moveTo>
                      <a:lnTo>
                        <a:pt x="841" y="20"/>
                      </a:lnTo>
                      <a:lnTo>
                        <a:pt x="726" y="39"/>
                      </a:lnTo>
                      <a:lnTo>
                        <a:pt x="631" y="58"/>
                      </a:lnTo>
                      <a:lnTo>
                        <a:pt x="535" y="96"/>
                      </a:lnTo>
                      <a:lnTo>
                        <a:pt x="364" y="211"/>
                      </a:lnTo>
                      <a:lnTo>
                        <a:pt x="211" y="364"/>
                      </a:lnTo>
                      <a:lnTo>
                        <a:pt x="96" y="535"/>
                      </a:lnTo>
                      <a:lnTo>
                        <a:pt x="39" y="726"/>
                      </a:lnTo>
                      <a:lnTo>
                        <a:pt x="20" y="822"/>
                      </a:lnTo>
                      <a:lnTo>
                        <a:pt x="1" y="936"/>
                      </a:lnTo>
                      <a:lnTo>
                        <a:pt x="1" y="1032"/>
                      </a:lnTo>
                      <a:lnTo>
                        <a:pt x="20" y="1146"/>
                      </a:lnTo>
                      <a:lnTo>
                        <a:pt x="3551" y="18364"/>
                      </a:lnTo>
                      <a:lnTo>
                        <a:pt x="3570" y="18497"/>
                      </a:lnTo>
                      <a:lnTo>
                        <a:pt x="3628" y="18631"/>
                      </a:lnTo>
                      <a:lnTo>
                        <a:pt x="3685" y="18765"/>
                      </a:lnTo>
                      <a:lnTo>
                        <a:pt x="3742" y="18879"/>
                      </a:lnTo>
                      <a:lnTo>
                        <a:pt x="3895" y="19089"/>
                      </a:lnTo>
                      <a:lnTo>
                        <a:pt x="4086" y="19280"/>
                      </a:lnTo>
                      <a:lnTo>
                        <a:pt x="4315" y="19433"/>
                      </a:lnTo>
                      <a:lnTo>
                        <a:pt x="4563" y="19547"/>
                      </a:lnTo>
                      <a:lnTo>
                        <a:pt x="4677" y="19585"/>
                      </a:lnTo>
                      <a:lnTo>
                        <a:pt x="4811" y="19604"/>
                      </a:lnTo>
                      <a:lnTo>
                        <a:pt x="4945" y="19624"/>
                      </a:lnTo>
                      <a:lnTo>
                        <a:pt x="5097" y="19643"/>
                      </a:lnTo>
                      <a:lnTo>
                        <a:pt x="15195" y="19643"/>
                      </a:lnTo>
                      <a:lnTo>
                        <a:pt x="15348" y="19624"/>
                      </a:lnTo>
                      <a:lnTo>
                        <a:pt x="15481" y="19585"/>
                      </a:lnTo>
                      <a:lnTo>
                        <a:pt x="15615" y="19509"/>
                      </a:lnTo>
                      <a:lnTo>
                        <a:pt x="15729" y="19414"/>
                      </a:lnTo>
                      <a:lnTo>
                        <a:pt x="15806" y="19318"/>
                      </a:lnTo>
                      <a:lnTo>
                        <a:pt x="15882" y="19185"/>
                      </a:lnTo>
                      <a:lnTo>
                        <a:pt x="15920" y="19051"/>
                      </a:lnTo>
                      <a:lnTo>
                        <a:pt x="15939" y="18898"/>
                      </a:lnTo>
                      <a:lnTo>
                        <a:pt x="15920" y="18746"/>
                      </a:lnTo>
                      <a:lnTo>
                        <a:pt x="15882" y="18612"/>
                      </a:lnTo>
                      <a:lnTo>
                        <a:pt x="15806" y="18497"/>
                      </a:lnTo>
                      <a:lnTo>
                        <a:pt x="15729" y="18383"/>
                      </a:lnTo>
                      <a:lnTo>
                        <a:pt x="15615" y="18287"/>
                      </a:lnTo>
                      <a:lnTo>
                        <a:pt x="15481" y="18230"/>
                      </a:lnTo>
                      <a:lnTo>
                        <a:pt x="15348" y="18173"/>
                      </a:lnTo>
                      <a:lnTo>
                        <a:pt x="6663" y="18173"/>
                      </a:lnTo>
                      <a:lnTo>
                        <a:pt x="6472" y="18154"/>
                      </a:lnTo>
                      <a:lnTo>
                        <a:pt x="6281" y="18097"/>
                      </a:lnTo>
                      <a:lnTo>
                        <a:pt x="6109" y="18020"/>
                      </a:lnTo>
                      <a:lnTo>
                        <a:pt x="5937" y="17906"/>
                      </a:lnTo>
                      <a:lnTo>
                        <a:pt x="5804" y="17772"/>
                      </a:lnTo>
                      <a:lnTo>
                        <a:pt x="5689" y="17619"/>
                      </a:lnTo>
                      <a:lnTo>
                        <a:pt x="5594" y="17448"/>
                      </a:lnTo>
                      <a:lnTo>
                        <a:pt x="5536" y="17257"/>
                      </a:lnTo>
                      <a:lnTo>
                        <a:pt x="2196" y="879"/>
                      </a:lnTo>
                      <a:lnTo>
                        <a:pt x="2139" y="688"/>
                      </a:lnTo>
                      <a:lnTo>
                        <a:pt x="2062" y="535"/>
                      </a:lnTo>
                      <a:lnTo>
                        <a:pt x="1948" y="383"/>
                      </a:lnTo>
                      <a:lnTo>
                        <a:pt x="1814" y="249"/>
                      </a:lnTo>
                      <a:lnTo>
                        <a:pt x="1662" y="154"/>
                      </a:lnTo>
                      <a:lnTo>
                        <a:pt x="1509" y="77"/>
                      </a:lnTo>
                      <a:lnTo>
                        <a:pt x="1318" y="20"/>
                      </a:lnTo>
                      <a:lnTo>
                        <a:pt x="112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1497;p38"/>
                <p:cNvSpPr/>
                <p:nvPr/>
              </p:nvSpPr>
              <p:spPr>
                <a:xfrm>
                  <a:off x="5758634" y="3640662"/>
                  <a:ext cx="3950" cy="75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14756" extrusionOk="0">
                      <a:moveTo>
                        <a:pt x="0" y="1"/>
                      </a:moveTo>
                      <a:lnTo>
                        <a:pt x="0" y="14756"/>
                      </a:lnTo>
                      <a:lnTo>
                        <a:pt x="76" y="14756"/>
                      </a:lnTo>
                      <a:lnTo>
                        <a:pt x="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1498;p38"/>
                <p:cNvSpPr/>
                <p:nvPr/>
              </p:nvSpPr>
              <p:spPr>
                <a:xfrm>
                  <a:off x="5758634" y="3640662"/>
                  <a:ext cx="3950" cy="75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14756" fill="none" extrusionOk="0">
                      <a:moveTo>
                        <a:pt x="0" y="1"/>
                      </a:moveTo>
                      <a:lnTo>
                        <a:pt x="0" y="14756"/>
                      </a:lnTo>
                      <a:lnTo>
                        <a:pt x="76" y="14756"/>
                      </a:lnTo>
                      <a:lnTo>
                        <a:pt x="76" y="1"/>
                      </a:lnTo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1499;p38"/>
                <p:cNvSpPr/>
                <p:nvPr/>
              </p:nvSpPr>
              <p:spPr>
                <a:xfrm>
                  <a:off x="5333584" y="4395696"/>
                  <a:ext cx="853048" cy="68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7" h="1337" extrusionOk="0">
                      <a:moveTo>
                        <a:pt x="1203" y="1"/>
                      </a:moveTo>
                      <a:lnTo>
                        <a:pt x="1070" y="20"/>
                      </a:lnTo>
                      <a:lnTo>
                        <a:pt x="955" y="58"/>
                      </a:lnTo>
                      <a:lnTo>
                        <a:pt x="822" y="96"/>
                      </a:lnTo>
                      <a:lnTo>
                        <a:pt x="707" y="153"/>
                      </a:lnTo>
                      <a:lnTo>
                        <a:pt x="593" y="230"/>
                      </a:lnTo>
                      <a:lnTo>
                        <a:pt x="497" y="306"/>
                      </a:lnTo>
                      <a:lnTo>
                        <a:pt x="402" y="382"/>
                      </a:lnTo>
                      <a:lnTo>
                        <a:pt x="306" y="478"/>
                      </a:lnTo>
                      <a:lnTo>
                        <a:pt x="230" y="592"/>
                      </a:lnTo>
                      <a:lnTo>
                        <a:pt x="173" y="688"/>
                      </a:lnTo>
                      <a:lnTo>
                        <a:pt x="115" y="821"/>
                      </a:lnTo>
                      <a:lnTo>
                        <a:pt x="58" y="936"/>
                      </a:lnTo>
                      <a:lnTo>
                        <a:pt x="39" y="1070"/>
                      </a:lnTo>
                      <a:lnTo>
                        <a:pt x="20" y="1203"/>
                      </a:lnTo>
                      <a:lnTo>
                        <a:pt x="1" y="1337"/>
                      </a:lnTo>
                      <a:lnTo>
                        <a:pt x="77" y="1337"/>
                      </a:lnTo>
                      <a:lnTo>
                        <a:pt x="96" y="1203"/>
                      </a:lnTo>
                      <a:lnTo>
                        <a:pt x="115" y="1089"/>
                      </a:lnTo>
                      <a:lnTo>
                        <a:pt x="134" y="955"/>
                      </a:lnTo>
                      <a:lnTo>
                        <a:pt x="173" y="841"/>
                      </a:lnTo>
                      <a:lnTo>
                        <a:pt x="230" y="726"/>
                      </a:lnTo>
                      <a:lnTo>
                        <a:pt x="306" y="631"/>
                      </a:lnTo>
                      <a:lnTo>
                        <a:pt x="364" y="535"/>
                      </a:lnTo>
                      <a:lnTo>
                        <a:pt x="459" y="440"/>
                      </a:lnTo>
                      <a:lnTo>
                        <a:pt x="535" y="363"/>
                      </a:lnTo>
                      <a:lnTo>
                        <a:pt x="631" y="287"/>
                      </a:lnTo>
                      <a:lnTo>
                        <a:pt x="745" y="230"/>
                      </a:lnTo>
                      <a:lnTo>
                        <a:pt x="860" y="172"/>
                      </a:lnTo>
                      <a:lnTo>
                        <a:pt x="974" y="134"/>
                      </a:lnTo>
                      <a:lnTo>
                        <a:pt x="1089" y="96"/>
                      </a:lnTo>
                      <a:lnTo>
                        <a:pt x="1222" y="77"/>
                      </a:lnTo>
                      <a:lnTo>
                        <a:pt x="15424" y="77"/>
                      </a:lnTo>
                      <a:lnTo>
                        <a:pt x="15539" y="96"/>
                      </a:lnTo>
                      <a:lnTo>
                        <a:pt x="15653" y="134"/>
                      </a:lnTo>
                      <a:lnTo>
                        <a:pt x="15787" y="172"/>
                      </a:lnTo>
                      <a:lnTo>
                        <a:pt x="15882" y="230"/>
                      </a:lnTo>
                      <a:lnTo>
                        <a:pt x="15997" y="287"/>
                      </a:lnTo>
                      <a:lnTo>
                        <a:pt x="16092" y="363"/>
                      </a:lnTo>
                      <a:lnTo>
                        <a:pt x="16187" y="440"/>
                      </a:lnTo>
                      <a:lnTo>
                        <a:pt x="16264" y="535"/>
                      </a:lnTo>
                      <a:lnTo>
                        <a:pt x="16340" y="631"/>
                      </a:lnTo>
                      <a:lnTo>
                        <a:pt x="16397" y="726"/>
                      </a:lnTo>
                      <a:lnTo>
                        <a:pt x="16455" y="841"/>
                      </a:lnTo>
                      <a:lnTo>
                        <a:pt x="16493" y="955"/>
                      </a:lnTo>
                      <a:lnTo>
                        <a:pt x="16531" y="1089"/>
                      </a:lnTo>
                      <a:lnTo>
                        <a:pt x="16550" y="1203"/>
                      </a:lnTo>
                      <a:lnTo>
                        <a:pt x="16550" y="1337"/>
                      </a:lnTo>
                      <a:lnTo>
                        <a:pt x="16627" y="1337"/>
                      </a:lnTo>
                      <a:lnTo>
                        <a:pt x="16627" y="1203"/>
                      </a:lnTo>
                      <a:lnTo>
                        <a:pt x="16607" y="1070"/>
                      </a:lnTo>
                      <a:lnTo>
                        <a:pt x="16569" y="936"/>
                      </a:lnTo>
                      <a:lnTo>
                        <a:pt x="16531" y="821"/>
                      </a:lnTo>
                      <a:lnTo>
                        <a:pt x="16474" y="688"/>
                      </a:lnTo>
                      <a:lnTo>
                        <a:pt x="16397" y="592"/>
                      </a:lnTo>
                      <a:lnTo>
                        <a:pt x="16321" y="478"/>
                      </a:lnTo>
                      <a:lnTo>
                        <a:pt x="16226" y="382"/>
                      </a:lnTo>
                      <a:lnTo>
                        <a:pt x="16130" y="306"/>
                      </a:lnTo>
                      <a:lnTo>
                        <a:pt x="16035" y="230"/>
                      </a:lnTo>
                      <a:lnTo>
                        <a:pt x="15920" y="153"/>
                      </a:lnTo>
                      <a:lnTo>
                        <a:pt x="15806" y="96"/>
                      </a:lnTo>
                      <a:lnTo>
                        <a:pt x="15691" y="58"/>
                      </a:lnTo>
                      <a:lnTo>
                        <a:pt x="15558" y="20"/>
                      </a:lnTo>
                      <a:lnTo>
                        <a:pt x="154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1500;p38"/>
                <p:cNvSpPr/>
                <p:nvPr/>
              </p:nvSpPr>
              <p:spPr>
                <a:xfrm>
                  <a:off x="5685168" y="4395696"/>
                  <a:ext cx="68595" cy="68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1337" extrusionOk="0">
                      <a:moveTo>
                        <a:pt x="1203" y="1"/>
                      </a:moveTo>
                      <a:lnTo>
                        <a:pt x="1069" y="20"/>
                      </a:lnTo>
                      <a:lnTo>
                        <a:pt x="936" y="58"/>
                      </a:lnTo>
                      <a:lnTo>
                        <a:pt x="821" y="96"/>
                      </a:lnTo>
                      <a:lnTo>
                        <a:pt x="707" y="153"/>
                      </a:lnTo>
                      <a:lnTo>
                        <a:pt x="592" y="230"/>
                      </a:lnTo>
                      <a:lnTo>
                        <a:pt x="478" y="306"/>
                      </a:lnTo>
                      <a:lnTo>
                        <a:pt x="382" y="382"/>
                      </a:lnTo>
                      <a:lnTo>
                        <a:pt x="306" y="478"/>
                      </a:lnTo>
                      <a:lnTo>
                        <a:pt x="229" y="592"/>
                      </a:lnTo>
                      <a:lnTo>
                        <a:pt x="153" y="688"/>
                      </a:lnTo>
                      <a:lnTo>
                        <a:pt x="96" y="821"/>
                      </a:lnTo>
                      <a:lnTo>
                        <a:pt x="58" y="936"/>
                      </a:lnTo>
                      <a:lnTo>
                        <a:pt x="20" y="1070"/>
                      </a:lnTo>
                      <a:lnTo>
                        <a:pt x="0" y="1203"/>
                      </a:lnTo>
                      <a:lnTo>
                        <a:pt x="0" y="1337"/>
                      </a:lnTo>
                      <a:lnTo>
                        <a:pt x="77" y="1337"/>
                      </a:lnTo>
                      <a:lnTo>
                        <a:pt x="77" y="1203"/>
                      </a:lnTo>
                      <a:lnTo>
                        <a:pt x="96" y="1089"/>
                      </a:lnTo>
                      <a:lnTo>
                        <a:pt x="134" y="955"/>
                      </a:lnTo>
                      <a:lnTo>
                        <a:pt x="172" y="841"/>
                      </a:lnTo>
                      <a:lnTo>
                        <a:pt x="229" y="726"/>
                      </a:lnTo>
                      <a:lnTo>
                        <a:pt x="287" y="631"/>
                      </a:lnTo>
                      <a:lnTo>
                        <a:pt x="363" y="535"/>
                      </a:lnTo>
                      <a:lnTo>
                        <a:pt x="439" y="440"/>
                      </a:lnTo>
                      <a:lnTo>
                        <a:pt x="535" y="363"/>
                      </a:lnTo>
                      <a:lnTo>
                        <a:pt x="630" y="287"/>
                      </a:lnTo>
                      <a:lnTo>
                        <a:pt x="745" y="230"/>
                      </a:lnTo>
                      <a:lnTo>
                        <a:pt x="840" y="172"/>
                      </a:lnTo>
                      <a:lnTo>
                        <a:pt x="955" y="134"/>
                      </a:lnTo>
                      <a:lnTo>
                        <a:pt x="1088" y="96"/>
                      </a:lnTo>
                      <a:lnTo>
                        <a:pt x="1203" y="77"/>
                      </a:lnTo>
                      <a:lnTo>
                        <a:pt x="1337" y="77"/>
                      </a:lnTo>
                      <a:lnTo>
                        <a:pt x="13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1501;p38"/>
                <p:cNvSpPr/>
                <p:nvPr/>
              </p:nvSpPr>
              <p:spPr>
                <a:xfrm>
                  <a:off x="5267967" y="4464238"/>
                  <a:ext cx="135240" cy="13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2635" extrusionOk="0">
                      <a:moveTo>
                        <a:pt x="1184" y="1"/>
                      </a:moveTo>
                      <a:lnTo>
                        <a:pt x="1051" y="20"/>
                      </a:lnTo>
                      <a:lnTo>
                        <a:pt x="936" y="58"/>
                      </a:lnTo>
                      <a:lnTo>
                        <a:pt x="803" y="96"/>
                      </a:lnTo>
                      <a:lnTo>
                        <a:pt x="688" y="154"/>
                      </a:lnTo>
                      <a:lnTo>
                        <a:pt x="593" y="230"/>
                      </a:lnTo>
                      <a:lnTo>
                        <a:pt x="478" y="306"/>
                      </a:lnTo>
                      <a:lnTo>
                        <a:pt x="383" y="383"/>
                      </a:lnTo>
                      <a:lnTo>
                        <a:pt x="306" y="478"/>
                      </a:lnTo>
                      <a:lnTo>
                        <a:pt x="230" y="573"/>
                      </a:lnTo>
                      <a:lnTo>
                        <a:pt x="173" y="688"/>
                      </a:lnTo>
                      <a:lnTo>
                        <a:pt x="115" y="803"/>
                      </a:lnTo>
                      <a:lnTo>
                        <a:pt x="58" y="917"/>
                      </a:lnTo>
                      <a:lnTo>
                        <a:pt x="39" y="1051"/>
                      </a:lnTo>
                      <a:lnTo>
                        <a:pt x="20" y="1184"/>
                      </a:lnTo>
                      <a:lnTo>
                        <a:pt x="1" y="1318"/>
                      </a:lnTo>
                      <a:lnTo>
                        <a:pt x="20" y="1452"/>
                      </a:lnTo>
                      <a:lnTo>
                        <a:pt x="39" y="1585"/>
                      </a:lnTo>
                      <a:lnTo>
                        <a:pt x="58" y="1700"/>
                      </a:lnTo>
                      <a:lnTo>
                        <a:pt x="115" y="1833"/>
                      </a:lnTo>
                      <a:lnTo>
                        <a:pt x="173" y="1948"/>
                      </a:lnTo>
                      <a:lnTo>
                        <a:pt x="230" y="2062"/>
                      </a:lnTo>
                      <a:lnTo>
                        <a:pt x="306" y="2158"/>
                      </a:lnTo>
                      <a:lnTo>
                        <a:pt x="383" y="2253"/>
                      </a:lnTo>
                      <a:lnTo>
                        <a:pt x="478" y="2330"/>
                      </a:lnTo>
                      <a:lnTo>
                        <a:pt x="593" y="2406"/>
                      </a:lnTo>
                      <a:lnTo>
                        <a:pt x="688" y="2482"/>
                      </a:lnTo>
                      <a:lnTo>
                        <a:pt x="803" y="2520"/>
                      </a:lnTo>
                      <a:lnTo>
                        <a:pt x="936" y="2578"/>
                      </a:lnTo>
                      <a:lnTo>
                        <a:pt x="1051" y="2616"/>
                      </a:lnTo>
                      <a:lnTo>
                        <a:pt x="1184" y="2635"/>
                      </a:lnTo>
                      <a:lnTo>
                        <a:pt x="1452" y="2635"/>
                      </a:lnTo>
                      <a:lnTo>
                        <a:pt x="1585" y="2616"/>
                      </a:lnTo>
                      <a:lnTo>
                        <a:pt x="1719" y="2578"/>
                      </a:lnTo>
                      <a:lnTo>
                        <a:pt x="1833" y="2520"/>
                      </a:lnTo>
                      <a:lnTo>
                        <a:pt x="1948" y="2482"/>
                      </a:lnTo>
                      <a:lnTo>
                        <a:pt x="2062" y="2406"/>
                      </a:lnTo>
                      <a:lnTo>
                        <a:pt x="2158" y="2330"/>
                      </a:lnTo>
                      <a:lnTo>
                        <a:pt x="2253" y="2253"/>
                      </a:lnTo>
                      <a:lnTo>
                        <a:pt x="2330" y="2158"/>
                      </a:lnTo>
                      <a:lnTo>
                        <a:pt x="2406" y="2062"/>
                      </a:lnTo>
                      <a:lnTo>
                        <a:pt x="2482" y="1948"/>
                      </a:lnTo>
                      <a:lnTo>
                        <a:pt x="2540" y="1833"/>
                      </a:lnTo>
                      <a:lnTo>
                        <a:pt x="2578" y="1700"/>
                      </a:lnTo>
                      <a:lnTo>
                        <a:pt x="2616" y="1585"/>
                      </a:lnTo>
                      <a:lnTo>
                        <a:pt x="2635" y="1452"/>
                      </a:lnTo>
                      <a:lnTo>
                        <a:pt x="2635" y="1318"/>
                      </a:lnTo>
                      <a:lnTo>
                        <a:pt x="2635" y="1184"/>
                      </a:lnTo>
                      <a:lnTo>
                        <a:pt x="2616" y="1051"/>
                      </a:lnTo>
                      <a:lnTo>
                        <a:pt x="2578" y="917"/>
                      </a:lnTo>
                      <a:lnTo>
                        <a:pt x="2540" y="803"/>
                      </a:lnTo>
                      <a:lnTo>
                        <a:pt x="2482" y="688"/>
                      </a:lnTo>
                      <a:lnTo>
                        <a:pt x="2406" y="573"/>
                      </a:lnTo>
                      <a:lnTo>
                        <a:pt x="2330" y="478"/>
                      </a:lnTo>
                      <a:lnTo>
                        <a:pt x="2253" y="383"/>
                      </a:lnTo>
                      <a:lnTo>
                        <a:pt x="2158" y="306"/>
                      </a:lnTo>
                      <a:lnTo>
                        <a:pt x="2062" y="230"/>
                      </a:lnTo>
                      <a:lnTo>
                        <a:pt x="1948" y="154"/>
                      </a:lnTo>
                      <a:lnTo>
                        <a:pt x="1833" y="96"/>
                      </a:lnTo>
                      <a:lnTo>
                        <a:pt x="1719" y="58"/>
                      </a:lnTo>
                      <a:lnTo>
                        <a:pt x="1585" y="20"/>
                      </a:lnTo>
                      <a:lnTo>
                        <a:pt x="14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1502;p38"/>
                <p:cNvSpPr/>
                <p:nvPr/>
              </p:nvSpPr>
              <p:spPr>
                <a:xfrm>
                  <a:off x="5311062" y="4507333"/>
                  <a:ext cx="50022" cy="4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956" extrusionOk="0">
                      <a:moveTo>
                        <a:pt x="383" y="1"/>
                      </a:moveTo>
                      <a:lnTo>
                        <a:pt x="287" y="39"/>
                      </a:lnTo>
                      <a:lnTo>
                        <a:pt x="211" y="77"/>
                      </a:lnTo>
                      <a:lnTo>
                        <a:pt x="134" y="134"/>
                      </a:lnTo>
                      <a:lnTo>
                        <a:pt x="77" y="211"/>
                      </a:lnTo>
                      <a:lnTo>
                        <a:pt x="39" y="287"/>
                      </a:lnTo>
                      <a:lnTo>
                        <a:pt x="1" y="382"/>
                      </a:lnTo>
                      <a:lnTo>
                        <a:pt x="1" y="478"/>
                      </a:lnTo>
                      <a:lnTo>
                        <a:pt x="1" y="573"/>
                      </a:lnTo>
                      <a:lnTo>
                        <a:pt x="39" y="669"/>
                      </a:lnTo>
                      <a:lnTo>
                        <a:pt x="77" y="745"/>
                      </a:lnTo>
                      <a:lnTo>
                        <a:pt x="134" y="821"/>
                      </a:lnTo>
                      <a:lnTo>
                        <a:pt x="211" y="879"/>
                      </a:lnTo>
                      <a:lnTo>
                        <a:pt x="287" y="917"/>
                      </a:lnTo>
                      <a:lnTo>
                        <a:pt x="383" y="955"/>
                      </a:lnTo>
                      <a:lnTo>
                        <a:pt x="573" y="955"/>
                      </a:lnTo>
                      <a:lnTo>
                        <a:pt x="669" y="917"/>
                      </a:lnTo>
                      <a:lnTo>
                        <a:pt x="745" y="879"/>
                      </a:lnTo>
                      <a:lnTo>
                        <a:pt x="822" y="821"/>
                      </a:lnTo>
                      <a:lnTo>
                        <a:pt x="879" y="745"/>
                      </a:lnTo>
                      <a:lnTo>
                        <a:pt x="936" y="669"/>
                      </a:lnTo>
                      <a:lnTo>
                        <a:pt x="955" y="573"/>
                      </a:lnTo>
                      <a:lnTo>
                        <a:pt x="974" y="478"/>
                      </a:lnTo>
                      <a:lnTo>
                        <a:pt x="955" y="382"/>
                      </a:lnTo>
                      <a:lnTo>
                        <a:pt x="936" y="287"/>
                      </a:lnTo>
                      <a:lnTo>
                        <a:pt x="879" y="211"/>
                      </a:lnTo>
                      <a:lnTo>
                        <a:pt x="822" y="134"/>
                      </a:lnTo>
                      <a:lnTo>
                        <a:pt x="745" y="77"/>
                      </a:lnTo>
                      <a:lnTo>
                        <a:pt x="669" y="3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1503;p38"/>
                <p:cNvSpPr/>
                <p:nvPr/>
              </p:nvSpPr>
              <p:spPr>
                <a:xfrm>
                  <a:off x="5619550" y="4464238"/>
                  <a:ext cx="135189" cy="13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2635" extrusionOk="0">
                      <a:moveTo>
                        <a:pt x="1184" y="1"/>
                      </a:moveTo>
                      <a:lnTo>
                        <a:pt x="1050" y="20"/>
                      </a:lnTo>
                      <a:lnTo>
                        <a:pt x="917" y="58"/>
                      </a:lnTo>
                      <a:lnTo>
                        <a:pt x="802" y="96"/>
                      </a:lnTo>
                      <a:lnTo>
                        <a:pt x="688" y="154"/>
                      </a:lnTo>
                      <a:lnTo>
                        <a:pt x="573" y="230"/>
                      </a:lnTo>
                      <a:lnTo>
                        <a:pt x="478" y="306"/>
                      </a:lnTo>
                      <a:lnTo>
                        <a:pt x="382" y="383"/>
                      </a:lnTo>
                      <a:lnTo>
                        <a:pt x="306" y="478"/>
                      </a:lnTo>
                      <a:lnTo>
                        <a:pt x="230" y="573"/>
                      </a:lnTo>
                      <a:lnTo>
                        <a:pt x="153" y="688"/>
                      </a:lnTo>
                      <a:lnTo>
                        <a:pt x="96" y="803"/>
                      </a:lnTo>
                      <a:lnTo>
                        <a:pt x="58" y="917"/>
                      </a:lnTo>
                      <a:lnTo>
                        <a:pt x="20" y="1051"/>
                      </a:lnTo>
                      <a:lnTo>
                        <a:pt x="1" y="1184"/>
                      </a:lnTo>
                      <a:lnTo>
                        <a:pt x="1" y="1318"/>
                      </a:lnTo>
                      <a:lnTo>
                        <a:pt x="1" y="1452"/>
                      </a:lnTo>
                      <a:lnTo>
                        <a:pt x="20" y="1585"/>
                      </a:lnTo>
                      <a:lnTo>
                        <a:pt x="58" y="1700"/>
                      </a:lnTo>
                      <a:lnTo>
                        <a:pt x="96" y="1833"/>
                      </a:lnTo>
                      <a:lnTo>
                        <a:pt x="153" y="1948"/>
                      </a:lnTo>
                      <a:lnTo>
                        <a:pt x="230" y="2062"/>
                      </a:lnTo>
                      <a:lnTo>
                        <a:pt x="306" y="2158"/>
                      </a:lnTo>
                      <a:lnTo>
                        <a:pt x="382" y="2253"/>
                      </a:lnTo>
                      <a:lnTo>
                        <a:pt x="478" y="2330"/>
                      </a:lnTo>
                      <a:lnTo>
                        <a:pt x="573" y="2406"/>
                      </a:lnTo>
                      <a:lnTo>
                        <a:pt x="688" y="2482"/>
                      </a:lnTo>
                      <a:lnTo>
                        <a:pt x="802" y="2520"/>
                      </a:lnTo>
                      <a:lnTo>
                        <a:pt x="917" y="2578"/>
                      </a:lnTo>
                      <a:lnTo>
                        <a:pt x="1050" y="2616"/>
                      </a:lnTo>
                      <a:lnTo>
                        <a:pt x="1184" y="2635"/>
                      </a:lnTo>
                      <a:lnTo>
                        <a:pt x="1451" y="2635"/>
                      </a:lnTo>
                      <a:lnTo>
                        <a:pt x="1585" y="2616"/>
                      </a:lnTo>
                      <a:lnTo>
                        <a:pt x="1699" y="2578"/>
                      </a:lnTo>
                      <a:lnTo>
                        <a:pt x="1833" y="2520"/>
                      </a:lnTo>
                      <a:lnTo>
                        <a:pt x="1948" y="2482"/>
                      </a:lnTo>
                      <a:lnTo>
                        <a:pt x="2043" y="2406"/>
                      </a:lnTo>
                      <a:lnTo>
                        <a:pt x="2157" y="2330"/>
                      </a:lnTo>
                      <a:lnTo>
                        <a:pt x="2253" y="2253"/>
                      </a:lnTo>
                      <a:lnTo>
                        <a:pt x="2329" y="2158"/>
                      </a:lnTo>
                      <a:lnTo>
                        <a:pt x="2406" y="2062"/>
                      </a:lnTo>
                      <a:lnTo>
                        <a:pt x="2482" y="1948"/>
                      </a:lnTo>
                      <a:lnTo>
                        <a:pt x="2520" y="1833"/>
                      </a:lnTo>
                      <a:lnTo>
                        <a:pt x="2577" y="1700"/>
                      </a:lnTo>
                      <a:lnTo>
                        <a:pt x="2597" y="1585"/>
                      </a:lnTo>
                      <a:lnTo>
                        <a:pt x="2616" y="1452"/>
                      </a:lnTo>
                      <a:lnTo>
                        <a:pt x="2635" y="1318"/>
                      </a:lnTo>
                      <a:lnTo>
                        <a:pt x="2616" y="1184"/>
                      </a:lnTo>
                      <a:lnTo>
                        <a:pt x="2597" y="1051"/>
                      </a:lnTo>
                      <a:lnTo>
                        <a:pt x="2577" y="917"/>
                      </a:lnTo>
                      <a:lnTo>
                        <a:pt x="2520" y="803"/>
                      </a:lnTo>
                      <a:lnTo>
                        <a:pt x="2482" y="688"/>
                      </a:lnTo>
                      <a:lnTo>
                        <a:pt x="2406" y="573"/>
                      </a:lnTo>
                      <a:lnTo>
                        <a:pt x="2329" y="478"/>
                      </a:lnTo>
                      <a:lnTo>
                        <a:pt x="2253" y="383"/>
                      </a:lnTo>
                      <a:lnTo>
                        <a:pt x="2157" y="306"/>
                      </a:lnTo>
                      <a:lnTo>
                        <a:pt x="2043" y="230"/>
                      </a:lnTo>
                      <a:lnTo>
                        <a:pt x="1948" y="154"/>
                      </a:lnTo>
                      <a:lnTo>
                        <a:pt x="1833" y="96"/>
                      </a:lnTo>
                      <a:lnTo>
                        <a:pt x="1699" y="58"/>
                      </a:lnTo>
                      <a:lnTo>
                        <a:pt x="1585" y="20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1504;p38"/>
                <p:cNvSpPr/>
                <p:nvPr/>
              </p:nvSpPr>
              <p:spPr>
                <a:xfrm>
                  <a:off x="5662645" y="4507333"/>
                  <a:ext cx="48996" cy="4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956" extrusionOk="0">
                      <a:moveTo>
                        <a:pt x="382" y="1"/>
                      </a:moveTo>
                      <a:lnTo>
                        <a:pt x="287" y="39"/>
                      </a:lnTo>
                      <a:lnTo>
                        <a:pt x="210" y="77"/>
                      </a:lnTo>
                      <a:lnTo>
                        <a:pt x="134" y="134"/>
                      </a:lnTo>
                      <a:lnTo>
                        <a:pt x="77" y="211"/>
                      </a:lnTo>
                      <a:lnTo>
                        <a:pt x="39" y="287"/>
                      </a:lnTo>
                      <a:lnTo>
                        <a:pt x="0" y="382"/>
                      </a:lnTo>
                      <a:lnTo>
                        <a:pt x="0" y="478"/>
                      </a:lnTo>
                      <a:lnTo>
                        <a:pt x="0" y="573"/>
                      </a:lnTo>
                      <a:lnTo>
                        <a:pt x="39" y="669"/>
                      </a:lnTo>
                      <a:lnTo>
                        <a:pt x="77" y="745"/>
                      </a:lnTo>
                      <a:lnTo>
                        <a:pt x="134" y="821"/>
                      </a:lnTo>
                      <a:lnTo>
                        <a:pt x="210" y="879"/>
                      </a:lnTo>
                      <a:lnTo>
                        <a:pt x="287" y="917"/>
                      </a:lnTo>
                      <a:lnTo>
                        <a:pt x="382" y="955"/>
                      </a:lnTo>
                      <a:lnTo>
                        <a:pt x="573" y="955"/>
                      </a:lnTo>
                      <a:lnTo>
                        <a:pt x="668" y="917"/>
                      </a:lnTo>
                      <a:lnTo>
                        <a:pt x="745" y="879"/>
                      </a:lnTo>
                      <a:lnTo>
                        <a:pt x="821" y="821"/>
                      </a:lnTo>
                      <a:lnTo>
                        <a:pt x="878" y="745"/>
                      </a:lnTo>
                      <a:lnTo>
                        <a:pt x="917" y="669"/>
                      </a:lnTo>
                      <a:lnTo>
                        <a:pt x="955" y="573"/>
                      </a:lnTo>
                      <a:lnTo>
                        <a:pt x="955" y="478"/>
                      </a:lnTo>
                      <a:lnTo>
                        <a:pt x="955" y="382"/>
                      </a:lnTo>
                      <a:lnTo>
                        <a:pt x="917" y="287"/>
                      </a:lnTo>
                      <a:lnTo>
                        <a:pt x="878" y="211"/>
                      </a:lnTo>
                      <a:lnTo>
                        <a:pt x="821" y="134"/>
                      </a:lnTo>
                      <a:lnTo>
                        <a:pt x="745" y="77"/>
                      </a:lnTo>
                      <a:lnTo>
                        <a:pt x="668" y="3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1505;p38"/>
                <p:cNvSpPr/>
                <p:nvPr/>
              </p:nvSpPr>
              <p:spPr>
                <a:xfrm>
                  <a:off x="6117041" y="4464238"/>
                  <a:ext cx="135189" cy="13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2635" extrusionOk="0">
                      <a:moveTo>
                        <a:pt x="1184" y="1"/>
                      </a:moveTo>
                      <a:lnTo>
                        <a:pt x="1050" y="20"/>
                      </a:lnTo>
                      <a:lnTo>
                        <a:pt x="936" y="58"/>
                      </a:lnTo>
                      <a:lnTo>
                        <a:pt x="802" y="96"/>
                      </a:lnTo>
                      <a:lnTo>
                        <a:pt x="687" y="154"/>
                      </a:lnTo>
                      <a:lnTo>
                        <a:pt x="573" y="230"/>
                      </a:lnTo>
                      <a:lnTo>
                        <a:pt x="477" y="306"/>
                      </a:lnTo>
                      <a:lnTo>
                        <a:pt x="382" y="383"/>
                      </a:lnTo>
                      <a:lnTo>
                        <a:pt x="306" y="478"/>
                      </a:lnTo>
                      <a:lnTo>
                        <a:pt x="229" y="573"/>
                      </a:lnTo>
                      <a:lnTo>
                        <a:pt x="153" y="688"/>
                      </a:lnTo>
                      <a:lnTo>
                        <a:pt x="115" y="803"/>
                      </a:lnTo>
                      <a:lnTo>
                        <a:pt x="58" y="917"/>
                      </a:lnTo>
                      <a:lnTo>
                        <a:pt x="19" y="1051"/>
                      </a:lnTo>
                      <a:lnTo>
                        <a:pt x="0" y="1184"/>
                      </a:lnTo>
                      <a:lnTo>
                        <a:pt x="0" y="1318"/>
                      </a:lnTo>
                      <a:lnTo>
                        <a:pt x="0" y="1452"/>
                      </a:lnTo>
                      <a:lnTo>
                        <a:pt x="19" y="1585"/>
                      </a:lnTo>
                      <a:lnTo>
                        <a:pt x="58" y="1700"/>
                      </a:lnTo>
                      <a:lnTo>
                        <a:pt x="115" y="1833"/>
                      </a:lnTo>
                      <a:lnTo>
                        <a:pt x="153" y="1948"/>
                      </a:lnTo>
                      <a:lnTo>
                        <a:pt x="229" y="2062"/>
                      </a:lnTo>
                      <a:lnTo>
                        <a:pt x="306" y="2158"/>
                      </a:lnTo>
                      <a:lnTo>
                        <a:pt x="382" y="2253"/>
                      </a:lnTo>
                      <a:lnTo>
                        <a:pt x="477" y="2330"/>
                      </a:lnTo>
                      <a:lnTo>
                        <a:pt x="573" y="2406"/>
                      </a:lnTo>
                      <a:lnTo>
                        <a:pt x="687" y="2482"/>
                      </a:lnTo>
                      <a:lnTo>
                        <a:pt x="802" y="2520"/>
                      </a:lnTo>
                      <a:lnTo>
                        <a:pt x="936" y="2578"/>
                      </a:lnTo>
                      <a:lnTo>
                        <a:pt x="1050" y="2616"/>
                      </a:lnTo>
                      <a:lnTo>
                        <a:pt x="1184" y="2635"/>
                      </a:lnTo>
                      <a:lnTo>
                        <a:pt x="1451" y="2635"/>
                      </a:lnTo>
                      <a:lnTo>
                        <a:pt x="1585" y="2616"/>
                      </a:lnTo>
                      <a:lnTo>
                        <a:pt x="1718" y="2578"/>
                      </a:lnTo>
                      <a:lnTo>
                        <a:pt x="1833" y="2520"/>
                      </a:lnTo>
                      <a:lnTo>
                        <a:pt x="1947" y="2482"/>
                      </a:lnTo>
                      <a:lnTo>
                        <a:pt x="2062" y="2406"/>
                      </a:lnTo>
                      <a:lnTo>
                        <a:pt x="2157" y="2330"/>
                      </a:lnTo>
                      <a:lnTo>
                        <a:pt x="2253" y="2253"/>
                      </a:lnTo>
                      <a:lnTo>
                        <a:pt x="2329" y="2158"/>
                      </a:lnTo>
                      <a:lnTo>
                        <a:pt x="2405" y="2062"/>
                      </a:lnTo>
                      <a:lnTo>
                        <a:pt x="2482" y="1948"/>
                      </a:lnTo>
                      <a:lnTo>
                        <a:pt x="2539" y="1833"/>
                      </a:lnTo>
                      <a:lnTo>
                        <a:pt x="2577" y="1700"/>
                      </a:lnTo>
                      <a:lnTo>
                        <a:pt x="2615" y="1585"/>
                      </a:lnTo>
                      <a:lnTo>
                        <a:pt x="2634" y="1452"/>
                      </a:lnTo>
                      <a:lnTo>
                        <a:pt x="2634" y="1318"/>
                      </a:lnTo>
                      <a:lnTo>
                        <a:pt x="2634" y="1184"/>
                      </a:lnTo>
                      <a:lnTo>
                        <a:pt x="2615" y="1051"/>
                      </a:lnTo>
                      <a:lnTo>
                        <a:pt x="2577" y="917"/>
                      </a:lnTo>
                      <a:lnTo>
                        <a:pt x="2539" y="803"/>
                      </a:lnTo>
                      <a:lnTo>
                        <a:pt x="2482" y="688"/>
                      </a:lnTo>
                      <a:lnTo>
                        <a:pt x="2405" y="573"/>
                      </a:lnTo>
                      <a:lnTo>
                        <a:pt x="2329" y="478"/>
                      </a:lnTo>
                      <a:lnTo>
                        <a:pt x="2253" y="383"/>
                      </a:lnTo>
                      <a:lnTo>
                        <a:pt x="2157" y="306"/>
                      </a:lnTo>
                      <a:lnTo>
                        <a:pt x="2062" y="230"/>
                      </a:lnTo>
                      <a:lnTo>
                        <a:pt x="1947" y="154"/>
                      </a:lnTo>
                      <a:lnTo>
                        <a:pt x="1833" y="96"/>
                      </a:lnTo>
                      <a:lnTo>
                        <a:pt x="1718" y="58"/>
                      </a:lnTo>
                      <a:lnTo>
                        <a:pt x="1585" y="20"/>
                      </a:lnTo>
                      <a:lnTo>
                        <a:pt x="14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1506;p38"/>
                <p:cNvSpPr/>
                <p:nvPr/>
              </p:nvSpPr>
              <p:spPr>
                <a:xfrm>
                  <a:off x="6160136" y="4507333"/>
                  <a:ext cx="48996" cy="4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956" extrusionOk="0">
                      <a:moveTo>
                        <a:pt x="382" y="1"/>
                      </a:moveTo>
                      <a:lnTo>
                        <a:pt x="286" y="39"/>
                      </a:lnTo>
                      <a:lnTo>
                        <a:pt x="210" y="77"/>
                      </a:lnTo>
                      <a:lnTo>
                        <a:pt x="134" y="134"/>
                      </a:lnTo>
                      <a:lnTo>
                        <a:pt x="76" y="211"/>
                      </a:lnTo>
                      <a:lnTo>
                        <a:pt x="38" y="287"/>
                      </a:lnTo>
                      <a:lnTo>
                        <a:pt x="0" y="382"/>
                      </a:lnTo>
                      <a:lnTo>
                        <a:pt x="0" y="478"/>
                      </a:lnTo>
                      <a:lnTo>
                        <a:pt x="0" y="573"/>
                      </a:lnTo>
                      <a:lnTo>
                        <a:pt x="38" y="669"/>
                      </a:lnTo>
                      <a:lnTo>
                        <a:pt x="76" y="745"/>
                      </a:lnTo>
                      <a:lnTo>
                        <a:pt x="134" y="821"/>
                      </a:lnTo>
                      <a:lnTo>
                        <a:pt x="210" y="879"/>
                      </a:lnTo>
                      <a:lnTo>
                        <a:pt x="286" y="917"/>
                      </a:lnTo>
                      <a:lnTo>
                        <a:pt x="382" y="955"/>
                      </a:lnTo>
                      <a:lnTo>
                        <a:pt x="573" y="955"/>
                      </a:lnTo>
                      <a:lnTo>
                        <a:pt x="668" y="917"/>
                      </a:lnTo>
                      <a:lnTo>
                        <a:pt x="745" y="879"/>
                      </a:lnTo>
                      <a:lnTo>
                        <a:pt x="821" y="821"/>
                      </a:lnTo>
                      <a:lnTo>
                        <a:pt x="878" y="745"/>
                      </a:lnTo>
                      <a:lnTo>
                        <a:pt x="916" y="669"/>
                      </a:lnTo>
                      <a:lnTo>
                        <a:pt x="955" y="573"/>
                      </a:lnTo>
                      <a:lnTo>
                        <a:pt x="955" y="478"/>
                      </a:lnTo>
                      <a:lnTo>
                        <a:pt x="955" y="382"/>
                      </a:lnTo>
                      <a:lnTo>
                        <a:pt x="916" y="287"/>
                      </a:lnTo>
                      <a:lnTo>
                        <a:pt x="878" y="211"/>
                      </a:lnTo>
                      <a:lnTo>
                        <a:pt x="821" y="134"/>
                      </a:lnTo>
                      <a:lnTo>
                        <a:pt x="745" y="77"/>
                      </a:lnTo>
                      <a:lnTo>
                        <a:pt x="668" y="3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" name="Google Shape;1507;p38"/>
              <p:cNvGrpSpPr/>
              <p:nvPr/>
            </p:nvGrpSpPr>
            <p:grpSpPr>
              <a:xfrm>
                <a:off x="6850420" y="1813810"/>
                <a:ext cx="1351513" cy="1279014"/>
                <a:chOff x="7955520" y="2543425"/>
                <a:chExt cx="1426098" cy="1349598"/>
              </a:xfrm>
            </p:grpSpPr>
            <p:sp>
              <p:nvSpPr>
                <p:cNvPr id="131" name="Google Shape;1508;p38"/>
                <p:cNvSpPr/>
                <p:nvPr/>
              </p:nvSpPr>
              <p:spPr>
                <a:xfrm>
                  <a:off x="8515432" y="3445179"/>
                  <a:ext cx="391734" cy="386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0" h="8286" extrusionOk="0">
                      <a:moveTo>
                        <a:pt x="1356" y="1"/>
                      </a:moveTo>
                      <a:lnTo>
                        <a:pt x="1" y="8285"/>
                      </a:lnTo>
                      <a:lnTo>
                        <a:pt x="7063" y="8285"/>
                      </a:lnTo>
                      <a:lnTo>
                        <a:pt x="839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509;p38"/>
                <p:cNvSpPr/>
                <p:nvPr/>
              </p:nvSpPr>
              <p:spPr>
                <a:xfrm>
                  <a:off x="8567059" y="3445179"/>
                  <a:ext cx="340109" cy="11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2483" extrusionOk="0">
                      <a:moveTo>
                        <a:pt x="249" y="1"/>
                      </a:moveTo>
                      <a:lnTo>
                        <a:pt x="1" y="1528"/>
                      </a:lnTo>
                      <a:lnTo>
                        <a:pt x="6892" y="2482"/>
                      </a:lnTo>
                      <a:lnTo>
                        <a:pt x="7292" y="1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510;p38"/>
                <p:cNvSpPr/>
                <p:nvPr/>
              </p:nvSpPr>
              <p:spPr>
                <a:xfrm>
                  <a:off x="7955520" y="2543425"/>
                  <a:ext cx="1426098" cy="951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80" h="20406" extrusionOk="0">
                      <a:moveTo>
                        <a:pt x="153" y="1"/>
                      </a:moveTo>
                      <a:lnTo>
                        <a:pt x="96" y="20"/>
                      </a:lnTo>
                      <a:lnTo>
                        <a:pt x="38" y="58"/>
                      </a:lnTo>
                      <a:lnTo>
                        <a:pt x="19" y="96"/>
                      </a:lnTo>
                      <a:lnTo>
                        <a:pt x="0" y="153"/>
                      </a:lnTo>
                      <a:lnTo>
                        <a:pt x="0" y="20253"/>
                      </a:lnTo>
                      <a:lnTo>
                        <a:pt x="19" y="20310"/>
                      </a:lnTo>
                      <a:lnTo>
                        <a:pt x="38" y="20368"/>
                      </a:lnTo>
                      <a:lnTo>
                        <a:pt x="96" y="20406"/>
                      </a:lnTo>
                      <a:lnTo>
                        <a:pt x="30484" y="20406"/>
                      </a:lnTo>
                      <a:lnTo>
                        <a:pt x="30541" y="20368"/>
                      </a:lnTo>
                      <a:lnTo>
                        <a:pt x="30560" y="20310"/>
                      </a:lnTo>
                      <a:lnTo>
                        <a:pt x="30579" y="20253"/>
                      </a:lnTo>
                      <a:lnTo>
                        <a:pt x="30579" y="153"/>
                      </a:lnTo>
                      <a:lnTo>
                        <a:pt x="30560" y="96"/>
                      </a:lnTo>
                      <a:lnTo>
                        <a:pt x="30541" y="58"/>
                      </a:lnTo>
                      <a:lnTo>
                        <a:pt x="30484" y="20"/>
                      </a:lnTo>
                      <a:lnTo>
                        <a:pt x="304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511;p38"/>
                <p:cNvSpPr/>
                <p:nvPr/>
              </p:nvSpPr>
              <p:spPr>
                <a:xfrm>
                  <a:off x="7987559" y="2576350"/>
                  <a:ext cx="1362022" cy="886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6" h="19013" extrusionOk="0">
                      <a:moveTo>
                        <a:pt x="0" y="1"/>
                      </a:moveTo>
                      <a:lnTo>
                        <a:pt x="0" y="19013"/>
                      </a:lnTo>
                      <a:lnTo>
                        <a:pt x="29205" y="19013"/>
                      </a:lnTo>
                      <a:lnTo>
                        <a:pt x="2920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512;p38"/>
                <p:cNvSpPr/>
                <p:nvPr/>
              </p:nvSpPr>
              <p:spPr>
                <a:xfrm>
                  <a:off x="8215423" y="3819946"/>
                  <a:ext cx="942773" cy="7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6" h="1567" extrusionOk="0">
                      <a:moveTo>
                        <a:pt x="192" y="1"/>
                      </a:moveTo>
                      <a:lnTo>
                        <a:pt x="116" y="20"/>
                      </a:lnTo>
                      <a:lnTo>
                        <a:pt x="58" y="58"/>
                      </a:lnTo>
                      <a:lnTo>
                        <a:pt x="20" y="115"/>
                      </a:lnTo>
                      <a:lnTo>
                        <a:pt x="1" y="192"/>
                      </a:lnTo>
                      <a:lnTo>
                        <a:pt x="1" y="1566"/>
                      </a:lnTo>
                      <a:lnTo>
                        <a:pt x="20215" y="1566"/>
                      </a:lnTo>
                      <a:lnTo>
                        <a:pt x="2021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513;p38"/>
                <p:cNvSpPr/>
                <p:nvPr/>
              </p:nvSpPr>
              <p:spPr>
                <a:xfrm>
                  <a:off x="8680104" y="3819946"/>
                  <a:ext cx="478102" cy="7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2" h="1567" extrusionOk="0">
                      <a:moveTo>
                        <a:pt x="192" y="1"/>
                      </a:moveTo>
                      <a:lnTo>
                        <a:pt x="115" y="20"/>
                      </a:lnTo>
                      <a:lnTo>
                        <a:pt x="58" y="58"/>
                      </a:lnTo>
                      <a:lnTo>
                        <a:pt x="20" y="115"/>
                      </a:lnTo>
                      <a:lnTo>
                        <a:pt x="1" y="192"/>
                      </a:lnTo>
                      <a:lnTo>
                        <a:pt x="1" y="1566"/>
                      </a:lnTo>
                      <a:lnTo>
                        <a:pt x="10251" y="1566"/>
                      </a:lnTo>
                      <a:lnTo>
                        <a:pt x="10251" y="1"/>
                      </a:lnTo>
                      <a:close/>
                    </a:path>
                  </a:pathLst>
                </a:custGeom>
                <a:solidFill>
                  <a:srgbClr val="0A0A0A">
                    <a:alpha val="5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514;p38"/>
                <p:cNvSpPr/>
                <p:nvPr/>
              </p:nvSpPr>
              <p:spPr>
                <a:xfrm>
                  <a:off x="8519023" y="3816402"/>
                  <a:ext cx="327611" cy="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39" extrusionOk="0">
                      <a:moveTo>
                        <a:pt x="0" y="1"/>
                      </a:moveTo>
                      <a:lnTo>
                        <a:pt x="0" y="39"/>
                      </a:lnTo>
                      <a:lnTo>
                        <a:pt x="7024" y="39"/>
                      </a:lnTo>
                      <a:lnTo>
                        <a:pt x="702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515;p38"/>
                <p:cNvSpPr/>
                <p:nvPr/>
              </p:nvSpPr>
              <p:spPr>
                <a:xfrm>
                  <a:off x="8463806" y="2969818"/>
                  <a:ext cx="706847" cy="428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7" h="9183" extrusionOk="0">
                      <a:moveTo>
                        <a:pt x="15042" y="58"/>
                      </a:moveTo>
                      <a:lnTo>
                        <a:pt x="15080" y="77"/>
                      </a:lnTo>
                      <a:lnTo>
                        <a:pt x="15099" y="115"/>
                      </a:lnTo>
                      <a:lnTo>
                        <a:pt x="15099" y="9068"/>
                      </a:lnTo>
                      <a:lnTo>
                        <a:pt x="15080" y="9106"/>
                      </a:lnTo>
                      <a:lnTo>
                        <a:pt x="15042" y="9125"/>
                      </a:lnTo>
                      <a:lnTo>
                        <a:pt x="115" y="9125"/>
                      </a:lnTo>
                      <a:lnTo>
                        <a:pt x="77" y="9106"/>
                      </a:lnTo>
                      <a:lnTo>
                        <a:pt x="58" y="9068"/>
                      </a:lnTo>
                      <a:lnTo>
                        <a:pt x="58" y="115"/>
                      </a:lnTo>
                      <a:lnTo>
                        <a:pt x="77" y="77"/>
                      </a:lnTo>
                      <a:lnTo>
                        <a:pt x="115" y="58"/>
                      </a:lnTo>
                      <a:close/>
                      <a:moveTo>
                        <a:pt x="77" y="1"/>
                      </a:moveTo>
                      <a:lnTo>
                        <a:pt x="39" y="39"/>
                      </a:lnTo>
                      <a:lnTo>
                        <a:pt x="1" y="77"/>
                      </a:lnTo>
                      <a:lnTo>
                        <a:pt x="1" y="115"/>
                      </a:lnTo>
                      <a:lnTo>
                        <a:pt x="1" y="9068"/>
                      </a:lnTo>
                      <a:lnTo>
                        <a:pt x="1" y="9106"/>
                      </a:lnTo>
                      <a:lnTo>
                        <a:pt x="39" y="9144"/>
                      </a:lnTo>
                      <a:lnTo>
                        <a:pt x="77" y="9163"/>
                      </a:lnTo>
                      <a:lnTo>
                        <a:pt x="115" y="9182"/>
                      </a:lnTo>
                      <a:lnTo>
                        <a:pt x="15042" y="9182"/>
                      </a:lnTo>
                      <a:lnTo>
                        <a:pt x="15080" y="9163"/>
                      </a:lnTo>
                      <a:lnTo>
                        <a:pt x="15118" y="9144"/>
                      </a:lnTo>
                      <a:lnTo>
                        <a:pt x="15137" y="9106"/>
                      </a:lnTo>
                      <a:lnTo>
                        <a:pt x="15156" y="9068"/>
                      </a:lnTo>
                      <a:lnTo>
                        <a:pt x="15156" y="115"/>
                      </a:lnTo>
                      <a:lnTo>
                        <a:pt x="15137" y="77"/>
                      </a:lnTo>
                      <a:lnTo>
                        <a:pt x="15118" y="39"/>
                      </a:lnTo>
                      <a:lnTo>
                        <a:pt x="150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516;p38"/>
                <p:cNvSpPr/>
                <p:nvPr/>
              </p:nvSpPr>
              <p:spPr>
                <a:xfrm>
                  <a:off x="8464692" y="3047281"/>
                  <a:ext cx="704188" cy="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0" h="58" extrusionOk="0">
                      <a:moveTo>
                        <a:pt x="1" y="0"/>
                      </a:moveTo>
                      <a:lnTo>
                        <a:pt x="1" y="58"/>
                      </a:lnTo>
                      <a:lnTo>
                        <a:pt x="15099" y="58"/>
                      </a:lnTo>
                      <a:lnTo>
                        <a:pt x="150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517;p38"/>
                <p:cNvSpPr/>
                <p:nvPr/>
              </p:nvSpPr>
              <p:spPr>
                <a:xfrm>
                  <a:off x="9110974" y="2997427"/>
                  <a:ext cx="24996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35" extrusionOk="0">
                      <a:moveTo>
                        <a:pt x="268" y="58"/>
                      </a:moveTo>
                      <a:lnTo>
                        <a:pt x="344" y="77"/>
                      </a:lnTo>
                      <a:lnTo>
                        <a:pt x="420" y="115"/>
                      </a:lnTo>
                      <a:lnTo>
                        <a:pt x="459" y="191"/>
                      </a:lnTo>
                      <a:lnTo>
                        <a:pt x="478" y="268"/>
                      </a:lnTo>
                      <a:lnTo>
                        <a:pt x="459" y="363"/>
                      </a:lnTo>
                      <a:lnTo>
                        <a:pt x="420" y="420"/>
                      </a:lnTo>
                      <a:lnTo>
                        <a:pt x="344" y="478"/>
                      </a:lnTo>
                      <a:lnTo>
                        <a:pt x="191" y="478"/>
                      </a:lnTo>
                      <a:lnTo>
                        <a:pt x="115" y="420"/>
                      </a:lnTo>
                      <a:lnTo>
                        <a:pt x="77" y="363"/>
                      </a:lnTo>
                      <a:lnTo>
                        <a:pt x="58" y="268"/>
                      </a:lnTo>
                      <a:lnTo>
                        <a:pt x="77" y="191"/>
                      </a:lnTo>
                      <a:lnTo>
                        <a:pt x="115" y="115"/>
                      </a:lnTo>
                      <a:lnTo>
                        <a:pt x="191" y="77"/>
                      </a:lnTo>
                      <a:lnTo>
                        <a:pt x="268" y="58"/>
                      </a:lnTo>
                      <a:close/>
                      <a:moveTo>
                        <a:pt x="268" y="0"/>
                      </a:moveTo>
                      <a:lnTo>
                        <a:pt x="172" y="20"/>
                      </a:lnTo>
                      <a:lnTo>
                        <a:pt x="77" y="77"/>
                      </a:lnTo>
                      <a:lnTo>
                        <a:pt x="20" y="172"/>
                      </a:lnTo>
                      <a:lnTo>
                        <a:pt x="1" y="268"/>
                      </a:lnTo>
                      <a:lnTo>
                        <a:pt x="20" y="382"/>
                      </a:lnTo>
                      <a:lnTo>
                        <a:pt x="77" y="459"/>
                      </a:lnTo>
                      <a:lnTo>
                        <a:pt x="172" y="516"/>
                      </a:lnTo>
                      <a:lnTo>
                        <a:pt x="268" y="535"/>
                      </a:lnTo>
                      <a:lnTo>
                        <a:pt x="382" y="516"/>
                      </a:lnTo>
                      <a:lnTo>
                        <a:pt x="459" y="459"/>
                      </a:lnTo>
                      <a:lnTo>
                        <a:pt x="516" y="382"/>
                      </a:lnTo>
                      <a:lnTo>
                        <a:pt x="535" y="268"/>
                      </a:lnTo>
                      <a:lnTo>
                        <a:pt x="516" y="172"/>
                      </a:lnTo>
                      <a:lnTo>
                        <a:pt x="459" y="77"/>
                      </a:lnTo>
                      <a:lnTo>
                        <a:pt x="382" y="2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518;p38"/>
                <p:cNvSpPr/>
                <p:nvPr/>
              </p:nvSpPr>
              <p:spPr>
                <a:xfrm>
                  <a:off x="9064665" y="2997427"/>
                  <a:ext cx="24996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35" extrusionOk="0">
                      <a:moveTo>
                        <a:pt x="268" y="58"/>
                      </a:moveTo>
                      <a:lnTo>
                        <a:pt x="345" y="77"/>
                      </a:lnTo>
                      <a:lnTo>
                        <a:pt x="421" y="115"/>
                      </a:lnTo>
                      <a:lnTo>
                        <a:pt x="459" y="191"/>
                      </a:lnTo>
                      <a:lnTo>
                        <a:pt x="478" y="268"/>
                      </a:lnTo>
                      <a:lnTo>
                        <a:pt x="459" y="363"/>
                      </a:lnTo>
                      <a:lnTo>
                        <a:pt x="421" y="420"/>
                      </a:lnTo>
                      <a:lnTo>
                        <a:pt x="345" y="478"/>
                      </a:lnTo>
                      <a:lnTo>
                        <a:pt x="192" y="478"/>
                      </a:lnTo>
                      <a:lnTo>
                        <a:pt x="116" y="420"/>
                      </a:lnTo>
                      <a:lnTo>
                        <a:pt x="77" y="363"/>
                      </a:lnTo>
                      <a:lnTo>
                        <a:pt x="58" y="268"/>
                      </a:lnTo>
                      <a:lnTo>
                        <a:pt x="77" y="191"/>
                      </a:lnTo>
                      <a:lnTo>
                        <a:pt x="116" y="115"/>
                      </a:lnTo>
                      <a:lnTo>
                        <a:pt x="192" y="77"/>
                      </a:lnTo>
                      <a:lnTo>
                        <a:pt x="268" y="58"/>
                      </a:lnTo>
                      <a:close/>
                      <a:moveTo>
                        <a:pt x="268" y="0"/>
                      </a:moveTo>
                      <a:lnTo>
                        <a:pt x="173" y="20"/>
                      </a:lnTo>
                      <a:lnTo>
                        <a:pt x="77" y="77"/>
                      </a:lnTo>
                      <a:lnTo>
                        <a:pt x="20" y="172"/>
                      </a:lnTo>
                      <a:lnTo>
                        <a:pt x="1" y="268"/>
                      </a:lnTo>
                      <a:lnTo>
                        <a:pt x="20" y="382"/>
                      </a:lnTo>
                      <a:lnTo>
                        <a:pt x="77" y="459"/>
                      </a:lnTo>
                      <a:lnTo>
                        <a:pt x="173" y="516"/>
                      </a:lnTo>
                      <a:lnTo>
                        <a:pt x="268" y="535"/>
                      </a:lnTo>
                      <a:lnTo>
                        <a:pt x="383" y="516"/>
                      </a:lnTo>
                      <a:lnTo>
                        <a:pt x="459" y="459"/>
                      </a:lnTo>
                      <a:lnTo>
                        <a:pt x="516" y="382"/>
                      </a:lnTo>
                      <a:lnTo>
                        <a:pt x="535" y="268"/>
                      </a:lnTo>
                      <a:lnTo>
                        <a:pt x="516" y="172"/>
                      </a:lnTo>
                      <a:lnTo>
                        <a:pt x="459" y="77"/>
                      </a:lnTo>
                      <a:lnTo>
                        <a:pt x="383" y="2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519;p38"/>
                <p:cNvSpPr/>
                <p:nvPr/>
              </p:nvSpPr>
              <p:spPr>
                <a:xfrm>
                  <a:off x="9018402" y="2997427"/>
                  <a:ext cx="24950" cy="2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535" extrusionOk="0">
                      <a:moveTo>
                        <a:pt x="268" y="58"/>
                      </a:moveTo>
                      <a:lnTo>
                        <a:pt x="344" y="77"/>
                      </a:lnTo>
                      <a:lnTo>
                        <a:pt x="420" y="115"/>
                      </a:lnTo>
                      <a:lnTo>
                        <a:pt x="459" y="191"/>
                      </a:lnTo>
                      <a:lnTo>
                        <a:pt x="478" y="268"/>
                      </a:lnTo>
                      <a:lnTo>
                        <a:pt x="459" y="363"/>
                      </a:lnTo>
                      <a:lnTo>
                        <a:pt x="420" y="420"/>
                      </a:lnTo>
                      <a:lnTo>
                        <a:pt x="344" y="478"/>
                      </a:lnTo>
                      <a:lnTo>
                        <a:pt x="191" y="478"/>
                      </a:lnTo>
                      <a:lnTo>
                        <a:pt x="115" y="420"/>
                      </a:lnTo>
                      <a:lnTo>
                        <a:pt x="77" y="363"/>
                      </a:lnTo>
                      <a:lnTo>
                        <a:pt x="58" y="268"/>
                      </a:lnTo>
                      <a:lnTo>
                        <a:pt x="77" y="191"/>
                      </a:lnTo>
                      <a:lnTo>
                        <a:pt x="115" y="115"/>
                      </a:lnTo>
                      <a:lnTo>
                        <a:pt x="191" y="77"/>
                      </a:lnTo>
                      <a:lnTo>
                        <a:pt x="268" y="58"/>
                      </a:lnTo>
                      <a:close/>
                      <a:moveTo>
                        <a:pt x="268" y="0"/>
                      </a:moveTo>
                      <a:lnTo>
                        <a:pt x="172" y="20"/>
                      </a:lnTo>
                      <a:lnTo>
                        <a:pt x="77" y="77"/>
                      </a:lnTo>
                      <a:lnTo>
                        <a:pt x="19" y="172"/>
                      </a:lnTo>
                      <a:lnTo>
                        <a:pt x="0" y="268"/>
                      </a:lnTo>
                      <a:lnTo>
                        <a:pt x="19" y="382"/>
                      </a:lnTo>
                      <a:lnTo>
                        <a:pt x="77" y="459"/>
                      </a:lnTo>
                      <a:lnTo>
                        <a:pt x="172" y="516"/>
                      </a:lnTo>
                      <a:lnTo>
                        <a:pt x="268" y="535"/>
                      </a:lnTo>
                      <a:lnTo>
                        <a:pt x="382" y="516"/>
                      </a:lnTo>
                      <a:lnTo>
                        <a:pt x="459" y="459"/>
                      </a:lnTo>
                      <a:lnTo>
                        <a:pt x="516" y="382"/>
                      </a:lnTo>
                      <a:lnTo>
                        <a:pt x="535" y="268"/>
                      </a:lnTo>
                      <a:lnTo>
                        <a:pt x="516" y="172"/>
                      </a:lnTo>
                      <a:lnTo>
                        <a:pt x="459" y="77"/>
                      </a:lnTo>
                      <a:lnTo>
                        <a:pt x="382" y="20"/>
                      </a:lnTo>
                      <a:lnTo>
                        <a:pt x="2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520;p38"/>
                <p:cNvSpPr/>
                <p:nvPr/>
              </p:nvSpPr>
              <p:spPr>
                <a:xfrm>
                  <a:off x="8121078" y="2614638"/>
                  <a:ext cx="1109213" cy="392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85" h="8419" extrusionOk="0">
                      <a:moveTo>
                        <a:pt x="1585" y="1"/>
                      </a:moveTo>
                      <a:lnTo>
                        <a:pt x="1394" y="39"/>
                      </a:lnTo>
                      <a:lnTo>
                        <a:pt x="1241" y="77"/>
                      </a:lnTo>
                      <a:lnTo>
                        <a:pt x="1070" y="134"/>
                      </a:lnTo>
                      <a:lnTo>
                        <a:pt x="917" y="211"/>
                      </a:lnTo>
                      <a:lnTo>
                        <a:pt x="783" y="287"/>
                      </a:lnTo>
                      <a:lnTo>
                        <a:pt x="631" y="401"/>
                      </a:lnTo>
                      <a:lnTo>
                        <a:pt x="516" y="516"/>
                      </a:lnTo>
                      <a:lnTo>
                        <a:pt x="402" y="630"/>
                      </a:lnTo>
                      <a:lnTo>
                        <a:pt x="306" y="764"/>
                      </a:lnTo>
                      <a:lnTo>
                        <a:pt x="211" y="917"/>
                      </a:lnTo>
                      <a:lnTo>
                        <a:pt x="134" y="1070"/>
                      </a:lnTo>
                      <a:lnTo>
                        <a:pt x="77" y="1222"/>
                      </a:lnTo>
                      <a:lnTo>
                        <a:pt x="39" y="1394"/>
                      </a:lnTo>
                      <a:lnTo>
                        <a:pt x="20" y="1566"/>
                      </a:lnTo>
                      <a:lnTo>
                        <a:pt x="1" y="1757"/>
                      </a:lnTo>
                      <a:lnTo>
                        <a:pt x="1" y="8418"/>
                      </a:lnTo>
                      <a:lnTo>
                        <a:pt x="2139" y="6510"/>
                      </a:lnTo>
                      <a:lnTo>
                        <a:pt x="22219" y="6510"/>
                      </a:lnTo>
                      <a:lnTo>
                        <a:pt x="22391" y="6471"/>
                      </a:lnTo>
                      <a:lnTo>
                        <a:pt x="22563" y="6433"/>
                      </a:lnTo>
                      <a:lnTo>
                        <a:pt x="22715" y="6376"/>
                      </a:lnTo>
                      <a:lnTo>
                        <a:pt x="22868" y="6300"/>
                      </a:lnTo>
                      <a:lnTo>
                        <a:pt x="23021" y="6204"/>
                      </a:lnTo>
                      <a:lnTo>
                        <a:pt x="23154" y="6109"/>
                      </a:lnTo>
                      <a:lnTo>
                        <a:pt x="23288" y="5994"/>
                      </a:lnTo>
                      <a:lnTo>
                        <a:pt x="23384" y="5880"/>
                      </a:lnTo>
                      <a:lnTo>
                        <a:pt x="23498" y="5746"/>
                      </a:lnTo>
                      <a:lnTo>
                        <a:pt x="23574" y="5593"/>
                      </a:lnTo>
                      <a:lnTo>
                        <a:pt x="23651" y="5441"/>
                      </a:lnTo>
                      <a:lnTo>
                        <a:pt x="23708" y="5288"/>
                      </a:lnTo>
                      <a:lnTo>
                        <a:pt x="23765" y="5116"/>
                      </a:lnTo>
                      <a:lnTo>
                        <a:pt x="23784" y="4944"/>
                      </a:lnTo>
                      <a:lnTo>
                        <a:pt x="23784" y="4754"/>
                      </a:lnTo>
                      <a:lnTo>
                        <a:pt x="23784" y="1757"/>
                      </a:lnTo>
                      <a:lnTo>
                        <a:pt x="23784" y="1566"/>
                      </a:lnTo>
                      <a:lnTo>
                        <a:pt x="23765" y="1394"/>
                      </a:lnTo>
                      <a:lnTo>
                        <a:pt x="23708" y="1222"/>
                      </a:lnTo>
                      <a:lnTo>
                        <a:pt x="23651" y="1070"/>
                      </a:lnTo>
                      <a:lnTo>
                        <a:pt x="23574" y="917"/>
                      </a:lnTo>
                      <a:lnTo>
                        <a:pt x="23498" y="764"/>
                      </a:lnTo>
                      <a:lnTo>
                        <a:pt x="23384" y="630"/>
                      </a:lnTo>
                      <a:lnTo>
                        <a:pt x="23288" y="516"/>
                      </a:lnTo>
                      <a:lnTo>
                        <a:pt x="23154" y="401"/>
                      </a:lnTo>
                      <a:lnTo>
                        <a:pt x="23021" y="287"/>
                      </a:lnTo>
                      <a:lnTo>
                        <a:pt x="22868" y="211"/>
                      </a:lnTo>
                      <a:lnTo>
                        <a:pt x="22715" y="134"/>
                      </a:lnTo>
                      <a:lnTo>
                        <a:pt x="22563" y="77"/>
                      </a:lnTo>
                      <a:lnTo>
                        <a:pt x="22391" y="39"/>
                      </a:lnTo>
                      <a:lnTo>
                        <a:pt x="222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521;p38"/>
                <p:cNvSpPr/>
                <p:nvPr/>
              </p:nvSpPr>
              <p:spPr>
                <a:xfrm>
                  <a:off x="8235943" y="2697417"/>
                  <a:ext cx="893760" cy="3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5" h="78" extrusionOk="0">
                      <a:moveTo>
                        <a:pt x="19" y="1"/>
                      </a:moveTo>
                      <a:lnTo>
                        <a:pt x="0" y="39"/>
                      </a:lnTo>
                      <a:lnTo>
                        <a:pt x="19" y="58"/>
                      </a:lnTo>
                      <a:lnTo>
                        <a:pt x="38" y="77"/>
                      </a:lnTo>
                      <a:lnTo>
                        <a:pt x="19126" y="77"/>
                      </a:lnTo>
                      <a:lnTo>
                        <a:pt x="19164" y="58"/>
                      </a:lnTo>
                      <a:lnTo>
                        <a:pt x="19164" y="39"/>
                      </a:lnTo>
                      <a:lnTo>
                        <a:pt x="19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522;p38"/>
                <p:cNvSpPr/>
                <p:nvPr/>
              </p:nvSpPr>
              <p:spPr>
                <a:xfrm>
                  <a:off x="8235943" y="2768630"/>
                  <a:ext cx="893760" cy="3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5" h="78" extrusionOk="0">
                      <a:moveTo>
                        <a:pt x="38" y="1"/>
                      </a:moveTo>
                      <a:lnTo>
                        <a:pt x="19" y="20"/>
                      </a:lnTo>
                      <a:lnTo>
                        <a:pt x="0" y="39"/>
                      </a:lnTo>
                      <a:lnTo>
                        <a:pt x="19" y="58"/>
                      </a:lnTo>
                      <a:lnTo>
                        <a:pt x="38" y="77"/>
                      </a:lnTo>
                      <a:lnTo>
                        <a:pt x="19126" y="77"/>
                      </a:lnTo>
                      <a:lnTo>
                        <a:pt x="19164" y="58"/>
                      </a:lnTo>
                      <a:lnTo>
                        <a:pt x="19164" y="39"/>
                      </a:lnTo>
                      <a:lnTo>
                        <a:pt x="19164" y="20"/>
                      </a:lnTo>
                      <a:lnTo>
                        <a:pt x="19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523;p38"/>
                <p:cNvSpPr/>
                <p:nvPr/>
              </p:nvSpPr>
              <p:spPr>
                <a:xfrm>
                  <a:off x="8235943" y="2839844"/>
                  <a:ext cx="547495" cy="3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78" extrusionOk="0">
                      <a:moveTo>
                        <a:pt x="38" y="1"/>
                      </a:moveTo>
                      <a:lnTo>
                        <a:pt x="19" y="20"/>
                      </a:lnTo>
                      <a:lnTo>
                        <a:pt x="0" y="39"/>
                      </a:lnTo>
                      <a:lnTo>
                        <a:pt x="19" y="77"/>
                      </a:lnTo>
                      <a:lnTo>
                        <a:pt x="11739" y="77"/>
                      </a:lnTo>
                      <a:lnTo>
                        <a:pt x="11739" y="39"/>
                      </a:lnTo>
                      <a:lnTo>
                        <a:pt x="11739" y="20"/>
                      </a:lnTo>
                      <a:lnTo>
                        <a:pt x="117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Rectangle 2"/>
          <p:cNvSpPr/>
          <p:nvPr/>
        </p:nvSpPr>
        <p:spPr>
          <a:xfrm>
            <a:off x="4839893" y="3901700"/>
            <a:ext cx="4094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D0D0D"/>
                </a:solidFill>
                <a:latin typeface="Söhne"/>
              </a:rPr>
              <a:t>Identifying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,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Correcting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, and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Removing Inaccurate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,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Incomplete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, or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Irrelevant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8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Content Placeholder 4">
            <a:extLst>
              <a:ext uri="{FF2B5EF4-FFF2-40B4-BE49-F238E27FC236}">
                <a16:creationId xmlns:a16="http://schemas.microsoft.com/office/drawing/2014/main" id="{4F277D2D-E435-4ACA-94CB-8D17443B7E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696232"/>
              </p:ext>
            </p:extLst>
          </p:nvPr>
        </p:nvGraphicFramePr>
        <p:xfrm>
          <a:off x="126066" y="384611"/>
          <a:ext cx="8801102" cy="3882584"/>
        </p:xfrm>
        <a:graphic>
          <a:graphicData uri="http://schemas.openxmlformats.org/drawingml/2006/table">
            <a:tbl>
              <a:tblPr/>
              <a:tblGrid>
                <a:gridCol w="1510150">
                  <a:extLst>
                    <a:ext uri="{9D8B030D-6E8A-4147-A177-3AD203B41FA5}">
                      <a16:colId xmlns:a16="http://schemas.microsoft.com/office/drawing/2014/main" val="2865168176"/>
                    </a:ext>
                  </a:extLst>
                </a:gridCol>
                <a:gridCol w="1185387">
                  <a:extLst>
                    <a:ext uri="{9D8B030D-6E8A-4147-A177-3AD203B41FA5}">
                      <a16:colId xmlns:a16="http://schemas.microsoft.com/office/drawing/2014/main" val="2954032251"/>
                    </a:ext>
                  </a:extLst>
                </a:gridCol>
                <a:gridCol w="1428961">
                  <a:extLst>
                    <a:ext uri="{9D8B030D-6E8A-4147-A177-3AD203B41FA5}">
                      <a16:colId xmlns:a16="http://schemas.microsoft.com/office/drawing/2014/main" val="4268642099"/>
                    </a:ext>
                  </a:extLst>
                </a:gridCol>
                <a:gridCol w="779434">
                  <a:extLst>
                    <a:ext uri="{9D8B030D-6E8A-4147-A177-3AD203B41FA5}">
                      <a16:colId xmlns:a16="http://schemas.microsoft.com/office/drawing/2014/main" val="1244040329"/>
                    </a:ext>
                  </a:extLst>
                </a:gridCol>
                <a:gridCol w="779434">
                  <a:extLst>
                    <a:ext uri="{9D8B030D-6E8A-4147-A177-3AD203B41FA5}">
                      <a16:colId xmlns:a16="http://schemas.microsoft.com/office/drawing/2014/main" val="1844832928"/>
                    </a:ext>
                  </a:extLst>
                </a:gridCol>
                <a:gridCol w="779434">
                  <a:extLst>
                    <a:ext uri="{9D8B030D-6E8A-4147-A177-3AD203B41FA5}">
                      <a16:colId xmlns:a16="http://schemas.microsoft.com/office/drawing/2014/main" val="1102323041"/>
                    </a:ext>
                  </a:extLst>
                </a:gridCol>
                <a:gridCol w="779434">
                  <a:extLst>
                    <a:ext uri="{9D8B030D-6E8A-4147-A177-3AD203B41FA5}">
                      <a16:colId xmlns:a16="http://schemas.microsoft.com/office/drawing/2014/main" val="2588075431"/>
                    </a:ext>
                  </a:extLst>
                </a:gridCol>
                <a:gridCol w="779434">
                  <a:extLst>
                    <a:ext uri="{9D8B030D-6E8A-4147-A177-3AD203B41FA5}">
                      <a16:colId xmlns:a16="http://schemas.microsoft.com/office/drawing/2014/main" val="2209668621"/>
                    </a:ext>
                  </a:extLst>
                </a:gridCol>
                <a:gridCol w="779434">
                  <a:extLst>
                    <a:ext uri="{9D8B030D-6E8A-4147-A177-3AD203B41FA5}">
                      <a16:colId xmlns:a16="http://schemas.microsoft.com/office/drawing/2014/main" val="956285351"/>
                    </a:ext>
                  </a:extLst>
                </a:gridCol>
              </a:tblGrid>
              <a:tr h="194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area_type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availability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society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total_sqft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bath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balcony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049614"/>
                  </a:ext>
                </a:extLst>
              </a:tr>
              <a:tr h="2525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built-up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19-Dec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City Phase II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BHK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Coomee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39.07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866397"/>
                  </a:ext>
                </a:extLst>
              </a:tr>
              <a:tr h="194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Plot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To Move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Chikka Tirupathi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Bedroom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Theanmp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2600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$ 120.00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701395"/>
                  </a:ext>
                </a:extLst>
              </a:tr>
              <a:tr h="194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Built-up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To Move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Uttarahalli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BHK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1440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62.00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49264"/>
                  </a:ext>
                </a:extLst>
              </a:tr>
              <a:tr h="194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built-up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To Move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Lingadheeranahalli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BHK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Soiewre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1521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95.00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220647"/>
                  </a:ext>
                </a:extLst>
              </a:tr>
              <a:tr h="194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built-up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To Move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Kothanur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BHK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51.00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05601"/>
                  </a:ext>
                </a:extLst>
              </a:tr>
              <a:tr h="194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built-up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To Move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Whitefield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BHK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DuenaTa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1170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38.00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821913"/>
                  </a:ext>
                </a:extLst>
              </a:tr>
              <a:tr h="194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built-up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18-May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Airport Road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BHK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Jaades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2732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$ 204.00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727001"/>
                  </a:ext>
                </a:extLst>
              </a:tr>
              <a:tr h="194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built-up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To Move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Rajaji Nagar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BHK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Brway G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3300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$ 600.00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67163"/>
                  </a:ext>
                </a:extLst>
              </a:tr>
              <a:tr h="194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built-up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To Move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Marathahalli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BHK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1310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63.25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685116"/>
                  </a:ext>
                </a:extLst>
              </a:tr>
              <a:tr h="194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Plot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To Move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Sarjapur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Bedroom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Skityer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2250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148-150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70334"/>
                  </a:ext>
                </a:extLst>
              </a:tr>
              <a:tr h="194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built-up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To Move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Mysore Road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BHK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PrntaEn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73.50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025150"/>
                  </a:ext>
                </a:extLst>
              </a:tr>
              <a:tr h="194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built-up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To Move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Bisuvanahalli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BHK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Prityel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48.00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936400"/>
                  </a:ext>
                </a:extLst>
              </a:tr>
              <a:tr h="2525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built-up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To Move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 Rajeshwari Nagar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BHK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GrrvaGr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1540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60.00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479323"/>
                  </a:ext>
                </a:extLst>
              </a:tr>
              <a:tr h="384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built-up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To Move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Ramakrishnappa Layout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BHK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PeBayle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2770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$ 290.00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362588"/>
                  </a:ext>
                </a:extLst>
              </a:tr>
              <a:tr h="194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built-up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To Move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Manayata Tech Park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BHK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48.00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648914"/>
                  </a:ext>
                </a:extLst>
              </a:tr>
              <a:tr h="1946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Built-up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To Move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Kengeri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BHK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15.00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441136"/>
                  </a:ext>
                </a:extLst>
              </a:tr>
              <a:tr h="268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 built-up  Area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19-Dec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Binny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Pete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BHK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 2rk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1755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$ 122.00 </a:t>
                      </a:r>
                    </a:p>
                  </a:txBody>
                  <a:tcPr marL="4337" marR="4337" marT="4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923212"/>
                  </a:ext>
                </a:extLst>
              </a:tr>
            </a:tbl>
          </a:graphicData>
        </a:graphic>
      </p:graphicFrame>
      <p:sp>
        <p:nvSpPr>
          <p:cNvPr id="113" name="Google Shape;340;p29"/>
          <p:cNvSpPr txBox="1">
            <a:spLocks/>
          </p:cNvSpPr>
          <p:nvPr/>
        </p:nvSpPr>
        <p:spPr>
          <a:xfrm>
            <a:off x="-117102" y="4276160"/>
            <a:ext cx="9144000" cy="78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438150" indent="-285750" algn="ctr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6"/>
                </a:solidFill>
                <a:latin typeface="Söhne"/>
              </a:rPr>
              <a:t>The dataset contains </a:t>
            </a:r>
            <a:r>
              <a:rPr lang="en-US" altLang="en-US" sz="1400" dirty="0" smtClean="0">
                <a:solidFill>
                  <a:schemeClr val="accent6"/>
                </a:solidFill>
                <a:latin typeface="Söhne"/>
              </a:rPr>
              <a:t>13320 Rows and 09 Columns and property </a:t>
            </a:r>
            <a:r>
              <a:rPr lang="en-US" altLang="en-US" sz="1400" dirty="0">
                <a:solidFill>
                  <a:schemeClr val="accent6"/>
                </a:solidFill>
                <a:latin typeface="Söhne"/>
              </a:rPr>
              <a:t>details such as area type, availability, location, size, society, total square footage, number of </a:t>
            </a:r>
            <a:r>
              <a:rPr lang="en-US" altLang="en-US" sz="1400" dirty="0" smtClean="0">
                <a:solidFill>
                  <a:schemeClr val="accent6"/>
                </a:solidFill>
                <a:latin typeface="Söhne"/>
              </a:rPr>
              <a:t>bathrooms, balconies</a:t>
            </a:r>
            <a:r>
              <a:rPr lang="en-US" altLang="en-US" sz="1400" dirty="0">
                <a:solidFill>
                  <a:schemeClr val="accent6"/>
                </a:solidFill>
                <a:latin typeface="Söhne"/>
              </a:rPr>
              <a:t>, and price.</a:t>
            </a:r>
          </a:p>
          <a:p>
            <a:pPr marL="152400" indent="0" algn="l"/>
            <a:endParaRPr lang="en-IN" sz="1400" dirty="0"/>
          </a:p>
        </p:txBody>
      </p:sp>
      <p:sp>
        <p:nvSpPr>
          <p:cNvPr id="114" name="Google Shape;438;p30"/>
          <p:cNvSpPr txBox="1">
            <a:spLocks noGrp="1"/>
          </p:cNvSpPr>
          <p:nvPr>
            <p:ph type="title"/>
          </p:nvPr>
        </p:nvSpPr>
        <p:spPr>
          <a:xfrm>
            <a:off x="287722" y="-116541"/>
            <a:ext cx="8334353" cy="557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DATASET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054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>
            <a:spLocks noGrp="1"/>
          </p:cNvSpPr>
          <p:nvPr>
            <p:ph type="title"/>
          </p:nvPr>
        </p:nvSpPr>
        <p:spPr>
          <a:xfrm>
            <a:off x="2600326" y="342900"/>
            <a:ext cx="3838574" cy="6975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DATA CLEANING</a:t>
            </a:r>
            <a:endParaRPr lang="en-IN" sz="3200" dirty="0"/>
          </a:p>
        </p:txBody>
      </p:sp>
      <p:sp>
        <p:nvSpPr>
          <p:cNvPr id="114" name="Google Shape;340;p29"/>
          <p:cNvSpPr txBox="1">
            <a:spLocks/>
          </p:cNvSpPr>
          <p:nvPr/>
        </p:nvSpPr>
        <p:spPr>
          <a:xfrm>
            <a:off x="0" y="2471285"/>
            <a:ext cx="9144000" cy="78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'society' column, which contained a high percentage (41%) of null values, was dropped since location information was still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Null values in the 'size' column (16 values) were dropped as it was deemed safe due to a relatively small number.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Values in the 'size' column were standardized to represent all types as 'BHK'.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Null values in the 'location', 'bath', and 'balcony' columns were handled by imputing them with appropriate values (mode for 'location' and median based on '</a:t>
            </a:r>
            <a:r>
              <a:rPr lang="en-US" dirty="0" err="1"/>
              <a:t>area_type</a:t>
            </a:r>
            <a:r>
              <a:rPr lang="en-US" dirty="0"/>
              <a:t>' for 'bath' and 'balcony').</a:t>
            </a:r>
          </a:p>
        </p:txBody>
      </p:sp>
      <p:sp>
        <p:nvSpPr>
          <p:cNvPr id="115" name="Title 8"/>
          <p:cNvSpPr>
            <a:spLocks noGrp="1"/>
          </p:cNvSpPr>
          <p:nvPr>
            <p:ph type="title"/>
          </p:nvPr>
        </p:nvSpPr>
        <p:spPr>
          <a:xfrm>
            <a:off x="159725" y="2215780"/>
            <a:ext cx="3283200" cy="365700"/>
          </a:xfrm>
        </p:spPr>
        <p:txBody>
          <a:bodyPr/>
          <a:lstStyle/>
          <a:p>
            <a:r>
              <a:rPr lang="en-IN" sz="1800" dirty="0"/>
              <a:t>Handling Null Values</a:t>
            </a:r>
          </a:p>
        </p:txBody>
      </p:sp>
      <p:sp>
        <p:nvSpPr>
          <p:cNvPr id="119" name="Google Shape;340;p29"/>
          <p:cNvSpPr txBox="1">
            <a:spLocks/>
          </p:cNvSpPr>
          <p:nvPr/>
        </p:nvSpPr>
        <p:spPr>
          <a:xfrm>
            <a:off x="0" y="1334340"/>
            <a:ext cx="9144000" cy="78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Initially, whitespace was removed from column names and from string values within each column to ensure consistency and cleanliness in the dataset.</a:t>
            </a:r>
            <a:endParaRPr lang="en-IN" dirty="0"/>
          </a:p>
        </p:txBody>
      </p:sp>
      <p:sp>
        <p:nvSpPr>
          <p:cNvPr id="120" name="Title 8"/>
          <p:cNvSpPr>
            <a:spLocks noGrp="1"/>
          </p:cNvSpPr>
          <p:nvPr>
            <p:ph type="title"/>
          </p:nvPr>
        </p:nvSpPr>
        <p:spPr>
          <a:xfrm>
            <a:off x="159725" y="1078835"/>
            <a:ext cx="3283200" cy="365700"/>
          </a:xfrm>
        </p:spPr>
        <p:txBody>
          <a:bodyPr/>
          <a:lstStyle/>
          <a:p>
            <a:r>
              <a:rPr lang="en-IN" sz="1800" dirty="0"/>
              <a:t>Whitespace Removal</a:t>
            </a:r>
          </a:p>
        </p:txBody>
      </p:sp>
    </p:spTree>
    <p:extLst>
      <p:ext uri="{BB962C8B-B14F-4D97-AF65-F5344CB8AC3E}">
        <p14:creationId xmlns:p14="http://schemas.microsoft.com/office/powerpoint/2010/main" val="37813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>
            <a:spLocks noGrp="1"/>
          </p:cNvSpPr>
          <p:nvPr>
            <p:ph type="title"/>
          </p:nvPr>
        </p:nvSpPr>
        <p:spPr>
          <a:xfrm>
            <a:off x="2600326" y="342900"/>
            <a:ext cx="3838574" cy="6975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 smtClean="0"/>
              <a:t>DATA CLEANING</a:t>
            </a:r>
            <a:endParaRPr lang="en-IN" sz="3200" dirty="0"/>
          </a:p>
        </p:txBody>
      </p:sp>
      <p:sp>
        <p:nvSpPr>
          <p:cNvPr id="114" name="Google Shape;340;p29"/>
          <p:cNvSpPr txBox="1">
            <a:spLocks/>
          </p:cNvSpPr>
          <p:nvPr/>
        </p:nvSpPr>
        <p:spPr>
          <a:xfrm>
            <a:off x="0" y="2690360"/>
            <a:ext cx="9144000" cy="78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'availability' column was transformed to represent binary values: 0 for 'Will Be Available' and 1 for 'Ready To Move'.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'price' column underwent cleaning to remove special characters and convert to float data 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'</a:t>
            </a:r>
            <a:r>
              <a:rPr lang="en-US" dirty="0" err="1"/>
              <a:t>total_sqft</a:t>
            </a:r>
            <a:r>
              <a:rPr lang="en-US" dirty="0"/>
              <a:t>' column also had special characters removed and converted to float, considering various units like square meters, square yards, etc., and converting them to square feet.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 new column '</a:t>
            </a:r>
            <a:r>
              <a:rPr lang="en-US" dirty="0" err="1"/>
              <a:t>Per_sqft_price</a:t>
            </a:r>
            <a:r>
              <a:rPr lang="en-US" dirty="0"/>
              <a:t>' was created to calculate the price per square foot.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5" name="Title 8"/>
          <p:cNvSpPr>
            <a:spLocks noGrp="1"/>
          </p:cNvSpPr>
          <p:nvPr>
            <p:ph type="title"/>
          </p:nvPr>
        </p:nvSpPr>
        <p:spPr>
          <a:xfrm>
            <a:off x="159725" y="2434855"/>
            <a:ext cx="3283200" cy="365700"/>
          </a:xfrm>
        </p:spPr>
        <p:txBody>
          <a:bodyPr/>
          <a:lstStyle/>
          <a:p>
            <a:r>
              <a:rPr lang="en-IN" sz="1800" dirty="0"/>
              <a:t>Handling Data Types</a:t>
            </a:r>
          </a:p>
        </p:txBody>
      </p:sp>
      <p:sp>
        <p:nvSpPr>
          <p:cNvPr id="119" name="Google Shape;340;p29"/>
          <p:cNvSpPr txBox="1">
            <a:spLocks/>
          </p:cNvSpPr>
          <p:nvPr/>
        </p:nvSpPr>
        <p:spPr>
          <a:xfrm>
            <a:off x="0" y="1334340"/>
            <a:ext cx="9144000" cy="78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'location' column underwent dimensionality reduction to address the issue of having too many unique values. Locations with less than or equal to 10 data points were categorized as 'Other'.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This reduced the number of categories, which would help later when applying one-hot encoding.</a:t>
            </a:r>
          </a:p>
        </p:txBody>
      </p:sp>
      <p:sp>
        <p:nvSpPr>
          <p:cNvPr id="120" name="Title 8"/>
          <p:cNvSpPr>
            <a:spLocks noGrp="1"/>
          </p:cNvSpPr>
          <p:nvPr>
            <p:ph type="title"/>
          </p:nvPr>
        </p:nvSpPr>
        <p:spPr>
          <a:xfrm>
            <a:off x="159725" y="1078835"/>
            <a:ext cx="3283200" cy="365700"/>
          </a:xfrm>
        </p:spPr>
        <p:txBody>
          <a:bodyPr/>
          <a:lstStyle/>
          <a:p>
            <a:r>
              <a:rPr lang="en-IN" sz="1800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19271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>
            <a:spLocks noGrp="1"/>
          </p:cNvSpPr>
          <p:nvPr>
            <p:ph type="title"/>
          </p:nvPr>
        </p:nvSpPr>
        <p:spPr>
          <a:xfrm>
            <a:off x="3511384" y="2501179"/>
            <a:ext cx="5394491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dirty="0"/>
              <a:t>EXPLORATORY DATA ANALYSIS</a:t>
            </a:r>
          </a:p>
        </p:txBody>
      </p:sp>
      <p:sp>
        <p:nvSpPr>
          <p:cNvPr id="332" name="Google Shape;332;p28"/>
          <p:cNvSpPr txBox="1">
            <a:spLocks noGrp="1"/>
          </p:cNvSpPr>
          <p:nvPr>
            <p:ph type="title" idx="2"/>
          </p:nvPr>
        </p:nvSpPr>
        <p:spPr>
          <a:xfrm>
            <a:off x="5728929" y="773042"/>
            <a:ext cx="959400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149" name="Google Shape;1530;p39"/>
          <p:cNvGrpSpPr/>
          <p:nvPr/>
        </p:nvGrpSpPr>
        <p:grpSpPr>
          <a:xfrm>
            <a:off x="432050" y="1697550"/>
            <a:ext cx="3146493" cy="2901877"/>
            <a:chOff x="127250" y="1697550"/>
            <a:chExt cx="3146493" cy="2901877"/>
          </a:xfrm>
        </p:grpSpPr>
        <p:grpSp>
          <p:nvGrpSpPr>
            <p:cNvPr id="150" name="Google Shape;1531;p39"/>
            <p:cNvGrpSpPr/>
            <p:nvPr/>
          </p:nvGrpSpPr>
          <p:grpSpPr>
            <a:xfrm flipH="1">
              <a:off x="127250" y="1697550"/>
              <a:ext cx="1663053" cy="1403351"/>
              <a:chOff x="-1168150" y="1945200"/>
              <a:chExt cx="1663053" cy="1403351"/>
            </a:xfrm>
          </p:grpSpPr>
          <p:sp>
            <p:nvSpPr>
              <p:cNvPr id="223" name="Google Shape;1532;p39"/>
              <p:cNvSpPr/>
              <p:nvPr/>
            </p:nvSpPr>
            <p:spPr>
              <a:xfrm>
                <a:off x="-400550" y="2997454"/>
                <a:ext cx="418688" cy="279434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5135" extrusionOk="0">
                    <a:moveTo>
                      <a:pt x="650" y="0"/>
                    </a:moveTo>
                    <a:lnTo>
                      <a:pt x="1" y="5135"/>
                    </a:lnTo>
                    <a:lnTo>
                      <a:pt x="7044" y="5135"/>
                    </a:lnTo>
                    <a:lnTo>
                      <a:pt x="76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33;p39"/>
              <p:cNvSpPr/>
              <p:nvPr/>
            </p:nvSpPr>
            <p:spPr>
              <a:xfrm>
                <a:off x="-400550" y="2997454"/>
                <a:ext cx="418688" cy="279434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5135" fill="none" extrusionOk="0">
                    <a:moveTo>
                      <a:pt x="1" y="5135"/>
                    </a:moveTo>
                    <a:lnTo>
                      <a:pt x="7044" y="5135"/>
                    </a:lnTo>
                    <a:lnTo>
                      <a:pt x="7693" y="0"/>
                    </a:lnTo>
                    <a:lnTo>
                      <a:pt x="650" y="0"/>
                    </a:lnTo>
                    <a:lnTo>
                      <a:pt x="1" y="513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34;p39"/>
              <p:cNvSpPr/>
              <p:nvPr/>
            </p:nvSpPr>
            <p:spPr>
              <a:xfrm>
                <a:off x="-375627" y="3055625"/>
                <a:ext cx="386473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375" extrusionOk="0">
                    <a:moveTo>
                      <a:pt x="58" y="0"/>
                    </a:moveTo>
                    <a:lnTo>
                      <a:pt x="58" y="0"/>
                    </a:lnTo>
                    <a:lnTo>
                      <a:pt x="1" y="439"/>
                    </a:lnTo>
                    <a:lnTo>
                      <a:pt x="1" y="439"/>
                    </a:lnTo>
                    <a:lnTo>
                      <a:pt x="58" y="0"/>
                    </a:lnTo>
                    <a:close/>
                    <a:moveTo>
                      <a:pt x="7101" y="0"/>
                    </a:moveTo>
                    <a:lnTo>
                      <a:pt x="7101" y="0"/>
                    </a:lnTo>
                    <a:lnTo>
                      <a:pt x="6930" y="1374"/>
                    </a:lnTo>
                    <a:lnTo>
                      <a:pt x="6930" y="1374"/>
                    </a:lnTo>
                    <a:lnTo>
                      <a:pt x="7101" y="0"/>
                    </a:lnTo>
                    <a:close/>
                  </a:path>
                </a:pathLst>
              </a:custGeom>
              <a:solidFill>
                <a:srgbClr val="D9E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535;p39"/>
              <p:cNvSpPr/>
              <p:nvPr/>
            </p:nvSpPr>
            <p:spPr>
              <a:xfrm>
                <a:off x="-375627" y="3055625"/>
                <a:ext cx="3156" cy="23944"/>
              </a:xfrm>
              <a:custGeom>
                <a:avLst/>
                <a:gdLst/>
                <a:ahLst/>
                <a:cxnLst/>
                <a:rect l="l" t="t" r="r" b="b"/>
                <a:pathLst>
                  <a:path w="58" h="440" fill="none" extrusionOk="0">
                    <a:moveTo>
                      <a:pt x="58" y="0"/>
                    </a:moveTo>
                    <a:lnTo>
                      <a:pt x="58" y="0"/>
                    </a:lnTo>
                    <a:lnTo>
                      <a:pt x="1" y="439"/>
                    </a:lnTo>
                    <a:lnTo>
                      <a:pt x="1" y="439"/>
                    </a:lnTo>
                    <a:lnTo>
                      <a:pt x="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536;p39"/>
              <p:cNvSpPr/>
              <p:nvPr/>
            </p:nvSpPr>
            <p:spPr>
              <a:xfrm>
                <a:off x="1425" y="3055625"/>
                <a:ext cx="9414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75" fill="none" extrusionOk="0">
                    <a:moveTo>
                      <a:pt x="172" y="0"/>
                    </a:moveTo>
                    <a:lnTo>
                      <a:pt x="172" y="0"/>
                    </a:lnTo>
                    <a:lnTo>
                      <a:pt x="1" y="1374"/>
                    </a:lnTo>
                    <a:lnTo>
                      <a:pt x="1" y="1374"/>
                    </a:lnTo>
                    <a:lnTo>
                      <a:pt x="1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537;p39"/>
              <p:cNvSpPr/>
              <p:nvPr/>
            </p:nvSpPr>
            <p:spPr>
              <a:xfrm>
                <a:off x="-375627" y="3055625"/>
                <a:ext cx="386473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375" extrusionOk="0">
                    <a:moveTo>
                      <a:pt x="58" y="0"/>
                    </a:moveTo>
                    <a:lnTo>
                      <a:pt x="1" y="439"/>
                    </a:lnTo>
                    <a:lnTo>
                      <a:pt x="6930" y="1374"/>
                    </a:lnTo>
                    <a:lnTo>
                      <a:pt x="7101" y="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538;p39"/>
              <p:cNvSpPr/>
              <p:nvPr/>
            </p:nvSpPr>
            <p:spPr>
              <a:xfrm>
                <a:off x="-375627" y="3055625"/>
                <a:ext cx="386473" cy="74824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375" fill="none" extrusionOk="0">
                    <a:moveTo>
                      <a:pt x="7101" y="0"/>
                    </a:moveTo>
                    <a:lnTo>
                      <a:pt x="58" y="0"/>
                    </a:lnTo>
                    <a:lnTo>
                      <a:pt x="1" y="439"/>
                    </a:lnTo>
                    <a:lnTo>
                      <a:pt x="6930" y="1374"/>
                    </a:lnTo>
                    <a:lnTo>
                      <a:pt x="710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539;p39"/>
              <p:cNvSpPr/>
              <p:nvPr/>
            </p:nvSpPr>
            <p:spPr>
              <a:xfrm>
                <a:off x="-1168150" y="1945200"/>
                <a:ext cx="1663053" cy="1110498"/>
              </a:xfrm>
              <a:custGeom>
                <a:avLst/>
                <a:gdLst/>
                <a:ahLst/>
                <a:cxnLst/>
                <a:rect l="l" t="t" r="r" b="b"/>
                <a:pathLst>
                  <a:path w="30561" h="20407" extrusionOk="0">
                    <a:moveTo>
                      <a:pt x="153" y="1"/>
                    </a:moveTo>
                    <a:lnTo>
                      <a:pt x="96" y="20"/>
                    </a:lnTo>
                    <a:lnTo>
                      <a:pt x="39" y="58"/>
                    </a:lnTo>
                    <a:lnTo>
                      <a:pt x="1" y="96"/>
                    </a:lnTo>
                    <a:lnTo>
                      <a:pt x="1" y="154"/>
                    </a:lnTo>
                    <a:lnTo>
                      <a:pt x="1" y="20253"/>
                    </a:lnTo>
                    <a:lnTo>
                      <a:pt x="1" y="20311"/>
                    </a:lnTo>
                    <a:lnTo>
                      <a:pt x="39" y="20368"/>
                    </a:lnTo>
                    <a:lnTo>
                      <a:pt x="96" y="20406"/>
                    </a:lnTo>
                    <a:lnTo>
                      <a:pt x="30484" y="20406"/>
                    </a:lnTo>
                    <a:lnTo>
                      <a:pt x="30522" y="20368"/>
                    </a:lnTo>
                    <a:lnTo>
                      <a:pt x="30560" y="20311"/>
                    </a:lnTo>
                    <a:lnTo>
                      <a:pt x="30560" y="20253"/>
                    </a:lnTo>
                    <a:lnTo>
                      <a:pt x="30560" y="154"/>
                    </a:lnTo>
                    <a:lnTo>
                      <a:pt x="30560" y="96"/>
                    </a:lnTo>
                    <a:lnTo>
                      <a:pt x="30522" y="58"/>
                    </a:lnTo>
                    <a:lnTo>
                      <a:pt x="30484" y="20"/>
                    </a:lnTo>
                    <a:lnTo>
                      <a:pt x="304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540;p39"/>
              <p:cNvSpPr/>
              <p:nvPr/>
            </p:nvSpPr>
            <p:spPr>
              <a:xfrm>
                <a:off x="-1168150" y="1945200"/>
                <a:ext cx="1663053" cy="1110498"/>
              </a:xfrm>
              <a:custGeom>
                <a:avLst/>
                <a:gdLst/>
                <a:ahLst/>
                <a:cxnLst/>
                <a:rect l="l" t="t" r="r" b="b"/>
                <a:pathLst>
                  <a:path w="30561" h="20407" fill="none" extrusionOk="0">
                    <a:moveTo>
                      <a:pt x="153" y="20406"/>
                    </a:moveTo>
                    <a:lnTo>
                      <a:pt x="30408" y="20406"/>
                    </a:lnTo>
                    <a:lnTo>
                      <a:pt x="30408" y="20406"/>
                    </a:lnTo>
                    <a:lnTo>
                      <a:pt x="30484" y="20406"/>
                    </a:lnTo>
                    <a:lnTo>
                      <a:pt x="30522" y="20368"/>
                    </a:lnTo>
                    <a:lnTo>
                      <a:pt x="30560" y="20311"/>
                    </a:lnTo>
                    <a:lnTo>
                      <a:pt x="30560" y="20253"/>
                    </a:lnTo>
                    <a:lnTo>
                      <a:pt x="30560" y="154"/>
                    </a:lnTo>
                    <a:lnTo>
                      <a:pt x="30560" y="154"/>
                    </a:lnTo>
                    <a:lnTo>
                      <a:pt x="30560" y="96"/>
                    </a:lnTo>
                    <a:lnTo>
                      <a:pt x="30522" y="58"/>
                    </a:lnTo>
                    <a:lnTo>
                      <a:pt x="30484" y="20"/>
                    </a:lnTo>
                    <a:lnTo>
                      <a:pt x="30408" y="1"/>
                    </a:lnTo>
                    <a:lnTo>
                      <a:pt x="153" y="1"/>
                    </a:lnTo>
                    <a:lnTo>
                      <a:pt x="153" y="1"/>
                    </a:lnTo>
                    <a:lnTo>
                      <a:pt x="96" y="20"/>
                    </a:lnTo>
                    <a:lnTo>
                      <a:pt x="39" y="58"/>
                    </a:lnTo>
                    <a:lnTo>
                      <a:pt x="1" y="96"/>
                    </a:lnTo>
                    <a:lnTo>
                      <a:pt x="1" y="154"/>
                    </a:lnTo>
                    <a:lnTo>
                      <a:pt x="1" y="20253"/>
                    </a:lnTo>
                    <a:lnTo>
                      <a:pt x="1" y="20253"/>
                    </a:lnTo>
                    <a:lnTo>
                      <a:pt x="1" y="20311"/>
                    </a:lnTo>
                    <a:lnTo>
                      <a:pt x="39" y="20368"/>
                    </a:lnTo>
                    <a:lnTo>
                      <a:pt x="96" y="20406"/>
                    </a:lnTo>
                    <a:lnTo>
                      <a:pt x="153" y="20406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541;p39"/>
              <p:cNvSpPr/>
              <p:nvPr/>
            </p:nvSpPr>
            <p:spPr>
              <a:xfrm>
                <a:off x="-1131800" y="1982639"/>
                <a:ext cx="1590351" cy="1035619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19031" extrusionOk="0">
                    <a:moveTo>
                      <a:pt x="1" y="0"/>
                    </a:moveTo>
                    <a:lnTo>
                      <a:pt x="1" y="19031"/>
                    </a:lnTo>
                    <a:lnTo>
                      <a:pt x="29224" y="19031"/>
                    </a:lnTo>
                    <a:lnTo>
                      <a:pt x="292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542;p39"/>
              <p:cNvSpPr/>
              <p:nvPr/>
            </p:nvSpPr>
            <p:spPr>
              <a:xfrm>
                <a:off x="-1131800" y="1982639"/>
                <a:ext cx="1590351" cy="1035619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19031" fill="none" extrusionOk="0">
                    <a:moveTo>
                      <a:pt x="1" y="19031"/>
                    </a:moveTo>
                    <a:lnTo>
                      <a:pt x="29224" y="19031"/>
                    </a:lnTo>
                    <a:lnTo>
                      <a:pt x="29224" y="0"/>
                    </a:lnTo>
                    <a:lnTo>
                      <a:pt x="1" y="0"/>
                    </a:lnTo>
                    <a:lnTo>
                      <a:pt x="1" y="1903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543;p39"/>
              <p:cNvSpPr/>
              <p:nvPr/>
            </p:nvSpPr>
            <p:spPr>
              <a:xfrm>
                <a:off x="-74377" y="2156064"/>
                <a:ext cx="456019" cy="281556"/>
              </a:xfrm>
              <a:custGeom>
                <a:avLst/>
                <a:gdLst/>
                <a:ahLst/>
                <a:cxnLst/>
                <a:rect l="l" t="t" r="r" b="b"/>
                <a:pathLst>
                  <a:path w="8380" h="5174" extrusionOk="0">
                    <a:moveTo>
                      <a:pt x="1756" y="1"/>
                    </a:moveTo>
                    <a:lnTo>
                      <a:pt x="1604" y="20"/>
                    </a:lnTo>
                    <a:lnTo>
                      <a:pt x="1451" y="77"/>
                    </a:lnTo>
                    <a:lnTo>
                      <a:pt x="1317" y="173"/>
                    </a:lnTo>
                    <a:lnTo>
                      <a:pt x="1184" y="287"/>
                    </a:lnTo>
                    <a:lnTo>
                      <a:pt x="1088" y="421"/>
                    </a:lnTo>
                    <a:lnTo>
                      <a:pt x="1012" y="593"/>
                    </a:lnTo>
                    <a:lnTo>
                      <a:pt x="974" y="764"/>
                    </a:lnTo>
                    <a:lnTo>
                      <a:pt x="955" y="955"/>
                    </a:lnTo>
                    <a:lnTo>
                      <a:pt x="955" y="4315"/>
                    </a:lnTo>
                    <a:lnTo>
                      <a:pt x="0" y="5174"/>
                    </a:lnTo>
                    <a:lnTo>
                      <a:pt x="7559" y="5174"/>
                    </a:lnTo>
                    <a:lnTo>
                      <a:pt x="7731" y="5155"/>
                    </a:lnTo>
                    <a:lnTo>
                      <a:pt x="7884" y="5097"/>
                    </a:lnTo>
                    <a:lnTo>
                      <a:pt x="8017" y="5021"/>
                    </a:lnTo>
                    <a:lnTo>
                      <a:pt x="8151" y="4887"/>
                    </a:lnTo>
                    <a:lnTo>
                      <a:pt x="8246" y="4754"/>
                    </a:lnTo>
                    <a:lnTo>
                      <a:pt x="8323" y="4582"/>
                    </a:lnTo>
                    <a:lnTo>
                      <a:pt x="8361" y="4410"/>
                    </a:lnTo>
                    <a:lnTo>
                      <a:pt x="8380" y="4219"/>
                    </a:lnTo>
                    <a:lnTo>
                      <a:pt x="8380" y="955"/>
                    </a:lnTo>
                    <a:lnTo>
                      <a:pt x="8361" y="764"/>
                    </a:lnTo>
                    <a:lnTo>
                      <a:pt x="8323" y="593"/>
                    </a:lnTo>
                    <a:lnTo>
                      <a:pt x="8246" y="421"/>
                    </a:lnTo>
                    <a:lnTo>
                      <a:pt x="8151" y="287"/>
                    </a:lnTo>
                    <a:lnTo>
                      <a:pt x="8017" y="173"/>
                    </a:lnTo>
                    <a:lnTo>
                      <a:pt x="7884" y="77"/>
                    </a:lnTo>
                    <a:lnTo>
                      <a:pt x="7731" y="20"/>
                    </a:lnTo>
                    <a:lnTo>
                      <a:pt x="75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544;p39"/>
              <p:cNvSpPr/>
              <p:nvPr/>
            </p:nvSpPr>
            <p:spPr>
              <a:xfrm>
                <a:off x="73092" y="2230887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39" y="0"/>
                    </a:moveTo>
                    <a:lnTo>
                      <a:pt x="1" y="19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545;p39"/>
              <p:cNvSpPr/>
              <p:nvPr/>
            </p:nvSpPr>
            <p:spPr>
              <a:xfrm>
                <a:off x="73092" y="2230887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1" y="19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39" y="76"/>
                    </a:lnTo>
                    <a:lnTo>
                      <a:pt x="4162" y="76"/>
                    </a:lnTo>
                    <a:lnTo>
                      <a:pt x="4162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546;p39"/>
              <p:cNvSpPr/>
              <p:nvPr/>
            </p:nvSpPr>
            <p:spPr>
              <a:xfrm>
                <a:off x="73092" y="2295262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1" y="1"/>
                    </a:move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18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547;p39"/>
              <p:cNvSpPr/>
              <p:nvPr/>
            </p:nvSpPr>
            <p:spPr>
              <a:xfrm>
                <a:off x="73092" y="2295262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1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181" y="1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548;p39"/>
              <p:cNvSpPr/>
              <p:nvPr/>
            </p:nvSpPr>
            <p:spPr>
              <a:xfrm>
                <a:off x="167614" y="2358603"/>
                <a:ext cx="13408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8" extrusionOk="0">
                    <a:moveTo>
                      <a:pt x="20" y="1"/>
                    </a:move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4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549;p39"/>
              <p:cNvSpPr/>
              <p:nvPr/>
            </p:nvSpPr>
            <p:spPr>
              <a:xfrm>
                <a:off x="167614" y="2358603"/>
                <a:ext cx="13408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8" fill="none" extrusionOk="0">
                    <a:moveTo>
                      <a:pt x="2425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63" y="39"/>
                    </a:lnTo>
                    <a:lnTo>
                      <a:pt x="2444" y="1"/>
                    </a:lnTo>
                    <a:lnTo>
                      <a:pt x="2425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550;p39"/>
              <p:cNvSpPr/>
              <p:nvPr/>
            </p:nvSpPr>
            <p:spPr>
              <a:xfrm>
                <a:off x="-1074662" y="2175818"/>
                <a:ext cx="943219" cy="379181"/>
              </a:xfrm>
              <a:custGeom>
                <a:avLst/>
                <a:gdLst/>
                <a:ahLst/>
                <a:cxnLst/>
                <a:rect l="l" t="t" r="r" b="b"/>
                <a:pathLst>
                  <a:path w="17333" h="6968" extrusionOk="0">
                    <a:moveTo>
                      <a:pt x="821" y="0"/>
                    </a:moveTo>
                    <a:lnTo>
                      <a:pt x="649" y="20"/>
                    </a:lnTo>
                    <a:lnTo>
                      <a:pt x="497" y="77"/>
                    </a:lnTo>
                    <a:lnTo>
                      <a:pt x="363" y="153"/>
                    </a:lnTo>
                    <a:lnTo>
                      <a:pt x="249" y="287"/>
                    </a:lnTo>
                    <a:lnTo>
                      <a:pt x="134" y="420"/>
                    </a:lnTo>
                    <a:lnTo>
                      <a:pt x="58" y="592"/>
                    </a:lnTo>
                    <a:lnTo>
                      <a:pt x="20" y="764"/>
                    </a:lnTo>
                    <a:lnTo>
                      <a:pt x="0" y="955"/>
                    </a:lnTo>
                    <a:lnTo>
                      <a:pt x="0" y="6013"/>
                    </a:lnTo>
                    <a:lnTo>
                      <a:pt x="20" y="6204"/>
                    </a:lnTo>
                    <a:lnTo>
                      <a:pt x="58" y="6395"/>
                    </a:lnTo>
                    <a:lnTo>
                      <a:pt x="134" y="6548"/>
                    </a:lnTo>
                    <a:lnTo>
                      <a:pt x="249" y="6700"/>
                    </a:lnTo>
                    <a:lnTo>
                      <a:pt x="363" y="6815"/>
                    </a:lnTo>
                    <a:lnTo>
                      <a:pt x="497" y="6891"/>
                    </a:lnTo>
                    <a:lnTo>
                      <a:pt x="649" y="6949"/>
                    </a:lnTo>
                    <a:lnTo>
                      <a:pt x="821" y="6968"/>
                    </a:lnTo>
                    <a:lnTo>
                      <a:pt x="17332" y="6968"/>
                    </a:lnTo>
                    <a:lnTo>
                      <a:pt x="16378" y="6128"/>
                    </a:lnTo>
                    <a:lnTo>
                      <a:pt x="16378" y="955"/>
                    </a:lnTo>
                    <a:lnTo>
                      <a:pt x="16359" y="764"/>
                    </a:lnTo>
                    <a:lnTo>
                      <a:pt x="16321" y="592"/>
                    </a:lnTo>
                    <a:lnTo>
                      <a:pt x="16244" y="420"/>
                    </a:lnTo>
                    <a:lnTo>
                      <a:pt x="16149" y="287"/>
                    </a:lnTo>
                    <a:lnTo>
                      <a:pt x="16015" y="153"/>
                    </a:lnTo>
                    <a:lnTo>
                      <a:pt x="15882" y="77"/>
                    </a:lnTo>
                    <a:lnTo>
                      <a:pt x="15729" y="20"/>
                    </a:lnTo>
                    <a:lnTo>
                      <a:pt x="155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551;p39"/>
              <p:cNvSpPr/>
              <p:nvPr/>
            </p:nvSpPr>
            <p:spPr>
              <a:xfrm>
                <a:off x="-993636" y="2230887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extrusionOk="0">
                    <a:moveTo>
                      <a:pt x="38" y="0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13133" y="76"/>
                    </a:lnTo>
                    <a:lnTo>
                      <a:pt x="13133" y="38"/>
                    </a:lnTo>
                    <a:lnTo>
                      <a:pt x="13133" y="19"/>
                    </a:lnTo>
                    <a:lnTo>
                      <a:pt x="13095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552;p39"/>
              <p:cNvSpPr/>
              <p:nvPr/>
            </p:nvSpPr>
            <p:spPr>
              <a:xfrm>
                <a:off x="-993636" y="2230887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fill="none" extrusionOk="0">
                    <a:moveTo>
                      <a:pt x="38" y="76"/>
                    </a:moveTo>
                    <a:lnTo>
                      <a:pt x="13095" y="76"/>
                    </a:lnTo>
                    <a:lnTo>
                      <a:pt x="13095" y="76"/>
                    </a:lnTo>
                    <a:lnTo>
                      <a:pt x="13133" y="76"/>
                    </a:lnTo>
                    <a:lnTo>
                      <a:pt x="13133" y="38"/>
                    </a:lnTo>
                    <a:lnTo>
                      <a:pt x="13133" y="38"/>
                    </a:lnTo>
                    <a:lnTo>
                      <a:pt x="13133" y="19"/>
                    </a:lnTo>
                    <a:lnTo>
                      <a:pt x="13095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0" y="19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38" y="76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553;p39"/>
              <p:cNvSpPr/>
              <p:nvPr/>
            </p:nvSpPr>
            <p:spPr>
              <a:xfrm>
                <a:off x="-993636" y="2295262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554;p39"/>
              <p:cNvSpPr/>
              <p:nvPr/>
            </p:nvSpPr>
            <p:spPr>
              <a:xfrm>
                <a:off x="-993636" y="2295262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fill="none" extrusionOk="0">
                    <a:moveTo>
                      <a:pt x="38" y="77"/>
                    </a:moveTo>
                    <a:lnTo>
                      <a:pt x="13095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39"/>
                    </a:lnTo>
                    <a:lnTo>
                      <a:pt x="13133" y="1"/>
                    </a:lnTo>
                    <a:lnTo>
                      <a:pt x="13095" y="1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555;p39"/>
              <p:cNvSpPr/>
              <p:nvPr/>
            </p:nvSpPr>
            <p:spPr>
              <a:xfrm>
                <a:off x="-993636" y="2358603"/>
                <a:ext cx="71466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8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556;p39"/>
              <p:cNvSpPr/>
              <p:nvPr/>
            </p:nvSpPr>
            <p:spPr>
              <a:xfrm>
                <a:off x="-993636" y="2358603"/>
                <a:ext cx="714665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8" fill="none" extrusionOk="0">
                    <a:moveTo>
                      <a:pt x="38" y="77"/>
                    </a:moveTo>
                    <a:lnTo>
                      <a:pt x="13095" y="77"/>
                    </a:lnTo>
                    <a:lnTo>
                      <a:pt x="13095" y="77"/>
                    </a:lnTo>
                    <a:lnTo>
                      <a:pt x="13133" y="58"/>
                    </a:lnTo>
                    <a:lnTo>
                      <a:pt x="13133" y="39"/>
                    </a:lnTo>
                    <a:lnTo>
                      <a:pt x="13133" y="39"/>
                    </a:lnTo>
                    <a:lnTo>
                      <a:pt x="13133" y="1"/>
                    </a:lnTo>
                    <a:lnTo>
                      <a:pt x="13095" y="1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557;p39"/>
              <p:cNvSpPr/>
              <p:nvPr/>
            </p:nvSpPr>
            <p:spPr>
              <a:xfrm>
                <a:off x="-993636" y="2421998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extrusionOk="0">
                    <a:moveTo>
                      <a:pt x="38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0" y="77"/>
                    </a:lnTo>
                    <a:lnTo>
                      <a:pt x="13133" y="77"/>
                    </a:lnTo>
                    <a:lnTo>
                      <a:pt x="13133" y="39"/>
                    </a:lnTo>
                    <a:lnTo>
                      <a:pt x="13133" y="19"/>
                    </a:lnTo>
                    <a:lnTo>
                      <a:pt x="13095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558;p39"/>
              <p:cNvSpPr/>
              <p:nvPr/>
            </p:nvSpPr>
            <p:spPr>
              <a:xfrm>
                <a:off x="-993636" y="2421998"/>
                <a:ext cx="71466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3133" h="77" fill="none" extrusionOk="0">
                    <a:moveTo>
                      <a:pt x="38" y="77"/>
                    </a:moveTo>
                    <a:lnTo>
                      <a:pt x="13095" y="77"/>
                    </a:lnTo>
                    <a:lnTo>
                      <a:pt x="13095" y="77"/>
                    </a:lnTo>
                    <a:lnTo>
                      <a:pt x="13133" y="77"/>
                    </a:lnTo>
                    <a:lnTo>
                      <a:pt x="13133" y="39"/>
                    </a:lnTo>
                    <a:lnTo>
                      <a:pt x="13133" y="39"/>
                    </a:lnTo>
                    <a:lnTo>
                      <a:pt x="13133" y="19"/>
                    </a:lnTo>
                    <a:lnTo>
                      <a:pt x="13095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0" y="19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77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559;p39"/>
              <p:cNvSpPr/>
              <p:nvPr/>
            </p:nvSpPr>
            <p:spPr>
              <a:xfrm>
                <a:off x="-910542" y="2486373"/>
                <a:ext cx="631570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1606" h="78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9" y="77"/>
                    </a:lnTo>
                    <a:lnTo>
                      <a:pt x="11568" y="77"/>
                    </a:lnTo>
                    <a:lnTo>
                      <a:pt x="11606" y="58"/>
                    </a:lnTo>
                    <a:lnTo>
                      <a:pt x="11606" y="39"/>
                    </a:lnTo>
                    <a:lnTo>
                      <a:pt x="11606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560;p39"/>
              <p:cNvSpPr/>
              <p:nvPr/>
            </p:nvSpPr>
            <p:spPr>
              <a:xfrm>
                <a:off x="-910542" y="2486373"/>
                <a:ext cx="631570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11606" h="78" fill="none" extrusionOk="0">
                    <a:moveTo>
                      <a:pt x="39" y="77"/>
                    </a:moveTo>
                    <a:lnTo>
                      <a:pt x="11568" y="77"/>
                    </a:lnTo>
                    <a:lnTo>
                      <a:pt x="11568" y="77"/>
                    </a:lnTo>
                    <a:lnTo>
                      <a:pt x="11606" y="58"/>
                    </a:lnTo>
                    <a:lnTo>
                      <a:pt x="11606" y="39"/>
                    </a:lnTo>
                    <a:lnTo>
                      <a:pt x="11606" y="39"/>
                    </a:lnTo>
                    <a:lnTo>
                      <a:pt x="11606" y="1"/>
                    </a:lnTo>
                    <a:lnTo>
                      <a:pt x="11568" y="1"/>
                    </a:lnTo>
                    <a:lnTo>
                      <a:pt x="39" y="1"/>
                    </a:lnTo>
                    <a:lnTo>
                      <a:pt x="39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9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561;p39"/>
              <p:cNvSpPr/>
              <p:nvPr/>
            </p:nvSpPr>
            <p:spPr>
              <a:xfrm>
                <a:off x="-74377" y="2622469"/>
                <a:ext cx="456019" cy="281556"/>
              </a:xfrm>
              <a:custGeom>
                <a:avLst/>
                <a:gdLst/>
                <a:ahLst/>
                <a:cxnLst/>
                <a:rect l="l" t="t" r="r" b="b"/>
                <a:pathLst>
                  <a:path w="8380" h="5174" extrusionOk="0">
                    <a:moveTo>
                      <a:pt x="0" y="0"/>
                    </a:moveTo>
                    <a:lnTo>
                      <a:pt x="955" y="955"/>
                    </a:lnTo>
                    <a:lnTo>
                      <a:pt x="955" y="4372"/>
                    </a:lnTo>
                    <a:lnTo>
                      <a:pt x="974" y="4524"/>
                    </a:lnTo>
                    <a:lnTo>
                      <a:pt x="1012" y="4677"/>
                    </a:lnTo>
                    <a:lnTo>
                      <a:pt x="1069" y="4811"/>
                    </a:lnTo>
                    <a:lnTo>
                      <a:pt x="1145" y="4944"/>
                    </a:lnTo>
                    <a:lnTo>
                      <a:pt x="1241" y="5040"/>
                    </a:lnTo>
                    <a:lnTo>
                      <a:pt x="1355" y="5097"/>
                    </a:lnTo>
                    <a:lnTo>
                      <a:pt x="1489" y="5154"/>
                    </a:lnTo>
                    <a:lnTo>
                      <a:pt x="1623" y="5173"/>
                    </a:lnTo>
                    <a:lnTo>
                      <a:pt x="7559" y="5173"/>
                    </a:lnTo>
                    <a:lnTo>
                      <a:pt x="7731" y="5154"/>
                    </a:lnTo>
                    <a:lnTo>
                      <a:pt x="7884" y="5097"/>
                    </a:lnTo>
                    <a:lnTo>
                      <a:pt x="8017" y="5001"/>
                    </a:lnTo>
                    <a:lnTo>
                      <a:pt x="8151" y="4887"/>
                    </a:lnTo>
                    <a:lnTo>
                      <a:pt x="8246" y="4753"/>
                    </a:lnTo>
                    <a:lnTo>
                      <a:pt x="8323" y="4582"/>
                    </a:lnTo>
                    <a:lnTo>
                      <a:pt x="8361" y="4410"/>
                    </a:lnTo>
                    <a:lnTo>
                      <a:pt x="8380" y="4219"/>
                    </a:lnTo>
                    <a:lnTo>
                      <a:pt x="8380" y="955"/>
                    </a:lnTo>
                    <a:lnTo>
                      <a:pt x="8361" y="764"/>
                    </a:lnTo>
                    <a:lnTo>
                      <a:pt x="8323" y="573"/>
                    </a:lnTo>
                    <a:lnTo>
                      <a:pt x="8246" y="420"/>
                    </a:lnTo>
                    <a:lnTo>
                      <a:pt x="8151" y="268"/>
                    </a:lnTo>
                    <a:lnTo>
                      <a:pt x="8017" y="153"/>
                    </a:lnTo>
                    <a:lnTo>
                      <a:pt x="7884" y="77"/>
                    </a:lnTo>
                    <a:lnTo>
                      <a:pt x="7731" y="19"/>
                    </a:lnTo>
                    <a:lnTo>
                      <a:pt x="75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562;p39"/>
              <p:cNvSpPr/>
              <p:nvPr/>
            </p:nvSpPr>
            <p:spPr>
              <a:xfrm>
                <a:off x="73092" y="2697238"/>
                <a:ext cx="228608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extrusionOk="0">
                    <a:moveTo>
                      <a:pt x="1" y="1"/>
                    </a:move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18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563;p39"/>
              <p:cNvSpPr/>
              <p:nvPr/>
            </p:nvSpPr>
            <p:spPr>
              <a:xfrm>
                <a:off x="73092" y="2697238"/>
                <a:ext cx="228608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8" fill="none" extrusionOk="0">
                    <a:moveTo>
                      <a:pt x="4162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1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4162" y="77"/>
                    </a:lnTo>
                    <a:lnTo>
                      <a:pt x="4162" y="77"/>
                    </a:lnTo>
                    <a:lnTo>
                      <a:pt x="4181" y="58"/>
                    </a:lnTo>
                    <a:lnTo>
                      <a:pt x="4200" y="39"/>
                    </a:lnTo>
                    <a:lnTo>
                      <a:pt x="4200" y="39"/>
                    </a:lnTo>
                    <a:lnTo>
                      <a:pt x="4181" y="1"/>
                    </a:lnTo>
                    <a:lnTo>
                      <a:pt x="4162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564;p39"/>
              <p:cNvSpPr/>
              <p:nvPr/>
            </p:nvSpPr>
            <p:spPr>
              <a:xfrm>
                <a:off x="73092" y="2760633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extrusionOk="0">
                    <a:moveTo>
                      <a:pt x="39" y="0"/>
                    </a:moveTo>
                    <a:lnTo>
                      <a:pt x="1" y="19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565;p39"/>
              <p:cNvSpPr/>
              <p:nvPr/>
            </p:nvSpPr>
            <p:spPr>
              <a:xfrm>
                <a:off x="73092" y="2760633"/>
                <a:ext cx="228608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77" fill="none" extrusionOk="0">
                    <a:moveTo>
                      <a:pt x="4162" y="0"/>
                    </a:moveTo>
                    <a:lnTo>
                      <a:pt x="39" y="0"/>
                    </a:lnTo>
                    <a:lnTo>
                      <a:pt x="39" y="0"/>
                    </a:lnTo>
                    <a:lnTo>
                      <a:pt x="1" y="19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1" y="76"/>
                    </a:lnTo>
                    <a:lnTo>
                      <a:pt x="39" y="76"/>
                    </a:lnTo>
                    <a:lnTo>
                      <a:pt x="4162" y="76"/>
                    </a:lnTo>
                    <a:lnTo>
                      <a:pt x="4162" y="76"/>
                    </a:lnTo>
                    <a:lnTo>
                      <a:pt x="4181" y="76"/>
                    </a:lnTo>
                    <a:lnTo>
                      <a:pt x="4200" y="38"/>
                    </a:lnTo>
                    <a:lnTo>
                      <a:pt x="4200" y="38"/>
                    </a:lnTo>
                    <a:lnTo>
                      <a:pt x="4181" y="19"/>
                    </a:lnTo>
                    <a:lnTo>
                      <a:pt x="4162" y="0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566;p39"/>
              <p:cNvSpPr/>
              <p:nvPr/>
            </p:nvSpPr>
            <p:spPr>
              <a:xfrm>
                <a:off x="167614" y="2825008"/>
                <a:ext cx="13408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7" extrusionOk="0">
                    <a:moveTo>
                      <a:pt x="20" y="1"/>
                    </a:move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4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567;p39"/>
              <p:cNvSpPr/>
              <p:nvPr/>
            </p:nvSpPr>
            <p:spPr>
              <a:xfrm>
                <a:off x="167614" y="2825008"/>
                <a:ext cx="134085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77" fill="none" extrusionOk="0">
                    <a:moveTo>
                      <a:pt x="2425" y="1"/>
                    </a:moveTo>
                    <a:lnTo>
                      <a:pt x="39" y="1"/>
                    </a:lnTo>
                    <a:lnTo>
                      <a:pt x="39" y="1"/>
                    </a:lnTo>
                    <a:lnTo>
                      <a:pt x="20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39" y="77"/>
                    </a:lnTo>
                    <a:lnTo>
                      <a:pt x="2425" y="77"/>
                    </a:lnTo>
                    <a:lnTo>
                      <a:pt x="2425" y="77"/>
                    </a:lnTo>
                    <a:lnTo>
                      <a:pt x="2444" y="58"/>
                    </a:lnTo>
                    <a:lnTo>
                      <a:pt x="2463" y="39"/>
                    </a:lnTo>
                    <a:lnTo>
                      <a:pt x="2463" y="39"/>
                    </a:lnTo>
                    <a:lnTo>
                      <a:pt x="2444" y="1"/>
                    </a:lnTo>
                    <a:lnTo>
                      <a:pt x="2425" y="1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568;p39"/>
              <p:cNvSpPr/>
              <p:nvPr/>
            </p:nvSpPr>
            <p:spPr>
              <a:xfrm>
                <a:off x="-1066337" y="2622469"/>
                <a:ext cx="439421" cy="281556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5174" extrusionOk="0">
                    <a:moveTo>
                      <a:pt x="840" y="0"/>
                    </a:moveTo>
                    <a:lnTo>
                      <a:pt x="668" y="19"/>
                    </a:lnTo>
                    <a:lnTo>
                      <a:pt x="516" y="77"/>
                    </a:lnTo>
                    <a:lnTo>
                      <a:pt x="382" y="153"/>
                    </a:lnTo>
                    <a:lnTo>
                      <a:pt x="248" y="268"/>
                    </a:lnTo>
                    <a:lnTo>
                      <a:pt x="153" y="420"/>
                    </a:lnTo>
                    <a:lnTo>
                      <a:pt x="76" y="573"/>
                    </a:lnTo>
                    <a:lnTo>
                      <a:pt x="19" y="764"/>
                    </a:lnTo>
                    <a:lnTo>
                      <a:pt x="0" y="955"/>
                    </a:lnTo>
                    <a:lnTo>
                      <a:pt x="0" y="4219"/>
                    </a:lnTo>
                    <a:lnTo>
                      <a:pt x="19" y="4410"/>
                    </a:lnTo>
                    <a:lnTo>
                      <a:pt x="76" y="4582"/>
                    </a:lnTo>
                    <a:lnTo>
                      <a:pt x="153" y="4753"/>
                    </a:lnTo>
                    <a:lnTo>
                      <a:pt x="248" y="4887"/>
                    </a:lnTo>
                    <a:lnTo>
                      <a:pt x="382" y="5001"/>
                    </a:lnTo>
                    <a:lnTo>
                      <a:pt x="516" y="5097"/>
                    </a:lnTo>
                    <a:lnTo>
                      <a:pt x="668" y="5154"/>
                    </a:lnTo>
                    <a:lnTo>
                      <a:pt x="840" y="5173"/>
                    </a:lnTo>
                    <a:lnTo>
                      <a:pt x="6395" y="5173"/>
                    </a:lnTo>
                    <a:lnTo>
                      <a:pt x="6528" y="5154"/>
                    </a:lnTo>
                    <a:lnTo>
                      <a:pt x="6662" y="5097"/>
                    </a:lnTo>
                    <a:lnTo>
                      <a:pt x="6776" y="5040"/>
                    </a:lnTo>
                    <a:lnTo>
                      <a:pt x="6891" y="4944"/>
                    </a:lnTo>
                    <a:lnTo>
                      <a:pt x="6967" y="4811"/>
                    </a:lnTo>
                    <a:lnTo>
                      <a:pt x="7025" y="4677"/>
                    </a:lnTo>
                    <a:lnTo>
                      <a:pt x="7082" y="4524"/>
                    </a:lnTo>
                    <a:lnTo>
                      <a:pt x="7082" y="4372"/>
                    </a:lnTo>
                    <a:lnTo>
                      <a:pt x="7082" y="955"/>
                    </a:lnTo>
                    <a:lnTo>
                      <a:pt x="8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569;p39"/>
              <p:cNvSpPr/>
              <p:nvPr/>
            </p:nvSpPr>
            <p:spPr>
              <a:xfrm>
                <a:off x="-982209" y="2697238"/>
                <a:ext cx="202596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8" extrusionOk="0">
                    <a:moveTo>
                      <a:pt x="0" y="1"/>
                    </a:move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  <a:lnTo>
                      <a:pt x="3684" y="77"/>
                    </a:lnTo>
                    <a:lnTo>
                      <a:pt x="3703" y="58"/>
                    </a:lnTo>
                    <a:lnTo>
                      <a:pt x="3722" y="39"/>
                    </a:lnTo>
                    <a:lnTo>
                      <a:pt x="37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570;p39"/>
              <p:cNvSpPr/>
              <p:nvPr/>
            </p:nvSpPr>
            <p:spPr>
              <a:xfrm>
                <a:off x="-982209" y="2697238"/>
                <a:ext cx="202596" cy="4245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8" fill="none" extrusionOk="0">
                    <a:moveTo>
                      <a:pt x="38" y="77"/>
                    </a:moveTo>
                    <a:lnTo>
                      <a:pt x="3684" y="77"/>
                    </a:lnTo>
                    <a:lnTo>
                      <a:pt x="3684" y="77"/>
                    </a:lnTo>
                    <a:lnTo>
                      <a:pt x="3703" y="58"/>
                    </a:lnTo>
                    <a:lnTo>
                      <a:pt x="3722" y="39"/>
                    </a:lnTo>
                    <a:lnTo>
                      <a:pt x="3722" y="39"/>
                    </a:lnTo>
                    <a:lnTo>
                      <a:pt x="3703" y="1"/>
                    </a:lnTo>
                    <a:lnTo>
                      <a:pt x="3684" y="1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58"/>
                    </a:lnTo>
                    <a:lnTo>
                      <a:pt x="38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571;p39"/>
              <p:cNvSpPr/>
              <p:nvPr/>
            </p:nvSpPr>
            <p:spPr>
              <a:xfrm>
                <a:off x="-982209" y="2760633"/>
                <a:ext cx="202596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7" extrusionOk="0">
                    <a:moveTo>
                      <a:pt x="38" y="0"/>
                    </a:moveTo>
                    <a:lnTo>
                      <a:pt x="0" y="19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3703" y="76"/>
                    </a:lnTo>
                    <a:lnTo>
                      <a:pt x="3722" y="38"/>
                    </a:lnTo>
                    <a:lnTo>
                      <a:pt x="3703" y="19"/>
                    </a:lnTo>
                    <a:lnTo>
                      <a:pt x="3684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572;p39"/>
              <p:cNvSpPr/>
              <p:nvPr/>
            </p:nvSpPr>
            <p:spPr>
              <a:xfrm>
                <a:off x="-982209" y="2760633"/>
                <a:ext cx="202596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7" fill="none" extrusionOk="0">
                    <a:moveTo>
                      <a:pt x="38" y="76"/>
                    </a:moveTo>
                    <a:lnTo>
                      <a:pt x="3684" y="76"/>
                    </a:lnTo>
                    <a:lnTo>
                      <a:pt x="3684" y="76"/>
                    </a:lnTo>
                    <a:lnTo>
                      <a:pt x="3703" y="76"/>
                    </a:lnTo>
                    <a:lnTo>
                      <a:pt x="3722" y="38"/>
                    </a:lnTo>
                    <a:lnTo>
                      <a:pt x="3722" y="38"/>
                    </a:lnTo>
                    <a:lnTo>
                      <a:pt x="3703" y="19"/>
                    </a:lnTo>
                    <a:lnTo>
                      <a:pt x="3684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0" y="19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76"/>
                    </a:lnTo>
                    <a:lnTo>
                      <a:pt x="38" y="76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573;p39"/>
              <p:cNvSpPr/>
              <p:nvPr/>
            </p:nvSpPr>
            <p:spPr>
              <a:xfrm>
                <a:off x="-883551" y="2825008"/>
                <a:ext cx="103937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77" extrusionOk="0">
                    <a:moveTo>
                      <a:pt x="1" y="1"/>
                    </a:move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  <a:lnTo>
                      <a:pt x="1871" y="77"/>
                    </a:lnTo>
                    <a:lnTo>
                      <a:pt x="1890" y="58"/>
                    </a:lnTo>
                    <a:lnTo>
                      <a:pt x="1909" y="39"/>
                    </a:lnTo>
                    <a:lnTo>
                      <a:pt x="189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574;p39"/>
              <p:cNvSpPr/>
              <p:nvPr/>
            </p:nvSpPr>
            <p:spPr>
              <a:xfrm>
                <a:off x="-883551" y="2825008"/>
                <a:ext cx="103937" cy="4190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77" fill="none" extrusionOk="0">
                    <a:moveTo>
                      <a:pt x="39" y="77"/>
                    </a:moveTo>
                    <a:lnTo>
                      <a:pt x="1871" y="77"/>
                    </a:lnTo>
                    <a:lnTo>
                      <a:pt x="1871" y="77"/>
                    </a:lnTo>
                    <a:lnTo>
                      <a:pt x="1890" y="58"/>
                    </a:lnTo>
                    <a:lnTo>
                      <a:pt x="1909" y="39"/>
                    </a:lnTo>
                    <a:lnTo>
                      <a:pt x="1909" y="39"/>
                    </a:lnTo>
                    <a:lnTo>
                      <a:pt x="1890" y="1"/>
                    </a:lnTo>
                    <a:lnTo>
                      <a:pt x="1871" y="1"/>
                    </a:lnTo>
                    <a:lnTo>
                      <a:pt x="39" y="1"/>
                    </a:lnTo>
                    <a:lnTo>
                      <a:pt x="39" y="1"/>
                    </a:lnTo>
                    <a:lnTo>
                      <a:pt x="1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58"/>
                    </a:lnTo>
                    <a:lnTo>
                      <a:pt x="39" y="7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575;p39"/>
              <p:cNvSpPr/>
              <p:nvPr/>
            </p:nvSpPr>
            <p:spPr>
              <a:xfrm>
                <a:off x="-750612" y="3262300"/>
                <a:ext cx="928689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17066" h="1585" extrusionOk="0">
                    <a:moveTo>
                      <a:pt x="192" y="1"/>
                    </a:move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  <a:lnTo>
                      <a:pt x="17066" y="1585"/>
                    </a:lnTo>
                    <a:lnTo>
                      <a:pt x="170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576;p39"/>
              <p:cNvSpPr/>
              <p:nvPr/>
            </p:nvSpPr>
            <p:spPr>
              <a:xfrm>
                <a:off x="-750612" y="3262300"/>
                <a:ext cx="928689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17066" h="1585" fill="none" extrusionOk="0">
                    <a:moveTo>
                      <a:pt x="1" y="1585"/>
                    </a:moveTo>
                    <a:lnTo>
                      <a:pt x="17066" y="1585"/>
                    </a:lnTo>
                    <a:lnTo>
                      <a:pt x="17066" y="1"/>
                    </a:lnTo>
                    <a:lnTo>
                      <a:pt x="192" y="1"/>
                    </a:lnTo>
                    <a:lnTo>
                      <a:pt x="192" y="1"/>
                    </a:ln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577;p39"/>
              <p:cNvSpPr/>
              <p:nvPr/>
            </p:nvSpPr>
            <p:spPr>
              <a:xfrm>
                <a:off x="-208405" y="3262300"/>
                <a:ext cx="386473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585" extrusionOk="0">
                    <a:moveTo>
                      <a:pt x="192" y="1"/>
                    </a:move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  <a:lnTo>
                      <a:pt x="7102" y="1585"/>
                    </a:lnTo>
                    <a:lnTo>
                      <a:pt x="710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578;p39"/>
              <p:cNvSpPr/>
              <p:nvPr/>
            </p:nvSpPr>
            <p:spPr>
              <a:xfrm>
                <a:off x="-208405" y="3262300"/>
                <a:ext cx="386473" cy="86252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1585" fill="none" extrusionOk="0">
                    <a:moveTo>
                      <a:pt x="7102" y="1"/>
                    </a:moveTo>
                    <a:lnTo>
                      <a:pt x="3551" y="1"/>
                    </a:lnTo>
                    <a:lnTo>
                      <a:pt x="192" y="1"/>
                    </a:lnTo>
                    <a:lnTo>
                      <a:pt x="192" y="1"/>
                    </a:lnTo>
                    <a:lnTo>
                      <a:pt x="115" y="20"/>
                    </a:lnTo>
                    <a:lnTo>
                      <a:pt x="58" y="58"/>
                    </a:lnTo>
                    <a:lnTo>
                      <a:pt x="20" y="115"/>
                    </a:lnTo>
                    <a:lnTo>
                      <a:pt x="1" y="192"/>
                    </a:lnTo>
                    <a:lnTo>
                      <a:pt x="1" y="1585"/>
                    </a:lnTo>
                    <a:lnTo>
                      <a:pt x="7102" y="1585"/>
                    </a:lnTo>
                    <a:lnTo>
                      <a:pt x="710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79;p39"/>
            <p:cNvGrpSpPr/>
            <p:nvPr/>
          </p:nvGrpSpPr>
          <p:grpSpPr>
            <a:xfrm>
              <a:off x="168969" y="2890387"/>
              <a:ext cx="2902118" cy="1707857"/>
              <a:chOff x="5879397" y="2862025"/>
              <a:chExt cx="2952307" cy="1737393"/>
            </a:xfrm>
          </p:grpSpPr>
          <p:sp>
            <p:nvSpPr>
              <p:cNvPr id="208" name="Google Shape;1580;p3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81;p39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82;p3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83;p39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84;p39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3" name="Google Shape;1585;p39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219" name="Google Shape;1586;p39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1587;p39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1588;p3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1589;p39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" name="Google Shape;1590;p39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215" name="Google Shape;1591;p39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1592;p39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1593;p3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1594;p39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" name="Google Shape;1595;p39"/>
            <p:cNvGrpSpPr/>
            <p:nvPr/>
          </p:nvGrpSpPr>
          <p:grpSpPr>
            <a:xfrm>
              <a:off x="1333025" y="2187575"/>
              <a:ext cx="1940718" cy="2411852"/>
              <a:chOff x="1333025" y="2187575"/>
              <a:chExt cx="1940718" cy="2411852"/>
            </a:xfrm>
          </p:grpSpPr>
          <p:sp>
            <p:nvSpPr>
              <p:cNvPr id="153" name="Google Shape;1596;p39"/>
              <p:cNvSpPr/>
              <p:nvPr/>
            </p:nvSpPr>
            <p:spPr>
              <a:xfrm>
                <a:off x="2314363" y="2783290"/>
                <a:ext cx="556833" cy="427193"/>
              </a:xfrm>
              <a:custGeom>
                <a:avLst/>
                <a:gdLst/>
                <a:ahLst/>
                <a:cxnLst/>
                <a:rect l="l" t="t" r="r" b="b"/>
                <a:pathLst>
                  <a:path w="12542" h="9622" extrusionOk="0">
                    <a:moveTo>
                      <a:pt x="6338" y="1"/>
                    </a:moveTo>
                    <a:lnTo>
                      <a:pt x="8552" y="6243"/>
                    </a:lnTo>
                    <a:lnTo>
                      <a:pt x="1" y="8247"/>
                    </a:lnTo>
                    <a:lnTo>
                      <a:pt x="153" y="9354"/>
                    </a:lnTo>
                    <a:lnTo>
                      <a:pt x="650" y="9411"/>
                    </a:lnTo>
                    <a:lnTo>
                      <a:pt x="1967" y="9507"/>
                    </a:lnTo>
                    <a:lnTo>
                      <a:pt x="2845" y="9564"/>
                    </a:lnTo>
                    <a:lnTo>
                      <a:pt x="3818" y="9602"/>
                    </a:lnTo>
                    <a:lnTo>
                      <a:pt x="4887" y="9621"/>
                    </a:lnTo>
                    <a:lnTo>
                      <a:pt x="5994" y="9602"/>
                    </a:lnTo>
                    <a:lnTo>
                      <a:pt x="7101" y="9545"/>
                    </a:lnTo>
                    <a:lnTo>
                      <a:pt x="7655" y="9507"/>
                    </a:lnTo>
                    <a:lnTo>
                      <a:pt x="8189" y="9450"/>
                    </a:lnTo>
                    <a:lnTo>
                      <a:pt x="8724" y="9373"/>
                    </a:lnTo>
                    <a:lnTo>
                      <a:pt x="9220" y="9278"/>
                    </a:lnTo>
                    <a:lnTo>
                      <a:pt x="9716" y="9182"/>
                    </a:lnTo>
                    <a:lnTo>
                      <a:pt x="10175" y="9068"/>
                    </a:lnTo>
                    <a:lnTo>
                      <a:pt x="10594" y="8915"/>
                    </a:lnTo>
                    <a:lnTo>
                      <a:pt x="10995" y="8762"/>
                    </a:lnTo>
                    <a:lnTo>
                      <a:pt x="11358" y="8591"/>
                    </a:lnTo>
                    <a:lnTo>
                      <a:pt x="11683" y="8381"/>
                    </a:lnTo>
                    <a:lnTo>
                      <a:pt x="11816" y="8266"/>
                    </a:lnTo>
                    <a:lnTo>
                      <a:pt x="11950" y="8152"/>
                    </a:lnTo>
                    <a:lnTo>
                      <a:pt x="12064" y="8037"/>
                    </a:lnTo>
                    <a:lnTo>
                      <a:pt x="12160" y="7904"/>
                    </a:lnTo>
                    <a:lnTo>
                      <a:pt x="12255" y="7770"/>
                    </a:lnTo>
                    <a:lnTo>
                      <a:pt x="12331" y="7636"/>
                    </a:lnTo>
                    <a:lnTo>
                      <a:pt x="12389" y="7484"/>
                    </a:lnTo>
                    <a:lnTo>
                      <a:pt x="12446" y="7331"/>
                    </a:lnTo>
                    <a:lnTo>
                      <a:pt x="12484" y="7121"/>
                    </a:lnTo>
                    <a:lnTo>
                      <a:pt x="12522" y="6911"/>
                    </a:lnTo>
                    <a:lnTo>
                      <a:pt x="12541" y="6682"/>
                    </a:lnTo>
                    <a:lnTo>
                      <a:pt x="12541" y="6453"/>
                    </a:lnTo>
                    <a:lnTo>
                      <a:pt x="12522" y="5976"/>
                    </a:lnTo>
                    <a:lnTo>
                      <a:pt x="12484" y="5517"/>
                    </a:lnTo>
                    <a:lnTo>
                      <a:pt x="12389" y="5040"/>
                    </a:lnTo>
                    <a:lnTo>
                      <a:pt x="12274" y="4563"/>
                    </a:lnTo>
                    <a:lnTo>
                      <a:pt x="12141" y="4105"/>
                    </a:lnTo>
                    <a:lnTo>
                      <a:pt x="12007" y="3685"/>
                    </a:lnTo>
                    <a:lnTo>
                      <a:pt x="11854" y="3265"/>
                    </a:lnTo>
                    <a:lnTo>
                      <a:pt x="11702" y="2902"/>
                    </a:lnTo>
                    <a:lnTo>
                      <a:pt x="11434" y="2272"/>
                    </a:lnTo>
                    <a:lnTo>
                      <a:pt x="11224" y="1853"/>
                    </a:lnTo>
                    <a:lnTo>
                      <a:pt x="11148" y="170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97;p39"/>
              <p:cNvSpPr/>
              <p:nvPr/>
            </p:nvSpPr>
            <p:spPr>
              <a:xfrm>
                <a:off x="2314363" y="2783290"/>
                <a:ext cx="556833" cy="427193"/>
              </a:xfrm>
              <a:custGeom>
                <a:avLst/>
                <a:gdLst/>
                <a:ahLst/>
                <a:cxnLst/>
                <a:rect l="l" t="t" r="r" b="b"/>
                <a:pathLst>
                  <a:path w="12542" h="9622" fill="none" extrusionOk="0">
                    <a:moveTo>
                      <a:pt x="11148" y="1700"/>
                    </a:moveTo>
                    <a:lnTo>
                      <a:pt x="11148" y="1700"/>
                    </a:lnTo>
                    <a:lnTo>
                      <a:pt x="11224" y="1853"/>
                    </a:lnTo>
                    <a:lnTo>
                      <a:pt x="11434" y="2272"/>
                    </a:lnTo>
                    <a:lnTo>
                      <a:pt x="11702" y="2902"/>
                    </a:lnTo>
                    <a:lnTo>
                      <a:pt x="11854" y="3265"/>
                    </a:lnTo>
                    <a:lnTo>
                      <a:pt x="12007" y="3685"/>
                    </a:lnTo>
                    <a:lnTo>
                      <a:pt x="12141" y="4105"/>
                    </a:lnTo>
                    <a:lnTo>
                      <a:pt x="12274" y="4563"/>
                    </a:lnTo>
                    <a:lnTo>
                      <a:pt x="12389" y="5040"/>
                    </a:lnTo>
                    <a:lnTo>
                      <a:pt x="12484" y="5517"/>
                    </a:lnTo>
                    <a:lnTo>
                      <a:pt x="12522" y="5976"/>
                    </a:lnTo>
                    <a:lnTo>
                      <a:pt x="12541" y="6453"/>
                    </a:lnTo>
                    <a:lnTo>
                      <a:pt x="12541" y="6682"/>
                    </a:lnTo>
                    <a:lnTo>
                      <a:pt x="12522" y="6911"/>
                    </a:lnTo>
                    <a:lnTo>
                      <a:pt x="12484" y="7121"/>
                    </a:lnTo>
                    <a:lnTo>
                      <a:pt x="12446" y="7331"/>
                    </a:lnTo>
                    <a:lnTo>
                      <a:pt x="12446" y="7331"/>
                    </a:lnTo>
                    <a:lnTo>
                      <a:pt x="12389" y="7484"/>
                    </a:lnTo>
                    <a:lnTo>
                      <a:pt x="12331" y="7636"/>
                    </a:lnTo>
                    <a:lnTo>
                      <a:pt x="12255" y="7770"/>
                    </a:lnTo>
                    <a:lnTo>
                      <a:pt x="12160" y="7904"/>
                    </a:lnTo>
                    <a:lnTo>
                      <a:pt x="12064" y="8037"/>
                    </a:lnTo>
                    <a:lnTo>
                      <a:pt x="11950" y="8152"/>
                    </a:lnTo>
                    <a:lnTo>
                      <a:pt x="11816" y="8266"/>
                    </a:lnTo>
                    <a:lnTo>
                      <a:pt x="11683" y="8381"/>
                    </a:lnTo>
                    <a:lnTo>
                      <a:pt x="11358" y="8591"/>
                    </a:lnTo>
                    <a:lnTo>
                      <a:pt x="10995" y="8762"/>
                    </a:lnTo>
                    <a:lnTo>
                      <a:pt x="10594" y="8915"/>
                    </a:lnTo>
                    <a:lnTo>
                      <a:pt x="10175" y="9068"/>
                    </a:lnTo>
                    <a:lnTo>
                      <a:pt x="9716" y="9182"/>
                    </a:lnTo>
                    <a:lnTo>
                      <a:pt x="9220" y="9278"/>
                    </a:lnTo>
                    <a:lnTo>
                      <a:pt x="8724" y="9373"/>
                    </a:lnTo>
                    <a:lnTo>
                      <a:pt x="8189" y="9450"/>
                    </a:lnTo>
                    <a:lnTo>
                      <a:pt x="7655" y="9507"/>
                    </a:lnTo>
                    <a:lnTo>
                      <a:pt x="7101" y="9545"/>
                    </a:lnTo>
                    <a:lnTo>
                      <a:pt x="5994" y="9602"/>
                    </a:lnTo>
                    <a:lnTo>
                      <a:pt x="4887" y="9621"/>
                    </a:lnTo>
                    <a:lnTo>
                      <a:pt x="3818" y="9602"/>
                    </a:lnTo>
                    <a:lnTo>
                      <a:pt x="2845" y="9564"/>
                    </a:lnTo>
                    <a:lnTo>
                      <a:pt x="1967" y="9507"/>
                    </a:lnTo>
                    <a:lnTo>
                      <a:pt x="650" y="9411"/>
                    </a:lnTo>
                    <a:lnTo>
                      <a:pt x="153" y="9354"/>
                    </a:lnTo>
                    <a:lnTo>
                      <a:pt x="1" y="8247"/>
                    </a:lnTo>
                    <a:lnTo>
                      <a:pt x="8552" y="6243"/>
                    </a:lnTo>
                    <a:lnTo>
                      <a:pt x="633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98;p39"/>
              <p:cNvSpPr/>
              <p:nvPr/>
            </p:nvSpPr>
            <p:spPr>
              <a:xfrm>
                <a:off x="2166923" y="3133313"/>
                <a:ext cx="211909" cy="66996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1509" extrusionOk="0">
                    <a:moveTo>
                      <a:pt x="2291" y="0"/>
                    </a:moveTo>
                    <a:lnTo>
                      <a:pt x="2119" y="20"/>
                    </a:lnTo>
                    <a:lnTo>
                      <a:pt x="1756" y="77"/>
                    </a:lnTo>
                    <a:lnTo>
                      <a:pt x="1413" y="191"/>
                    </a:lnTo>
                    <a:lnTo>
                      <a:pt x="1088" y="325"/>
                    </a:lnTo>
                    <a:lnTo>
                      <a:pt x="802" y="459"/>
                    </a:lnTo>
                    <a:lnTo>
                      <a:pt x="535" y="630"/>
                    </a:lnTo>
                    <a:lnTo>
                      <a:pt x="325" y="802"/>
                    </a:lnTo>
                    <a:lnTo>
                      <a:pt x="134" y="993"/>
                    </a:lnTo>
                    <a:lnTo>
                      <a:pt x="19" y="1165"/>
                    </a:lnTo>
                    <a:lnTo>
                      <a:pt x="0" y="1222"/>
                    </a:lnTo>
                    <a:lnTo>
                      <a:pt x="0" y="1241"/>
                    </a:lnTo>
                    <a:lnTo>
                      <a:pt x="0" y="1279"/>
                    </a:lnTo>
                    <a:lnTo>
                      <a:pt x="38" y="1298"/>
                    </a:lnTo>
                    <a:lnTo>
                      <a:pt x="134" y="1298"/>
                    </a:lnTo>
                    <a:lnTo>
                      <a:pt x="306" y="1279"/>
                    </a:lnTo>
                    <a:lnTo>
                      <a:pt x="268" y="1317"/>
                    </a:lnTo>
                    <a:lnTo>
                      <a:pt x="268" y="1356"/>
                    </a:lnTo>
                    <a:lnTo>
                      <a:pt x="268" y="1394"/>
                    </a:lnTo>
                    <a:lnTo>
                      <a:pt x="306" y="1413"/>
                    </a:lnTo>
                    <a:lnTo>
                      <a:pt x="363" y="1432"/>
                    </a:lnTo>
                    <a:lnTo>
                      <a:pt x="439" y="1432"/>
                    </a:lnTo>
                    <a:lnTo>
                      <a:pt x="630" y="1394"/>
                    </a:lnTo>
                    <a:lnTo>
                      <a:pt x="630" y="1432"/>
                    </a:lnTo>
                    <a:lnTo>
                      <a:pt x="630" y="1451"/>
                    </a:lnTo>
                    <a:lnTo>
                      <a:pt x="668" y="1470"/>
                    </a:lnTo>
                    <a:lnTo>
                      <a:pt x="707" y="1489"/>
                    </a:lnTo>
                    <a:lnTo>
                      <a:pt x="821" y="1508"/>
                    </a:lnTo>
                    <a:lnTo>
                      <a:pt x="2444" y="1508"/>
                    </a:lnTo>
                    <a:lnTo>
                      <a:pt x="3417" y="1489"/>
                    </a:lnTo>
                    <a:lnTo>
                      <a:pt x="3761" y="1489"/>
                    </a:lnTo>
                    <a:lnTo>
                      <a:pt x="4028" y="1470"/>
                    </a:lnTo>
                    <a:lnTo>
                      <a:pt x="4238" y="1432"/>
                    </a:lnTo>
                    <a:lnTo>
                      <a:pt x="4410" y="1394"/>
                    </a:lnTo>
                    <a:lnTo>
                      <a:pt x="4601" y="1317"/>
                    </a:lnTo>
                    <a:lnTo>
                      <a:pt x="4772" y="1222"/>
                    </a:lnTo>
                    <a:lnTo>
                      <a:pt x="4734" y="401"/>
                    </a:lnTo>
                    <a:lnTo>
                      <a:pt x="4448" y="325"/>
                    </a:lnTo>
                    <a:lnTo>
                      <a:pt x="3742" y="153"/>
                    </a:lnTo>
                    <a:lnTo>
                      <a:pt x="3322" y="77"/>
                    </a:lnTo>
                    <a:lnTo>
                      <a:pt x="2883" y="2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99;p39"/>
              <p:cNvSpPr/>
              <p:nvPr/>
            </p:nvSpPr>
            <p:spPr>
              <a:xfrm>
                <a:off x="2166923" y="3133313"/>
                <a:ext cx="211909" cy="66996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1509" fill="none" extrusionOk="0">
                    <a:moveTo>
                      <a:pt x="4734" y="401"/>
                    </a:moveTo>
                    <a:lnTo>
                      <a:pt x="4734" y="401"/>
                    </a:lnTo>
                    <a:lnTo>
                      <a:pt x="4448" y="325"/>
                    </a:lnTo>
                    <a:lnTo>
                      <a:pt x="3742" y="153"/>
                    </a:lnTo>
                    <a:lnTo>
                      <a:pt x="3322" y="77"/>
                    </a:lnTo>
                    <a:lnTo>
                      <a:pt x="2883" y="20"/>
                    </a:lnTo>
                    <a:lnTo>
                      <a:pt x="2482" y="0"/>
                    </a:lnTo>
                    <a:lnTo>
                      <a:pt x="2291" y="0"/>
                    </a:lnTo>
                    <a:lnTo>
                      <a:pt x="2119" y="20"/>
                    </a:lnTo>
                    <a:lnTo>
                      <a:pt x="2119" y="20"/>
                    </a:lnTo>
                    <a:lnTo>
                      <a:pt x="1756" y="77"/>
                    </a:lnTo>
                    <a:lnTo>
                      <a:pt x="1413" y="191"/>
                    </a:lnTo>
                    <a:lnTo>
                      <a:pt x="1088" y="325"/>
                    </a:lnTo>
                    <a:lnTo>
                      <a:pt x="802" y="459"/>
                    </a:lnTo>
                    <a:lnTo>
                      <a:pt x="535" y="630"/>
                    </a:lnTo>
                    <a:lnTo>
                      <a:pt x="325" y="802"/>
                    </a:lnTo>
                    <a:lnTo>
                      <a:pt x="134" y="993"/>
                    </a:lnTo>
                    <a:lnTo>
                      <a:pt x="19" y="1165"/>
                    </a:lnTo>
                    <a:lnTo>
                      <a:pt x="19" y="1165"/>
                    </a:lnTo>
                    <a:lnTo>
                      <a:pt x="0" y="1222"/>
                    </a:lnTo>
                    <a:lnTo>
                      <a:pt x="0" y="1241"/>
                    </a:lnTo>
                    <a:lnTo>
                      <a:pt x="0" y="1279"/>
                    </a:lnTo>
                    <a:lnTo>
                      <a:pt x="38" y="1298"/>
                    </a:lnTo>
                    <a:lnTo>
                      <a:pt x="134" y="1298"/>
                    </a:lnTo>
                    <a:lnTo>
                      <a:pt x="306" y="1279"/>
                    </a:lnTo>
                    <a:lnTo>
                      <a:pt x="306" y="1279"/>
                    </a:lnTo>
                    <a:lnTo>
                      <a:pt x="268" y="1317"/>
                    </a:lnTo>
                    <a:lnTo>
                      <a:pt x="268" y="1356"/>
                    </a:lnTo>
                    <a:lnTo>
                      <a:pt x="268" y="1394"/>
                    </a:lnTo>
                    <a:lnTo>
                      <a:pt x="306" y="1413"/>
                    </a:lnTo>
                    <a:lnTo>
                      <a:pt x="363" y="1432"/>
                    </a:lnTo>
                    <a:lnTo>
                      <a:pt x="439" y="1432"/>
                    </a:lnTo>
                    <a:lnTo>
                      <a:pt x="630" y="1394"/>
                    </a:lnTo>
                    <a:lnTo>
                      <a:pt x="630" y="1394"/>
                    </a:lnTo>
                    <a:lnTo>
                      <a:pt x="630" y="1432"/>
                    </a:lnTo>
                    <a:lnTo>
                      <a:pt x="630" y="1451"/>
                    </a:lnTo>
                    <a:lnTo>
                      <a:pt x="668" y="1470"/>
                    </a:lnTo>
                    <a:lnTo>
                      <a:pt x="707" y="1489"/>
                    </a:lnTo>
                    <a:lnTo>
                      <a:pt x="821" y="1508"/>
                    </a:lnTo>
                    <a:lnTo>
                      <a:pt x="993" y="1508"/>
                    </a:lnTo>
                    <a:lnTo>
                      <a:pt x="993" y="1508"/>
                    </a:lnTo>
                    <a:lnTo>
                      <a:pt x="1317" y="1508"/>
                    </a:lnTo>
                    <a:lnTo>
                      <a:pt x="1642" y="1508"/>
                    </a:lnTo>
                    <a:lnTo>
                      <a:pt x="1642" y="1508"/>
                    </a:lnTo>
                    <a:lnTo>
                      <a:pt x="2444" y="1508"/>
                    </a:lnTo>
                    <a:lnTo>
                      <a:pt x="2444" y="1508"/>
                    </a:lnTo>
                    <a:lnTo>
                      <a:pt x="3417" y="1489"/>
                    </a:lnTo>
                    <a:lnTo>
                      <a:pt x="3761" y="1489"/>
                    </a:lnTo>
                    <a:lnTo>
                      <a:pt x="4028" y="1470"/>
                    </a:lnTo>
                    <a:lnTo>
                      <a:pt x="4238" y="1432"/>
                    </a:lnTo>
                    <a:lnTo>
                      <a:pt x="4410" y="1394"/>
                    </a:lnTo>
                    <a:lnTo>
                      <a:pt x="4601" y="1317"/>
                    </a:lnTo>
                    <a:lnTo>
                      <a:pt x="4772" y="1222"/>
                    </a:lnTo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600;p39"/>
              <p:cNvSpPr/>
              <p:nvPr/>
            </p:nvSpPr>
            <p:spPr>
              <a:xfrm>
                <a:off x="2242352" y="3162127"/>
                <a:ext cx="100871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879" extrusionOk="0">
                    <a:moveTo>
                      <a:pt x="1279" y="0"/>
                    </a:moveTo>
                    <a:lnTo>
                      <a:pt x="1260" y="58"/>
                    </a:lnTo>
                    <a:lnTo>
                      <a:pt x="1184" y="153"/>
                    </a:lnTo>
                    <a:lnTo>
                      <a:pt x="1145" y="184"/>
                    </a:lnTo>
                    <a:lnTo>
                      <a:pt x="1145" y="184"/>
                    </a:lnTo>
                    <a:lnTo>
                      <a:pt x="1165" y="172"/>
                    </a:lnTo>
                    <a:lnTo>
                      <a:pt x="1222" y="115"/>
                    </a:lnTo>
                    <a:lnTo>
                      <a:pt x="1260" y="77"/>
                    </a:lnTo>
                    <a:lnTo>
                      <a:pt x="1279" y="20"/>
                    </a:lnTo>
                    <a:lnTo>
                      <a:pt x="1279" y="0"/>
                    </a:lnTo>
                    <a:close/>
                    <a:moveTo>
                      <a:pt x="1145" y="184"/>
                    </a:moveTo>
                    <a:lnTo>
                      <a:pt x="1069" y="229"/>
                    </a:lnTo>
                    <a:lnTo>
                      <a:pt x="955" y="268"/>
                    </a:lnTo>
                    <a:lnTo>
                      <a:pt x="706" y="344"/>
                    </a:lnTo>
                    <a:lnTo>
                      <a:pt x="458" y="401"/>
                    </a:lnTo>
                    <a:lnTo>
                      <a:pt x="267" y="459"/>
                    </a:lnTo>
                    <a:lnTo>
                      <a:pt x="172" y="497"/>
                    </a:lnTo>
                    <a:lnTo>
                      <a:pt x="76" y="554"/>
                    </a:lnTo>
                    <a:lnTo>
                      <a:pt x="153" y="516"/>
                    </a:lnTo>
                    <a:lnTo>
                      <a:pt x="325" y="459"/>
                    </a:lnTo>
                    <a:lnTo>
                      <a:pt x="458" y="420"/>
                    </a:lnTo>
                    <a:lnTo>
                      <a:pt x="706" y="363"/>
                    </a:lnTo>
                    <a:lnTo>
                      <a:pt x="974" y="287"/>
                    </a:lnTo>
                    <a:lnTo>
                      <a:pt x="1088" y="229"/>
                    </a:lnTo>
                    <a:lnTo>
                      <a:pt x="1145" y="184"/>
                    </a:lnTo>
                    <a:close/>
                    <a:moveTo>
                      <a:pt x="76" y="554"/>
                    </a:moveTo>
                    <a:lnTo>
                      <a:pt x="0" y="592"/>
                    </a:lnTo>
                    <a:lnTo>
                      <a:pt x="0" y="630"/>
                    </a:lnTo>
                    <a:lnTo>
                      <a:pt x="19" y="611"/>
                    </a:lnTo>
                    <a:lnTo>
                      <a:pt x="76" y="554"/>
                    </a:lnTo>
                    <a:close/>
                    <a:moveTo>
                      <a:pt x="2272" y="649"/>
                    </a:moveTo>
                    <a:lnTo>
                      <a:pt x="2157" y="707"/>
                    </a:lnTo>
                    <a:lnTo>
                      <a:pt x="2043" y="764"/>
                    </a:lnTo>
                    <a:lnTo>
                      <a:pt x="2043" y="764"/>
                    </a:lnTo>
                    <a:lnTo>
                      <a:pt x="2176" y="707"/>
                    </a:lnTo>
                    <a:lnTo>
                      <a:pt x="2272" y="649"/>
                    </a:lnTo>
                    <a:close/>
                    <a:moveTo>
                      <a:pt x="0" y="630"/>
                    </a:moveTo>
                    <a:lnTo>
                      <a:pt x="0" y="649"/>
                    </a:lnTo>
                    <a:lnTo>
                      <a:pt x="0" y="688"/>
                    </a:lnTo>
                    <a:lnTo>
                      <a:pt x="38" y="707"/>
                    </a:lnTo>
                    <a:lnTo>
                      <a:pt x="172" y="764"/>
                    </a:lnTo>
                    <a:lnTo>
                      <a:pt x="477" y="821"/>
                    </a:lnTo>
                    <a:lnTo>
                      <a:pt x="802" y="859"/>
                    </a:lnTo>
                    <a:lnTo>
                      <a:pt x="1107" y="859"/>
                    </a:lnTo>
                    <a:lnTo>
                      <a:pt x="1432" y="878"/>
                    </a:lnTo>
                    <a:lnTo>
                      <a:pt x="1680" y="840"/>
                    </a:lnTo>
                    <a:lnTo>
                      <a:pt x="1432" y="859"/>
                    </a:lnTo>
                    <a:lnTo>
                      <a:pt x="916" y="840"/>
                    </a:lnTo>
                    <a:lnTo>
                      <a:pt x="420" y="802"/>
                    </a:lnTo>
                    <a:lnTo>
                      <a:pt x="229" y="764"/>
                    </a:lnTo>
                    <a:lnTo>
                      <a:pt x="153" y="745"/>
                    </a:lnTo>
                    <a:lnTo>
                      <a:pt x="57" y="707"/>
                    </a:lnTo>
                    <a:lnTo>
                      <a:pt x="19" y="649"/>
                    </a:lnTo>
                    <a:lnTo>
                      <a:pt x="0" y="63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601;p39"/>
              <p:cNvSpPr/>
              <p:nvPr/>
            </p:nvSpPr>
            <p:spPr>
              <a:xfrm>
                <a:off x="2194049" y="3157865"/>
                <a:ext cx="62734" cy="24641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555" extrusionOk="0">
                    <a:moveTo>
                      <a:pt x="1413" y="1"/>
                    </a:moveTo>
                    <a:lnTo>
                      <a:pt x="1126" y="58"/>
                    </a:lnTo>
                    <a:lnTo>
                      <a:pt x="840" y="116"/>
                    </a:lnTo>
                    <a:lnTo>
                      <a:pt x="554" y="211"/>
                    </a:lnTo>
                    <a:lnTo>
                      <a:pt x="401" y="268"/>
                    </a:lnTo>
                    <a:lnTo>
                      <a:pt x="267" y="325"/>
                    </a:lnTo>
                    <a:lnTo>
                      <a:pt x="134" y="440"/>
                    </a:lnTo>
                    <a:lnTo>
                      <a:pt x="0" y="555"/>
                    </a:lnTo>
                    <a:lnTo>
                      <a:pt x="0" y="555"/>
                    </a:lnTo>
                    <a:lnTo>
                      <a:pt x="153" y="459"/>
                    </a:lnTo>
                    <a:lnTo>
                      <a:pt x="286" y="345"/>
                    </a:lnTo>
                    <a:lnTo>
                      <a:pt x="420" y="268"/>
                    </a:lnTo>
                    <a:lnTo>
                      <a:pt x="554" y="230"/>
                    </a:lnTo>
                    <a:lnTo>
                      <a:pt x="840" y="135"/>
                    </a:lnTo>
                    <a:lnTo>
                      <a:pt x="1413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602;p39"/>
              <p:cNvSpPr/>
              <p:nvPr/>
            </p:nvSpPr>
            <p:spPr>
              <a:xfrm>
                <a:off x="2187256" y="3172294"/>
                <a:ext cx="75476" cy="24641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555" extrusionOk="0">
                    <a:moveTo>
                      <a:pt x="1699" y="0"/>
                    </a:moveTo>
                    <a:lnTo>
                      <a:pt x="1241" y="77"/>
                    </a:lnTo>
                    <a:lnTo>
                      <a:pt x="1031" y="134"/>
                    </a:lnTo>
                    <a:lnTo>
                      <a:pt x="821" y="191"/>
                    </a:lnTo>
                    <a:lnTo>
                      <a:pt x="707" y="249"/>
                    </a:lnTo>
                    <a:lnTo>
                      <a:pt x="611" y="306"/>
                    </a:lnTo>
                    <a:lnTo>
                      <a:pt x="420" y="401"/>
                    </a:lnTo>
                    <a:lnTo>
                      <a:pt x="210" y="497"/>
                    </a:lnTo>
                    <a:lnTo>
                      <a:pt x="153" y="516"/>
                    </a:lnTo>
                    <a:lnTo>
                      <a:pt x="153" y="516"/>
                    </a:lnTo>
                    <a:lnTo>
                      <a:pt x="325" y="459"/>
                    </a:lnTo>
                    <a:lnTo>
                      <a:pt x="630" y="325"/>
                    </a:lnTo>
                    <a:lnTo>
                      <a:pt x="726" y="268"/>
                    </a:lnTo>
                    <a:lnTo>
                      <a:pt x="821" y="210"/>
                    </a:lnTo>
                    <a:lnTo>
                      <a:pt x="1031" y="153"/>
                    </a:lnTo>
                    <a:lnTo>
                      <a:pt x="1260" y="96"/>
                    </a:lnTo>
                    <a:lnTo>
                      <a:pt x="1699" y="0"/>
                    </a:lnTo>
                    <a:close/>
                    <a:moveTo>
                      <a:pt x="153" y="516"/>
                    </a:moveTo>
                    <a:lnTo>
                      <a:pt x="0" y="554"/>
                    </a:lnTo>
                    <a:lnTo>
                      <a:pt x="96" y="535"/>
                    </a:lnTo>
                    <a:lnTo>
                      <a:pt x="153" y="516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3;p39"/>
              <p:cNvSpPr/>
              <p:nvPr/>
            </p:nvSpPr>
            <p:spPr>
              <a:xfrm>
                <a:off x="2209277" y="3187566"/>
                <a:ext cx="37338" cy="12742"/>
              </a:xfrm>
              <a:custGeom>
                <a:avLst/>
                <a:gdLst/>
                <a:ahLst/>
                <a:cxnLst/>
                <a:rect l="l" t="t" r="r" b="b"/>
                <a:pathLst>
                  <a:path w="841" h="287" extrusionOk="0">
                    <a:moveTo>
                      <a:pt x="841" y="0"/>
                    </a:moveTo>
                    <a:lnTo>
                      <a:pt x="612" y="38"/>
                    </a:lnTo>
                    <a:lnTo>
                      <a:pt x="402" y="95"/>
                    </a:lnTo>
                    <a:lnTo>
                      <a:pt x="211" y="210"/>
                    </a:lnTo>
                    <a:lnTo>
                      <a:pt x="421" y="115"/>
                    </a:lnTo>
                    <a:lnTo>
                      <a:pt x="631" y="57"/>
                    </a:lnTo>
                    <a:lnTo>
                      <a:pt x="841" y="0"/>
                    </a:lnTo>
                    <a:close/>
                    <a:moveTo>
                      <a:pt x="211" y="210"/>
                    </a:moveTo>
                    <a:lnTo>
                      <a:pt x="115" y="248"/>
                    </a:lnTo>
                    <a:lnTo>
                      <a:pt x="1" y="286"/>
                    </a:lnTo>
                    <a:lnTo>
                      <a:pt x="1" y="286"/>
                    </a:lnTo>
                    <a:lnTo>
                      <a:pt x="115" y="267"/>
                    </a:lnTo>
                    <a:lnTo>
                      <a:pt x="211" y="210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04;p39"/>
              <p:cNvSpPr/>
              <p:nvPr/>
            </p:nvSpPr>
            <p:spPr>
              <a:xfrm>
                <a:off x="2414388" y="2557044"/>
                <a:ext cx="434785" cy="467017"/>
              </a:xfrm>
              <a:custGeom>
                <a:avLst/>
                <a:gdLst/>
                <a:ahLst/>
                <a:cxnLst/>
                <a:rect l="l" t="t" r="r" b="b"/>
                <a:pathLst>
                  <a:path w="9793" h="10519" extrusionOk="0">
                    <a:moveTo>
                      <a:pt x="993" y="0"/>
                    </a:moveTo>
                    <a:lnTo>
                      <a:pt x="477" y="20"/>
                    </a:lnTo>
                    <a:lnTo>
                      <a:pt x="134" y="58"/>
                    </a:lnTo>
                    <a:lnTo>
                      <a:pt x="0" y="58"/>
                    </a:lnTo>
                    <a:lnTo>
                      <a:pt x="4524" y="10518"/>
                    </a:lnTo>
                    <a:lnTo>
                      <a:pt x="9792" y="8876"/>
                    </a:lnTo>
                    <a:lnTo>
                      <a:pt x="9735" y="8628"/>
                    </a:lnTo>
                    <a:lnTo>
                      <a:pt x="9544" y="7960"/>
                    </a:lnTo>
                    <a:lnTo>
                      <a:pt x="9410" y="7502"/>
                    </a:lnTo>
                    <a:lnTo>
                      <a:pt x="9220" y="6968"/>
                    </a:lnTo>
                    <a:lnTo>
                      <a:pt x="9010" y="6395"/>
                    </a:lnTo>
                    <a:lnTo>
                      <a:pt x="8742" y="5765"/>
                    </a:lnTo>
                    <a:lnTo>
                      <a:pt x="8437" y="5135"/>
                    </a:lnTo>
                    <a:lnTo>
                      <a:pt x="8093" y="4467"/>
                    </a:lnTo>
                    <a:lnTo>
                      <a:pt x="7692" y="3818"/>
                    </a:lnTo>
                    <a:lnTo>
                      <a:pt x="7483" y="3494"/>
                    </a:lnTo>
                    <a:lnTo>
                      <a:pt x="7253" y="3169"/>
                    </a:lnTo>
                    <a:lnTo>
                      <a:pt x="7005" y="2864"/>
                    </a:lnTo>
                    <a:lnTo>
                      <a:pt x="6757" y="2558"/>
                    </a:lnTo>
                    <a:lnTo>
                      <a:pt x="6490" y="2253"/>
                    </a:lnTo>
                    <a:lnTo>
                      <a:pt x="6223" y="1967"/>
                    </a:lnTo>
                    <a:lnTo>
                      <a:pt x="5917" y="1699"/>
                    </a:lnTo>
                    <a:lnTo>
                      <a:pt x="5612" y="1451"/>
                    </a:lnTo>
                    <a:lnTo>
                      <a:pt x="5287" y="1203"/>
                    </a:lnTo>
                    <a:lnTo>
                      <a:pt x="4963" y="993"/>
                    </a:lnTo>
                    <a:lnTo>
                      <a:pt x="4543" y="764"/>
                    </a:lnTo>
                    <a:lnTo>
                      <a:pt x="4123" y="573"/>
                    </a:lnTo>
                    <a:lnTo>
                      <a:pt x="3703" y="401"/>
                    </a:lnTo>
                    <a:lnTo>
                      <a:pt x="3264" y="287"/>
                    </a:lnTo>
                    <a:lnTo>
                      <a:pt x="2844" y="191"/>
                    </a:lnTo>
                    <a:lnTo>
                      <a:pt x="2443" y="115"/>
                    </a:lnTo>
                    <a:lnTo>
                      <a:pt x="2042" y="58"/>
                    </a:lnTo>
                    <a:lnTo>
                      <a:pt x="1661" y="20"/>
                    </a:lnTo>
                    <a:lnTo>
                      <a:pt x="1317" y="20"/>
                    </a:lnTo>
                    <a:lnTo>
                      <a:pt x="9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05;p39"/>
              <p:cNvSpPr/>
              <p:nvPr/>
            </p:nvSpPr>
            <p:spPr>
              <a:xfrm>
                <a:off x="2414388" y="2557044"/>
                <a:ext cx="434785" cy="467017"/>
              </a:xfrm>
              <a:custGeom>
                <a:avLst/>
                <a:gdLst/>
                <a:ahLst/>
                <a:cxnLst/>
                <a:rect l="l" t="t" r="r" b="b"/>
                <a:pathLst>
                  <a:path w="9793" h="10519" fill="none" extrusionOk="0">
                    <a:moveTo>
                      <a:pt x="0" y="58"/>
                    </a:moveTo>
                    <a:lnTo>
                      <a:pt x="0" y="58"/>
                    </a:lnTo>
                    <a:lnTo>
                      <a:pt x="134" y="58"/>
                    </a:lnTo>
                    <a:lnTo>
                      <a:pt x="477" y="20"/>
                    </a:lnTo>
                    <a:lnTo>
                      <a:pt x="993" y="0"/>
                    </a:lnTo>
                    <a:lnTo>
                      <a:pt x="1317" y="20"/>
                    </a:lnTo>
                    <a:lnTo>
                      <a:pt x="1661" y="20"/>
                    </a:lnTo>
                    <a:lnTo>
                      <a:pt x="2042" y="58"/>
                    </a:lnTo>
                    <a:lnTo>
                      <a:pt x="2443" y="115"/>
                    </a:lnTo>
                    <a:lnTo>
                      <a:pt x="2844" y="191"/>
                    </a:lnTo>
                    <a:lnTo>
                      <a:pt x="3264" y="287"/>
                    </a:lnTo>
                    <a:lnTo>
                      <a:pt x="3703" y="401"/>
                    </a:lnTo>
                    <a:lnTo>
                      <a:pt x="4123" y="573"/>
                    </a:lnTo>
                    <a:lnTo>
                      <a:pt x="4543" y="764"/>
                    </a:lnTo>
                    <a:lnTo>
                      <a:pt x="4963" y="993"/>
                    </a:lnTo>
                    <a:lnTo>
                      <a:pt x="4963" y="993"/>
                    </a:lnTo>
                    <a:lnTo>
                      <a:pt x="5287" y="1203"/>
                    </a:lnTo>
                    <a:lnTo>
                      <a:pt x="5612" y="1451"/>
                    </a:lnTo>
                    <a:lnTo>
                      <a:pt x="5917" y="1699"/>
                    </a:lnTo>
                    <a:lnTo>
                      <a:pt x="6223" y="1967"/>
                    </a:lnTo>
                    <a:lnTo>
                      <a:pt x="6490" y="2253"/>
                    </a:lnTo>
                    <a:lnTo>
                      <a:pt x="6757" y="2558"/>
                    </a:lnTo>
                    <a:lnTo>
                      <a:pt x="7005" y="2864"/>
                    </a:lnTo>
                    <a:lnTo>
                      <a:pt x="7253" y="3169"/>
                    </a:lnTo>
                    <a:lnTo>
                      <a:pt x="7483" y="3494"/>
                    </a:lnTo>
                    <a:lnTo>
                      <a:pt x="7692" y="3818"/>
                    </a:lnTo>
                    <a:lnTo>
                      <a:pt x="8093" y="4467"/>
                    </a:lnTo>
                    <a:lnTo>
                      <a:pt x="8437" y="5135"/>
                    </a:lnTo>
                    <a:lnTo>
                      <a:pt x="8742" y="5765"/>
                    </a:lnTo>
                    <a:lnTo>
                      <a:pt x="9010" y="6395"/>
                    </a:lnTo>
                    <a:lnTo>
                      <a:pt x="9220" y="6968"/>
                    </a:lnTo>
                    <a:lnTo>
                      <a:pt x="9410" y="7502"/>
                    </a:lnTo>
                    <a:lnTo>
                      <a:pt x="9544" y="7960"/>
                    </a:lnTo>
                    <a:lnTo>
                      <a:pt x="9735" y="8628"/>
                    </a:lnTo>
                    <a:lnTo>
                      <a:pt x="9792" y="8876"/>
                    </a:lnTo>
                    <a:lnTo>
                      <a:pt x="4524" y="10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06;p39"/>
              <p:cNvSpPr/>
              <p:nvPr/>
            </p:nvSpPr>
            <p:spPr>
              <a:xfrm>
                <a:off x="2592329" y="2926513"/>
                <a:ext cx="288184" cy="127199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2865" extrusionOk="0">
                    <a:moveTo>
                      <a:pt x="5861" y="1"/>
                    </a:moveTo>
                    <a:lnTo>
                      <a:pt x="0" y="1700"/>
                    </a:lnTo>
                    <a:lnTo>
                      <a:pt x="707" y="2864"/>
                    </a:lnTo>
                    <a:lnTo>
                      <a:pt x="6490" y="1433"/>
                    </a:lnTo>
                    <a:lnTo>
                      <a:pt x="5861" y="1"/>
                    </a:lnTo>
                    <a:close/>
                  </a:path>
                </a:pathLst>
              </a:custGeom>
              <a:solidFill>
                <a:srgbClr val="A1B0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07;p39"/>
              <p:cNvSpPr/>
              <p:nvPr/>
            </p:nvSpPr>
            <p:spPr>
              <a:xfrm>
                <a:off x="2592329" y="2926513"/>
                <a:ext cx="288184" cy="127199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2865" fill="none" extrusionOk="0">
                    <a:moveTo>
                      <a:pt x="707" y="2864"/>
                    </a:moveTo>
                    <a:lnTo>
                      <a:pt x="6490" y="1433"/>
                    </a:lnTo>
                    <a:lnTo>
                      <a:pt x="5861" y="1"/>
                    </a:lnTo>
                    <a:lnTo>
                      <a:pt x="0" y="17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08;p39"/>
              <p:cNvSpPr/>
              <p:nvPr/>
            </p:nvSpPr>
            <p:spPr>
              <a:xfrm>
                <a:off x="1960124" y="4491763"/>
                <a:ext cx="176347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139" extrusionOk="0">
                    <a:moveTo>
                      <a:pt x="1261" y="1"/>
                    </a:moveTo>
                    <a:lnTo>
                      <a:pt x="764" y="20"/>
                    </a:lnTo>
                    <a:lnTo>
                      <a:pt x="535" y="39"/>
                    </a:lnTo>
                    <a:lnTo>
                      <a:pt x="363" y="58"/>
                    </a:lnTo>
                    <a:lnTo>
                      <a:pt x="211" y="115"/>
                    </a:lnTo>
                    <a:lnTo>
                      <a:pt x="115" y="17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383"/>
                    </a:lnTo>
                    <a:lnTo>
                      <a:pt x="1" y="459"/>
                    </a:lnTo>
                    <a:lnTo>
                      <a:pt x="1" y="631"/>
                    </a:lnTo>
                    <a:lnTo>
                      <a:pt x="39" y="802"/>
                    </a:lnTo>
                    <a:lnTo>
                      <a:pt x="115" y="974"/>
                    </a:lnTo>
                    <a:lnTo>
                      <a:pt x="192" y="1127"/>
                    </a:lnTo>
                    <a:lnTo>
                      <a:pt x="287" y="1261"/>
                    </a:lnTo>
                    <a:lnTo>
                      <a:pt x="363" y="1356"/>
                    </a:lnTo>
                    <a:lnTo>
                      <a:pt x="421" y="1394"/>
                    </a:lnTo>
                    <a:lnTo>
                      <a:pt x="497" y="1432"/>
                    </a:lnTo>
                    <a:lnTo>
                      <a:pt x="707" y="1509"/>
                    </a:lnTo>
                    <a:lnTo>
                      <a:pt x="974" y="1585"/>
                    </a:lnTo>
                    <a:lnTo>
                      <a:pt x="1299" y="1681"/>
                    </a:lnTo>
                    <a:lnTo>
                      <a:pt x="2005" y="1852"/>
                    </a:lnTo>
                    <a:lnTo>
                      <a:pt x="2330" y="1948"/>
                    </a:lnTo>
                    <a:lnTo>
                      <a:pt x="2635" y="2043"/>
                    </a:lnTo>
                    <a:lnTo>
                      <a:pt x="2769" y="2100"/>
                    </a:lnTo>
                    <a:lnTo>
                      <a:pt x="2921" y="2120"/>
                    </a:lnTo>
                    <a:lnTo>
                      <a:pt x="3055" y="2139"/>
                    </a:lnTo>
                    <a:lnTo>
                      <a:pt x="3169" y="2139"/>
                    </a:lnTo>
                    <a:lnTo>
                      <a:pt x="3284" y="2120"/>
                    </a:lnTo>
                    <a:lnTo>
                      <a:pt x="3398" y="2100"/>
                    </a:lnTo>
                    <a:lnTo>
                      <a:pt x="3494" y="2062"/>
                    </a:lnTo>
                    <a:lnTo>
                      <a:pt x="3589" y="2024"/>
                    </a:lnTo>
                    <a:lnTo>
                      <a:pt x="3742" y="1910"/>
                    </a:lnTo>
                    <a:lnTo>
                      <a:pt x="3857" y="1795"/>
                    </a:lnTo>
                    <a:lnTo>
                      <a:pt x="3933" y="1661"/>
                    </a:lnTo>
                    <a:lnTo>
                      <a:pt x="3971" y="1528"/>
                    </a:lnTo>
                    <a:lnTo>
                      <a:pt x="3971" y="1375"/>
                    </a:lnTo>
                    <a:lnTo>
                      <a:pt x="3971" y="1241"/>
                    </a:lnTo>
                    <a:lnTo>
                      <a:pt x="3952" y="1108"/>
                    </a:lnTo>
                    <a:lnTo>
                      <a:pt x="3914" y="974"/>
                    </a:lnTo>
                    <a:lnTo>
                      <a:pt x="3838" y="745"/>
                    </a:lnTo>
                    <a:lnTo>
                      <a:pt x="3742" y="535"/>
                    </a:lnTo>
                    <a:lnTo>
                      <a:pt x="3647" y="383"/>
                    </a:lnTo>
                    <a:lnTo>
                      <a:pt x="3551" y="268"/>
                    </a:lnTo>
                    <a:lnTo>
                      <a:pt x="3456" y="173"/>
                    </a:lnTo>
                    <a:lnTo>
                      <a:pt x="3265" y="115"/>
                    </a:lnTo>
                    <a:lnTo>
                      <a:pt x="2826" y="77"/>
                    </a:lnTo>
                    <a:lnTo>
                      <a:pt x="2368" y="39"/>
                    </a:lnTo>
                    <a:lnTo>
                      <a:pt x="1814" y="20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09;p39"/>
              <p:cNvSpPr/>
              <p:nvPr/>
            </p:nvSpPr>
            <p:spPr>
              <a:xfrm>
                <a:off x="1960124" y="4491763"/>
                <a:ext cx="176347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139" fill="none" extrusionOk="0">
                    <a:moveTo>
                      <a:pt x="3265" y="115"/>
                    </a:moveTo>
                    <a:lnTo>
                      <a:pt x="3265" y="115"/>
                    </a:lnTo>
                    <a:lnTo>
                      <a:pt x="2826" y="77"/>
                    </a:lnTo>
                    <a:lnTo>
                      <a:pt x="2368" y="39"/>
                    </a:lnTo>
                    <a:lnTo>
                      <a:pt x="1814" y="20"/>
                    </a:lnTo>
                    <a:lnTo>
                      <a:pt x="1261" y="1"/>
                    </a:lnTo>
                    <a:lnTo>
                      <a:pt x="764" y="20"/>
                    </a:lnTo>
                    <a:lnTo>
                      <a:pt x="535" y="39"/>
                    </a:lnTo>
                    <a:lnTo>
                      <a:pt x="363" y="58"/>
                    </a:lnTo>
                    <a:lnTo>
                      <a:pt x="211" y="115"/>
                    </a:lnTo>
                    <a:lnTo>
                      <a:pt x="115" y="173"/>
                    </a:lnTo>
                    <a:lnTo>
                      <a:pt x="115" y="17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383"/>
                    </a:lnTo>
                    <a:lnTo>
                      <a:pt x="1" y="459"/>
                    </a:lnTo>
                    <a:lnTo>
                      <a:pt x="1" y="631"/>
                    </a:lnTo>
                    <a:lnTo>
                      <a:pt x="39" y="802"/>
                    </a:lnTo>
                    <a:lnTo>
                      <a:pt x="115" y="974"/>
                    </a:lnTo>
                    <a:lnTo>
                      <a:pt x="192" y="1127"/>
                    </a:lnTo>
                    <a:lnTo>
                      <a:pt x="287" y="1261"/>
                    </a:lnTo>
                    <a:lnTo>
                      <a:pt x="363" y="1356"/>
                    </a:lnTo>
                    <a:lnTo>
                      <a:pt x="363" y="1356"/>
                    </a:lnTo>
                    <a:lnTo>
                      <a:pt x="421" y="1394"/>
                    </a:lnTo>
                    <a:lnTo>
                      <a:pt x="497" y="1432"/>
                    </a:lnTo>
                    <a:lnTo>
                      <a:pt x="707" y="1509"/>
                    </a:lnTo>
                    <a:lnTo>
                      <a:pt x="974" y="1585"/>
                    </a:lnTo>
                    <a:lnTo>
                      <a:pt x="1299" y="1681"/>
                    </a:lnTo>
                    <a:lnTo>
                      <a:pt x="2005" y="1852"/>
                    </a:lnTo>
                    <a:lnTo>
                      <a:pt x="2330" y="1948"/>
                    </a:lnTo>
                    <a:lnTo>
                      <a:pt x="2635" y="2043"/>
                    </a:lnTo>
                    <a:lnTo>
                      <a:pt x="2635" y="2043"/>
                    </a:lnTo>
                    <a:lnTo>
                      <a:pt x="2769" y="2100"/>
                    </a:lnTo>
                    <a:lnTo>
                      <a:pt x="2921" y="2120"/>
                    </a:lnTo>
                    <a:lnTo>
                      <a:pt x="3055" y="2139"/>
                    </a:lnTo>
                    <a:lnTo>
                      <a:pt x="3169" y="2139"/>
                    </a:lnTo>
                    <a:lnTo>
                      <a:pt x="3284" y="2120"/>
                    </a:lnTo>
                    <a:lnTo>
                      <a:pt x="3398" y="2100"/>
                    </a:lnTo>
                    <a:lnTo>
                      <a:pt x="3494" y="2062"/>
                    </a:lnTo>
                    <a:lnTo>
                      <a:pt x="3589" y="2024"/>
                    </a:lnTo>
                    <a:lnTo>
                      <a:pt x="3742" y="1910"/>
                    </a:lnTo>
                    <a:lnTo>
                      <a:pt x="3857" y="1795"/>
                    </a:lnTo>
                    <a:lnTo>
                      <a:pt x="3933" y="1661"/>
                    </a:lnTo>
                    <a:lnTo>
                      <a:pt x="3971" y="1528"/>
                    </a:lnTo>
                    <a:lnTo>
                      <a:pt x="3971" y="1528"/>
                    </a:lnTo>
                    <a:lnTo>
                      <a:pt x="3971" y="1375"/>
                    </a:lnTo>
                    <a:lnTo>
                      <a:pt x="3971" y="1241"/>
                    </a:lnTo>
                    <a:lnTo>
                      <a:pt x="3952" y="1108"/>
                    </a:lnTo>
                    <a:lnTo>
                      <a:pt x="3914" y="974"/>
                    </a:lnTo>
                    <a:lnTo>
                      <a:pt x="3838" y="745"/>
                    </a:lnTo>
                    <a:lnTo>
                      <a:pt x="3742" y="535"/>
                    </a:lnTo>
                    <a:lnTo>
                      <a:pt x="3647" y="383"/>
                    </a:lnTo>
                    <a:lnTo>
                      <a:pt x="3551" y="268"/>
                    </a:lnTo>
                    <a:lnTo>
                      <a:pt x="3456" y="1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10;p39"/>
              <p:cNvSpPr/>
              <p:nvPr/>
            </p:nvSpPr>
            <p:spPr>
              <a:xfrm>
                <a:off x="1855038" y="3768896"/>
                <a:ext cx="275486" cy="76448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7219" extrusionOk="0">
                    <a:moveTo>
                      <a:pt x="3742" y="1"/>
                    </a:moveTo>
                    <a:lnTo>
                      <a:pt x="1" y="707"/>
                    </a:lnTo>
                    <a:lnTo>
                      <a:pt x="4639" y="16913"/>
                    </a:lnTo>
                    <a:lnTo>
                      <a:pt x="4677" y="16970"/>
                    </a:lnTo>
                    <a:lnTo>
                      <a:pt x="4716" y="17008"/>
                    </a:lnTo>
                    <a:lnTo>
                      <a:pt x="4773" y="17065"/>
                    </a:lnTo>
                    <a:lnTo>
                      <a:pt x="4830" y="17084"/>
                    </a:lnTo>
                    <a:lnTo>
                      <a:pt x="5040" y="17161"/>
                    </a:lnTo>
                    <a:lnTo>
                      <a:pt x="5231" y="17199"/>
                    </a:lnTo>
                    <a:lnTo>
                      <a:pt x="5403" y="17218"/>
                    </a:lnTo>
                    <a:lnTo>
                      <a:pt x="5536" y="17218"/>
                    </a:lnTo>
                    <a:lnTo>
                      <a:pt x="5632" y="17180"/>
                    </a:lnTo>
                    <a:lnTo>
                      <a:pt x="5727" y="17161"/>
                    </a:lnTo>
                    <a:lnTo>
                      <a:pt x="5804" y="17104"/>
                    </a:lnTo>
                    <a:lnTo>
                      <a:pt x="5842" y="17046"/>
                    </a:lnTo>
                    <a:lnTo>
                      <a:pt x="5880" y="16989"/>
                    </a:lnTo>
                    <a:lnTo>
                      <a:pt x="5918" y="16932"/>
                    </a:lnTo>
                    <a:lnTo>
                      <a:pt x="5937" y="16798"/>
                    </a:lnTo>
                    <a:lnTo>
                      <a:pt x="5937" y="16703"/>
                    </a:lnTo>
                    <a:lnTo>
                      <a:pt x="5937" y="16665"/>
                    </a:lnTo>
                    <a:lnTo>
                      <a:pt x="5995" y="16092"/>
                    </a:lnTo>
                    <a:lnTo>
                      <a:pt x="6033" y="15405"/>
                    </a:lnTo>
                    <a:lnTo>
                      <a:pt x="6090" y="14508"/>
                    </a:lnTo>
                    <a:lnTo>
                      <a:pt x="6147" y="13420"/>
                    </a:lnTo>
                    <a:lnTo>
                      <a:pt x="6185" y="12217"/>
                    </a:lnTo>
                    <a:lnTo>
                      <a:pt x="6205" y="10881"/>
                    </a:lnTo>
                    <a:lnTo>
                      <a:pt x="6185" y="9487"/>
                    </a:lnTo>
                    <a:lnTo>
                      <a:pt x="6166" y="8781"/>
                    </a:lnTo>
                    <a:lnTo>
                      <a:pt x="6128" y="8056"/>
                    </a:lnTo>
                    <a:lnTo>
                      <a:pt x="6071" y="7349"/>
                    </a:lnTo>
                    <a:lnTo>
                      <a:pt x="6014" y="6624"/>
                    </a:lnTo>
                    <a:lnTo>
                      <a:pt x="5937" y="5918"/>
                    </a:lnTo>
                    <a:lnTo>
                      <a:pt x="5842" y="5231"/>
                    </a:lnTo>
                    <a:lnTo>
                      <a:pt x="5727" y="4563"/>
                    </a:lnTo>
                    <a:lnTo>
                      <a:pt x="5594" y="3914"/>
                    </a:lnTo>
                    <a:lnTo>
                      <a:pt x="5460" y="3284"/>
                    </a:lnTo>
                    <a:lnTo>
                      <a:pt x="5288" y="2692"/>
                    </a:lnTo>
                    <a:lnTo>
                      <a:pt x="5078" y="2119"/>
                    </a:lnTo>
                    <a:lnTo>
                      <a:pt x="4868" y="1604"/>
                    </a:lnTo>
                    <a:lnTo>
                      <a:pt x="4620" y="1127"/>
                    </a:lnTo>
                    <a:lnTo>
                      <a:pt x="4506" y="917"/>
                    </a:lnTo>
                    <a:lnTo>
                      <a:pt x="4353" y="707"/>
                    </a:lnTo>
                    <a:lnTo>
                      <a:pt x="4219" y="516"/>
                    </a:lnTo>
                    <a:lnTo>
                      <a:pt x="4067" y="325"/>
                    </a:lnTo>
                    <a:lnTo>
                      <a:pt x="3914" y="153"/>
                    </a:lnTo>
                    <a:lnTo>
                      <a:pt x="3742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11;p39"/>
              <p:cNvSpPr/>
              <p:nvPr/>
            </p:nvSpPr>
            <p:spPr>
              <a:xfrm>
                <a:off x="1855038" y="3768896"/>
                <a:ext cx="275486" cy="76448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7219" fill="none" extrusionOk="0">
                    <a:moveTo>
                      <a:pt x="1" y="707"/>
                    </a:moveTo>
                    <a:lnTo>
                      <a:pt x="4639" y="16913"/>
                    </a:lnTo>
                    <a:lnTo>
                      <a:pt x="4639" y="16913"/>
                    </a:lnTo>
                    <a:lnTo>
                      <a:pt x="4677" y="16970"/>
                    </a:lnTo>
                    <a:lnTo>
                      <a:pt x="4716" y="17008"/>
                    </a:lnTo>
                    <a:lnTo>
                      <a:pt x="4773" y="17065"/>
                    </a:lnTo>
                    <a:lnTo>
                      <a:pt x="4830" y="17084"/>
                    </a:lnTo>
                    <a:lnTo>
                      <a:pt x="4830" y="17084"/>
                    </a:lnTo>
                    <a:lnTo>
                      <a:pt x="5040" y="17161"/>
                    </a:lnTo>
                    <a:lnTo>
                      <a:pt x="5231" y="17199"/>
                    </a:lnTo>
                    <a:lnTo>
                      <a:pt x="5403" y="17218"/>
                    </a:lnTo>
                    <a:lnTo>
                      <a:pt x="5536" y="17218"/>
                    </a:lnTo>
                    <a:lnTo>
                      <a:pt x="5632" y="17180"/>
                    </a:lnTo>
                    <a:lnTo>
                      <a:pt x="5727" y="17161"/>
                    </a:lnTo>
                    <a:lnTo>
                      <a:pt x="5804" y="17104"/>
                    </a:lnTo>
                    <a:lnTo>
                      <a:pt x="5842" y="17046"/>
                    </a:lnTo>
                    <a:lnTo>
                      <a:pt x="5880" y="16989"/>
                    </a:lnTo>
                    <a:lnTo>
                      <a:pt x="5918" y="16932"/>
                    </a:lnTo>
                    <a:lnTo>
                      <a:pt x="5937" y="16798"/>
                    </a:lnTo>
                    <a:lnTo>
                      <a:pt x="5937" y="16703"/>
                    </a:lnTo>
                    <a:lnTo>
                      <a:pt x="5937" y="16665"/>
                    </a:lnTo>
                    <a:lnTo>
                      <a:pt x="5937" y="16665"/>
                    </a:lnTo>
                    <a:lnTo>
                      <a:pt x="5995" y="16092"/>
                    </a:lnTo>
                    <a:lnTo>
                      <a:pt x="6033" y="15405"/>
                    </a:lnTo>
                    <a:lnTo>
                      <a:pt x="6090" y="14508"/>
                    </a:lnTo>
                    <a:lnTo>
                      <a:pt x="6147" y="13420"/>
                    </a:lnTo>
                    <a:lnTo>
                      <a:pt x="6185" y="12217"/>
                    </a:lnTo>
                    <a:lnTo>
                      <a:pt x="6205" y="10881"/>
                    </a:lnTo>
                    <a:lnTo>
                      <a:pt x="6185" y="9487"/>
                    </a:lnTo>
                    <a:lnTo>
                      <a:pt x="6166" y="8781"/>
                    </a:lnTo>
                    <a:lnTo>
                      <a:pt x="6128" y="8056"/>
                    </a:lnTo>
                    <a:lnTo>
                      <a:pt x="6071" y="7349"/>
                    </a:lnTo>
                    <a:lnTo>
                      <a:pt x="6014" y="6624"/>
                    </a:lnTo>
                    <a:lnTo>
                      <a:pt x="5937" y="5918"/>
                    </a:lnTo>
                    <a:lnTo>
                      <a:pt x="5842" y="5231"/>
                    </a:lnTo>
                    <a:lnTo>
                      <a:pt x="5727" y="4563"/>
                    </a:lnTo>
                    <a:lnTo>
                      <a:pt x="5594" y="3914"/>
                    </a:lnTo>
                    <a:lnTo>
                      <a:pt x="5460" y="3284"/>
                    </a:lnTo>
                    <a:lnTo>
                      <a:pt x="5288" y="2692"/>
                    </a:lnTo>
                    <a:lnTo>
                      <a:pt x="5078" y="2119"/>
                    </a:lnTo>
                    <a:lnTo>
                      <a:pt x="4868" y="1604"/>
                    </a:lnTo>
                    <a:lnTo>
                      <a:pt x="4620" y="1127"/>
                    </a:lnTo>
                    <a:lnTo>
                      <a:pt x="4506" y="917"/>
                    </a:lnTo>
                    <a:lnTo>
                      <a:pt x="4353" y="707"/>
                    </a:lnTo>
                    <a:lnTo>
                      <a:pt x="4219" y="516"/>
                    </a:lnTo>
                    <a:lnTo>
                      <a:pt x="4067" y="325"/>
                    </a:lnTo>
                    <a:lnTo>
                      <a:pt x="3914" y="153"/>
                    </a:lnTo>
                    <a:lnTo>
                      <a:pt x="374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12;p39"/>
              <p:cNvSpPr/>
              <p:nvPr/>
            </p:nvSpPr>
            <p:spPr>
              <a:xfrm>
                <a:off x="2348282" y="4496869"/>
                <a:ext cx="176302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139" extrusionOk="0">
                    <a:moveTo>
                      <a:pt x="1260" y="0"/>
                    </a:moveTo>
                    <a:lnTo>
                      <a:pt x="764" y="19"/>
                    </a:lnTo>
                    <a:lnTo>
                      <a:pt x="535" y="38"/>
                    </a:lnTo>
                    <a:lnTo>
                      <a:pt x="363" y="58"/>
                    </a:lnTo>
                    <a:lnTo>
                      <a:pt x="210" y="115"/>
                    </a:lnTo>
                    <a:lnTo>
                      <a:pt x="134" y="172"/>
                    </a:lnTo>
                    <a:lnTo>
                      <a:pt x="76" y="229"/>
                    </a:lnTo>
                    <a:lnTo>
                      <a:pt x="38" y="306"/>
                    </a:lnTo>
                    <a:lnTo>
                      <a:pt x="0" y="382"/>
                    </a:lnTo>
                    <a:lnTo>
                      <a:pt x="0" y="458"/>
                    </a:lnTo>
                    <a:lnTo>
                      <a:pt x="0" y="630"/>
                    </a:lnTo>
                    <a:lnTo>
                      <a:pt x="38" y="802"/>
                    </a:lnTo>
                    <a:lnTo>
                      <a:pt x="115" y="974"/>
                    </a:lnTo>
                    <a:lnTo>
                      <a:pt x="191" y="1126"/>
                    </a:lnTo>
                    <a:lnTo>
                      <a:pt x="286" y="1241"/>
                    </a:lnTo>
                    <a:lnTo>
                      <a:pt x="363" y="1356"/>
                    </a:lnTo>
                    <a:lnTo>
                      <a:pt x="420" y="1394"/>
                    </a:lnTo>
                    <a:lnTo>
                      <a:pt x="496" y="1432"/>
                    </a:lnTo>
                    <a:lnTo>
                      <a:pt x="706" y="1508"/>
                    </a:lnTo>
                    <a:lnTo>
                      <a:pt x="993" y="1585"/>
                    </a:lnTo>
                    <a:lnTo>
                      <a:pt x="1298" y="1680"/>
                    </a:lnTo>
                    <a:lnTo>
                      <a:pt x="2004" y="1852"/>
                    </a:lnTo>
                    <a:lnTo>
                      <a:pt x="2329" y="1947"/>
                    </a:lnTo>
                    <a:lnTo>
                      <a:pt x="2634" y="2043"/>
                    </a:lnTo>
                    <a:lnTo>
                      <a:pt x="2787" y="2100"/>
                    </a:lnTo>
                    <a:lnTo>
                      <a:pt x="2921" y="2119"/>
                    </a:lnTo>
                    <a:lnTo>
                      <a:pt x="3054" y="2138"/>
                    </a:lnTo>
                    <a:lnTo>
                      <a:pt x="3169" y="2138"/>
                    </a:lnTo>
                    <a:lnTo>
                      <a:pt x="3302" y="2119"/>
                    </a:lnTo>
                    <a:lnTo>
                      <a:pt x="3398" y="2100"/>
                    </a:lnTo>
                    <a:lnTo>
                      <a:pt x="3493" y="2062"/>
                    </a:lnTo>
                    <a:lnTo>
                      <a:pt x="3589" y="2024"/>
                    </a:lnTo>
                    <a:lnTo>
                      <a:pt x="3741" y="1909"/>
                    </a:lnTo>
                    <a:lnTo>
                      <a:pt x="3856" y="1795"/>
                    </a:lnTo>
                    <a:lnTo>
                      <a:pt x="3932" y="1661"/>
                    </a:lnTo>
                    <a:lnTo>
                      <a:pt x="3970" y="1527"/>
                    </a:lnTo>
                    <a:lnTo>
                      <a:pt x="3970" y="1375"/>
                    </a:lnTo>
                    <a:lnTo>
                      <a:pt x="3970" y="1241"/>
                    </a:lnTo>
                    <a:lnTo>
                      <a:pt x="3951" y="1107"/>
                    </a:lnTo>
                    <a:lnTo>
                      <a:pt x="3932" y="974"/>
                    </a:lnTo>
                    <a:lnTo>
                      <a:pt x="3837" y="745"/>
                    </a:lnTo>
                    <a:lnTo>
                      <a:pt x="3741" y="535"/>
                    </a:lnTo>
                    <a:lnTo>
                      <a:pt x="3646" y="382"/>
                    </a:lnTo>
                    <a:lnTo>
                      <a:pt x="3551" y="268"/>
                    </a:lnTo>
                    <a:lnTo>
                      <a:pt x="3455" y="172"/>
                    </a:lnTo>
                    <a:lnTo>
                      <a:pt x="3283" y="115"/>
                    </a:lnTo>
                    <a:lnTo>
                      <a:pt x="2825" y="77"/>
                    </a:lnTo>
                    <a:lnTo>
                      <a:pt x="2367" y="38"/>
                    </a:lnTo>
                    <a:lnTo>
                      <a:pt x="1833" y="19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613;p39"/>
              <p:cNvSpPr/>
              <p:nvPr/>
            </p:nvSpPr>
            <p:spPr>
              <a:xfrm>
                <a:off x="2348282" y="4496869"/>
                <a:ext cx="176302" cy="94966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139" fill="none" extrusionOk="0">
                    <a:moveTo>
                      <a:pt x="3283" y="115"/>
                    </a:moveTo>
                    <a:lnTo>
                      <a:pt x="3283" y="115"/>
                    </a:lnTo>
                    <a:lnTo>
                      <a:pt x="2825" y="77"/>
                    </a:lnTo>
                    <a:lnTo>
                      <a:pt x="2367" y="38"/>
                    </a:lnTo>
                    <a:lnTo>
                      <a:pt x="1833" y="19"/>
                    </a:lnTo>
                    <a:lnTo>
                      <a:pt x="1260" y="0"/>
                    </a:lnTo>
                    <a:lnTo>
                      <a:pt x="764" y="19"/>
                    </a:lnTo>
                    <a:lnTo>
                      <a:pt x="535" y="38"/>
                    </a:lnTo>
                    <a:lnTo>
                      <a:pt x="363" y="58"/>
                    </a:lnTo>
                    <a:lnTo>
                      <a:pt x="210" y="115"/>
                    </a:lnTo>
                    <a:lnTo>
                      <a:pt x="134" y="172"/>
                    </a:lnTo>
                    <a:lnTo>
                      <a:pt x="134" y="172"/>
                    </a:lnTo>
                    <a:lnTo>
                      <a:pt x="76" y="229"/>
                    </a:lnTo>
                    <a:lnTo>
                      <a:pt x="38" y="306"/>
                    </a:lnTo>
                    <a:lnTo>
                      <a:pt x="0" y="382"/>
                    </a:lnTo>
                    <a:lnTo>
                      <a:pt x="0" y="458"/>
                    </a:lnTo>
                    <a:lnTo>
                      <a:pt x="0" y="630"/>
                    </a:lnTo>
                    <a:lnTo>
                      <a:pt x="38" y="802"/>
                    </a:lnTo>
                    <a:lnTo>
                      <a:pt x="115" y="974"/>
                    </a:lnTo>
                    <a:lnTo>
                      <a:pt x="191" y="1126"/>
                    </a:lnTo>
                    <a:lnTo>
                      <a:pt x="286" y="1241"/>
                    </a:lnTo>
                    <a:lnTo>
                      <a:pt x="363" y="1356"/>
                    </a:lnTo>
                    <a:lnTo>
                      <a:pt x="363" y="1356"/>
                    </a:lnTo>
                    <a:lnTo>
                      <a:pt x="420" y="1394"/>
                    </a:lnTo>
                    <a:lnTo>
                      <a:pt x="496" y="1432"/>
                    </a:lnTo>
                    <a:lnTo>
                      <a:pt x="706" y="1508"/>
                    </a:lnTo>
                    <a:lnTo>
                      <a:pt x="993" y="1585"/>
                    </a:lnTo>
                    <a:lnTo>
                      <a:pt x="1298" y="1680"/>
                    </a:lnTo>
                    <a:lnTo>
                      <a:pt x="2004" y="1852"/>
                    </a:lnTo>
                    <a:lnTo>
                      <a:pt x="2329" y="1947"/>
                    </a:lnTo>
                    <a:lnTo>
                      <a:pt x="2634" y="2043"/>
                    </a:lnTo>
                    <a:lnTo>
                      <a:pt x="2634" y="2043"/>
                    </a:lnTo>
                    <a:lnTo>
                      <a:pt x="2787" y="2100"/>
                    </a:lnTo>
                    <a:lnTo>
                      <a:pt x="2921" y="2119"/>
                    </a:lnTo>
                    <a:lnTo>
                      <a:pt x="3054" y="2138"/>
                    </a:lnTo>
                    <a:lnTo>
                      <a:pt x="3169" y="2138"/>
                    </a:lnTo>
                    <a:lnTo>
                      <a:pt x="3302" y="2119"/>
                    </a:lnTo>
                    <a:lnTo>
                      <a:pt x="3398" y="2100"/>
                    </a:lnTo>
                    <a:lnTo>
                      <a:pt x="3493" y="2062"/>
                    </a:lnTo>
                    <a:lnTo>
                      <a:pt x="3589" y="2024"/>
                    </a:lnTo>
                    <a:lnTo>
                      <a:pt x="3741" y="1909"/>
                    </a:lnTo>
                    <a:lnTo>
                      <a:pt x="3856" y="1795"/>
                    </a:lnTo>
                    <a:lnTo>
                      <a:pt x="3932" y="1661"/>
                    </a:lnTo>
                    <a:lnTo>
                      <a:pt x="3970" y="1527"/>
                    </a:lnTo>
                    <a:lnTo>
                      <a:pt x="3970" y="1527"/>
                    </a:lnTo>
                    <a:lnTo>
                      <a:pt x="3970" y="1375"/>
                    </a:lnTo>
                    <a:lnTo>
                      <a:pt x="3970" y="1241"/>
                    </a:lnTo>
                    <a:lnTo>
                      <a:pt x="3951" y="1107"/>
                    </a:lnTo>
                    <a:lnTo>
                      <a:pt x="3932" y="974"/>
                    </a:lnTo>
                    <a:lnTo>
                      <a:pt x="3837" y="745"/>
                    </a:lnTo>
                    <a:lnTo>
                      <a:pt x="3741" y="535"/>
                    </a:lnTo>
                    <a:lnTo>
                      <a:pt x="3646" y="382"/>
                    </a:lnTo>
                    <a:lnTo>
                      <a:pt x="3551" y="268"/>
                    </a:lnTo>
                    <a:lnTo>
                      <a:pt x="3455" y="1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614;p39"/>
              <p:cNvSpPr/>
              <p:nvPr/>
            </p:nvSpPr>
            <p:spPr>
              <a:xfrm>
                <a:off x="2232185" y="3768896"/>
                <a:ext cx="282235" cy="769542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17333" extrusionOk="0">
                    <a:moveTo>
                      <a:pt x="3760" y="1"/>
                    </a:moveTo>
                    <a:lnTo>
                      <a:pt x="0" y="707"/>
                    </a:lnTo>
                    <a:lnTo>
                      <a:pt x="4906" y="17027"/>
                    </a:lnTo>
                    <a:lnTo>
                      <a:pt x="4925" y="17084"/>
                    </a:lnTo>
                    <a:lnTo>
                      <a:pt x="4963" y="17123"/>
                    </a:lnTo>
                    <a:lnTo>
                      <a:pt x="5020" y="17180"/>
                    </a:lnTo>
                    <a:lnTo>
                      <a:pt x="5077" y="17199"/>
                    </a:lnTo>
                    <a:lnTo>
                      <a:pt x="5307" y="17275"/>
                    </a:lnTo>
                    <a:lnTo>
                      <a:pt x="5478" y="17314"/>
                    </a:lnTo>
                    <a:lnTo>
                      <a:pt x="5650" y="17333"/>
                    </a:lnTo>
                    <a:lnTo>
                      <a:pt x="5784" y="17333"/>
                    </a:lnTo>
                    <a:lnTo>
                      <a:pt x="5898" y="17294"/>
                    </a:lnTo>
                    <a:lnTo>
                      <a:pt x="5975" y="17275"/>
                    </a:lnTo>
                    <a:lnTo>
                      <a:pt x="6051" y="17218"/>
                    </a:lnTo>
                    <a:lnTo>
                      <a:pt x="6108" y="17161"/>
                    </a:lnTo>
                    <a:lnTo>
                      <a:pt x="6146" y="17104"/>
                    </a:lnTo>
                    <a:lnTo>
                      <a:pt x="6166" y="17027"/>
                    </a:lnTo>
                    <a:lnTo>
                      <a:pt x="6185" y="16913"/>
                    </a:lnTo>
                    <a:lnTo>
                      <a:pt x="6185" y="16817"/>
                    </a:lnTo>
                    <a:lnTo>
                      <a:pt x="6185" y="16779"/>
                    </a:lnTo>
                    <a:lnTo>
                      <a:pt x="6223" y="16187"/>
                    </a:lnTo>
                    <a:lnTo>
                      <a:pt x="6261" y="15500"/>
                    </a:lnTo>
                    <a:lnTo>
                      <a:pt x="6318" y="14603"/>
                    </a:lnTo>
                    <a:lnTo>
                      <a:pt x="6337" y="13515"/>
                    </a:lnTo>
                    <a:lnTo>
                      <a:pt x="6356" y="12293"/>
                    </a:lnTo>
                    <a:lnTo>
                      <a:pt x="6356" y="10957"/>
                    </a:lnTo>
                    <a:lnTo>
                      <a:pt x="6318" y="9545"/>
                    </a:lnTo>
                    <a:lnTo>
                      <a:pt x="6280" y="8838"/>
                    </a:lnTo>
                    <a:lnTo>
                      <a:pt x="6242" y="8113"/>
                    </a:lnTo>
                    <a:lnTo>
                      <a:pt x="6166" y="7388"/>
                    </a:lnTo>
                    <a:lnTo>
                      <a:pt x="6108" y="6662"/>
                    </a:lnTo>
                    <a:lnTo>
                      <a:pt x="6013" y="5956"/>
                    </a:lnTo>
                    <a:lnTo>
                      <a:pt x="5917" y="5269"/>
                    </a:lnTo>
                    <a:lnTo>
                      <a:pt x="5784" y="4582"/>
                    </a:lnTo>
                    <a:lnTo>
                      <a:pt x="5650" y="3933"/>
                    </a:lnTo>
                    <a:lnTo>
                      <a:pt x="5497" y="3303"/>
                    </a:lnTo>
                    <a:lnTo>
                      <a:pt x="5307" y="2692"/>
                    </a:lnTo>
                    <a:lnTo>
                      <a:pt x="5116" y="2138"/>
                    </a:lnTo>
                    <a:lnTo>
                      <a:pt x="4887" y="1604"/>
                    </a:lnTo>
                    <a:lnTo>
                      <a:pt x="4638" y="1127"/>
                    </a:lnTo>
                    <a:lnTo>
                      <a:pt x="4505" y="917"/>
                    </a:lnTo>
                    <a:lnTo>
                      <a:pt x="4371" y="707"/>
                    </a:lnTo>
                    <a:lnTo>
                      <a:pt x="4238" y="516"/>
                    </a:lnTo>
                    <a:lnTo>
                      <a:pt x="4085" y="325"/>
                    </a:lnTo>
                    <a:lnTo>
                      <a:pt x="3913" y="15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615;p39"/>
              <p:cNvSpPr/>
              <p:nvPr/>
            </p:nvSpPr>
            <p:spPr>
              <a:xfrm>
                <a:off x="2232185" y="3768896"/>
                <a:ext cx="282235" cy="769542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17333" fill="none" extrusionOk="0">
                    <a:moveTo>
                      <a:pt x="0" y="707"/>
                    </a:moveTo>
                    <a:lnTo>
                      <a:pt x="4906" y="17027"/>
                    </a:lnTo>
                    <a:lnTo>
                      <a:pt x="4906" y="17027"/>
                    </a:lnTo>
                    <a:lnTo>
                      <a:pt x="4925" y="17084"/>
                    </a:lnTo>
                    <a:lnTo>
                      <a:pt x="4963" y="17123"/>
                    </a:lnTo>
                    <a:lnTo>
                      <a:pt x="5020" y="17180"/>
                    </a:lnTo>
                    <a:lnTo>
                      <a:pt x="5077" y="17199"/>
                    </a:lnTo>
                    <a:lnTo>
                      <a:pt x="5077" y="17199"/>
                    </a:lnTo>
                    <a:lnTo>
                      <a:pt x="5307" y="17275"/>
                    </a:lnTo>
                    <a:lnTo>
                      <a:pt x="5478" y="17314"/>
                    </a:lnTo>
                    <a:lnTo>
                      <a:pt x="5650" y="17333"/>
                    </a:lnTo>
                    <a:lnTo>
                      <a:pt x="5784" y="17333"/>
                    </a:lnTo>
                    <a:lnTo>
                      <a:pt x="5898" y="17294"/>
                    </a:lnTo>
                    <a:lnTo>
                      <a:pt x="5975" y="17275"/>
                    </a:lnTo>
                    <a:lnTo>
                      <a:pt x="6051" y="17218"/>
                    </a:lnTo>
                    <a:lnTo>
                      <a:pt x="6108" y="17161"/>
                    </a:lnTo>
                    <a:lnTo>
                      <a:pt x="6146" y="17104"/>
                    </a:lnTo>
                    <a:lnTo>
                      <a:pt x="6166" y="17027"/>
                    </a:lnTo>
                    <a:lnTo>
                      <a:pt x="6185" y="16913"/>
                    </a:lnTo>
                    <a:lnTo>
                      <a:pt x="6185" y="16817"/>
                    </a:lnTo>
                    <a:lnTo>
                      <a:pt x="6185" y="16779"/>
                    </a:lnTo>
                    <a:lnTo>
                      <a:pt x="6185" y="16779"/>
                    </a:lnTo>
                    <a:lnTo>
                      <a:pt x="6223" y="16187"/>
                    </a:lnTo>
                    <a:lnTo>
                      <a:pt x="6261" y="15500"/>
                    </a:lnTo>
                    <a:lnTo>
                      <a:pt x="6318" y="14603"/>
                    </a:lnTo>
                    <a:lnTo>
                      <a:pt x="6337" y="13515"/>
                    </a:lnTo>
                    <a:lnTo>
                      <a:pt x="6356" y="12293"/>
                    </a:lnTo>
                    <a:lnTo>
                      <a:pt x="6356" y="10957"/>
                    </a:lnTo>
                    <a:lnTo>
                      <a:pt x="6318" y="9545"/>
                    </a:lnTo>
                    <a:lnTo>
                      <a:pt x="6280" y="8838"/>
                    </a:lnTo>
                    <a:lnTo>
                      <a:pt x="6242" y="8113"/>
                    </a:lnTo>
                    <a:lnTo>
                      <a:pt x="6166" y="7388"/>
                    </a:lnTo>
                    <a:lnTo>
                      <a:pt x="6108" y="6662"/>
                    </a:lnTo>
                    <a:lnTo>
                      <a:pt x="6013" y="5956"/>
                    </a:lnTo>
                    <a:lnTo>
                      <a:pt x="5917" y="5269"/>
                    </a:lnTo>
                    <a:lnTo>
                      <a:pt x="5784" y="4582"/>
                    </a:lnTo>
                    <a:lnTo>
                      <a:pt x="5650" y="3933"/>
                    </a:lnTo>
                    <a:lnTo>
                      <a:pt x="5497" y="3303"/>
                    </a:lnTo>
                    <a:lnTo>
                      <a:pt x="5307" y="2692"/>
                    </a:lnTo>
                    <a:lnTo>
                      <a:pt x="5116" y="2138"/>
                    </a:lnTo>
                    <a:lnTo>
                      <a:pt x="4887" y="1604"/>
                    </a:lnTo>
                    <a:lnTo>
                      <a:pt x="4638" y="1127"/>
                    </a:lnTo>
                    <a:lnTo>
                      <a:pt x="4505" y="917"/>
                    </a:lnTo>
                    <a:lnTo>
                      <a:pt x="4371" y="707"/>
                    </a:lnTo>
                    <a:lnTo>
                      <a:pt x="4238" y="516"/>
                    </a:lnTo>
                    <a:lnTo>
                      <a:pt x="4085" y="325"/>
                    </a:lnTo>
                    <a:lnTo>
                      <a:pt x="3913" y="153"/>
                    </a:lnTo>
                    <a:lnTo>
                      <a:pt x="376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616;p39"/>
              <p:cNvSpPr/>
              <p:nvPr/>
            </p:nvSpPr>
            <p:spPr>
              <a:xfrm>
                <a:off x="1816901" y="3333320"/>
                <a:ext cx="1091601" cy="556833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2542" extrusionOk="0">
                    <a:moveTo>
                      <a:pt x="23231" y="0"/>
                    </a:moveTo>
                    <a:lnTo>
                      <a:pt x="11358" y="573"/>
                    </a:lnTo>
                    <a:lnTo>
                      <a:pt x="10957" y="611"/>
                    </a:lnTo>
                    <a:lnTo>
                      <a:pt x="10499" y="649"/>
                    </a:lnTo>
                    <a:lnTo>
                      <a:pt x="9889" y="726"/>
                    </a:lnTo>
                    <a:lnTo>
                      <a:pt x="9144" y="840"/>
                    </a:lnTo>
                    <a:lnTo>
                      <a:pt x="8323" y="974"/>
                    </a:lnTo>
                    <a:lnTo>
                      <a:pt x="7426" y="1165"/>
                    </a:lnTo>
                    <a:lnTo>
                      <a:pt x="6472" y="1375"/>
                    </a:lnTo>
                    <a:lnTo>
                      <a:pt x="5995" y="1508"/>
                    </a:lnTo>
                    <a:lnTo>
                      <a:pt x="5517" y="1642"/>
                    </a:lnTo>
                    <a:lnTo>
                      <a:pt x="5021" y="1795"/>
                    </a:lnTo>
                    <a:lnTo>
                      <a:pt x="4544" y="1966"/>
                    </a:lnTo>
                    <a:lnTo>
                      <a:pt x="4086" y="2157"/>
                    </a:lnTo>
                    <a:lnTo>
                      <a:pt x="3628" y="2348"/>
                    </a:lnTo>
                    <a:lnTo>
                      <a:pt x="3170" y="2558"/>
                    </a:lnTo>
                    <a:lnTo>
                      <a:pt x="2750" y="2787"/>
                    </a:lnTo>
                    <a:lnTo>
                      <a:pt x="2330" y="3016"/>
                    </a:lnTo>
                    <a:lnTo>
                      <a:pt x="1948" y="3283"/>
                    </a:lnTo>
                    <a:lnTo>
                      <a:pt x="1585" y="3551"/>
                    </a:lnTo>
                    <a:lnTo>
                      <a:pt x="1242" y="3837"/>
                    </a:lnTo>
                    <a:lnTo>
                      <a:pt x="936" y="4142"/>
                    </a:lnTo>
                    <a:lnTo>
                      <a:pt x="669" y="4486"/>
                    </a:lnTo>
                    <a:lnTo>
                      <a:pt x="440" y="4830"/>
                    </a:lnTo>
                    <a:lnTo>
                      <a:pt x="345" y="5001"/>
                    </a:lnTo>
                    <a:lnTo>
                      <a:pt x="249" y="5192"/>
                    </a:lnTo>
                    <a:lnTo>
                      <a:pt x="173" y="5383"/>
                    </a:lnTo>
                    <a:lnTo>
                      <a:pt x="115" y="5593"/>
                    </a:lnTo>
                    <a:lnTo>
                      <a:pt x="58" y="5822"/>
                    </a:lnTo>
                    <a:lnTo>
                      <a:pt x="39" y="6070"/>
                    </a:lnTo>
                    <a:lnTo>
                      <a:pt x="1" y="6338"/>
                    </a:lnTo>
                    <a:lnTo>
                      <a:pt x="1" y="6605"/>
                    </a:lnTo>
                    <a:lnTo>
                      <a:pt x="1" y="7158"/>
                    </a:lnTo>
                    <a:lnTo>
                      <a:pt x="39" y="7750"/>
                    </a:lnTo>
                    <a:lnTo>
                      <a:pt x="96" y="8361"/>
                    </a:lnTo>
                    <a:lnTo>
                      <a:pt x="192" y="8972"/>
                    </a:lnTo>
                    <a:lnTo>
                      <a:pt x="306" y="9563"/>
                    </a:lnTo>
                    <a:lnTo>
                      <a:pt x="421" y="10136"/>
                    </a:lnTo>
                    <a:lnTo>
                      <a:pt x="535" y="10671"/>
                    </a:lnTo>
                    <a:lnTo>
                      <a:pt x="764" y="11606"/>
                    </a:lnTo>
                    <a:lnTo>
                      <a:pt x="955" y="12217"/>
                    </a:lnTo>
                    <a:lnTo>
                      <a:pt x="1013" y="12446"/>
                    </a:lnTo>
                    <a:lnTo>
                      <a:pt x="3208" y="12484"/>
                    </a:lnTo>
                    <a:lnTo>
                      <a:pt x="8056" y="12522"/>
                    </a:lnTo>
                    <a:lnTo>
                      <a:pt x="10652" y="12541"/>
                    </a:lnTo>
                    <a:lnTo>
                      <a:pt x="12943" y="12541"/>
                    </a:lnTo>
                    <a:lnTo>
                      <a:pt x="14584" y="12503"/>
                    </a:lnTo>
                    <a:lnTo>
                      <a:pt x="15061" y="12484"/>
                    </a:lnTo>
                    <a:lnTo>
                      <a:pt x="15195" y="12465"/>
                    </a:lnTo>
                    <a:lnTo>
                      <a:pt x="15252" y="12446"/>
                    </a:lnTo>
                    <a:lnTo>
                      <a:pt x="15271" y="12388"/>
                    </a:lnTo>
                    <a:lnTo>
                      <a:pt x="15290" y="12255"/>
                    </a:lnTo>
                    <a:lnTo>
                      <a:pt x="15252" y="11835"/>
                    </a:lnTo>
                    <a:lnTo>
                      <a:pt x="15176" y="11281"/>
                    </a:lnTo>
                    <a:lnTo>
                      <a:pt x="15080" y="10651"/>
                    </a:lnTo>
                    <a:lnTo>
                      <a:pt x="14871" y="9506"/>
                    </a:lnTo>
                    <a:lnTo>
                      <a:pt x="14775" y="8991"/>
                    </a:lnTo>
                    <a:lnTo>
                      <a:pt x="20578" y="8991"/>
                    </a:lnTo>
                    <a:lnTo>
                      <a:pt x="20807" y="8972"/>
                    </a:lnTo>
                    <a:lnTo>
                      <a:pt x="21036" y="8933"/>
                    </a:lnTo>
                    <a:lnTo>
                      <a:pt x="21284" y="8876"/>
                    </a:lnTo>
                    <a:lnTo>
                      <a:pt x="21513" y="8800"/>
                    </a:lnTo>
                    <a:lnTo>
                      <a:pt x="21761" y="8685"/>
                    </a:lnTo>
                    <a:lnTo>
                      <a:pt x="21990" y="8571"/>
                    </a:lnTo>
                    <a:lnTo>
                      <a:pt x="22239" y="8418"/>
                    </a:lnTo>
                    <a:lnTo>
                      <a:pt x="22468" y="8246"/>
                    </a:lnTo>
                    <a:lnTo>
                      <a:pt x="22697" y="8055"/>
                    </a:lnTo>
                    <a:lnTo>
                      <a:pt x="22926" y="7845"/>
                    </a:lnTo>
                    <a:lnTo>
                      <a:pt x="23136" y="7616"/>
                    </a:lnTo>
                    <a:lnTo>
                      <a:pt x="23346" y="7368"/>
                    </a:lnTo>
                    <a:lnTo>
                      <a:pt x="23556" y="7120"/>
                    </a:lnTo>
                    <a:lnTo>
                      <a:pt x="23727" y="6834"/>
                    </a:lnTo>
                    <a:lnTo>
                      <a:pt x="23899" y="6547"/>
                    </a:lnTo>
                    <a:lnTo>
                      <a:pt x="24052" y="6242"/>
                    </a:lnTo>
                    <a:lnTo>
                      <a:pt x="24205" y="5937"/>
                    </a:lnTo>
                    <a:lnTo>
                      <a:pt x="24319" y="5593"/>
                    </a:lnTo>
                    <a:lnTo>
                      <a:pt x="24415" y="5249"/>
                    </a:lnTo>
                    <a:lnTo>
                      <a:pt x="24491" y="4906"/>
                    </a:lnTo>
                    <a:lnTo>
                      <a:pt x="24548" y="4524"/>
                    </a:lnTo>
                    <a:lnTo>
                      <a:pt x="24586" y="4161"/>
                    </a:lnTo>
                    <a:lnTo>
                      <a:pt x="24586" y="3761"/>
                    </a:lnTo>
                    <a:lnTo>
                      <a:pt x="24567" y="3379"/>
                    </a:lnTo>
                    <a:lnTo>
                      <a:pt x="24529" y="2978"/>
                    </a:lnTo>
                    <a:lnTo>
                      <a:pt x="24434" y="2558"/>
                    </a:lnTo>
                    <a:lnTo>
                      <a:pt x="24338" y="2157"/>
                    </a:lnTo>
                    <a:lnTo>
                      <a:pt x="24185" y="1737"/>
                    </a:lnTo>
                    <a:lnTo>
                      <a:pt x="23995" y="1298"/>
                    </a:lnTo>
                    <a:lnTo>
                      <a:pt x="23785" y="878"/>
                    </a:lnTo>
                    <a:lnTo>
                      <a:pt x="23536" y="439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617;p39"/>
              <p:cNvSpPr/>
              <p:nvPr/>
            </p:nvSpPr>
            <p:spPr>
              <a:xfrm>
                <a:off x="1816901" y="3333320"/>
                <a:ext cx="1091601" cy="556833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2542" fill="none" extrusionOk="0">
                    <a:moveTo>
                      <a:pt x="11358" y="573"/>
                    </a:moveTo>
                    <a:lnTo>
                      <a:pt x="11358" y="573"/>
                    </a:lnTo>
                    <a:lnTo>
                      <a:pt x="10957" y="611"/>
                    </a:lnTo>
                    <a:lnTo>
                      <a:pt x="10499" y="649"/>
                    </a:lnTo>
                    <a:lnTo>
                      <a:pt x="9889" y="726"/>
                    </a:lnTo>
                    <a:lnTo>
                      <a:pt x="9144" y="840"/>
                    </a:lnTo>
                    <a:lnTo>
                      <a:pt x="8323" y="974"/>
                    </a:lnTo>
                    <a:lnTo>
                      <a:pt x="7426" y="1165"/>
                    </a:lnTo>
                    <a:lnTo>
                      <a:pt x="6472" y="1375"/>
                    </a:lnTo>
                    <a:lnTo>
                      <a:pt x="5995" y="1508"/>
                    </a:lnTo>
                    <a:lnTo>
                      <a:pt x="5517" y="1642"/>
                    </a:lnTo>
                    <a:lnTo>
                      <a:pt x="5021" y="1795"/>
                    </a:lnTo>
                    <a:lnTo>
                      <a:pt x="4544" y="1966"/>
                    </a:lnTo>
                    <a:lnTo>
                      <a:pt x="4086" y="2157"/>
                    </a:lnTo>
                    <a:lnTo>
                      <a:pt x="3628" y="2348"/>
                    </a:lnTo>
                    <a:lnTo>
                      <a:pt x="3170" y="2558"/>
                    </a:lnTo>
                    <a:lnTo>
                      <a:pt x="2750" y="2787"/>
                    </a:lnTo>
                    <a:lnTo>
                      <a:pt x="2330" y="3016"/>
                    </a:lnTo>
                    <a:lnTo>
                      <a:pt x="1948" y="3283"/>
                    </a:lnTo>
                    <a:lnTo>
                      <a:pt x="1585" y="3551"/>
                    </a:lnTo>
                    <a:lnTo>
                      <a:pt x="1242" y="3837"/>
                    </a:lnTo>
                    <a:lnTo>
                      <a:pt x="936" y="4142"/>
                    </a:lnTo>
                    <a:lnTo>
                      <a:pt x="669" y="4486"/>
                    </a:lnTo>
                    <a:lnTo>
                      <a:pt x="440" y="4830"/>
                    </a:lnTo>
                    <a:lnTo>
                      <a:pt x="345" y="5001"/>
                    </a:lnTo>
                    <a:lnTo>
                      <a:pt x="249" y="5192"/>
                    </a:lnTo>
                    <a:lnTo>
                      <a:pt x="249" y="5192"/>
                    </a:lnTo>
                    <a:lnTo>
                      <a:pt x="173" y="5383"/>
                    </a:lnTo>
                    <a:lnTo>
                      <a:pt x="115" y="5593"/>
                    </a:lnTo>
                    <a:lnTo>
                      <a:pt x="58" y="5822"/>
                    </a:lnTo>
                    <a:lnTo>
                      <a:pt x="39" y="6070"/>
                    </a:lnTo>
                    <a:lnTo>
                      <a:pt x="1" y="6338"/>
                    </a:lnTo>
                    <a:lnTo>
                      <a:pt x="1" y="6605"/>
                    </a:lnTo>
                    <a:lnTo>
                      <a:pt x="1" y="7158"/>
                    </a:lnTo>
                    <a:lnTo>
                      <a:pt x="39" y="7750"/>
                    </a:lnTo>
                    <a:lnTo>
                      <a:pt x="96" y="8361"/>
                    </a:lnTo>
                    <a:lnTo>
                      <a:pt x="192" y="8972"/>
                    </a:lnTo>
                    <a:lnTo>
                      <a:pt x="306" y="9563"/>
                    </a:lnTo>
                    <a:lnTo>
                      <a:pt x="421" y="10136"/>
                    </a:lnTo>
                    <a:lnTo>
                      <a:pt x="535" y="10671"/>
                    </a:lnTo>
                    <a:lnTo>
                      <a:pt x="764" y="11606"/>
                    </a:lnTo>
                    <a:lnTo>
                      <a:pt x="955" y="12217"/>
                    </a:lnTo>
                    <a:lnTo>
                      <a:pt x="1013" y="12446"/>
                    </a:lnTo>
                    <a:lnTo>
                      <a:pt x="1013" y="12446"/>
                    </a:lnTo>
                    <a:lnTo>
                      <a:pt x="3208" y="12484"/>
                    </a:lnTo>
                    <a:lnTo>
                      <a:pt x="8056" y="12522"/>
                    </a:lnTo>
                    <a:lnTo>
                      <a:pt x="10652" y="12541"/>
                    </a:lnTo>
                    <a:lnTo>
                      <a:pt x="12943" y="12541"/>
                    </a:lnTo>
                    <a:lnTo>
                      <a:pt x="14584" y="12503"/>
                    </a:lnTo>
                    <a:lnTo>
                      <a:pt x="15061" y="12484"/>
                    </a:lnTo>
                    <a:lnTo>
                      <a:pt x="15195" y="12465"/>
                    </a:lnTo>
                    <a:lnTo>
                      <a:pt x="15252" y="12446"/>
                    </a:lnTo>
                    <a:lnTo>
                      <a:pt x="15252" y="12446"/>
                    </a:lnTo>
                    <a:lnTo>
                      <a:pt x="15271" y="12388"/>
                    </a:lnTo>
                    <a:lnTo>
                      <a:pt x="15290" y="12255"/>
                    </a:lnTo>
                    <a:lnTo>
                      <a:pt x="15252" y="11835"/>
                    </a:lnTo>
                    <a:lnTo>
                      <a:pt x="15176" y="11281"/>
                    </a:lnTo>
                    <a:lnTo>
                      <a:pt x="15080" y="10651"/>
                    </a:lnTo>
                    <a:lnTo>
                      <a:pt x="14871" y="9506"/>
                    </a:lnTo>
                    <a:lnTo>
                      <a:pt x="14775" y="8991"/>
                    </a:lnTo>
                    <a:lnTo>
                      <a:pt x="14775" y="8991"/>
                    </a:lnTo>
                    <a:lnTo>
                      <a:pt x="20578" y="8991"/>
                    </a:lnTo>
                    <a:lnTo>
                      <a:pt x="20578" y="8991"/>
                    </a:lnTo>
                    <a:lnTo>
                      <a:pt x="20807" y="8972"/>
                    </a:lnTo>
                    <a:lnTo>
                      <a:pt x="21036" y="8933"/>
                    </a:lnTo>
                    <a:lnTo>
                      <a:pt x="21284" y="8876"/>
                    </a:lnTo>
                    <a:lnTo>
                      <a:pt x="21513" y="8800"/>
                    </a:lnTo>
                    <a:lnTo>
                      <a:pt x="21761" y="8685"/>
                    </a:lnTo>
                    <a:lnTo>
                      <a:pt x="21990" y="8571"/>
                    </a:lnTo>
                    <a:lnTo>
                      <a:pt x="22239" y="8418"/>
                    </a:lnTo>
                    <a:lnTo>
                      <a:pt x="22468" y="8246"/>
                    </a:lnTo>
                    <a:lnTo>
                      <a:pt x="22697" y="8055"/>
                    </a:lnTo>
                    <a:lnTo>
                      <a:pt x="22926" y="7845"/>
                    </a:lnTo>
                    <a:lnTo>
                      <a:pt x="23136" y="7616"/>
                    </a:lnTo>
                    <a:lnTo>
                      <a:pt x="23346" y="7368"/>
                    </a:lnTo>
                    <a:lnTo>
                      <a:pt x="23556" y="7120"/>
                    </a:lnTo>
                    <a:lnTo>
                      <a:pt x="23727" y="6834"/>
                    </a:lnTo>
                    <a:lnTo>
                      <a:pt x="23899" y="6547"/>
                    </a:lnTo>
                    <a:lnTo>
                      <a:pt x="24052" y="6242"/>
                    </a:lnTo>
                    <a:lnTo>
                      <a:pt x="24205" y="5937"/>
                    </a:lnTo>
                    <a:lnTo>
                      <a:pt x="24319" y="5593"/>
                    </a:lnTo>
                    <a:lnTo>
                      <a:pt x="24415" y="5249"/>
                    </a:lnTo>
                    <a:lnTo>
                      <a:pt x="24491" y="4906"/>
                    </a:lnTo>
                    <a:lnTo>
                      <a:pt x="24548" y="4524"/>
                    </a:lnTo>
                    <a:lnTo>
                      <a:pt x="24586" y="4161"/>
                    </a:lnTo>
                    <a:lnTo>
                      <a:pt x="24586" y="3761"/>
                    </a:lnTo>
                    <a:lnTo>
                      <a:pt x="24567" y="3379"/>
                    </a:lnTo>
                    <a:lnTo>
                      <a:pt x="24529" y="2978"/>
                    </a:lnTo>
                    <a:lnTo>
                      <a:pt x="24434" y="2558"/>
                    </a:lnTo>
                    <a:lnTo>
                      <a:pt x="24338" y="2157"/>
                    </a:lnTo>
                    <a:lnTo>
                      <a:pt x="24185" y="1737"/>
                    </a:lnTo>
                    <a:lnTo>
                      <a:pt x="23995" y="1298"/>
                    </a:lnTo>
                    <a:lnTo>
                      <a:pt x="23785" y="878"/>
                    </a:lnTo>
                    <a:lnTo>
                      <a:pt x="23536" y="439"/>
                    </a:lnTo>
                    <a:lnTo>
                      <a:pt x="232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618;p39"/>
              <p:cNvSpPr/>
              <p:nvPr/>
            </p:nvSpPr>
            <p:spPr>
              <a:xfrm>
                <a:off x="1917770" y="3312143"/>
                <a:ext cx="567844" cy="575436"/>
              </a:xfrm>
              <a:custGeom>
                <a:avLst/>
                <a:gdLst/>
                <a:ahLst/>
                <a:cxnLst/>
                <a:rect l="l" t="t" r="r" b="b"/>
                <a:pathLst>
                  <a:path w="12790" h="12961" extrusionOk="0">
                    <a:moveTo>
                      <a:pt x="12732" y="0"/>
                    </a:moveTo>
                    <a:lnTo>
                      <a:pt x="12732" y="19"/>
                    </a:lnTo>
                    <a:lnTo>
                      <a:pt x="12637" y="248"/>
                    </a:lnTo>
                    <a:lnTo>
                      <a:pt x="12560" y="401"/>
                    </a:lnTo>
                    <a:lnTo>
                      <a:pt x="12465" y="611"/>
                    </a:lnTo>
                    <a:lnTo>
                      <a:pt x="12331" y="840"/>
                    </a:lnTo>
                    <a:lnTo>
                      <a:pt x="12159" y="1107"/>
                    </a:lnTo>
                    <a:lnTo>
                      <a:pt x="11950" y="1374"/>
                    </a:lnTo>
                    <a:lnTo>
                      <a:pt x="11701" y="1661"/>
                    </a:lnTo>
                    <a:lnTo>
                      <a:pt x="11415" y="1966"/>
                    </a:lnTo>
                    <a:lnTo>
                      <a:pt x="11091" y="2252"/>
                    </a:lnTo>
                    <a:lnTo>
                      <a:pt x="10709" y="2539"/>
                    </a:lnTo>
                    <a:lnTo>
                      <a:pt x="10270" y="2825"/>
                    </a:lnTo>
                    <a:lnTo>
                      <a:pt x="9793" y="3073"/>
                    </a:lnTo>
                    <a:lnTo>
                      <a:pt x="9525" y="3207"/>
                    </a:lnTo>
                    <a:lnTo>
                      <a:pt x="9258" y="3321"/>
                    </a:lnTo>
                    <a:lnTo>
                      <a:pt x="8953" y="3436"/>
                    </a:lnTo>
                    <a:lnTo>
                      <a:pt x="8647" y="3531"/>
                    </a:lnTo>
                    <a:lnTo>
                      <a:pt x="8323" y="3627"/>
                    </a:lnTo>
                    <a:lnTo>
                      <a:pt x="7998" y="3703"/>
                    </a:lnTo>
                    <a:lnTo>
                      <a:pt x="7445" y="3818"/>
                    </a:lnTo>
                    <a:lnTo>
                      <a:pt x="6586" y="3951"/>
                    </a:lnTo>
                    <a:lnTo>
                      <a:pt x="5803" y="4104"/>
                    </a:lnTo>
                    <a:lnTo>
                      <a:pt x="4925" y="4276"/>
                    </a:lnTo>
                    <a:lnTo>
                      <a:pt x="3990" y="4505"/>
                    </a:lnTo>
                    <a:lnTo>
                      <a:pt x="3532" y="4619"/>
                    </a:lnTo>
                    <a:lnTo>
                      <a:pt x="3074" y="4753"/>
                    </a:lnTo>
                    <a:lnTo>
                      <a:pt x="2635" y="4906"/>
                    </a:lnTo>
                    <a:lnTo>
                      <a:pt x="2196" y="5058"/>
                    </a:lnTo>
                    <a:lnTo>
                      <a:pt x="1795" y="5230"/>
                    </a:lnTo>
                    <a:lnTo>
                      <a:pt x="1413" y="5421"/>
                    </a:lnTo>
                    <a:lnTo>
                      <a:pt x="1050" y="5612"/>
                    </a:lnTo>
                    <a:lnTo>
                      <a:pt x="745" y="5822"/>
                    </a:lnTo>
                    <a:lnTo>
                      <a:pt x="459" y="6051"/>
                    </a:lnTo>
                    <a:lnTo>
                      <a:pt x="344" y="6166"/>
                    </a:lnTo>
                    <a:lnTo>
                      <a:pt x="229" y="6280"/>
                    </a:lnTo>
                    <a:lnTo>
                      <a:pt x="172" y="6375"/>
                    </a:lnTo>
                    <a:lnTo>
                      <a:pt x="134" y="6471"/>
                    </a:lnTo>
                    <a:lnTo>
                      <a:pt x="96" y="6605"/>
                    </a:lnTo>
                    <a:lnTo>
                      <a:pt x="58" y="6738"/>
                    </a:lnTo>
                    <a:lnTo>
                      <a:pt x="20" y="7082"/>
                    </a:lnTo>
                    <a:lnTo>
                      <a:pt x="0" y="7464"/>
                    </a:lnTo>
                    <a:lnTo>
                      <a:pt x="20" y="7845"/>
                    </a:lnTo>
                    <a:lnTo>
                      <a:pt x="39" y="8265"/>
                    </a:lnTo>
                    <a:lnTo>
                      <a:pt x="134" y="9143"/>
                    </a:lnTo>
                    <a:lnTo>
                      <a:pt x="268" y="10059"/>
                    </a:lnTo>
                    <a:lnTo>
                      <a:pt x="420" y="10957"/>
                    </a:lnTo>
                    <a:lnTo>
                      <a:pt x="592" y="11739"/>
                    </a:lnTo>
                    <a:lnTo>
                      <a:pt x="726" y="12388"/>
                    </a:lnTo>
                    <a:lnTo>
                      <a:pt x="859" y="12961"/>
                    </a:lnTo>
                    <a:lnTo>
                      <a:pt x="917" y="12961"/>
                    </a:lnTo>
                    <a:lnTo>
                      <a:pt x="878" y="12789"/>
                    </a:lnTo>
                    <a:lnTo>
                      <a:pt x="688" y="11911"/>
                    </a:lnTo>
                    <a:lnTo>
                      <a:pt x="554" y="11243"/>
                    </a:lnTo>
                    <a:lnTo>
                      <a:pt x="401" y="10499"/>
                    </a:lnTo>
                    <a:lnTo>
                      <a:pt x="268" y="9716"/>
                    </a:lnTo>
                    <a:lnTo>
                      <a:pt x="172" y="8914"/>
                    </a:lnTo>
                    <a:lnTo>
                      <a:pt x="96" y="8151"/>
                    </a:lnTo>
                    <a:lnTo>
                      <a:pt x="77" y="7788"/>
                    </a:lnTo>
                    <a:lnTo>
                      <a:pt x="58" y="7464"/>
                    </a:lnTo>
                    <a:lnTo>
                      <a:pt x="77" y="7082"/>
                    </a:lnTo>
                    <a:lnTo>
                      <a:pt x="115" y="6757"/>
                    </a:lnTo>
                    <a:lnTo>
                      <a:pt x="134" y="6624"/>
                    </a:lnTo>
                    <a:lnTo>
                      <a:pt x="172" y="6509"/>
                    </a:lnTo>
                    <a:lnTo>
                      <a:pt x="229" y="6395"/>
                    </a:lnTo>
                    <a:lnTo>
                      <a:pt x="287" y="6318"/>
                    </a:lnTo>
                    <a:lnTo>
                      <a:pt x="420" y="6166"/>
                    </a:lnTo>
                    <a:lnTo>
                      <a:pt x="592" y="6013"/>
                    </a:lnTo>
                    <a:lnTo>
                      <a:pt x="764" y="5860"/>
                    </a:lnTo>
                    <a:lnTo>
                      <a:pt x="974" y="5726"/>
                    </a:lnTo>
                    <a:lnTo>
                      <a:pt x="1203" y="5593"/>
                    </a:lnTo>
                    <a:lnTo>
                      <a:pt x="1432" y="5459"/>
                    </a:lnTo>
                    <a:lnTo>
                      <a:pt x="1947" y="5230"/>
                    </a:lnTo>
                    <a:lnTo>
                      <a:pt x="2367" y="5058"/>
                    </a:lnTo>
                    <a:lnTo>
                      <a:pt x="2806" y="4906"/>
                    </a:lnTo>
                    <a:lnTo>
                      <a:pt x="3245" y="4772"/>
                    </a:lnTo>
                    <a:lnTo>
                      <a:pt x="3703" y="4638"/>
                    </a:lnTo>
                    <a:lnTo>
                      <a:pt x="4620" y="4409"/>
                    </a:lnTo>
                    <a:lnTo>
                      <a:pt x="5517" y="4219"/>
                    </a:lnTo>
                    <a:lnTo>
                      <a:pt x="6338" y="4066"/>
                    </a:lnTo>
                    <a:lnTo>
                      <a:pt x="7063" y="3932"/>
                    </a:lnTo>
                    <a:lnTo>
                      <a:pt x="7636" y="3837"/>
                    </a:lnTo>
                    <a:lnTo>
                      <a:pt x="7998" y="3760"/>
                    </a:lnTo>
                    <a:lnTo>
                      <a:pt x="8361" y="3684"/>
                    </a:lnTo>
                    <a:lnTo>
                      <a:pt x="8705" y="3570"/>
                    </a:lnTo>
                    <a:lnTo>
                      <a:pt x="9048" y="3455"/>
                    </a:lnTo>
                    <a:lnTo>
                      <a:pt x="9354" y="3340"/>
                    </a:lnTo>
                    <a:lnTo>
                      <a:pt x="9640" y="3226"/>
                    </a:lnTo>
                    <a:lnTo>
                      <a:pt x="9926" y="3092"/>
                    </a:lnTo>
                    <a:lnTo>
                      <a:pt x="10174" y="2940"/>
                    </a:lnTo>
                    <a:lnTo>
                      <a:pt x="10422" y="2806"/>
                    </a:lnTo>
                    <a:lnTo>
                      <a:pt x="10862" y="2501"/>
                    </a:lnTo>
                    <a:lnTo>
                      <a:pt x="11262" y="2176"/>
                    </a:lnTo>
                    <a:lnTo>
                      <a:pt x="11606" y="1871"/>
                    </a:lnTo>
                    <a:lnTo>
                      <a:pt x="11892" y="1546"/>
                    </a:lnTo>
                    <a:lnTo>
                      <a:pt x="12121" y="1241"/>
                    </a:lnTo>
                    <a:lnTo>
                      <a:pt x="12312" y="954"/>
                    </a:lnTo>
                    <a:lnTo>
                      <a:pt x="12484" y="706"/>
                    </a:lnTo>
                    <a:lnTo>
                      <a:pt x="12599" y="477"/>
                    </a:lnTo>
                    <a:lnTo>
                      <a:pt x="12751" y="134"/>
                    </a:lnTo>
                    <a:lnTo>
                      <a:pt x="12789" y="19"/>
                    </a:lnTo>
                    <a:lnTo>
                      <a:pt x="12732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619;p39"/>
              <p:cNvSpPr/>
              <p:nvPr/>
            </p:nvSpPr>
            <p:spPr>
              <a:xfrm>
                <a:off x="2166923" y="2558731"/>
                <a:ext cx="681413" cy="862777"/>
              </a:xfrm>
              <a:custGeom>
                <a:avLst/>
                <a:gdLst/>
                <a:ahLst/>
                <a:cxnLst/>
                <a:rect l="l" t="t" r="r" b="b"/>
                <a:pathLst>
                  <a:path w="15348" h="19433" extrusionOk="0">
                    <a:moveTo>
                      <a:pt x="5956" y="1"/>
                    </a:moveTo>
                    <a:lnTo>
                      <a:pt x="3322" y="268"/>
                    </a:lnTo>
                    <a:lnTo>
                      <a:pt x="77" y="5727"/>
                    </a:lnTo>
                    <a:lnTo>
                      <a:pt x="19" y="6376"/>
                    </a:lnTo>
                    <a:lnTo>
                      <a:pt x="0" y="7063"/>
                    </a:lnTo>
                    <a:lnTo>
                      <a:pt x="0" y="7884"/>
                    </a:lnTo>
                    <a:lnTo>
                      <a:pt x="19" y="8323"/>
                    </a:lnTo>
                    <a:lnTo>
                      <a:pt x="58" y="8762"/>
                    </a:lnTo>
                    <a:lnTo>
                      <a:pt x="96" y="9201"/>
                    </a:lnTo>
                    <a:lnTo>
                      <a:pt x="172" y="9602"/>
                    </a:lnTo>
                    <a:lnTo>
                      <a:pt x="268" y="10003"/>
                    </a:lnTo>
                    <a:lnTo>
                      <a:pt x="382" y="10346"/>
                    </a:lnTo>
                    <a:lnTo>
                      <a:pt x="458" y="10499"/>
                    </a:lnTo>
                    <a:lnTo>
                      <a:pt x="535" y="10652"/>
                    </a:lnTo>
                    <a:lnTo>
                      <a:pt x="630" y="10785"/>
                    </a:lnTo>
                    <a:lnTo>
                      <a:pt x="726" y="10881"/>
                    </a:lnTo>
                    <a:lnTo>
                      <a:pt x="993" y="11148"/>
                    </a:lnTo>
                    <a:lnTo>
                      <a:pt x="1241" y="11377"/>
                    </a:lnTo>
                    <a:lnTo>
                      <a:pt x="1489" y="11587"/>
                    </a:lnTo>
                    <a:lnTo>
                      <a:pt x="1718" y="11759"/>
                    </a:lnTo>
                    <a:lnTo>
                      <a:pt x="1928" y="11950"/>
                    </a:lnTo>
                    <a:lnTo>
                      <a:pt x="2138" y="12160"/>
                    </a:lnTo>
                    <a:lnTo>
                      <a:pt x="2310" y="12389"/>
                    </a:lnTo>
                    <a:lnTo>
                      <a:pt x="2444" y="12618"/>
                    </a:lnTo>
                    <a:lnTo>
                      <a:pt x="2558" y="12885"/>
                    </a:lnTo>
                    <a:lnTo>
                      <a:pt x="2654" y="13152"/>
                    </a:lnTo>
                    <a:lnTo>
                      <a:pt x="2692" y="13439"/>
                    </a:lnTo>
                    <a:lnTo>
                      <a:pt x="2730" y="13744"/>
                    </a:lnTo>
                    <a:lnTo>
                      <a:pt x="2749" y="14928"/>
                    </a:lnTo>
                    <a:lnTo>
                      <a:pt x="2787" y="15577"/>
                    </a:lnTo>
                    <a:lnTo>
                      <a:pt x="2825" y="16206"/>
                    </a:lnTo>
                    <a:lnTo>
                      <a:pt x="2883" y="16836"/>
                    </a:lnTo>
                    <a:lnTo>
                      <a:pt x="2940" y="17390"/>
                    </a:lnTo>
                    <a:lnTo>
                      <a:pt x="3035" y="17886"/>
                    </a:lnTo>
                    <a:lnTo>
                      <a:pt x="3073" y="18096"/>
                    </a:lnTo>
                    <a:lnTo>
                      <a:pt x="3131" y="18287"/>
                    </a:lnTo>
                    <a:lnTo>
                      <a:pt x="3379" y="18440"/>
                    </a:lnTo>
                    <a:lnTo>
                      <a:pt x="3722" y="18612"/>
                    </a:lnTo>
                    <a:lnTo>
                      <a:pt x="4142" y="18783"/>
                    </a:lnTo>
                    <a:lnTo>
                      <a:pt x="4658" y="18955"/>
                    </a:lnTo>
                    <a:lnTo>
                      <a:pt x="5250" y="19108"/>
                    </a:lnTo>
                    <a:lnTo>
                      <a:pt x="5918" y="19242"/>
                    </a:lnTo>
                    <a:lnTo>
                      <a:pt x="6643" y="19356"/>
                    </a:lnTo>
                    <a:lnTo>
                      <a:pt x="7044" y="19394"/>
                    </a:lnTo>
                    <a:lnTo>
                      <a:pt x="7445" y="19413"/>
                    </a:lnTo>
                    <a:lnTo>
                      <a:pt x="7865" y="19432"/>
                    </a:lnTo>
                    <a:lnTo>
                      <a:pt x="8743" y="19432"/>
                    </a:lnTo>
                    <a:lnTo>
                      <a:pt x="9201" y="19394"/>
                    </a:lnTo>
                    <a:lnTo>
                      <a:pt x="9659" y="19356"/>
                    </a:lnTo>
                    <a:lnTo>
                      <a:pt x="10136" y="19299"/>
                    </a:lnTo>
                    <a:lnTo>
                      <a:pt x="10632" y="19203"/>
                    </a:lnTo>
                    <a:lnTo>
                      <a:pt x="11129" y="19108"/>
                    </a:lnTo>
                    <a:lnTo>
                      <a:pt x="11625" y="18993"/>
                    </a:lnTo>
                    <a:lnTo>
                      <a:pt x="12140" y="18841"/>
                    </a:lnTo>
                    <a:lnTo>
                      <a:pt x="12656" y="18688"/>
                    </a:lnTo>
                    <a:lnTo>
                      <a:pt x="13190" y="18497"/>
                    </a:lnTo>
                    <a:lnTo>
                      <a:pt x="13725" y="18268"/>
                    </a:lnTo>
                    <a:lnTo>
                      <a:pt x="14259" y="18020"/>
                    </a:lnTo>
                    <a:lnTo>
                      <a:pt x="14813" y="17753"/>
                    </a:lnTo>
                    <a:lnTo>
                      <a:pt x="15347" y="17447"/>
                    </a:lnTo>
                    <a:lnTo>
                      <a:pt x="15252" y="16607"/>
                    </a:lnTo>
                    <a:lnTo>
                      <a:pt x="15118" y="15710"/>
                    </a:lnTo>
                    <a:lnTo>
                      <a:pt x="14965" y="14775"/>
                    </a:lnTo>
                    <a:lnTo>
                      <a:pt x="14794" y="13820"/>
                    </a:lnTo>
                    <a:lnTo>
                      <a:pt x="14603" y="12847"/>
                    </a:lnTo>
                    <a:lnTo>
                      <a:pt x="14374" y="11854"/>
                    </a:lnTo>
                    <a:lnTo>
                      <a:pt x="14125" y="10862"/>
                    </a:lnTo>
                    <a:lnTo>
                      <a:pt x="13858" y="9869"/>
                    </a:lnTo>
                    <a:lnTo>
                      <a:pt x="13534" y="8896"/>
                    </a:lnTo>
                    <a:lnTo>
                      <a:pt x="13209" y="7941"/>
                    </a:lnTo>
                    <a:lnTo>
                      <a:pt x="12827" y="7025"/>
                    </a:lnTo>
                    <a:lnTo>
                      <a:pt x="12617" y="6586"/>
                    </a:lnTo>
                    <a:lnTo>
                      <a:pt x="12408" y="6147"/>
                    </a:lnTo>
                    <a:lnTo>
                      <a:pt x="12198" y="5708"/>
                    </a:lnTo>
                    <a:lnTo>
                      <a:pt x="11969" y="5307"/>
                    </a:lnTo>
                    <a:lnTo>
                      <a:pt x="11739" y="4906"/>
                    </a:lnTo>
                    <a:lnTo>
                      <a:pt x="11491" y="4525"/>
                    </a:lnTo>
                    <a:lnTo>
                      <a:pt x="11224" y="4143"/>
                    </a:lnTo>
                    <a:lnTo>
                      <a:pt x="10957" y="3799"/>
                    </a:lnTo>
                    <a:lnTo>
                      <a:pt x="10690" y="3475"/>
                    </a:lnTo>
                    <a:lnTo>
                      <a:pt x="10384" y="3150"/>
                    </a:lnTo>
                    <a:lnTo>
                      <a:pt x="59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620;p39"/>
              <p:cNvSpPr/>
              <p:nvPr/>
            </p:nvSpPr>
            <p:spPr>
              <a:xfrm>
                <a:off x="1492364" y="2655338"/>
                <a:ext cx="694111" cy="387324"/>
              </a:xfrm>
              <a:custGeom>
                <a:avLst/>
                <a:gdLst/>
                <a:ahLst/>
                <a:cxnLst/>
                <a:rect l="l" t="t" r="r" b="b"/>
                <a:pathLst>
                  <a:path w="15634" h="8724" extrusionOk="0">
                    <a:moveTo>
                      <a:pt x="974" y="1"/>
                    </a:moveTo>
                    <a:lnTo>
                      <a:pt x="0" y="707"/>
                    </a:lnTo>
                    <a:lnTo>
                      <a:pt x="248" y="1031"/>
                    </a:lnTo>
                    <a:lnTo>
                      <a:pt x="936" y="1929"/>
                    </a:lnTo>
                    <a:lnTo>
                      <a:pt x="1432" y="2520"/>
                    </a:lnTo>
                    <a:lnTo>
                      <a:pt x="1985" y="3169"/>
                    </a:lnTo>
                    <a:lnTo>
                      <a:pt x="2596" y="3876"/>
                    </a:lnTo>
                    <a:lnTo>
                      <a:pt x="3264" y="4620"/>
                    </a:lnTo>
                    <a:lnTo>
                      <a:pt x="3971" y="5345"/>
                    </a:lnTo>
                    <a:lnTo>
                      <a:pt x="4696" y="6071"/>
                    </a:lnTo>
                    <a:lnTo>
                      <a:pt x="5440" y="6739"/>
                    </a:lnTo>
                    <a:lnTo>
                      <a:pt x="5803" y="7063"/>
                    </a:lnTo>
                    <a:lnTo>
                      <a:pt x="6166" y="7350"/>
                    </a:lnTo>
                    <a:lnTo>
                      <a:pt x="6547" y="7636"/>
                    </a:lnTo>
                    <a:lnTo>
                      <a:pt x="6910" y="7884"/>
                    </a:lnTo>
                    <a:lnTo>
                      <a:pt x="7254" y="8113"/>
                    </a:lnTo>
                    <a:lnTo>
                      <a:pt x="7597" y="8304"/>
                    </a:lnTo>
                    <a:lnTo>
                      <a:pt x="7941" y="8457"/>
                    </a:lnTo>
                    <a:lnTo>
                      <a:pt x="8265" y="8590"/>
                    </a:lnTo>
                    <a:lnTo>
                      <a:pt x="8590" y="8667"/>
                    </a:lnTo>
                    <a:lnTo>
                      <a:pt x="8895" y="8705"/>
                    </a:lnTo>
                    <a:lnTo>
                      <a:pt x="9067" y="8724"/>
                    </a:lnTo>
                    <a:lnTo>
                      <a:pt x="9258" y="8686"/>
                    </a:lnTo>
                    <a:lnTo>
                      <a:pt x="9468" y="8648"/>
                    </a:lnTo>
                    <a:lnTo>
                      <a:pt x="9678" y="8590"/>
                    </a:lnTo>
                    <a:lnTo>
                      <a:pt x="9926" y="8495"/>
                    </a:lnTo>
                    <a:lnTo>
                      <a:pt x="10174" y="8399"/>
                    </a:lnTo>
                    <a:lnTo>
                      <a:pt x="10690" y="8151"/>
                    </a:lnTo>
                    <a:lnTo>
                      <a:pt x="11224" y="7865"/>
                    </a:lnTo>
                    <a:lnTo>
                      <a:pt x="11797" y="7521"/>
                    </a:lnTo>
                    <a:lnTo>
                      <a:pt x="12369" y="7178"/>
                    </a:lnTo>
                    <a:lnTo>
                      <a:pt x="12923" y="6796"/>
                    </a:lnTo>
                    <a:lnTo>
                      <a:pt x="13973" y="6052"/>
                    </a:lnTo>
                    <a:lnTo>
                      <a:pt x="14832" y="5403"/>
                    </a:lnTo>
                    <a:lnTo>
                      <a:pt x="15633" y="4773"/>
                    </a:lnTo>
                    <a:lnTo>
                      <a:pt x="11720" y="2043"/>
                    </a:lnTo>
                    <a:lnTo>
                      <a:pt x="8762" y="4238"/>
                    </a:lnTo>
                    <a:lnTo>
                      <a:pt x="974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621;p39"/>
              <p:cNvSpPr/>
              <p:nvPr/>
            </p:nvSpPr>
            <p:spPr>
              <a:xfrm>
                <a:off x="1492364" y="2655338"/>
                <a:ext cx="694111" cy="387324"/>
              </a:xfrm>
              <a:custGeom>
                <a:avLst/>
                <a:gdLst/>
                <a:ahLst/>
                <a:cxnLst/>
                <a:rect l="l" t="t" r="r" b="b"/>
                <a:pathLst>
                  <a:path w="15634" h="8724" fill="none" extrusionOk="0">
                    <a:moveTo>
                      <a:pt x="11720" y="2043"/>
                    </a:moveTo>
                    <a:lnTo>
                      <a:pt x="8762" y="4238"/>
                    </a:lnTo>
                    <a:lnTo>
                      <a:pt x="974" y="1"/>
                    </a:lnTo>
                    <a:lnTo>
                      <a:pt x="0" y="707"/>
                    </a:lnTo>
                    <a:lnTo>
                      <a:pt x="0" y="707"/>
                    </a:lnTo>
                    <a:lnTo>
                      <a:pt x="248" y="1031"/>
                    </a:lnTo>
                    <a:lnTo>
                      <a:pt x="936" y="1929"/>
                    </a:lnTo>
                    <a:lnTo>
                      <a:pt x="1432" y="2520"/>
                    </a:lnTo>
                    <a:lnTo>
                      <a:pt x="1985" y="3169"/>
                    </a:lnTo>
                    <a:lnTo>
                      <a:pt x="2596" y="3876"/>
                    </a:lnTo>
                    <a:lnTo>
                      <a:pt x="3264" y="4620"/>
                    </a:lnTo>
                    <a:lnTo>
                      <a:pt x="3971" y="5345"/>
                    </a:lnTo>
                    <a:lnTo>
                      <a:pt x="4696" y="6071"/>
                    </a:lnTo>
                    <a:lnTo>
                      <a:pt x="5440" y="6739"/>
                    </a:lnTo>
                    <a:lnTo>
                      <a:pt x="5803" y="7063"/>
                    </a:lnTo>
                    <a:lnTo>
                      <a:pt x="6166" y="7350"/>
                    </a:lnTo>
                    <a:lnTo>
                      <a:pt x="6547" y="7636"/>
                    </a:lnTo>
                    <a:lnTo>
                      <a:pt x="6910" y="7884"/>
                    </a:lnTo>
                    <a:lnTo>
                      <a:pt x="7254" y="8113"/>
                    </a:lnTo>
                    <a:lnTo>
                      <a:pt x="7597" y="8304"/>
                    </a:lnTo>
                    <a:lnTo>
                      <a:pt x="7941" y="8457"/>
                    </a:lnTo>
                    <a:lnTo>
                      <a:pt x="8265" y="8590"/>
                    </a:lnTo>
                    <a:lnTo>
                      <a:pt x="8590" y="8667"/>
                    </a:lnTo>
                    <a:lnTo>
                      <a:pt x="8895" y="8705"/>
                    </a:lnTo>
                    <a:lnTo>
                      <a:pt x="8895" y="8705"/>
                    </a:lnTo>
                    <a:lnTo>
                      <a:pt x="9067" y="8724"/>
                    </a:lnTo>
                    <a:lnTo>
                      <a:pt x="9258" y="8686"/>
                    </a:lnTo>
                    <a:lnTo>
                      <a:pt x="9468" y="8648"/>
                    </a:lnTo>
                    <a:lnTo>
                      <a:pt x="9678" y="8590"/>
                    </a:lnTo>
                    <a:lnTo>
                      <a:pt x="9926" y="8495"/>
                    </a:lnTo>
                    <a:lnTo>
                      <a:pt x="10174" y="8399"/>
                    </a:lnTo>
                    <a:lnTo>
                      <a:pt x="10690" y="8151"/>
                    </a:lnTo>
                    <a:lnTo>
                      <a:pt x="11224" y="7865"/>
                    </a:lnTo>
                    <a:lnTo>
                      <a:pt x="11797" y="7521"/>
                    </a:lnTo>
                    <a:lnTo>
                      <a:pt x="12369" y="7178"/>
                    </a:lnTo>
                    <a:lnTo>
                      <a:pt x="12923" y="6796"/>
                    </a:lnTo>
                    <a:lnTo>
                      <a:pt x="13973" y="6052"/>
                    </a:lnTo>
                    <a:lnTo>
                      <a:pt x="14832" y="5403"/>
                    </a:lnTo>
                    <a:lnTo>
                      <a:pt x="15633" y="47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622;p39"/>
              <p:cNvSpPr/>
              <p:nvPr/>
            </p:nvSpPr>
            <p:spPr>
              <a:xfrm>
                <a:off x="1333025" y="2580752"/>
                <a:ext cx="243254" cy="132260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2979" extrusionOk="0">
                    <a:moveTo>
                      <a:pt x="325" y="1"/>
                    </a:moveTo>
                    <a:lnTo>
                      <a:pt x="211" y="20"/>
                    </a:lnTo>
                    <a:lnTo>
                      <a:pt x="134" y="39"/>
                    </a:lnTo>
                    <a:lnTo>
                      <a:pt x="77" y="77"/>
                    </a:lnTo>
                    <a:lnTo>
                      <a:pt x="39" y="115"/>
                    </a:lnTo>
                    <a:lnTo>
                      <a:pt x="1" y="154"/>
                    </a:lnTo>
                    <a:lnTo>
                      <a:pt x="1" y="211"/>
                    </a:lnTo>
                    <a:lnTo>
                      <a:pt x="20" y="230"/>
                    </a:lnTo>
                    <a:lnTo>
                      <a:pt x="58" y="249"/>
                    </a:lnTo>
                    <a:lnTo>
                      <a:pt x="115" y="268"/>
                    </a:lnTo>
                    <a:lnTo>
                      <a:pt x="344" y="325"/>
                    </a:lnTo>
                    <a:lnTo>
                      <a:pt x="650" y="383"/>
                    </a:lnTo>
                    <a:lnTo>
                      <a:pt x="1031" y="440"/>
                    </a:lnTo>
                    <a:lnTo>
                      <a:pt x="1280" y="516"/>
                    </a:lnTo>
                    <a:lnTo>
                      <a:pt x="1490" y="593"/>
                    </a:lnTo>
                    <a:lnTo>
                      <a:pt x="1680" y="688"/>
                    </a:lnTo>
                    <a:lnTo>
                      <a:pt x="1566" y="726"/>
                    </a:lnTo>
                    <a:lnTo>
                      <a:pt x="1451" y="784"/>
                    </a:lnTo>
                    <a:lnTo>
                      <a:pt x="1356" y="860"/>
                    </a:lnTo>
                    <a:lnTo>
                      <a:pt x="1280" y="936"/>
                    </a:lnTo>
                    <a:lnTo>
                      <a:pt x="1260" y="974"/>
                    </a:lnTo>
                    <a:lnTo>
                      <a:pt x="1241" y="1013"/>
                    </a:lnTo>
                    <a:lnTo>
                      <a:pt x="1241" y="1070"/>
                    </a:lnTo>
                    <a:lnTo>
                      <a:pt x="1280" y="1108"/>
                    </a:lnTo>
                    <a:lnTo>
                      <a:pt x="1337" y="1184"/>
                    </a:lnTo>
                    <a:lnTo>
                      <a:pt x="1337" y="1261"/>
                    </a:lnTo>
                    <a:lnTo>
                      <a:pt x="1318" y="1356"/>
                    </a:lnTo>
                    <a:lnTo>
                      <a:pt x="1299" y="1433"/>
                    </a:lnTo>
                    <a:lnTo>
                      <a:pt x="1280" y="1509"/>
                    </a:lnTo>
                    <a:lnTo>
                      <a:pt x="1280" y="1566"/>
                    </a:lnTo>
                    <a:lnTo>
                      <a:pt x="1299" y="1623"/>
                    </a:lnTo>
                    <a:lnTo>
                      <a:pt x="1318" y="1662"/>
                    </a:lnTo>
                    <a:lnTo>
                      <a:pt x="1356" y="1700"/>
                    </a:lnTo>
                    <a:lnTo>
                      <a:pt x="1413" y="1757"/>
                    </a:lnTo>
                    <a:lnTo>
                      <a:pt x="1451" y="1795"/>
                    </a:lnTo>
                    <a:lnTo>
                      <a:pt x="1451" y="1852"/>
                    </a:lnTo>
                    <a:lnTo>
                      <a:pt x="1451" y="2062"/>
                    </a:lnTo>
                    <a:lnTo>
                      <a:pt x="1470" y="2272"/>
                    </a:lnTo>
                    <a:lnTo>
                      <a:pt x="1528" y="2482"/>
                    </a:lnTo>
                    <a:lnTo>
                      <a:pt x="1623" y="2673"/>
                    </a:lnTo>
                    <a:lnTo>
                      <a:pt x="1680" y="2769"/>
                    </a:lnTo>
                    <a:lnTo>
                      <a:pt x="1757" y="2845"/>
                    </a:lnTo>
                    <a:lnTo>
                      <a:pt x="1833" y="2902"/>
                    </a:lnTo>
                    <a:lnTo>
                      <a:pt x="1929" y="2941"/>
                    </a:lnTo>
                    <a:lnTo>
                      <a:pt x="2139" y="2960"/>
                    </a:lnTo>
                    <a:lnTo>
                      <a:pt x="2253" y="2979"/>
                    </a:lnTo>
                    <a:lnTo>
                      <a:pt x="2387" y="2979"/>
                    </a:lnTo>
                    <a:lnTo>
                      <a:pt x="2501" y="2941"/>
                    </a:lnTo>
                    <a:lnTo>
                      <a:pt x="2558" y="2864"/>
                    </a:lnTo>
                    <a:lnTo>
                      <a:pt x="2578" y="2788"/>
                    </a:lnTo>
                    <a:lnTo>
                      <a:pt x="2597" y="2673"/>
                    </a:lnTo>
                    <a:lnTo>
                      <a:pt x="2902" y="2788"/>
                    </a:lnTo>
                    <a:lnTo>
                      <a:pt x="3207" y="2864"/>
                    </a:lnTo>
                    <a:lnTo>
                      <a:pt x="3532" y="2902"/>
                    </a:lnTo>
                    <a:lnTo>
                      <a:pt x="3856" y="2902"/>
                    </a:lnTo>
                    <a:lnTo>
                      <a:pt x="4028" y="2883"/>
                    </a:lnTo>
                    <a:lnTo>
                      <a:pt x="4238" y="2845"/>
                    </a:lnTo>
                    <a:lnTo>
                      <a:pt x="4353" y="2807"/>
                    </a:lnTo>
                    <a:lnTo>
                      <a:pt x="4448" y="2769"/>
                    </a:lnTo>
                    <a:lnTo>
                      <a:pt x="4525" y="2731"/>
                    </a:lnTo>
                    <a:lnTo>
                      <a:pt x="4563" y="2673"/>
                    </a:lnTo>
                    <a:lnTo>
                      <a:pt x="5479" y="2673"/>
                    </a:lnTo>
                    <a:lnTo>
                      <a:pt x="5422" y="2521"/>
                    </a:lnTo>
                    <a:lnTo>
                      <a:pt x="5345" y="2368"/>
                    </a:lnTo>
                    <a:lnTo>
                      <a:pt x="5250" y="2234"/>
                    </a:lnTo>
                    <a:lnTo>
                      <a:pt x="5154" y="2082"/>
                    </a:lnTo>
                    <a:lnTo>
                      <a:pt x="4983" y="1852"/>
                    </a:lnTo>
                    <a:lnTo>
                      <a:pt x="4792" y="1643"/>
                    </a:lnTo>
                    <a:lnTo>
                      <a:pt x="4582" y="1433"/>
                    </a:lnTo>
                    <a:lnTo>
                      <a:pt x="4372" y="1223"/>
                    </a:lnTo>
                    <a:lnTo>
                      <a:pt x="4143" y="1032"/>
                    </a:lnTo>
                    <a:lnTo>
                      <a:pt x="3914" y="841"/>
                    </a:lnTo>
                    <a:lnTo>
                      <a:pt x="3685" y="669"/>
                    </a:lnTo>
                    <a:lnTo>
                      <a:pt x="3437" y="516"/>
                    </a:lnTo>
                    <a:lnTo>
                      <a:pt x="3303" y="421"/>
                    </a:lnTo>
                    <a:lnTo>
                      <a:pt x="3131" y="364"/>
                    </a:lnTo>
                    <a:lnTo>
                      <a:pt x="2501" y="364"/>
                    </a:lnTo>
                    <a:lnTo>
                      <a:pt x="2310" y="325"/>
                    </a:lnTo>
                    <a:lnTo>
                      <a:pt x="2139" y="268"/>
                    </a:lnTo>
                    <a:lnTo>
                      <a:pt x="1967" y="192"/>
                    </a:lnTo>
                    <a:lnTo>
                      <a:pt x="1604" y="77"/>
                    </a:lnTo>
                    <a:lnTo>
                      <a:pt x="1413" y="20"/>
                    </a:lnTo>
                    <a:lnTo>
                      <a:pt x="1241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623;p39"/>
              <p:cNvSpPr/>
              <p:nvPr/>
            </p:nvSpPr>
            <p:spPr>
              <a:xfrm>
                <a:off x="1333025" y="2580752"/>
                <a:ext cx="243254" cy="132260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2979" fill="none" extrusionOk="0">
                    <a:moveTo>
                      <a:pt x="5479" y="2673"/>
                    </a:moveTo>
                    <a:lnTo>
                      <a:pt x="5479" y="2673"/>
                    </a:lnTo>
                    <a:lnTo>
                      <a:pt x="5422" y="2521"/>
                    </a:lnTo>
                    <a:lnTo>
                      <a:pt x="5345" y="2368"/>
                    </a:lnTo>
                    <a:lnTo>
                      <a:pt x="5250" y="2234"/>
                    </a:lnTo>
                    <a:lnTo>
                      <a:pt x="5154" y="2082"/>
                    </a:lnTo>
                    <a:lnTo>
                      <a:pt x="5154" y="2082"/>
                    </a:lnTo>
                    <a:lnTo>
                      <a:pt x="4983" y="1852"/>
                    </a:lnTo>
                    <a:lnTo>
                      <a:pt x="4792" y="1643"/>
                    </a:lnTo>
                    <a:lnTo>
                      <a:pt x="4582" y="1433"/>
                    </a:lnTo>
                    <a:lnTo>
                      <a:pt x="4372" y="1223"/>
                    </a:lnTo>
                    <a:lnTo>
                      <a:pt x="4143" y="1032"/>
                    </a:lnTo>
                    <a:lnTo>
                      <a:pt x="3914" y="841"/>
                    </a:lnTo>
                    <a:lnTo>
                      <a:pt x="3685" y="669"/>
                    </a:lnTo>
                    <a:lnTo>
                      <a:pt x="3437" y="516"/>
                    </a:lnTo>
                    <a:lnTo>
                      <a:pt x="3437" y="516"/>
                    </a:lnTo>
                    <a:lnTo>
                      <a:pt x="3303" y="421"/>
                    </a:lnTo>
                    <a:lnTo>
                      <a:pt x="3131" y="364"/>
                    </a:lnTo>
                    <a:lnTo>
                      <a:pt x="3131" y="364"/>
                    </a:lnTo>
                    <a:lnTo>
                      <a:pt x="3017" y="364"/>
                    </a:lnTo>
                    <a:lnTo>
                      <a:pt x="2921" y="364"/>
                    </a:lnTo>
                    <a:lnTo>
                      <a:pt x="2692" y="364"/>
                    </a:lnTo>
                    <a:lnTo>
                      <a:pt x="2692" y="364"/>
                    </a:lnTo>
                    <a:lnTo>
                      <a:pt x="2501" y="364"/>
                    </a:lnTo>
                    <a:lnTo>
                      <a:pt x="2310" y="325"/>
                    </a:lnTo>
                    <a:lnTo>
                      <a:pt x="2139" y="268"/>
                    </a:lnTo>
                    <a:lnTo>
                      <a:pt x="1967" y="192"/>
                    </a:lnTo>
                    <a:lnTo>
                      <a:pt x="1604" y="77"/>
                    </a:lnTo>
                    <a:lnTo>
                      <a:pt x="1413" y="20"/>
                    </a:lnTo>
                    <a:lnTo>
                      <a:pt x="1241" y="1"/>
                    </a:lnTo>
                    <a:lnTo>
                      <a:pt x="1241" y="1"/>
                    </a:lnTo>
                    <a:lnTo>
                      <a:pt x="669" y="1"/>
                    </a:lnTo>
                    <a:lnTo>
                      <a:pt x="325" y="1"/>
                    </a:lnTo>
                    <a:lnTo>
                      <a:pt x="211" y="20"/>
                    </a:lnTo>
                    <a:lnTo>
                      <a:pt x="134" y="39"/>
                    </a:lnTo>
                    <a:lnTo>
                      <a:pt x="134" y="39"/>
                    </a:lnTo>
                    <a:lnTo>
                      <a:pt x="77" y="77"/>
                    </a:lnTo>
                    <a:lnTo>
                      <a:pt x="39" y="115"/>
                    </a:lnTo>
                    <a:lnTo>
                      <a:pt x="1" y="154"/>
                    </a:lnTo>
                    <a:lnTo>
                      <a:pt x="1" y="211"/>
                    </a:lnTo>
                    <a:lnTo>
                      <a:pt x="1" y="211"/>
                    </a:lnTo>
                    <a:lnTo>
                      <a:pt x="20" y="230"/>
                    </a:lnTo>
                    <a:lnTo>
                      <a:pt x="58" y="249"/>
                    </a:lnTo>
                    <a:lnTo>
                      <a:pt x="115" y="268"/>
                    </a:lnTo>
                    <a:lnTo>
                      <a:pt x="115" y="268"/>
                    </a:lnTo>
                    <a:lnTo>
                      <a:pt x="344" y="325"/>
                    </a:lnTo>
                    <a:lnTo>
                      <a:pt x="650" y="383"/>
                    </a:lnTo>
                    <a:lnTo>
                      <a:pt x="1031" y="440"/>
                    </a:lnTo>
                    <a:lnTo>
                      <a:pt x="1031" y="440"/>
                    </a:lnTo>
                    <a:lnTo>
                      <a:pt x="1280" y="516"/>
                    </a:lnTo>
                    <a:lnTo>
                      <a:pt x="1490" y="593"/>
                    </a:lnTo>
                    <a:lnTo>
                      <a:pt x="1680" y="688"/>
                    </a:lnTo>
                    <a:lnTo>
                      <a:pt x="1680" y="688"/>
                    </a:lnTo>
                    <a:lnTo>
                      <a:pt x="1566" y="726"/>
                    </a:lnTo>
                    <a:lnTo>
                      <a:pt x="1451" y="784"/>
                    </a:lnTo>
                    <a:lnTo>
                      <a:pt x="1356" y="860"/>
                    </a:lnTo>
                    <a:lnTo>
                      <a:pt x="1280" y="936"/>
                    </a:lnTo>
                    <a:lnTo>
                      <a:pt x="1280" y="936"/>
                    </a:lnTo>
                    <a:lnTo>
                      <a:pt x="1260" y="974"/>
                    </a:lnTo>
                    <a:lnTo>
                      <a:pt x="1241" y="1013"/>
                    </a:lnTo>
                    <a:lnTo>
                      <a:pt x="1241" y="1013"/>
                    </a:lnTo>
                    <a:lnTo>
                      <a:pt x="1241" y="1070"/>
                    </a:lnTo>
                    <a:lnTo>
                      <a:pt x="1280" y="1108"/>
                    </a:lnTo>
                    <a:lnTo>
                      <a:pt x="1337" y="1184"/>
                    </a:lnTo>
                    <a:lnTo>
                      <a:pt x="1337" y="1184"/>
                    </a:lnTo>
                    <a:lnTo>
                      <a:pt x="1337" y="1261"/>
                    </a:lnTo>
                    <a:lnTo>
                      <a:pt x="1318" y="1356"/>
                    </a:lnTo>
                    <a:lnTo>
                      <a:pt x="1299" y="1433"/>
                    </a:lnTo>
                    <a:lnTo>
                      <a:pt x="1280" y="1509"/>
                    </a:lnTo>
                    <a:lnTo>
                      <a:pt x="1280" y="1509"/>
                    </a:lnTo>
                    <a:lnTo>
                      <a:pt x="1280" y="1566"/>
                    </a:lnTo>
                    <a:lnTo>
                      <a:pt x="1299" y="1623"/>
                    </a:lnTo>
                    <a:lnTo>
                      <a:pt x="1318" y="1662"/>
                    </a:lnTo>
                    <a:lnTo>
                      <a:pt x="1356" y="1700"/>
                    </a:lnTo>
                    <a:lnTo>
                      <a:pt x="1356" y="1700"/>
                    </a:lnTo>
                    <a:lnTo>
                      <a:pt x="1413" y="1757"/>
                    </a:lnTo>
                    <a:lnTo>
                      <a:pt x="1451" y="1795"/>
                    </a:lnTo>
                    <a:lnTo>
                      <a:pt x="1451" y="1795"/>
                    </a:lnTo>
                    <a:lnTo>
                      <a:pt x="1451" y="1852"/>
                    </a:lnTo>
                    <a:lnTo>
                      <a:pt x="1451" y="1852"/>
                    </a:lnTo>
                    <a:lnTo>
                      <a:pt x="1451" y="2062"/>
                    </a:lnTo>
                    <a:lnTo>
                      <a:pt x="1470" y="2272"/>
                    </a:lnTo>
                    <a:lnTo>
                      <a:pt x="1528" y="2482"/>
                    </a:lnTo>
                    <a:lnTo>
                      <a:pt x="1623" y="2673"/>
                    </a:lnTo>
                    <a:lnTo>
                      <a:pt x="1623" y="2673"/>
                    </a:lnTo>
                    <a:lnTo>
                      <a:pt x="1680" y="2769"/>
                    </a:lnTo>
                    <a:lnTo>
                      <a:pt x="1757" y="2845"/>
                    </a:lnTo>
                    <a:lnTo>
                      <a:pt x="1757" y="2845"/>
                    </a:lnTo>
                    <a:lnTo>
                      <a:pt x="1833" y="2902"/>
                    </a:lnTo>
                    <a:lnTo>
                      <a:pt x="1929" y="2941"/>
                    </a:lnTo>
                    <a:lnTo>
                      <a:pt x="2139" y="2960"/>
                    </a:lnTo>
                    <a:lnTo>
                      <a:pt x="2139" y="2960"/>
                    </a:lnTo>
                    <a:lnTo>
                      <a:pt x="2253" y="2979"/>
                    </a:lnTo>
                    <a:lnTo>
                      <a:pt x="2387" y="2979"/>
                    </a:lnTo>
                    <a:lnTo>
                      <a:pt x="2387" y="2979"/>
                    </a:lnTo>
                    <a:lnTo>
                      <a:pt x="2501" y="2941"/>
                    </a:lnTo>
                    <a:lnTo>
                      <a:pt x="2558" y="2864"/>
                    </a:lnTo>
                    <a:lnTo>
                      <a:pt x="2578" y="2788"/>
                    </a:lnTo>
                    <a:lnTo>
                      <a:pt x="2597" y="2673"/>
                    </a:lnTo>
                    <a:lnTo>
                      <a:pt x="2597" y="2673"/>
                    </a:lnTo>
                    <a:lnTo>
                      <a:pt x="2902" y="2788"/>
                    </a:lnTo>
                    <a:lnTo>
                      <a:pt x="3207" y="2864"/>
                    </a:lnTo>
                    <a:lnTo>
                      <a:pt x="3532" y="2902"/>
                    </a:lnTo>
                    <a:lnTo>
                      <a:pt x="3856" y="2902"/>
                    </a:lnTo>
                    <a:lnTo>
                      <a:pt x="3856" y="2902"/>
                    </a:lnTo>
                    <a:lnTo>
                      <a:pt x="4028" y="2883"/>
                    </a:lnTo>
                    <a:lnTo>
                      <a:pt x="4238" y="2845"/>
                    </a:lnTo>
                    <a:lnTo>
                      <a:pt x="4353" y="2807"/>
                    </a:lnTo>
                    <a:lnTo>
                      <a:pt x="4448" y="2769"/>
                    </a:lnTo>
                    <a:lnTo>
                      <a:pt x="4525" y="2731"/>
                    </a:lnTo>
                    <a:lnTo>
                      <a:pt x="4563" y="26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624;p39"/>
              <p:cNvSpPr/>
              <p:nvPr/>
            </p:nvSpPr>
            <p:spPr>
              <a:xfrm>
                <a:off x="1928780" y="2559575"/>
                <a:ext cx="428880" cy="407702"/>
              </a:xfrm>
              <a:custGeom>
                <a:avLst/>
                <a:gdLst/>
                <a:ahLst/>
                <a:cxnLst/>
                <a:rect l="l" t="t" r="r" b="b"/>
                <a:pathLst>
                  <a:path w="9660" h="9183" extrusionOk="0">
                    <a:moveTo>
                      <a:pt x="9659" y="1"/>
                    </a:moveTo>
                    <a:lnTo>
                      <a:pt x="9506" y="20"/>
                    </a:lnTo>
                    <a:lnTo>
                      <a:pt x="9106" y="96"/>
                    </a:lnTo>
                    <a:lnTo>
                      <a:pt x="8495" y="211"/>
                    </a:lnTo>
                    <a:lnTo>
                      <a:pt x="7712" y="402"/>
                    </a:lnTo>
                    <a:lnTo>
                      <a:pt x="7273" y="516"/>
                    </a:lnTo>
                    <a:lnTo>
                      <a:pt x="6815" y="669"/>
                    </a:lnTo>
                    <a:lnTo>
                      <a:pt x="6319" y="841"/>
                    </a:lnTo>
                    <a:lnTo>
                      <a:pt x="5822" y="1031"/>
                    </a:lnTo>
                    <a:lnTo>
                      <a:pt x="5307" y="1261"/>
                    </a:lnTo>
                    <a:lnTo>
                      <a:pt x="4792" y="1509"/>
                    </a:lnTo>
                    <a:lnTo>
                      <a:pt x="4276" y="1795"/>
                    </a:lnTo>
                    <a:lnTo>
                      <a:pt x="3761" y="2100"/>
                    </a:lnTo>
                    <a:lnTo>
                      <a:pt x="3246" y="2463"/>
                    </a:lnTo>
                    <a:lnTo>
                      <a:pt x="2654" y="2921"/>
                    </a:lnTo>
                    <a:lnTo>
                      <a:pt x="2024" y="3437"/>
                    </a:lnTo>
                    <a:lnTo>
                      <a:pt x="1432" y="3952"/>
                    </a:lnTo>
                    <a:lnTo>
                      <a:pt x="420" y="4830"/>
                    </a:lnTo>
                    <a:lnTo>
                      <a:pt x="1" y="5212"/>
                    </a:lnTo>
                    <a:lnTo>
                      <a:pt x="4085" y="9182"/>
                    </a:lnTo>
                    <a:lnTo>
                      <a:pt x="8571" y="5975"/>
                    </a:lnTo>
                    <a:lnTo>
                      <a:pt x="96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625;p39"/>
              <p:cNvSpPr/>
              <p:nvPr/>
            </p:nvSpPr>
            <p:spPr>
              <a:xfrm>
                <a:off x="1928780" y="2559575"/>
                <a:ext cx="428880" cy="407702"/>
              </a:xfrm>
              <a:custGeom>
                <a:avLst/>
                <a:gdLst/>
                <a:ahLst/>
                <a:cxnLst/>
                <a:rect l="l" t="t" r="r" b="b"/>
                <a:pathLst>
                  <a:path w="9660" h="9183" fill="none" extrusionOk="0">
                    <a:moveTo>
                      <a:pt x="9659" y="1"/>
                    </a:moveTo>
                    <a:lnTo>
                      <a:pt x="9659" y="1"/>
                    </a:lnTo>
                    <a:lnTo>
                      <a:pt x="9506" y="20"/>
                    </a:lnTo>
                    <a:lnTo>
                      <a:pt x="9106" y="96"/>
                    </a:lnTo>
                    <a:lnTo>
                      <a:pt x="8495" y="211"/>
                    </a:lnTo>
                    <a:lnTo>
                      <a:pt x="7712" y="402"/>
                    </a:lnTo>
                    <a:lnTo>
                      <a:pt x="7273" y="516"/>
                    </a:lnTo>
                    <a:lnTo>
                      <a:pt x="6815" y="669"/>
                    </a:lnTo>
                    <a:lnTo>
                      <a:pt x="6319" y="841"/>
                    </a:lnTo>
                    <a:lnTo>
                      <a:pt x="5822" y="1031"/>
                    </a:lnTo>
                    <a:lnTo>
                      <a:pt x="5307" y="1261"/>
                    </a:lnTo>
                    <a:lnTo>
                      <a:pt x="4792" y="1509"/>
                    </a:lnTo>
                    <a:lnTo>
                      <a:pt x="4276" y="1795"/>
                    </a:lnTo>
                    <a:lnTo>
                      <a:pt x="3761" y="2100"/>
                    </a:lnTo>
                    <a:lnTo>
                      <a:pt x="3761" y="2100"/>
                    </a:lnTo>
                    <a:lnTo>
                      <a:pt x="3246" y="2463"/>
                    </a:lnTo>
                    <a:lnTo>
                      <a:pt x="2654" y="2921"/>
                    </a:lnTo>
                    <a:lnTo>
                      <a:pt x="2024" y="3437"/>
                    </a:lnTo>
                    <a:lnTo>
                      <a:pt x="1432" y="3952"/>
                    </a:lnTo>
                    <a:lnTo>
                      <a:pt x="420" y="4830"/>
                    </a:lnTo>
                    <a:lnTo>
                      <a:pt x="1" y="5212"/>
                    </a:lnTo>
                    <a:lnTo>
                      <a:pt x="4085" y="9182"/>
                    </a:lnTo>
                    <a:lnTo>
                      <a:pt x="8571" y="59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626;p39"/>
              <p:cNvSpPr/>
              <p:nvPr/>
            </p:nvSpPr>
            <p:spPr>
              <a:xfrm>
                <a:off x="1913508" y="2756208"/>
                <a:ext cx="229713" cy="236461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5326" extrusionOk="0">
                    <a:moveTo>
                      <a:pt x="1070" y="0"/>
                    </a:moveTo>
                    <a:lnTo>
                      <a:pt x="1" y="878"/>
                    </a:lnTo>
                    <a:lnTo>
                      <a:pt x="3761" y="5326"/>
                    </a:lnTo>
                    <a:lnTo>
                      <a:pt x="5174" y="4295"/>
                    </a:lnTo>
                    <a:lnTo>
                      <a:pt x="1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627;p39"/>
              <p:cNvSpPr/>
              <p:nvPr/>
            </p:nvSpPr>
            <p:spPr>
              <a:xfrm>
                <a:off x="2170297" y="2845179"/>
                <a:ext cx="114457" cy="79694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795" extrusionOk="0">
                    <a:moveTo>
                      <a:pt x="2558" y="0"/>
                    </a:moveTo>
                    <a:lnTo>
                      <a:pt x="1" y="1757"/>
                    </a:lnTo>
                    <a:lnTo>
                      <a:pt x="20" y="1795"/>
                    </a:lnTo>
                    <a:lnTo>
                      <a:pt x="2578" y="20"/>
                    </a:lnTo>
                    <a:lnTo>
                      <a:pt x="2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628;p39"/>
              <p:cNvSpPr/>
              <p:nvPr/>
            </p:nvSpPr>
            <p:spPr>
              <a:xfrm>
                <a:off x="2688092" y="2743466"/>
                <a:ext cx="131417" cy="400909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9030" extrusionOk="0">
                    <a:moveTo>
                      <a:pt x="39" y="1"/>
                    </a:moveTo>
                    <a:lnTo>
                      <a:pt x="0" y="20"/>
                    </a:lnTo>
                    <a:lnTo>
                      <a:pt x="96" y="230"/>
                    </a:lnTo>
                    <a:lnTo>
                      <a:pt x="325" y="745"/>
                    </a:lnTo>
                    <a:lnTo>
                      <a:pt x="630" y="1490"/>
                    </a:lnTo>
                    <a:lnTo>
                      <a:pt x="1031" y="2463"/>
                    </a:lnTo>
                    <a:lnTo>
                      <a:pt x="1451" y="3609"/>
                    </a:lnTo>
                    <a:lnTo>
                      <a:pt x="1871" y="4868"/>
                    </a:lnTo>
                    <a:lnTo>
                      <a:pt x="2081" y="5536"/>
                    </a:lnTo>
                    <a:lnTo>
                      <a:pt x="2291" y="6224"/>
                    </a:lnTo>
                    <a:lnTo>
                      <a:pt x="2482" y="6930"/>
                    </a:lnTo>
                    <a:lnTo>
                      <a:pt x="2635" y="7636"/>
                    </a:lnTo>
                    <a:lnTo>
                      <a:pt x="2787" y="8342"/>
                    </a:lnTo>
                    <a:lnTo>
                      <a:pt x="2921" y="9030"/>
                    </a:lnTo>
                    <a:lnTo>
                      <a:pt x="2959" y="9030"/>
                    </a:lnTo>
                    <a:lnTo>
                      <a:pt x="2806" y="8228"/>
                    </a:lnTo>
                    <a:lnTo>
                      <a:pt x="2635" y="7426"/>
                    </a:lnTo>
                    <a:lnTo>
                      <a:pt x="2425" y="6624"/>
                    </a:lnTo>
                    <a:lnTo>
                      <a:pt x="2215" y="5823"/>
                    </a:lnTo>
                    <a:lnTo>
                      <a:pt x="1986" y="5040"/>
                    </a:lnTo>
                    <a:lnTo>
                      <a:pt x="1737" y="4296"/>
                    </a:lnTo>
                    <a:lnTo>
                      <a:pt x="1489" y="3589"/>
                    </a:lnTo>
                    <a:lnTo>
                      <a:pt x="1241" y="2921"/>
                    </a:lnTo>
                    <a:lnTo>
                      <a:pt x="783" y="1738"/>
                    </a:lnTo>
                    <a:lnTo>
                      <a:pt x="401" y="822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629;p39"/>
              <p:cNvSpPr/>
              <p:nvPr/>
            </p:nvSpPr>
            <p:spPr>
              <a:xfrm>
                <a:off x="2198267" y="2248576"/>
                <a:ext cx="197524" cy="241567"/>
              </a:xfrm>
              <a:custGeom>
                <a:avLst/>
                <a:gdLst/>
                <a:ahLst/>
                <a:cxnLst/>
                <a:rect l="l" t="t" r="r" b="b"/>
                <a:pathLst>
                  <a:path w="4449" h="5441" extrusionOk="0">
                    <a:moveTo>
                      <a:pt x="611" y="0"/>
                    </a:moveTo>
                    <a:lnTo>
                      <a:pt x="478" y="19"/>
                    </a:lnTo>
                    <a:lnTo>
                      <a:pt x="363" y="39"/>
                    </a:lnTo>
                    <a:lnTo>
                      <a:pt x="249" y="96"/>
                    </a:lnTo>
                    <a:lnTo>
                      <a:pt x="172" y="153"/>
                    </a:lnTo>
                    <a:lnTo>
                      <a:pt x="96" y="249"/>
                    </a:lnTo>
                    <a:lnTo>
                      <a:pt x="39" y="363"/>
                    </a:lnTo>
                    <a:lnTo>
                      <a:pt x="20" y="1069"/>
                    </a:lnTo>
                    <a:lnTo>
                      <a:pt x="1" y="1795"/>
                    </a:lnTo>
                    <a:lnTo>
                      <a:pt x="1" y="2635"/>
                    </a:lnTo>
                    <a:lnTo>
                      <a:pt x="39" y="3513"/>
                    </a:lnTo>
                    <a:lnTo>
                      <a:pt x="77" y="3933"/>
                    </a:lnTo>
                    <a:lnTo>
                      <a:pt x="115" y="4314"/>
                    </a:lnTo>
                    <a:lnTo>
                      <a:pt x="172" y="4658"/>
                    </a:lnTo>
                    <a:lnTo>
                      <a:pt x="249" y="4944"/>
                    </a:lnTo>
                    <a:lnTo>
                      <a:pt x="306" y="5059"/>
                    </a:lnTo>
                    <a:lnTo>
                      <a:pt x="344" y="5154"/>
                    </a:lnTo>
                    <a:lnTo>
                      <a:pt x="401" y="5250"/>
                    </a:lnTo>
                    <a:lnTo>
                      <a:pt x="459" y="5307"/>
                    </a:lnTo>
                    <a:lnTo>
                      <a:pt x="573" y="5364"/>
                    </a:lnTo>
                    <a:lnTo>
                      <a:pt x="726" y="5402"/>
                    </a:lnTo>
                    <a:lnTo>
                      <a:pt x="917" y="5440"/>
                    </a:lnTo>
                    <a:lnTo>
                      <a:pt x="1356" y="5440"/>
                    </a:lnTo>
                    <a:lnTo>
                      <a:pt x="1604" y="5421"/>
                    </a:lnTo>
                    <a:lnTo>
                      <a:pt x="2119" y="5345"/>
                    </a:lnTo>
                    <a:lnTo>
                      <a:pt x="2616" y="5231"/>
                    </a:lnTo>
                    <a:lnTo>
                      <a:pt x="3093" y="5097"/>
                    </a:lnTo>
                    <a:lnTo>
                      <a:pt x="3303" y="5021"/>
                    </a:lnTo>
                    <a:lnTo>
                      <a:pt x="3475" y="4944"/>
                    </a:lnTo>
                    <a:lnTo>
                      <a:pt x="3608" y="4868"/>
                    </a:lnTo>
                    <a:lnTo>
                      <a:pt x="3723" y="4772"/>
                    </a:lnTo>
                    <a:lnTo>
                      <a:pt x="3799" y="4677"/>
                    </a:lnTo>
                    <a:lnTo>
                      <a:pt x="3875" y="4543"/>
                    </a:lnTo>
                    <a:lnTo>
                      <a:pt x="3952" y="4391"/>
                    </a:lnTo>
                    <a:lnTo>
                      <a:pt x="4028" y="4219"/>
                    </a:lnTo>
                    <a:lnTo>
                      <a:pt x="4143" y="3837"/>
                    </a:lnTo>
                    <a:lnTo>
                      <a:pt x="4257" y="3417"/>
                    </a:lnTo>
                    <a:lnTo>
                      <a:pt x="4334" y="3016"/>
                    </a:lnTo>
                    <a:lnTo>
                      <a:pt x="4410" y="2654"/>
                    </a:lnTo>
                    <a:lnTo>
                      <a:pt x="4448" y="2367"/>
                    </a:lnTo>
                    <a:lnTo>
                      <a:pt x="4448" y="2195"/>
                    </a:lnTo>
                    <a:lnTo>
                      <a:pt x="4448" y="2176"/>
                    </a:lnTo>
                    <a:lnTo>
                      <a:pt x="4410" y="2119"/>
                    </a:lnTo>
                    <a:lnTo>
                      <a:pt x="4276" y="1986"/>
                    </a:lnTo>
                    <a:lnTo>
                      <a:pt x="4085" y="1814"/>
                    </a:lnTo>
                    <a:lnTo>
                      <a:pt x="3818" y="1623"/>
                    </a:lnTo>
                    <a:lnTo>
                      <a:pt x="3513" y="1394"/>
                    </a:lnTo>
                    <a:lnTo>
                      <a:pt x="3169" y="1146"/>
                    </a:lnTo>
                    <a:lnTo>
                      <a:pt x="2787" y="917"/>
                    </a:lnTo>
                    <a:lnTo>
                      <a:pt x="2406" y="668"/>
                    </a:lnTo>
                    <a:lnTo>
                      <a:pt x="2005" y="458"/>
                    </a:lnTo>
                    <a:lnTo>
                      <a:pt x="1623" y="287"/>
                    </a:lnTo>
                    <a:lnTo>
                      <a:pt x="1260" y="134"/>
                    </a:lnTo>
                    <a:lnTo>
                      <a:pt x="917" y="39"/>
                    </a:lnTo>
                    <a:lnTo>
                      <a:pt x="745" y="19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630;p39"/>
              <p:cNvSpPr/>
              <p:nvPr/>
            </p:nvSpPr>
            <p:spPr>
              <a:xfrm>
                <a:off x="2281332" y="2404497"/>
                <a:ext cx="150019" cy="180565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4067" extrusionOk="0">
                    <a:moveTo>
                      <a:pt x="2214" y="1"/>
                    </a:moveTo>
                    <a:lnTo>
                      <a:pt x="0" y="1432"/>
                    </a:lnTo>
                    <a:lnTo>
                      <a:pt x="401" y="3742"/>
                    </a:lnTo>
                    <a:lnTo>
                      <a:pt x="477" y="3780"/>
                    </a:lnTo>
                    <a:lnTo>
                      <a:pt x="687" y="3856"/>
                    </a:lnTo>
                    <a:lnTo>
                      <a:pt x="993" y="3971"/>
                    </a:lnTo>
                    <a:lnTo>
                      <a:pt x="1203" y="4009"/>
                    </a:lnTo>
                    <a:lnTo>
                      <a:pt x="1413" y="4047"/>
                    </a:lnTo>
                    <a:lnTo>
                      <a:pt x="1642" y="4066"/>
                    </a:lnTo>
                    <a:lnTo>
                      <a:pt x="1871" y="4066"/>
                    </a:lnTo>
                    <a:lnTo>
                      <a:pt x="2119" y="4047"/>
                    </a:lnTo>
                    <a:lnTo>
                      <a:pt x="2367" y="4009"/>
                    </a:lnTo>
                    <a:lnTo>
                      <a:pt x="2634" y="3933"/>
                    </a:lnTo>
                    <a:lnTo>
                      <a:pt x="2882" y="3818"/>
                    </a:lnTo>
                    <a:lnTo>
                      <a:pt x="3131" y="3666"/>
                    </a:lnTo>
                    <a:lnTo>
                      <a:pt x="3379" y="3475"/>
                    </a:lnTo>
                    <a:lnTo>
                      <a:pt x="2214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631;p39"/>
              <p:cNvSpPr/>
              <p:nvPr/>
            </p:nvSpPr>
            <p:spPr>
              <a:xfrm>
                <a:off x="2281332" y="2404497"/>
                <a:ext cx="150019" cy="180565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4067" fill="none" extrusionOk="0">
                    <a:moveTo>
                      <a:pt x="0" y="1432"/>
                    </a:moveTo>
                    <a:lnTo>
                      <a:pt x="401" y="3742"/>
                    </a:lnTo>
                    <a:lnTo>
                      <a:pt x="401" y="3742"/>
                    </a:lnTo>
                    <a:lnTo>
                      <a:pt x="477" y="3780"/>
                    </a:lnTo>
                    <a:lnTo>
                      <a:pt x="687" y="3856"/>
                    </a:lnTo>
                    <a:lnTo>
                      <a:pt x="993" y="3971"/>
                    </a:lnTo>
                    <a:lnTo>
                      <a:pt x="1203" y="4009"/>
                    </a:lnTo>
                    <a:lnTo>
                      <a:pt x="1413" y="4047"/>
                    </a:lnTo>
                    <a:lnTo>
                      <a:pt x="1642" y="4066"/>
                    </a:lnTo>
                    <a:lnTo>
                      <a:pt x="1871" y="4066"/>
                    </a:lnTo>
                    <a:lnTo>
                      <a:pt x="2119" y="4047"/>
                    </a:lnTo>
                    <a:lnTo>
                      <a:pt x="2367" y="4009"/>
                    </a:lnTo>
                    <a:lnTo>
                      <a:pt x="2634" y="3933"/>
                    </a:lnTo>
                    <a:lnTo>
                      <a:pt x="2882" y="3818"/>
                    </a:lnTo>
                    <a:lnTo>
                      <a:pt x="3131" y="3666"/>
                    </a:lnTo>
                    <a:lnTo>
                      <a:pt x="3379" y="3475"/>
                    </a:lnTo>
                    <a:lnTo>
                      <a:pt x="221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632;p39"/>
              <p:cNvSpPr/>
              <p:nvPr/>
            </p:nvSpPr>
            <p:spPr>
              <a:xfrm>
                <a:off x="2170297" y="2187575"/>
                <a:ext cx="322947" cy="326277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7349" extrusionOk="0">
                    <a:moveTo>
                      <a:pt x="3284" y="0"/>
                    </a:moveTo>
                    <a:lnTo>
                      <a:pt x="3074" y="38"/>
                    </a:lnTo>
                    <a:lnTo>
                      <a:pt x="2883" y="76"/>
                    </a:lnTo>
                    <a:lnTo>
                      <a:pt x="2692" y="134"/>
                    </a:lnTo>
                    <a:lnTo>
                      <a:pt x="2348" y="267"/>
                    </a:lnTo>
                    <a:lnTo>
                      <a:pt x="2177" y="325"/>
                    </a:lnTo>
                    <a:lnTo>
                      <a:pt x="2024" y="363"/>
                    </a:lnTo>
                    <a:lnTo>
                      <a:pt x="1719" y="420"/>
                    </a:lnTo>
                    <a:lnTo>
                      <a:pt x="1566" y="439"/>
                    </a:lnTo>
                    <a:lnTo>
                      <a:pt x="1432" y="496"/>
                    </a:lnTo>
                    <a:lnTo>
                      <a:pt x="1260" y="554"/>
                    </a:lnTo>
                    <a:lnTo>
                      <a:pt x="1108" y="649"/>
                    </a:lnTo>
                    <a:lnTo>
                      <a:pt x="955" y="744"/>
                    </a:lnTo>
                    <a:lnTo>
                      <a:pt x="821" y="859"/>
                    </a:lnTo>
                    <a:lnTo>
                      <a:pt x="688" y="974"/>
                    </a:lnTo>
                    <a:lnTo>
                      <a:pt x="573" y="1107"/>
                    </a:lnTo>
                    <a:lnTo>
                      <a:pt x="459" y="1241"/>
                    </a:lnTo>
                    <a:lnTo>
                      <a:pt x="363" y="1393"/>
                    </a:lnTo>
                    <a:lnTo>
                      <a:pt x="287" y="1546"/>
                    </a:lnTo>
                    <a:lnTo>
                      <a:pt x="211" y="1718"/>
                    </a:lnTo>
                    <a:lnTo>
                      <a:pt x="153" y="1871"/>
                    </a:lnTo>
                    <a:lnTo>
                      <a:pt x="96" y="2042"/>
                    </a:lnTo>
                    <a:lnTo>
                      <a:pt x="58" y="2214"/>
                    </a:lnTo>
                    <a:lnTo>
                      <a:pt x="20" y="2386"/>
                    </a:lnTo>
                    <a:lnTo>
                      <a:pt x="1" y="2558"/>
                    </a:lnTo>
                    <a:lnTo>
                      <a:pt x="1" y="2730"/>
                    </a:lnTo>
                    <a:lnTo>
                      <a:pt x="20" y="2844"/>
                    </a:lnTo>
                    <a:lnTo>
                      <a:pt x="39" y="2901"/>
                    </a:lnTo>
                    <a:lnTo>
                      <a:pt x="58" y="2940"/>
                    </a:lnTo>
                    <a:lnTo>
                      <a:pt x="115" y="2997"/>
                    </a:lnTo>
                    <a:lnTo>
                      <a:pt x="192" y="3016"/>
                    </a:lnTo>
                    <a:lnTo>
                      <a:pt x="363" y="2997"/>
                    </a:lnTo>
                    <a:lnTo>
                      <a:pt x="497" y="2997"/>
                    </a:lnTo>
                    <a:lnTo>
                      <a:pt x="611" y="3016"/>
                    </a:lnTo>
                    <a:lnTo>
                      <a:pt x="879" y="3054"/>
                    </a:lnTo>
                    <a:lnTo>
                      <a:pt x="1127" y="3092"/>
                    </a:lnTo>
                    <a:lnTo>
                      <a:pt x="1394" y="3111"/>
                    </a:lnTo>
                    <a:lnTo>
                      <a:pt x="1490" y="3092"/>
                    </a:lnTo>
                    <a:lnTo>
                      <a:pt x="1604" y="3073"/>
                    </a:lnTo>
                    <a:lnTo>
                      <a:pt x="1680" y="3054"/>
                    </a:lnTo>
                    <a:lnTo>
                      <a:pt x="1738" y="3054"/>
                    </a:lnTo>
                    <a:lnTo>
                      <a:pt x="1795" y="3073"/>
                    </a:lnTo>
                    <a:lnTo>
                      <a:pt x="1833" y="3130"/>
                    </a:lnTo>
                    <a:lnTo>
                      <a:pt x="1890" y="3188"/>
                    </a:lnTo>
                    <a:lnTo>
                      <a:pt x="1986" y="3379"/>
                    </a:lnTo>
                    <a:lnTo>
                      <a:pt x="2139" y="3722"/>
                    </a:lnTo>
                    <a:lnTo>
                      <a:pt x="2272" y="4028"/>
                    </a:lnTo>
                    <a:lnTo>
                      <a:pt x="2406" y="4352"/>
                    </a:lnTo>
                    <a:lnTo>
                      <a:pt x="2520" y="4677"/>
                    </a:lnTo>
                    <a:lnTo>
                      <a:pt x="2635" y="5020"/>
                    </a:lnTo>
                    <a:lnTo>
                      <a:pt x="2711" y="5345"/>
                    </a:lnTo>
                    <a:lnTo>
                      <a:pt x="2788" y="5688"/>
                    </a:lnTo>
                    <a:lnTo>
                      <a:pt x="2845" y="6051"/>
                    </a:lnTo>
                    <a:lnTo>
                      <a:pt x="2902" y="6395"/>
                    </a:lnTo>
                    <a:lnTo>
                      <a:pt x="2921" y="6585"/>
                    </a:lnTo>
                    <a:lnTo>
                      <a:pt x="2940" y="6795"/>
                    </a:lnTo>
                    <a:lnTo>
                      <a:pt x="2997" y="6967"/>
                    </a:lnTo>
                    <a:lnTo>
                      <a:pt x="3036" y="7044"/>
                    </a:lnTo>
                    <a:lnTo>
                      <a:pt x="3093" y="7120"/>
                    </a:lnTo>
                    <a:lnTo>
                      <a:pt x="3150" y="7196"/>
                    </a:lnTo>
                    <a:lnTo>
                      <a:pt x="3207" y="7234"/>
                    </a:lnTo>
                    <a:lnTo>
                      <a:pt x="3284" y="7273"/>
                    </a:lnTo>
                    <a:lnTo>
                      <a:pt x="3379" y="7311"/>
                    </a:lnTo>
                    <a:lnTo>
                      <a:pt x="3551" y="7349"/>
                    </a:lnTo>
                    <a:lnTo>
                      <a:pt x="3742" y="7349"/>
                    </a:lnTo>
                    <a:lnTo>
                      <a:pt x="3952" y="7330"/>
                    </a:lnTo>
                    <a:lnTo>
                      <a:pt x="4143" y="7311"/>
                    </a:lnTo>
                    <a:lnTo>
                      <a:pt x="4486" y="7234"/>
                    </a:lnTo>
                    <a:lnTo>
                      <a:pt x="5345" y="7063"/>
                    </a:lnTo>
                    <a:lnTo>
                      <a:pt x="5784" y="7005"/>
                    </a:lnTo>
                    <a:lnTo>
                      <a:pt x="6223" y="6948"/>
                    </a:lnTo>
                    <a:lnTo>
                      <a:pt x="6510" y="6910"/>
                    </a:lnTo>
                    <a:lnTo>
                      <a:pt x="6643" y="6853"/>
                    </a:lnTo>
                    <a:lnTo>
                      <a:pt x="6777" y="6814"/>
                    </a:lnTo>
                    <a:lnTo>
                      <a:pt x="6911" y="6738"/>
                    </a:lnTo>
                    <a:lnTo>
                      <a:pt x="7006" y="6662"/>
                    </a:lnTo>
                    <a:lnTo>
                      <a:pt x="7101" y="6566"/>
                    </a:lnTo>
                    <a:lnTo>
                      <a:pt x="7178" y="6452"/>
                    </a:lnTo>
                    <a:lnTo>
                      <a:pt x="7235" y="6299"/>
                    </a:lnTo>
                    <a:lnTo>
                      <a:pt x="7254" y="6146"/>
                    </a:lnTo>
                    <a:lnTo>
                      <a:pt x="7273" y="5994"/>
                    </a:lnTo>
                    <a:lnTo>
                      <a:pt x="7254" y="5841"/>
                    </a:lnTo>
                    <a:lnTo>
                      <a:pt x="7216" y="5211"/>
                    </a:lnTo>
                    <a:lnTo>
                      <a:pt x="7120" y="4600"/>
                    </a:lnTo>
                    <a:lnTo>
                      <a:pt x="7006" y="3970"/>
                    </a:lnTo>
                    <a:lnTo>
                      <a:pt x="6853" y="3360"/>
                    </a:lnTo>
                    <a:lnTo>
                      <a:pt x="6701" y="2863"/>
                    </a:lnTo>
                    <a:lnTo>
                      <a:pt x="6510" y="2367"/>
                    </a:lnTo>
                    <a:lnTo>
                      <a:pt x="6395" y="2119"/>
                    </a:lnTo>
                    <a:lnTo>
                      <a:pt x="6281" y="1890"/>
                    </a:lnTo>
                    <a:lnTo>
                      <a:pt x="6128" y="1642"/>
                    </a:lnTo>
                    <a:lnTo>
                      <a:pt x="5994" y="1432"/>
                    </a:lnTo>
                    <a:lnTo>
                      <a:pt x="5823" y="1222"/>
                    </a:lnTo>
                    <a:lnTo>
                      <a:pt x="5651" y="1012"/>
                    </a:lnTo>
                    <a:lnTo>
                      <a:pt x="5460" y="821"/>
                    </a:lnTo>
                    <a:lnTo>
                      <a:pt x="5250" y="649"/>
                    </a:lnTo>
                    <a:lnTo>
                      <a:pt x="5021" y="477"/>
                    </a:lnTo>
                    <a:lnTo>
                      <a:pt x="4792" y="344"/>
                    </a:lnTo>
                    <a:lnTo>
                      <a:pt x="4544" y="229"/>
                    </a:lnTo>
                    <a:lnTo>
                      <a:pt x="4276" y="134"/>
                    </a:lnTo>
                    <a:lnTo>
                      <a:pt x="4085" y="76"/>
                    </a:lnTo>
                    <a:lnTo>
                      <a:pt x="3895" y="38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783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633;p39"/>
              <p:cNvSpPr/>
              <p:nvPr/>
            </p:nvSpPr>
            <p:spPr>
              <a:xfrm>
                <a:off x="2182151" y="2369735"/>
                <a:ext cx="33121" cy="53455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204" extrusionOk="0">
                    <a:moveTo>
                      <a:pt x="574" y="1"/>
                    </a:moveTo>
                    <a:lnTo>
                      <a:pt x="459" y="154"/>
                    </a:lnTo>
                    <a:lnTo>
                      <a:pt x="230" y="478"/>
                    </a:lnTo>
                    <a:lnTo>
                      <a:pt x="115" y="669"/>
                    </a:lnTo>
                    <a:lnTo>
                      <a:pt x="39" y="860"/>
                    </a:lnTo>
                    <a:lnTo>
                      <a:pt x="1" y="994"/>
                    </a:lnTo>
                    <a:lnTo>
                      <a:pt x="1" y="1051"/>
                    </a:lnTo>
                    <a:lnTo>
                      <a:pt x="20" y="1089"/>
                    </a:lnTo>
                    <a:lnTo>
                      <a:pt x="96" y="1127"/>
                    </a:lnTo>
                    <a:lnTo>
                      <a:pt x="192" y="1165"/>
                    </a:lnTo>
                    <a:lnTo>
                      <a:pt x="306" y="1184"/>
                    </a:lnTo>
                    <a:lnTo>
                      <a:pt x="440" y="1184"/>
                    </a:lnTo>
                    <a:lnTo>
                      <a:pt x="650" y="1204"/>
                    </a:lnTo>
                    <a:lnTo>
                      <a:pt x="745" y="1184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FFC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634;p39"/>
              <p:cNvSpPr/>
              <p:nvPr/>
            </p:nvSpPr>
            <p:spPr>
              <a:xfrm>
                <a:off x="2182151" y="2369735"/>
                <a:ext cx="33121" cy="53455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204" fill="none" extrusionOk="0">
                    <a:moveTo>
                      <a:pt x="574" y="1"/>
                    </a:moveTo>
                    <a:lnTo>
                      <a:pt x="574" y="1"/>
                    </a:lnTo>
                    <a:lnTo>
                      <a:pt x="459" y="154"/>
                    </a:lnTo>
                    <a:lnTo>
                      <a:pt x="230" y="478"/>
                    </a:lnTo>
                    <a:lnTo>
                      <a:pt x="115" y="669"/>
                    </a:lnTo>
                    <a:lnTo>
                      <a:pt x="39" y="860"/>
                    </a:lnTo>
                    <a:lnTo>
                      <a:pt x="1" y="994"/>
                    </a:lnTo>
                    <a:lnTo>
                      <a:pt x="1" y="1051"/>
                    </a:lnTo>
                    <a:lnTo>
                      <a:pt x="20" y="1089"/>
                    </a:lnTo>
                    <a:lnTo>
                      <a:pt x="20" y="1089"/>
                    </a:lnTo>
                    <a:lnTo>
                      <a:pt x="96" y="1127"/>
                    </a:lnTo>
                    <a:lnTo>
                      <a:pt x="192" y="1165"/>
                    </a:lnTo>
                    <a:lnTo>
                      <a:pt x="306" y="1184"/>
                    </a:lnTo>
                    <a:lnTo>
                      <a:pt x="440" y="1184"/>
                    </a:lnTo>
                    <a:lnTo>
                      <a:pt x="650" y="1204"/>
                    </a:lnTo>
                    <a:lnTo>
                      <a:pt x="745" y="11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635;p39"/>
              <p:cNvSpPr/>
              <p:nvPr/>
            </p:nvSpPr>
            <p:spPr>
              <a:xfrm>
                <a:off x="2224549" y="2356194"/>
                <a:ext cx="12742" cy="1358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306" extrusionOk="0">
                    <a:moveTo>
                      <a:pt x="153" y="1"/>
                    </a:moveTo>
                    <a:lnTo>
                      <a:pt x="96" y="20"/>
                    </a:lnTo>
                    <a:lnTo>
                      <a:pt x="58" y="39"/>
                    </a:lnTo>
                    <a:lnTo>
                      <a:pt x="19" y="96"/>
                    </a:lnTo>
                    <a:lnTo>
                      <a:pt x="0" y="153"/>
                    </a:lnTo>
                    <a:lnTo>
                      <a:pt x="0" y="211"/>
                    </a:lnTo>
                    <a:lnTo>
                      <a:pt x="38" y="249"/>
                    </a:lnTo>
                    <a:lnTo>
                      <a:pt x="77" y="287"/>
                    </a:lnTo>
                    <a:lnTo>
                      <a:pt x="134" y="306"/>
                    </a:lnTo>
                    <a:lnTo>
                      <a:pt x="191" y="287"/>
                    </a:lnTo>
                    <a:lnTo>
                      <a:pt x="248" y="268"/>
                    </a:lnTo>
                    <a:lnTo>
                      <a:pt x="268" y="211"/>
                    </a:lnTo>
                    <a:lnTo>
                      <a:pt x="287" y="153"/>
                    </a:lnTo>
                    <a:lnTo>
                      <a:pt x="287" y="96"/>
                    </a:lnTo>
                    <a:lnTo>
                      <a:pt x="248" y="58"/>
                    </a:lnTo>
                    <a:lnTo>
                      <a:pt x="210" y="20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382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636;p39"/>
              <p:cNvSpPr/>
              <p:nvPr/>
            </p:nvSpPr>
            <p:spPr>
              <a:xfrm>
                <a:off x="2217757" y="2425674"/>
                <a:ext cx="50880" cy="35651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803" extrusionOk="0">
                    <a:moveTo>
                      <a:pt x="1146" y="1"/>
                    </a:moveTo>
                    <a:lnTo>
                      <a:pt x="1" y="153"/>
                    </a:lnTo>
                    <a:lnTo>
                      <a:pt x="20" y="249"/>
                    </a:lnTo>
                    <a:lnTo>
                      <a:pt x="20" y="363"/>
                    </a:lnTo>
                    <a:lnTo>
                      <a:pt x="58" y="478"/>
                    </a:lnTo>
                    <a:lnTo>
                      <a:pt x="134" y="593"/>
                    </a:lnTo>
                    <a:lnTo>
                      <a:pt x="172" y="650"/>
                    </a:lnTo>
                    <a:lnTo>
                      <a:pt x="230" y="688"/>
                    </a:lnTo>
                    <a:lnTo>
                      <a:pt x="306" y="745"/>
                    </a:lnTo>
                    <a:lnTo>
                      <a:pt x="382" y="764"/>
                    </a:lnTo>
                    <a:lnTo>
                      <a:pt x="459" y="783"/>
                    </a:lnTo>
                    <a:lnTo>
                      <a:pt x="573" y="802"/>
                    </a:lnTo>
                    <a:lnTo>
                      <a:pt x="669" y="783"/>
                    </a:lnTo>
                    <a:lnTo>
                      <a:pt x="764" y="764"/>
                    </a:lnTo>
                    <a:lnTo>
                      <a:pt x="840" y="726"/>
                    </a:lnTo>
                    <a:lnTo>
                      <a:pt x="917" y="669"/>
                    </a:lnTo>
                    <a:lnTo>
                      <a:pt x="974" y="612"/>
                    </a:lnTo>
                    <a:lnTo>
                      <a:pt x="1012" y="535"/>
                    </a:lnTo>
                    <a:lnTo>
                      <a:pt x="1089" y="402"/>
                    </a:lnTo>
                    <a:lnTo>
                      <a:pt x="1127" y="249"/>
                    </a:lnTo>
                    <a:lnTo>
                      <a:pt x="1146" y="115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637;p39"/>
              <p:cNvSpPr/>
              <p:nvPr/>
            </p:nvSpPr>
            <p:spPr>
              <a:xfrm>
                <a:off x="2222019" y="2337547"/>
                <a:ext cx="29702" cy="1105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49" extrusionOk="0">
                    <a:moveTo>
                      <a:pt x="191" y="1"/>
                    </a:moveTo>
                    <a:lnTo>
                      <a:pt x="95" y="20"/>
                    </a:lnTo>
                    <a:lnTo>
                      <a:pt x="0" y="39"/>
                    </a:lnTo>
                    <a:lnTo>
                      <a:pt x="19" y="58"/>
                    </a:lnTo>
                    <a:lnTo>
                      <a:pt x="95" y="39"/>
                    </a:lnTo>
                    <a:lnTo>
                      <a:pt x="267" y="39"/>
                    </a:lnTo>
                    <a:lnTo>
                      <a:pt x="363" y="58"/>
                    </a:lnTo>
                    <a:lnTo>
                      <a:pt x="439" y="96"/>
                    </a:lnTo>
                    <a:lnTo>
                      <a:pt x="515" y="134"/>
                    </a:lnTo>
                    <a:lnTo>
                      <a:pt x="573" y="191"/>
                    </a:lnTo>
                    <a:lnTo>
                      <a:pt x="630" y="249"/>
                    </a:lnTo>
                    <a:lnTo>
                      <a:pt x="668" y="249"/>
                    </a:lnTo>
                    <a:lnTo>
                      <a:pt x="611" y="172"/>
                    </a:lnTo>
                    <a:lnTo>
                      <a:pt x="534" y="115"/>
                    </a:lnTo>
                    <a:lnTo>
                      <a:pt x="458" y="58"/>
                    </a:lnTo>
                    <a:lnTo>
                      <a:pt x="382" y="39"/>
                    </a:lnTo>
                    <a:lnTo>
                      <a:pt x="286" y="20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382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638;p39"/>
              <p:cNvSpPr/>
              <p:nvPr/>
            </p:nvSpPr>
            <p:spPr>
              <a:xfrm>
                <a:off x="2272852" y="2534180"/>
                <a:ext cx="174615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1241" extrusionOk="0">
                    <a:moveTo>
                      <a:pt x="3398" y="0"/>
                    </a:moveTo>
                    <a:lnTo>
                      <a:pt x="3169" y="115"/>
                    </a:lnTo>
                    <a:lnTo>
                      <a:pt x="2921" y="191"/>
                    </a:lnTo>
                    <a:lnTo>
                      <a:pt x="2673" y="267"/>
                    </a:lnTo>
                    <a:lnTo>
                      <a:pt x="2424" y="325"/>
                    </a:lnTo>
                    <a:lnTo>
                      <a:pt x="2195" y="363"/>
                    </a:lnTo>
                    <a:lnTo>
                      <a:pt x="1947" y="382"/>
                    </a:lnTo>
                    <a:lnTo>
                      <a:pt x="1489" y="401"/>
                    </a:lnTo>
                    <a:lnTo>
                      <a:pt x="1107" y="401"/>
                    </a:lnTo>
                    <a:lnTo>
                      <a:pt x="783" y="363"/>
                    </a:lnTo>
                    <a:lnTo>
                      <a:pt x="497" y="325"/>
                    </a:lnTo>
                    <a:lnTo>
                      <a:pt x="0" y="954"/>
                    </a:lnTo>
                    <a:lnTo>
                      <a:pt x="478" y="1088"/>
                    </a:lnTo>
                    <a:lnTo>
                      <a:pt x="917" y="1184"/>
                    </a:lnTo>
                    <a:lnTo>
                      <a:pt x="1317" y="1222"/>
                    </a:lnTo>
                    <a:lnTo>
                      <a:pt x="1699" y="1241"/>
                    </a:lnTo>
                    <a:lnTo>
                      <a:pt x="2043" y="1222"/>
                    </a:lnTo>
                    <a:lnTo>
                      <a:pt x="2367" y="1184"/>
                    </a:lnTo>
                    <a:lnTo>
                      <a:pt x="2673" y="1126"/>
                    </a:lnTo>
                    <a:lnTo>
                      <a:pt x="2921" y="1069"/>
                    </a:lnTo>
                    <a:lnTo>
                      <a:pt x="3169" y="974"/>
                    </a:lnTo>
                    <a:lnTo>
                      <a:pt x="3360" y="897"/>
                    </a:lnTo>
                    <a:lnTo>
                      <a:pt x="3665" y="725"/>
                    </a:lnTo>
                    <a:lnTo>
                      <a:pt x="3856" y="611"/>
                    </a:lnTo>
                    <a:lnTo>
                      <a:pt x="3932" y="554"/>
                    </a:lnTo>
                    <a:lnTo>
                      <a:pt x="3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639;p39"/>
              <p:cNvSpPr/>
              <p:nvPr/>
            </p:nvSpPr>
            <p:spPr>
              <a:xfrm>
                <a:off x="2530485" y="2897700"/>
                <a:ext cx="743259" cy="871257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19624" extrusionOk="0">
                    <a:moveTo>
                      <a:pt x="2978" y="1"/>
                    </a:moveTo>
                    <a:lnTo>
                      <a:pt x="0" y="19624"/>
                    </a:lnTo>
                    <a:lnTo>
                      <a:pt x="12980" y="19624"/>
                    </a:lnTo>
                    <a:lnTo>
                      <a:pt x="13171" y="19604"/>
                    </a:lnTo>
                    <a:lnTo>
                      <a:pt x="13362" y="19566"/>
                    </a:lnTo>
                    <a:lnTo>
                      <a:pt x="13533" y="19471"/>
                    </a:lnTo>
                    <a:lnTo>
                      <a:pt x="13705" y="19356"/>
                    </a:lnTo>
                    <a:lnTo>
                      <a:pt x="13839" y="19223"/>
                    </a:lnTo>
                    <a:lnTo>
                      <a:pt x="13934" y="19070"/>
                    </a:lnTo>
                    <a:lnTo>
                      <a:pt x="14030" y="18879"/>
                    </a:lnTo>
                    <a:lnTo>
                      <a:pt x="14068" y="18688"/>
                    </a:lnTo>
                    <a:lnTo>
                      <a:pt x="16740" y="993"/>
                    </a:lnTo>
                    <a:lnTo>
                      <a:pt x="16740" y="803"/>
                    </a:lnTo>
                    <a:lnTo>
                      <a:pt x="16702" y="631"/>
                    </a:lnTo>
                    <a:lnTo>
                      <a:pt x="16645" y="459"/>
                    </a:lnTo>
                    <a:lnTo>
                      <a:pt x="16530" y="306"/>
                    </a:lnTo>
                    <a:lnTo>
                      <a:pt x="16397" y="192"/>
                    </a:lnTo>
                    <a:lnTo>
                      <a:pt x="16244" y="96"/>
                    </a:lnTo>
                    <a:lnTo>
                      <a:pt x="16072" y="20"/>
                    </a:lnTo>
                    <a:lnTo>
                      <a:pt x="15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640;p39"/>
              <p:cNvSpPr/>
              <p:nvPr/>
            </p:nvSpPr>
            <p:spPr>
              <a:xfrm>
                <a:off x="2054200" y="2897700"/>
                <a:ext cx="664453" cy="871257"/>
              </a:xfrm>
              <a:custGeom>
                <a:avLst/>
                <a:gdLst/>
                <a:ahLst/>
                <a:cxnLst/>
                <a:rect l="l" t="t" r="r" b="b"/>
                <a:pathLst>
                  <a:path w="14966" h="19624" extrusionOk="0">
                    <a:moveTo>
                      <a:pt x="13916" y="1"/>
                    </a:moveTo>
                    <a:lnTo>
                      <a:pt x="13687" y="20"/>
                    </a:lnTo>
                    <a:lnTo>
                      <a:pt x="13477" y="77"/>
                    </a:lnTo>
                    <a:lnTo>
                      <a:pt x="13286" y="173"/>
                    </a:lnTo>
                    <a:lnTo>
                      <a:pt x="13133" y="306"/>
                    </a:lnTo>
                    <a:lnTo>
                      <a:pt x="12980" y="440"/>
                    </a:lnTo>
                    <a:lnTo>
                      <a:pt x="12866" y="631"/>
                    </a:lnTo>
                    <a:lnTo>
                      <a:pt x="12770" y="822"/>
                    </a:lnTo>
                    <a:lnTo>
                      <a:pt x="12713" y="1032"/>
                    </a:lnTo>
                    <a:lnTo>
                      <a:pt x="10270" y="17772"/>
                    </a:lnTo>
                    <a:lnTo>
                      <a:pt x="10251" y="17848"/>
                    </a:lnTo>
                    <a:lnTo>
                      <a:pt x="10213" y="17925"/>
                    </a:lnTo>
                    <a:lnTo>
                      <a:pt x="10175" y="17982"/>
                    </a:lnTo>
                    <a:lnTo>
                      <a:pt x="10117" y="18058"/>
                    </a:lnTo>
                    <a:lnTo>
                      <a:pt x="10041" y="18096"/>
                    </a:lnTo>
                    <a:lnTo>
                      <a:pt x="9965" y="18135"/>
                    </a:lnTo>
                    <a:lnTo>
                      <a:pt x="9888" y="18154"/>
                    </a:lnTo>
                    <a:lnTo>
                      <a:pt x="9812" y="18173"/>
                    </a:lnTo>
                    <a:lnTo>
                      <a:pt x="592" y="18173"/>
                    </a:lnTo>
                    <a:lnTo>
                      <a:pt x="459" y="18230"/>
                    </a:lnTo>
                    <a:lnTo>
                      <a:pt x="325" y="18287"/>
                    </a:lnTo>
                    <a:lnTo>
                      <a:pt x="230" y="18383"/>
                    </a:lnTo>
                    <a:lnTo>
                      <a:pt x="134" y="18478"/>
                    </a:lnTo>
                    <a:lnTo>
                      <a:pt x="58" y="18612"/>
                    </a:lnTo>
                    <a:lnTo>
                      <a:pt x="20" y="18745"/>
                    </a:lnTo>
                    <a:lnTo>
                      <a:pt x="1" y="18898"/>
                    </a:lnTo>
                    <a:lnTo>
                      <a:pt x="20" y="19051"/>
                    </a:lnTo>
                    <a:lnTo>
                      <a:pt x="58" y="19185"/>
                    </a:lnTo>
                    <a:lnTo>
                      <a:pt x="134" y="19299"/>
                    </a:lnTo>
                    <a:lnTo>
                      <a:pt x="230" y="19414"/>
                    </a:lnTo>
                    <a:lnTo>
                      <a:pt x="325" y="19509"/>
                    </a:lnTo>
                    <a:lnTo>
                      <a:pt x="459" y="19566"/>
                    </a:lnTo>
                    <a:lnTo>
                      <a:pt x="592" y="19624"/>
                    </a:lnTo>
                    <a:lnTo>
                      <a:pt x="11186" y="19624"/>
                    </a:lnTo>
                    <a:lnTo>
                      <a:pt x="11396" y="19604"/>
                    </a:lnTo>
                    <a:lnTo>
                      <a:pt x="11587" y="19566"/>
                    </a:lnTo>
                    <a:lnTo>
                      <a:pt x="11759" y="19471"/>
                    </a:lnTo>
                    <a:lnTo>
                      <a:pt x="11912" y="19356"/>
                    </a:lnTo>
                    <a:lnTo>
                      <a:pt x="12045" y="19223"/>
                    </a:lnTo>
                    <a:lnTo>
                      <a:pt x="12160" y="19070"/>
                    </a:lnTo>
                    <a:lnTo>
                      <a:pt x="12236" y="18879"/>
                    </a:lnTo>
                    <a:lnTo>
                      <a:pt x="12274" y="18688"/>
                    </a:lnTo>
                    <a:lnTo>
                      <a:pt x="14947" y="993"/>
                    </a:lnTo>
                    <a:lnTo>
                      <a:pt x="14966" y="803"/>
                    </a:lnTo>
                    <a:lnTo>
                      <a:pt x="14927" y="631"/>
                    </a:lnTo>
                    <a:lnTo>
                      <a:pt x="14851" y="459"/>
                    </a:lnTo>
                    <a:lnTo>
                      <a:pt x="14756" y="306"/>
                    </a:lnTo>
                    <a:lnTo>
                      <a:pt x="14622" y="192"/>
                    </a:lnTo>
                    <a:lnTo>
                      <a:pt x="14469" y="96"/>
                    </a:lnTo>
                    <a:lnTo>
                      <a:pt x="14298" y="20"/>
                    </a:lnTo>
                    <a:lnTo>
                      <a:pt x="141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641;p39"/>
              <p:cNvSpPr/>
              <p:nvPr/>
            </p:nvSpPr>
            <p:spPr>
              <a:xfrm>
                <a:off x="2661809" y="3768896"/>
                <a:ext cx="3463" cy="655973"/>
              </a:xfrm>
              <a:custGeom>
                <a:avLst/>
                <a:gdLst/>
                <a:ahLst/>
                <a:cxnLst/>
                <a:rect l="l" t="t" r="r" b="b"/>
                <a:pathLst>
                  <a:path w="78" h="14775" extrusionOk="0">
                    <a:moveTo>
                      <a:pt x="1" y="1"/>
                    </a:moveTo>
                    <a:lnTo>
                      <a:pt x="1" y="14775"/>
                    </a:lnTo>
                    <a:lnTo>
                      <a:pt x="77" y="14775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313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642;p39"/>
              <p:cNvSpPr/>
              <p:nvPr/>
            </p:nvSpPr>
            <p:spPr>
              <a:xfrm>
                <a:off x="2661809" y="3768896"/>
                <a:ext cx="3463" cy="655973"/>
              </a:xfrm>
              <a:custGeom>
                <a:avLst/>
                <a:gdLst/>
                <a:ahLst/>
                <a:cxnLst/>
                <a:rect l="l" t="t" r="r" b="b"/>
                <a:pathLst>
                  <a:path w="78" h="14775" fill="none" extrusionOk="0">
                    <a:moveTo>
                      <a:pt x="1" y="1"/>
                    </a:moveTo>
                    <a:lnTo>
                      <a:pt x="1" y="14775"/>
                    </a:lnTo>
                    <a:lnTo>
                      <a:pt x="77" y="14775"/>
                    </a:lnTo>
                    <a:lnTo>
                      <a:pt x="77" y="1"/>
                    </a:ln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643;p39"/>
              <p:cNvSpPr/>
              <p:nvPr/>
            </p:nvSpPr>
            <p:spPr>
              <a:xfrm>
                <a:off x="2294030" y="4423126"/>
                <a:ext cx="738197" cy="59359"/>
              </a:xfrm>
              <a:custGeom>
                <a:avLst/>
                <a:gdLst/>
                <a:ahLst/>
                <a:cxnLst/>
                <a:rect l="l" t="t" r="r" b="b"/>
                <a:pathLst>
                  <a:path w="16627" h="1337" extrusionOk="0">
                    <a:moveTo>
                      <a:pt x="1203" y="1"/>
                    </a:moveTo>
                    <a:lnTo>
                      <a:pt x="1069" y="20"/>
                    </a:lnTo>
                    <a:lnTo>
                      <a:pt x="955" y="58"/>
                    </a:lnTo>
                    <a:lnTo>
                      <a:pt x="821" y="96"/>
                    </a:lnTo>
                    <a:lnTo>
                      <a:pt x="707" y="153"/>
                    </a:lnTo>
                    <a:lnTo>
                      <a:pt x="592" y="230"/>
                    </a:lnTo>
                    <a:lnTo>
                      <a:pt x="497" y="306"/>
                    </a:lnTo>
                    <a:lnTo>
                      <a:pt x="401" y="382"/>
                    </a:lnTo>
                    <a:lnTo>
                      <a:pt x="306" y="478"/>
                    </a:lnTo>
                    <a:lnTo>
                      <a:pt x="230" y="592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8" y="936"/>
                    </a:lnTo>
                    <a:lnTo>
                      <a:pt x="39" y="1070"/>
                    </a:lnTo>
                    <a:lnTo>
                      <a:pt x="20" y="1203"/>
                    </a:lnTo>
                    <a:lnTo>
                      <a:pt x="1" y="1337"/>
                    </a:lnTo>
                    <a:lnTo>
                      <a:pt x="77" y="1337"/>
                    </a:lnTo>
                    <a:lnTo>
                      <a:pt x="96" y="1203"/>
                    </a:lnTo>
                    <a:lnTo>
                      <a:pt x="115" y="1070"/>
                    </a:lnTo>
                    <a:lnTo>
                      <a:pt x="134" y="955"/>
                    </a:lnTo>
                    <a:lnTo>
                      <a:pt x="172" y="841"/>
                    </a:lnTo>
                    <a:lnTo>
                      <a:pt x="230" y="726"/>
                    </a:lnTo>
                    <a:lnTo>
                      <a:pt x="287" y="631"/>
                    </a:lnTo>
                    <a:lnTo>
                      <a:pt x="363" y="535"/>
                    </a:lnTo>
                    <a:lnTo>
                      <a:pt x="459" y="440"/>
                    </a:lnTo>
                    <a:lnTo>
                      <a:pt x="535" y="363"/>
                    </a:lnTo>
                    <a:lnTo>
                      <a:pt x="630" y="287"/>
                    </a:lnTo>
                    <a:lnTo>
                      <a:pt x="745" y="230"/>
                    </a:lnTo>
                    <a:lnTo>
                      <a:pt x="859" y="172"/>
                    </a:lnTo>
                    <a:lnTo>
                      <a:pt x="974" y="134"/>
                    </a:lnTo>
                    <a:lnTo>
                      <a:pt x="1089" y="96"/>
                    </a:lnTo>
                    <a:lnTo>
                      <a:pt x="1222" y="77"/>
                    </a:lnTo>
                    <a:lnTo>
                      <a:pt x="15405" y="77"/>
                    </a:lnTo>
                    <a:lnTo>
                      <a:pt x="15538" y="96"/>
                    </a:lnTo>
                    <a:lnTo>
                      <a:pt x="15653" y="134"/>
                    </a:lnTo>
                    <a:lnTo>
                      <a:pt x="15786" y="172"/>
                    </a:lnTo>
                    <a:lnTo>
                      <a:pt x="15882" y="230"/>
                    </a:lnTo>
                    <a:lnTo>
                      <a:pt x="15996" y="287"/>
                    </a:lnTo>
                    <a:lnTo>
                      <a:pt x="16092" y="363"/>
                    </a:lnTo>
                    <a:lnTo>
                      <a:pt x="16187" y="440"/>
                    </a:lnTo>
                    <a:lnTo>
                      <a:pt x="16264" y="535"/>
                    </a:lnTo>
                    <a:lnTo>
                      <a:pt x="16340" y="631"/>
                    </a:lnTo>
                    <a:lnTo>
                      <a:pt x="16397" y="726"/>
                    </a:lnTo>
                    <a:lnTo>
                      <a:pt x="16454" y="841"/>
                    </a:lnTo>
                    <a:lnTo>
                      <a:pt x="16493" y="955"/>
                    </a:lnTo>
                    <a:lnTo>
                      <a:pt x="16531" y="1070"/>
                    </a:lnTo>
                    <a:lnTo>
                      <a:pt x="16550" y="1203"/>
                    </a:lnTo>
                    <a:lnTo>
                      <a:pt x="16550" y="1337"/>
                    </a:lnTo>
                    <a:lnTo>
                      <a:pt x="16626" y="1337"/>
                    </a:lnTo>
                    <a:lnTo>
                      <a:pt x="16626" y="1203"/>
                    </a:lnTo>
                    <a:lnTo>
                      <a:pt x="16607" y="1070"/>
                    </a:lnTo>
                    <a:lnTo>
                      <a:pt x="16569" y="936"/>
                    </a:lnTo>
                    <a:lnTo>
                      <a:pt x="16512" y="802"/>
                    </a:lnTo>
                    <a:lnTo>
                      <a:pt x="16473" y="688"/>
                    </a:lnTo>
                    <a:lnTo>
                      <a:pt x="16397" y="592"/>
                    </a:lnTo>
                    <a:lnTo>
                      <a:pt x="16321" y="478"/>
                    </a:lnTo>
                    <a:lnTo>
                      <a:pt x="16225" y="382"/>
                    </a:lnTo>
                    <a:lnTo>
                      <a:pt x="16130" y="306"/>
                    </a:lnTo>
                    <a:lnTo>
                      <a:pt x="16034" y="230"/>
                    </a:lnTo>
                    <a:lnTo>
                      <a:pt x="15920" y="153"/>
                    </a:lnTo>
                    <a:lnTo>
                      <a:pt x="15805" y="96"/>
                    </a:lnTo>
                    <a:lnTo>
                      <a:pt x="15691" y="58"/>
                    </a:lnTo>
                    <a:lnTo>
                      <a:pt x="15557" y="20"/>
                    </a:lnTo>
                    <a:lnTo>
                      <a:pt x="1542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644;p39"/>
              <p:cNvSpPr/>
              <p:nvPr/>
            </p:nvSpPr>
            <p:spPr>
              <a:xfrm>
                <a:off x="2668602" y="4423126"/>
                <a:ext cx="59359" cy="5935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337" extrusionOk="0">
                    <a:moveTo>
                      <a:pt x="0" y="1"/>
                    </a:moveTo>
                    <a:lnTo>
                      <a:pt x="0" y="77"/>
                    </a:lnTo>
                    <a:lnTo>
                      <a:pt x="134" y="77"/>
                    </a:lnTo>
                    <a:lnTo>
                      <a:pt x="249" y="96"/>
                    </a:lnTo>
                    <a:lnTo>
                      <a:pt x="382" y="134"/>
                    </a:lnTo>
                    <a:lnTo>
                      <a:pt x="497" y="172"/>
                    </a:lnTo>
                    <a:lnTo>
                      <a:pt x="611" y="230"/>
                    </a:lnTo>
                    <a:lnTo>
                      <a:pt x="707" y="287"/>
                    </a:lnTo>
                    <a:lnTo>
                      <a:pt x="802" y="363"/>
                    </a:lnTo>
                    <a:lnTo>
                      <a:pt x="898" y="440"/>
                    </a:lnTo>
                    <a:lnTo>
                      <a:pt x="974" y="535"/>
                    </a:lnTo>
                    <a:lnTo>
                      <a:pt x="1050" y="631"/>
                    </a:lnTo>
                    <a:lnTo>
                      <a:pt x="1108" y="726"/>
                    </a:lnTo>
                    <a:lnTo>
                      <a:pt x="1165" y="841"/>
                    </a:lnTo>
                    <a:lnTo>
                      <a:pt x="1203" y="955"/>
                    </a:lnTo>
                    <a:lnTo>
                      <a:pt x="1241" y="1070"/>
                    </a:lnTo>
                    <a:lnTo>
                      <a:pt x="1260" y="1203"/>
                    </a:lnTo>
                    <a:lnTo>
                      <a:pt x="1260" y="1337"/>
                    </a:lnTo>
                    <a:lnTo>
                      <a:pt x="1337" y="1337"/>
                    </a:lnTo>
                    <a:lnTo>
                      <a:pt x="1337" y="1203"/>
                    </a:lnTo>
                    <a:lnTo>
                      <a:pt x="1317" y="1070"/>
                    </a:lnTo>
                    <a:lnTo>
                      <a:pt x="1279" y="936"/>
                    </a:lnTo>
                    <a:lnTo>
                      <a:pt x="1241" y="802"/>
                    </a:lnTo>
                    <a:lnTo>
                      <a:pt x="1184" y="688"/>
                    </a:lnTo>
                    <a:lnTo>
                      <a:pt x="1108" y="592"/>
                    </a:lnTo>
                    <a:lnTo>
                      <a:pt x="1031" y="478"/>
                    </a:lnTo>
                    <a:lnTo>
                      <a:pt x="955" y="382"/>
                    </a:lnTo>
                    <a:lnTo>
                      <a:pt x="859" y="306"/>
                    </a:lnTo>
                    <a:lnTo>
                      <a:pt x="745" y="230"/>
                    </a:lnTo>
                    <a:lnTo>
                      <a:pt x="649" y="153"/>
                    </a:lnTo>
                    <a:lnTo>
                      <a:pt x="516" y="96"/>
                    </a:lnTo>
                    <a:lnTo>
                      <a:pt x="401" y="58"/>
                    </a:lnTo>
                    <a:lnTo>
                      <a:pt x="268" y="20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645;p39"/>
              <p:cNvSpPr/>
              <p:nvPr/>
            </p:nvSpPr>
            <p:spPr>
              <a:xfrm>
                <a:off x="2971963" y="4482440"/>
                <a:ext cx="117032" cy="116987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2635" extrusionOk="0">
                    <a:moveTo>
                      <a:pt x="1184" y="1"/>
                    </a:moveTo>
                    <a:lnTo>
                      <a:pt x="1051" y="20"/>
                    </a:lnTo>
                    <a:lnTo>
                      <a:pt x="936" y="58"/>
                    </a:lnTo>
                    <a:lnTo>
                      <a:pt x="803" y="96"/>
                    </a:lnTo>
                    <a:lnTo>
                      <a:pt x="688" y="154"/>
                    </a:lnTo>
                    <a:lnTo>
                      <a:pt x="574" y="230"/>
                    </a:lnTo>
                    <a:lnTo>
                      <a:pt x="478" y="306"/>
                    </a:lnTo>
                    <a:lnTo>
                      <a:pt x="383" y="383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54" y="688"/>
                    </a:lnTo>
                    <a:lnTo>
                      <a:pt x="96" y="802"/>
                    </a:lnTo>
                    <a:lnTo>
                      <a:pt x="58" y="917"/>
                    </a:lnTo>
                    <a:lnTo>
                      <a:pt x="20" y="1051"/>
                    </a:lnTo>
                    <a:lnTo>
                      <a:pt x="1" y="1184"/>
                    </a:lnTo>
                    <a:lnTo>
                      <a:pt x="1" y="1318"/>
                    </a:lnTo>
                    <a:lnTo>
                      <a:pt x="1" y="1451"/>
                    </a:lnTo>
                    <a:lnTo>
                      <a:pt x="20" y="1585"/>
                    </a:lnTo>
                    <a:lnTo>
                      <a:pt x="58" y="1700"/>
                    </a:lnTo>
                    <a:lnTo>
                      <a:pt x="96" y="1833"/>
                    </a:lnTo>
                    <a:lnTo>
                      <a:pt x="154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383" y="2253"/>
                    </a:lnTo>
                    <a:lnTo>
                      <a:pt x="478" y="2330"/>
                    </a:lnTo>
                    <a:lnTo>
                      <a:pt x="574" y="2406"/>
                    </a:lnTo>
                    <a:lnTo>
                      <a:pt x="688" y="2463"/>
                    </a:lnTo>
                    <a:lnTo>
                      <a:pt x="803" y="2520"/>
                    </a:lnTo>
                    <a:lnTo>
                      <a:pt x="936" y="2578"/>
                    </a:lnTo>
                    <a:lnTo>
                      <a:pt x="1051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2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30"/>
                    </a:lnTo>
                    <a:lnTo>
                      <a:pt x="2253" y="2253"/>
                    </a:lnTo>
                    <a:lnTo>
                      <a:pt x="2330" y="2158"/>
                    </a:lnTo>
                    <a:lnTo>
                      <a:pt x="2406" y="2043"/>
                    </a:lnTo>
                    <a:lnTo>
                      <a:pt x="2482" y="1948"/>
                    </a:lnTo>
                    <a:lnTo>
                      <a:pt x="2540" y="1833"/>
                    </a:lnTo>
                    <a:lnTo>
                      <a:pt x="2578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8" y="917"/>
                    </a:lnTo>
                    <a:lnTo>
                      <a:pt x="2540" y="802"/>
                    </a:lnTo>
                    <a:lnTo>
                      <a:pt x="2482" y="688"/>
                    </a:lnTo>
                    <a:lnTo>
                      <a:pt x="2406" y="573"/>
                    </a:lnTo>
                    <a:lnTo>
                      <a:pt x="2330" y="478"/>
                    </a:lnTo>
                    <a:lnTo>
                      <a:pt x="2253" y="383"/>
                    </a:lnTo>
                    <a:lnTo>
                      <a:pt x="2158" y="306"/>
                    </a:lnTo>
                    <a:lnTo>
                      <a:pt x="2062" y="230"/>
                    </a:lnTo>
                    <a:lnTo>
                      <a:pt x="1948" y="154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646;p39"/>
              <p:cNvSpPr/>
              <p:nvPr/>
            </p:nvSpPr>
            <p:spPr>
              <a:xfrm>
                <a:off x="3009256" y="4518889"/>
                <a:ext cx="42444" cy="4328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75" extrusionOk="0">
                    <a:moveTo>
                      <a:pt x="478" y="1"/>
                    </a:moveTo>
                    <a:lnTo>
                      <a:pt x="383" y="20"/>
                    </a:lnTo>
                    <a:lnTo>
                      <a:pt x="287" y="39"/>
                    </a:lnTo>
                    <a:lnTo>
                      <a:pt x="211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1" y="401"/>
                    </a:lnTo>
                    <a:lnTo>
                      <a:pt x="1" y="497"/>
                    </a:lnTo>
                    <a:lnTo>
                      <a:pt x="1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1" y="898"/>
                    </a:lnTo>
                    <a:lnTo>
                      <a:pt x="287" y="936"/>
                    </a:lnTo>
                    <a:lnTo>
                      <a:pt x="383" y="974"/>
                    </a:lnTo>
                    <a:lnTo>
                      <a:pt x="573" y="974"/>
                    </a:lnTo>
                    <a:lnTo>
                      <a:pt x="669" y="936"/>
                    </a:lnTo>
                    <a:lnTo>
                      <a:pt x="745" y="898"/>
                    </a:lnTo>
                    <a:lnTo>
                      <a:pt x="822" y="840"/>
                    </a:lnTo>
                    <a:lnTo>
                      <a:pt x="879" y="764"/>
                    </a:lnTo>
                    <a:lnTo>
                      <a:pt x="917" y="688"/>
                    </a:lnTo>
                    <a:lnTo>
                      <a:pt x="955" y="592"/>
                    </a:lnTo>
                    <a:lnTo>
                      <a:pt x="955" y="497"/>
                    </a:lnTo>
                    <a:lnTo>
                      <a:pt x="955" y="401"/>
                    </a:lnTo>
                    <a:lnTo>
                      <a:pt x="917" y="306"/>
                    </a:lnTo>
                    <a:lnTo>
                      <a:pt x="879" y="230"/>
                    </a:lnTo>
                    <a:lnTo>
                      <a:pt x="822" y="153"/>
                    </a:lnTo>
                    <a:lnTo>
                      <a:pt x="745" y="96"/>
                    </a:lnTo>
                    <a:lnTo>
                      <a:pt x="669" y="39"/>
                    </a:lnTo>
                    <a:lnTo>
                      <a:pt x="573" y="20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647;p39"/>
              <p:cNvSpPr/>
              <p:nvPr/>
            </p:nvSpPr>
            <p:spPr>
              <a:xfrm>
                <a:off x="2667758" y="4482440"/>
                <a:ext cx="116987" cy="11698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50" y="20"/>
                    </a:lnTo>
                    <a:lnTo>
                      <a:pt x="936" y="58"/>
                    </a:lnTo>
                    <a:lnTo>
                      <a:pt x="802" y="96"/>
                    </a:lnTo>
                    <a:lnTo>
                      <a:pt x="688" y="154"/>
                    </a:lnTo>
                    <a:lnTo>
                      <a:pt x="592" y="230"/>
                    </a:lnTo>
                    <a:lnTo>
                      <a:pt x="478" y="306"/>
                    </a:lnTo>
                    <a:lnTo>
                      <a:pt x="401" y="383"/>
                    </a:lnTo>
                    <a:lnTo>
                      <a:pt x="306" y="478"/>
                    </a:lnTo>
                    <a:lnTo>
                      <a:pt x="229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8" y="917"/>
                    </a:lnTo>
                    <a:lnTo>
                      <a:pt x="39" y="1051"/>
                    </a:lnTo>
                    <a:lnTo>
                      <a:pt x="19" y="1184"/>
                    </a:lnTo>
                    <a:lnTo>
                      <a:pt x="0" y="1318"/>
                    </a:lnTo>
                    <a:lnTo>
                      <a:pt x="19" y="1451"/>
                    </a:lnTo>
                    <a:lnTo>
                      <a:pt x="39" y="1585"/>
                    </a:lnTo>
                    <a:lnTo>
                      <a:pt x="58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29" y="2043"/>
                    </a:lnTo>
                    <a:lnTo>
                      <a:pt x="306" y="2158"/>
                    </a:lnTo>
                    <a:lnTo>
                      <a:pt x="401" y="2253"/>
                    </a:lnTo>
                    <a:lnTo>
                      <a:pt x="478" y="2330"/>
                    </a:lnTo>
                    <a:lnTo>
                      <a:pt x="592" y="2406"/>
                    </a:lnTo>
                    <a:lnTo>
                      <a:pt x="688" y="2463"/>
                    </a:lnTo>
                    <a:lnTo>
                      <a:pt x="802" y="2520"/>
                    </a:lnTo>
                    <a:lnTo>
                      <a:pt x="936" y="2578"/>
                    </a:lnTo>
                    <a:lnTo>
                      <a:pt x="1050" y="2597"/>
                    </a:lnTo>
                    <a:lnTo>
                      <a:pt x="1184" y="2616"/>
                    </a:lnTo>
                    <a:lnTo>
                      <a:pt x="1317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8" y="2578"/>
                    </a:lnTo>
                    <a:lnTo>
                      <a:pt x="1833" y="2520"/>
                    </a:lnTo>
                    <a:lnTo>
                      <a:pt x="1947" y="2463"/>
                    </a:lnTo>
                    <a:lnTo>
                      <a:pt x="2062" y="2406"/>
                    </a:lnTo>
                    <a:lnTo>
                      <a:pt x="2157" y="2330"/>
                    </a:lnTo>
                    <a:lnTo>
                      <a:pt x="2253" y="2253"/>
                    </a:lnTo>
                    <a:lnTo>
                      <a:pt x="2348" y="2158"/>
                    </a:lnTo>
                    <a:lnTo>
                      <a:pt x="2405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5" y="1585"/>
                    </a:lnTo>
                    <a:lnTo>
                      <a:pt x="2634" y="1451"/>
                    </a:lnTo>
                    <a:lnTo>
                      <a:pt x="2634" y="1318"/>
                    </a:lnTo>
                    <a:lnTo>
                      <a:pt x="2634" y="1184"/>
                    </a:lnTo>
                    <a:lnTo>
                      <a:pt x="2615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05" y="573"/>
                    </a:lnTo>
                    <a:lnTo>
                      <a:pt x="2348" y="478"/>
                    </a:lnTo>
                    <a:lnTo>
                      <a:pt x="2253" y="383"/>
                    </a:lnTo>
                    <a:lnTo>
                      <a:pt x="2157" y="306"/>
                    </a:lnTo>
                    <a:lnTo>
                      <a:pt x="2062" y="230"/>
                    </a:lnTo>
                    <a:lnTo>
                      <a:pt x="1947" y="154"/>
                    </a:lnTo>
                    <a:lnTo>
                      <a:pt x="1833" y="96"/>
                    </a:lnTo>
                    <a:lnTo>
                      <a:pt x="1718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648;p39"/>
              <p:cNvSpPr/>
              <p:nvPr/>
            </p:nvSpPr>
            <p:spPr>
              <a:xfrm>
                <a:off x="2705051" y="4518889"/>
                <a:ext cx="43243" cy="43288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5" extrusionOk="0">
                    <a:moveTo>
                      <a:pt x="477" y="1"/>
                    </a:moveTo>
                    <a:lnTo>
                      <a:pt x="382" y="20"/>
                    </a:lnTo>
                    <a:lnTo>
                      <a:pt x="287" y="39"/>
                    </a:lnTo>
                    <a:lnTo>
                      <a:pt x="210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8" y="306"/>
                    </a:lnTo>
                    <a:lnTo>
                      <a:pt x="0" y="401"/>
                    </a:lnTo>
                    <a:lnTo>
                      <a:pt x="0" y="497"/>
                    </a:lnTo>
                    <a:lnTo>
                      <a:pt x="0" y="592"/>
                    </a:lnTo>
                    <a:lnTo>
                      <a:pt x="38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0" y="898"/>
                    </a:lnTo>
                    <a:lnTo>
                      <a:pt x="287" y="936"/>
                    </a:lnTo>
                    <a:lnTo>
                      <a:pt x="382" y="974"/>
                    </a:lnTo>
                    <a:lnTo>
                      <a:pt x="573" y="974"/>
                    </a:lnTo>
                    <a:lnTo>
                      <a:pt x="668" y="936"/>
                    </a:lnTo>
                    <a:lnTo>
                      <a:pt x="745" y="898"/>
                    </a:lnTo>
                    <a:lnTo>
                      <a:pt x="821" y="840"/>
                    </a:lnTo>
                    <a:lnTo>
                      <a:pt x="878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74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8" y="230"/>
                    </a:lnTo>
                    <a:lnTo>
                      <a:pt x="821" y="153"/>
                    </a:lnTo>
                    <a:lnTo>
                      <a:pt x="745" y="96"/>
                    </a:lnTo>
                    <a:lnTo>
                      <a:pt x="668" y="39"/>
                    </a:lnTo>
                    <a:lnTo>
                      <a:pt x="573" y="20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649;p39"/>
              <p:cNvSpPr/>
              <p:nvPr/>
            </p:nvSpPr>
            <p:spPr>
              <a:xfrm>
                <a:off x="2237247" y="4482440"/>
                <a:ext cx="116987" cy="116987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5" extrusionOk="0">
                    <a:moveTo>
                      <a:pt x="1184" y="1"/>
                    </a:moveTo>
                    <a:lnTo>
                      <a:pt x="1050" y="20"/>
                    </a:lnTo>
                    <a:lnTo>
                      <a:pt x="936" y="58"/>
                    </a:lnTo>
                    <a:lnTo>
                      <a:pt x="802" y="96"/>
                    </a:lnTo>
                    <a:lnTo>
                      <a:pt x="688" y="154"/>
                    </a:lnTo>
                    <a:lnTo>
                      <a:pt x="592" y="230"/>
                    </a:lnTo>
                    <a:lnTo>
                      <a:pt x="478" y="306"/>
                    </a:lnTo>
                    <a:lnTo>
                      <a:pt x="382" y="383"/>
                    </a:lnTo>
                    <a:lnTo>
                      <a:pt x="306" y="478"/>
                    </a:lnTo>
                    <a:lnTo>
                      <a:pt x="230" y="573"/>
                    </a:lnTo>
                    <a:lnTo>
                      <a:pt x="172" y="688"/>
                    </a:lnTo>
                    <a:lnTo>
                      <a:pt x="115" y="802"/>
                    </a:lnTo>
                    <a:lnTo>
                      <a:pt x="58" y="917"/>
                    </a:lnTo>
                    <a:lnTo>
                      <a:pt x="39" y="1051"/>
                    </a:lnTo>
                    <a:lnTo>
                      <a:pt x="20" y="1184"/>
                    </a:lnTo>
                    <a:lnTo>
                      <a:pt x="1" y="1318"/>
                    </a:lnTo>
                    <a:lnTo>
                      <a:pt x="20" y="1451"/>
                    </a:lnTo>
                    <a:lnTo>
                      <a:pt x="39" y="1585"/>
                    </a:lnTo>
                    <a:lnTo>
                      <a:pt x="58" y="1700"/>
                    </a:lnTo>
                    <a:lnTo>
                      <a:pt x="115" y="1833"/>
                    </a:lnTo>
                    <a:lnTo>
                      <a:pt x="172" y="1948"/>
                    </a:lnTo>
                    <a:lnTo>
                      <a:pt x="230" y="2043"/>
                    </a:lnTo>
                    <a:lnTo>
                      <a:pt x="306" y="2158"/>
                    </a:lnTo>
                    <a:lnTo>
                      <a:pt x="382" y="2253"/>
                    </a:lnTo>
                    <a:lnTo>
                      <a:pt x="478" y="2330"/>
                    </a:lnTo>
                    <a:lnTo>
                      <a:pt x="592" y="2406"/>
                    </a:lnTo>
                    <a:lnTo>
                      <a:pt x="688" y="2463"/>
                    </a:lnTo>
                    <a:lnTo>
                      <a:pt x="802" y="2520"/>
                    </a:lnTo>
                    <a:lnTo>
                      <a:pt x="936" y="2578"/>
                    </a:lnTo>
                    <a:lnTo>
                      <a:pt x="1050" y="2597"/>
                    </a:lnTo>
                    <a:lnTo>
                      <a:pt x="1184" y="2616"/>
                    </a:lnTo>
                    <a:lnTo>
                      <a:pt x="1318" y="2635"/>
                    </a:lnTo>
                    <a:lnTo>
                      <a:pt x="1451" y="2616"/>
                    </a:lnTo>
                    <a:lnTo>
                      <a:pt x="1585" y="2597"/>
                    </a:lnTo>
                    <a:lnTo>
                      <a:pt x="1719" y="2578"/>
                    </a:lnTo>
                    <a:lnTo>
                      <a:pt x="1833" y="2520"/>
                    </a:lnTo>
                    <a:lnTo>
                      <a:pt x="1948" y="2463"/>
                    </a:lnTo>
                    <a:lnTo>
                      <a:pt x="2062" y="2406"/>
                    </a:lnTo>
                    <a:lnTo>
                      <a:pt x="2158" y="2330"/>
                    </a:lnTo>
                    <a:lnTo>
                      <a:pt x="2253" y="2253"/>
                    </a:lnTo>
                    <a:lnTo>
                      <a:pt x="2329" y="2158"/>
                    </a:lnTo>
                    <a:lnTo>
                      <a:pt x="2406" y="2043"/>
                    </a:lnTo>
                    <a:lnTo>
                      <a:pt x="2482" y="1948"/>
                    </a:lnTo>
                    <a:lnTo>
                      <a:pt x="2539" y="1833"/>
                    </a:lnTo>
                    <a:lnTo>
                      <a:pt x="2577" y="1700"/>
                    </a:lnTo>
                    <a:lnTo>
                      <a:pt x="2616" y="1585"/>
                    </a:lnTo>
                    <a:lnTo>
                      <a:pt x="2635" y="1451"/>
                    </a:lnTo>
                    <a:lnTo>
                      <a:pt x="2635" y="1318"/>
                    </a:lnTo>
                    <a:lnTo>
                      <a:pt x="2635" y="1184"/>
                    </a:lnTo>
                    <a:lnTo>
                      <a:pt x="2616" y="1051"/>
                    </a:lnTo>
                    <a:lnTo>
                      <a:pt x="2577" y="917"/>
                    </a:lnTo>
                    <a:lnTo>
                      <a:pt x="2539" y="802"/>
                    </a:lnTo>
                    <a:lnTo>
                      <a:pt x="2482" y="688"/>
                    </a:lnTo>
                    <a:lnTo>
                      <a:pt x="2406" y="573"/>
                    </a:lnTo>
                    <a:lnTo>
                      <a:pt x="2329" y="478"/>
                    </a:lnTo>
                    <a:lnTo>
                      <a:pt x="2253" y="383"/>
                    </a:lnTo>
                    <a:lnTo>
                      <a:pt x="2158" y="306"/>
                    </a:lnTo>
                    <a:lnTo>
                      <a:pt x="2062" y="230"/>
                    </a:lnTo>
                    <a:lnTo>
                      <a:pt x="1948" y="154"/>
                    </a:lnTo>
                    <a:lnTo>
                      <a:pt x="1833" y="96"/>
                    </a:lnTo>
                    <a:lnTo>
                      <a:pt x="1719" y="58"/>
                    </a:lnTo>
                    <a:lnTo>
                      <a:pt x="1585" y="20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650;p39"/>
              <p:cNvSpPr/>
              <p:nvPr/>
            </p:nvSpPr>
            <p:spPr>
              <a:xfrm>
                <a:off x="2274540" y="4518889"/>
                <a:ext cx="42400" cy="43288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75" extrusionOk="0">
                    <a:moveTo>
                      <a:pt x="478" y="1"/>
                    </a:moveTo>
                    <a:lnTo>
                      <a:pt x="382" y="20"/>
                    </a:lnTo>
                    <a:lnTo>
                      <a:pt x="287" y="39"/>
                    </a:lnTo>
                    <a:lnTo>
                      <a:pt x="210" y="96"/>
                    </a:lnTo>
                    <a:lnTo>
                      <a:pt x="134" y="153"/>
                    </a:lnTo>
                    <a:lnTo>
                      <a:pt x="77" y="230"/>
                    </a:lnTo>
                    <a:lnTo>
                      <a:pt x="39" y="306"/>
                    </a:lnTo>
                    <a:lnTo>
                      <a:pt x="0" y="401"/>
                    </a:lnTo>
                    <a:lnTo>
                      <a:pt x="0" y="497"/>
                    </a:lnTo>
                    <a:lnTo>
                      <a:pt x="0" y="592"/>
                    </a:lnTo>
                    <a:lnTo>
                      <a:pt x="39" y="688"/>
                    </a:lnTo>
                    <a:lnTo>
                      <a:pt x="77" y="764"/>
                    </a:lnTo>
                    <a:lnTo>
                      <a:pt x="134" y="840"/>
                    </a:lnTo>
                    <a:lnTo>
                      <a:pt x="210" y="898"/>
                    </a:lnTo>
                    <a:lnTo>
                      <a:pt x="287" y="936"/>
                    </a:lnTo>
                    <a:lnTo>
                      <a:pt x="382" y="974"/>
                    </a:lnTo>
                    <a:lnTo>
                      <a:pt x="573" y="974"/>
                    </a:lnTo>
                    <a:lnTo>
                      <a:pt x="669" y="936"/>
                    </a:lnTo>
                    <a:lnTo>
                      <a:pt x="745" y="898"/>
                    </a:lnTo>
                    <a:lnTo>
                      <a:pt x="821" y="840"/>
                    </a:lnTo>
                    <a:lnTo>
                      <a:pt x="879" y="764"/>
                    </a:lnTo>
                    <a:lnTo>
                      <a:pt x="936" y="688"/>
                    </a:lnTo>
                    <a:lnTo>
                      <a:pt x="955" y="592"/>
                    </a:lnTo>
                    <a:lnTo>
                      <a:pt x="955" y="497"/>
                    </a:lnTo>
                    <a:lnTo>
                      <a:pt x="955" y="401"/>
                    </a:lnTo>
                    <a:lnTo>
                      <a:pt x="936" y="306"/>
                    </a:lnTo>
                    <a:lnTo>
                      <a:pt x="879" y="230"/>
                    </a:lnTo>
                    <a:lnTo>
                      <a:pt x="821" y="153"/>
                    </a:lnTo>
                    <a:lnTo>
                      <a:pt x="745" y="96"/>
                    </a:lnTo>
                    <a:lnTo>
                      <a:pt x="669" y="39"/>
                    </a:lnTo>
                    <a:lnTo>
                      <a:pt x="573" y="20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4885991" y="4174663"/>
            <a:ext cx="2645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Söhne"/>
              </a:rPr>
              <a:t>Visualizing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and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Analyzing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Management Consulting by Slidesgo">
  <a:themeElements>
    <a:clrScheme name="Simple Light">
      <a:dk1>
        <a:srgbClr val="3A3963"/>
      </a:dk1>
      <a:lt1>
        <a:srgbClr val="FFFFFF"/>
      </a:lt1>
      <a:dk2>
        <a:srgbClr val="ECECEC"/>
      </a:dk2>
      <a:lt2>
        <a:srgbClr val="DBDBDB"/>
      </a:lt2>
      <a:accent1>
        <a:srgbClr val="B3B3B3"/>
      </a:accent1>
      <a:accent2>
        <a:srgbClr val="FEE0A0"/>
      </a:accent2>
      <a:accent3>
        <a:srgbClr val="DF9D5C"/>
      </a:accent3>
      <a:accent4>
        <a:srgbClr val="8284D1"/>
      </a:accent4>
      <a:accent5>
        <a:srgbClr val="4F50C0"/>
      </a:accent5>
      <a:accent6>
        <a:srgbClr val="181818"/>
      </a:accent6>
      <a:hlink>
        <a:srgbClr val="3A39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372</TotalTime>
  <Words>1644</Words>
  <Application>Microsoft Office PowerPoint</Application>
  <PresentationFormat>On-screen Show (16:9)</PresentationFormat>
  <Paragraphs>387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Söhne</vt:lpstr>
      <vt:lpstr>Domine</vt:lpstr>
      <vt:lpstr>Assistant</vt:lpstr>
      <vt:lpstr>Raleway</vt:lpstr>
      <vt:lpstr>Inter</vt:lpstr>
      <vt:lpstr>Open Sans</vt:lpstr>
      <vt:lpstr>Calibri</vt:lpstr>
      <vt:lpstr>Business Management Consulting by Slidesgo</vt:lpstr>
      <vt:lpstr>HOUSE PRICE PREDICTION MACHINE LEARNING</vt:lpstr>
      <vt:lpstr>02</vt:lpstr>
      <vt:lpstr>OBJECTIVES OF THE PROJECT</vt:lpstr>
      <vt:lpstr>OUR AIM</vt:lpstr>
      <vt:lpstr>DATA  CLEANING</vt:lpstr>
      <vt:lpstr>DATASET</vt:lpstr>
      <vt:lpstr>DATA CLEANING</vt:lpstr>
      <vt:lpstr>DATA CLEANING</vt:lpstr>
      <vt:lpstr>EXPLORATORY DATA ANALYSIS</vt:lpstr>
      <vt:lpstr>Exploratory Data Analysis</vt:lpstr>
      <vt:lpstr>STATISTICS SUMMARY</vt:lpstr>
      <vt:lpstr>AREA TYPE GRAPH</vt:lpstr>
      <vt:lpstr>AVAILABILITY GRAPH</vt:lpstr>
      <vt:lpstr>BATH GRAPHS</vt:lpstr>
      <vt:lpstr>BALCONY GRAPH</vt:lpstr>
      <vt:lpstr>BHK GRAPHS</vt:lpstr>
      <vt:lpstr>Q-Q Plot</vt:lpstr>
      <vt:lpstr>Outliers in Price</vt:lpstr>
      <vt:lpstr>Outliers in Bath wrt Price</vt:lpstr>
      <vt:lpstr>Outliers in Location</vt:lpstr>
      <vt:lpstr>MACHINE LEARNING MODELS</vt:lpstr>
      <vt:lpstr>Machine Learning Models Steps</vt:lpstr>
      <vt:lpstr>Machine Learning Models And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Vishal Khatri</cp:lastModifiedBy>
  <cp:revision>69</cp:revision>
  <dcterms:modified xsi:type="dcterms:W3CDTF">2024-02-21T02:33:37Z</dcterms:modified>
</cp:coreProperties>
</file>