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5045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59408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02314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366385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1983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92231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6529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724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081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9942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31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972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438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778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2956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7448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18" name="Picture 17" descr="Logo&#10;&#10;Description automatically generated">
            <a:extLst>
              <a:ext uri="{FF2B5EF4-FFF2-40B4-BE49-F238E27FC236}">
                <a16:creationId xmlns:a16="http://schemas.microsoft.com/office/drawing/2014/main" id="{F47CA268-B87E-4CDB-A7FF-2A691F091323}"/>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3120748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KEYLOGGER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 Santhosh</a:t>
            </a:r>
          </a:p>
          <a:p>
            <a:r>
              <a:rPr lang="en-US" sz="2000" b="1" dirty="0">
                <a:solidFill>
                  <a:schemeClr val="accent1">
                    <a:lumMod val="75000"/>
                  </a:schemeClr>
                </a:solidFill>
                <a:latin typeface="Arial"/>
                <a:cs typeface="Arial"/>
              </a:rPr>
              <a:t>BE CSE</a:t>
            </a:r>
          </a:p>
          <a:p>
            <a:r>
              <a:rPr lang="en-US" sz="2000" b="1" dirty="0">
                <a:solidFill>
                  <a:schemeClr val="accent1">
                    <a:lumMod val="75000"/>
                  </a:schemeClr>
                </a:solidFill>
                <a:latin typeface="Arial"/>
                <a:cs typeface="Arial"/>
              </a:rPr>
              <a:t>Rajiv Gandhi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777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 H BRIJESH</cp:lastModifiedBy>
  <cp:revision>23</cp:revision>
  <dcterms:created xsi:type="dcterms:W3CDTF">2021-05-26T16:50:10Z</dcterms:created>
  <dcterms:modified xsi:type="dcterms:W3CDTF">2024-04-04T16:49:44Z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