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55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5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3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8C4F22-3CEF-45A1-9F76-A9915DF50F06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BDB4-26BE-4378-B6A6-B2FA25A2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7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08114" cy="183378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Air Quality Forecasting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(CO2 Emission)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1833789"/>
            <a:ext cx="12192000" cy="490084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                                        </a:t>
            </a:r>
            <a:r>
              <a:rPr lang="en-US" sz="4000" b="1" dirty="0" smtClean="0">
                <a:solidFill>
                  <a:schemeClr val="accent2"/>
                </a:solidFill>
              </a:rPr>
              <a:t>Group – 01</a:t>
            </a:r>
          </a:p>
          <a:p>
            <a:pPr algn="r"/>
            <a:r>
              <a:rPr lang="en-US" sz="2800" b="1" dirty="0" smtClean="0">
                <a:solidFill>
                  <a:srgbClr val="FFFF00"/>
                </a:solidFill>
              </a:rPr>
              <a:t>Vishal Sathe</a:t>
            </a:r>
          </a:p>
          <a:p>
            <a:pPr algn="r"/>
            <a:r>
              <a:rPr lang="en-US" sz="2800" b="1" dirty="0" smtClean="0">
                <a:solidFill>
                  <a:srgbClr val="FFFF00"/>
                </a:solidFill>
              </a:rPr>
              <a:t>Subin Nair </a:t>
            </a:r>
          </a:p>
          <a:p>
            <a:pPr algn="r"/>
            <a:r>
              <a:rPr lang="en-US" sz="2800" b="1" dirty="0" smtClean="0">
                <a:solidFill>
                  <a:srgbClr val="FFFF00"/>
                </a:solidFill>
              </a:rPr>
              <a:t>Nithin M</a:t>
            </a:r>
          </a:p>
          <a:p>
            <a:pPr algn="r"/>
            <a:r>
              <a:rPr lang="en-US" sz="2800" b="1" dirty="0" smtClean="0">
                <a:solidFill>
                  <a:srgbClr val="FFFF00"/>
                </a:solidFill>
              </a:rPr>
              <a:t>Pravin Chandel</a:t>
            </a:r>
          </a:p>
          <a:p>
            <a:pPr algn="r"/>
            <a:r>
              <a:rPr lang="en-US" sz="2800" b="1" dirty="0" smtClean="0">
                <a:solidFill>
                  <a:srgbClr val="FFFF00"/>
                </a:solidFill>
              </a:rPr>
              <a:t>Purva Kaiwart</a:t>
            </a:r>
          </a:p>
          <a:p>
            <a:pPr algn="r"/>
            <a:r>
              <a:rPr lang="en-US" sz="2800" b="1" dirty="0" smtClean="0">
                <a:solidFill>
                  <a:srgbClr val="FFFF00"/>
                </a:solidFill>
              </a:rPr>
              <a:t>Bhaskar Subbiah</a:t>
            </a:r>
          </a:p>
          <a:p>
            <a:pPr algn="r"/>
            <a:r>
              <a:rPr lang="en-US" sz="2800" b="1" dirty="0" smtClean="0">
                <a:solidFill>
                  <a:srgbClr val="FFFF00"/>
                </a:solidFill>
              </a:rPr>
              <a:t>Kishore yj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Mentor By</a:t>
            </a:r>
          </a:p>
          <a:p>
            <a:pPr algn="ctr"/>
            <a:r>
              <a:rPr lang="en-US" sz="2800" b="1" dirty="0" err="1" smtClean="0">
                <a:solidFill>
                  <a:srgbClr val="FFFF00"/>
                </a:solidFill>
              </a:rPr>
              <a:t>Adhvaith</a:t>
            </a:r>
            <a:r>
              <a:rPr lang="en-US" sz="2800" b="1" dirty="0" smtClean="0">
                <a:solidFill>
                  <a:srgbClr val="FFFF00"/>
                </a:solidFill>
              </a:rPr>
              <a:t> Sir</a:t>
            </a:r>
          </a:p>
          <a:p>
            <a:pPr algn="r"/>
            <a:endParaRPr lang="en-US" dirty="0" smtClean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0" y="1"/>
            <a:ext cx="10515600" cy="1016000"/>
          </a:xfrm>
        </p:spPr>
        <p:txBody>
          <a:bodyPr/>
          <a:lstStyle/>
          <a:p>
            <a:r>
              <a:rPr lang="en-US" sz="4800" b="1" dirty="0" smtClean="0"/>
              <a:t>Model Building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46" y="1016001"/>
            <a:ext cx="12212846" cy="4425318"/>
          </a:xfrm>
        </p:spPr>
      </p:pic>
      <p:sp>
        <p:nvSpPr>
          <p:cNvPr id="11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201613" y="5455173"/>
            <a:ext cx="11525930" cy="1151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Naive Aproch , Simple Exponential and Holts Winter method has given least error with Log Transformation 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As Naive Aproch work well when data set contain less variance but that's not a case with our data 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our data have high variance therefore we did not gone with it and decided to go with Holts Winter Method.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104571" cy="870857"/>
          </a:xfrm>
        </p:spPr>
        <p:txBody>
          <a:bodyPr/>
          <a:lstStyle/>
          <a:p>
            <a:r>
              <a:rPr lang="en-US" b="1" dirty="0" smtClean="0"/>
              <a:t>Arima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9559" y="435428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Function for adfuller test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1" y="3759156"/>
            <a:ext cx="3327159" cy="2054066"/>
          </a:xfrm>
        </p:spPr>
      </p:pic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53829" y="3759156"/>
            <a:ext cx="4238172" cy="2336844"/>
          </a:xfrm>
        </p:spPr>
        <p:txBody>
          <a:bodyPr>
            <a:normAutofit/>
          </a:bodyPr>
          <a:lstStyle/>
          <a:p>
            <a:r>
              <a:rPr lang="en-US" b="0" dirty="0"/>
              <a:t>From adfuller test we came to know that reciprocal Transformation is </a:t>
            </a:r>
            <a:r>
              <a:rPr lang="en-US" b="0" dirty="0" smtClean="0"/>
              <a:t>giving </a:t>
            </a:r>
            <a:r>
              <a:rPr lang="en-US" b="0" dirty="0"/>
              <a:t>least p_values so we will build arima model on Reciprocal Transformation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34" y="1259340"/>
            <a:ext cx="3303567" cy="208587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27" y="3759156"/>
            <a:ext cx="3343319" cy="2054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43" y="1259340"/>
            <a:ext cx="3176561" cy="1977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2" y="1259340"/>
            <a:ext cx="3327159" cy="19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8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1" y="191261"/>
            <a:ext cx="11549881" cy="255193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971" y="3483430"/>
            <a:ext cx="10803845" cy="143691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ARIMA can't outperform Holts Winter Method therefore our final model will be build on Holts Winter </a:t>
            </a:r>
            <a:r>
              <a:rPr lang="en-US" sz="3200" b="1" dirty="0" smtClean="0"/>
              <a:t>Method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1047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Final model with Holts Winter Method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965063"/>
            <a:ext cx="11538856" cy="235789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743200" y="3285987"/>
            <a:ext cx="7405460" cy="36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4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54955" y="274320"/>
            <a:ext cx="8825658" cy="1110344"/>
          </a:xfrm>
        </p:spPr>
        <p:txBody>
          <a:bodyPr/>
          <a:lstStyle/>
          <a:p>
            <a:r>
              <a:rPr lang="en-US" sz="6000" dirty="0" smtClean="0"/>
              <a:t>Model Deployment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45949" y="1994991"/>
            <a:ext cx="9543525" cy="1127032"/>
          </a:xfrm>
        </p:spPr>
        <p:txBody>
          <a:bodyPr/>
          <a:lstStyle/>
          <a:p>
            <a:r>
              <a:rPr lang="en-US" sz="2800" dirty="0" smtClean="0"/>
              <a:t>Model deployment using streamlet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4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we get have least 200 years of Co2 emission information, but in the initial years there was no considerable emission.</a:t>
            </a:r>
          </a:p>
          <a:p>
            <a:r>
              <a:rPr lang="en-US" dirty="0" smtClean="0"/>
              <a:t>So we had to split the data in part to feed the optimum information to model.</a:t>
            </a:r>
          </a:p>
          <a:p>
            <a:r>
              <a:rPr lang="en-US" dirty="0" smtClean="0"/>
              <a:t>There was trend in our data so we had to use differencing to remove </a:t>
            </a:r>
            <a:r>
              <a:rPr lang="en-US" dirty="0" err="1" smtClean="0"/>
              <a:t>thrend</a:t>
            </a:r>
            <a:r>
              <a:rPr lang="en-US" dirty="0" smtClean="0"/>
              <a:t>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1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51314" y="1596571"/>
            <a:ext cx="5704114" cy="2213204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/>
              <a:t>Thank You…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1575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020433"/>
          </a:xfrm>
        </p:spPr>
        <p:txBody>
          <a:bodyPr>
            <a:normAutofit fontScale="90000"/>
          </a:bodyPr>
          <a:lstStyle/>
          <a:p>
            <a:r>
              <a:rPr lang="en-IN" sz="4400" b="1" dirty="0"/>
              <a:t>Business Objective: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 </a:t>
            </a:r>
            <a:r>
              <a:rPr lang="en-US" sz="3200" dirty="0" smtClean="0"/>
              <a:t>                                  </a:t>
            </a:r>
            <a:r>
              <a:rPr lang="en-IN" sz="3200" b="1" dirty="0" smtClean="0"/>
              <a:t>To </a:t>
            </a:r>
            <a:r>
              <a:rPr lang="en-IN" sz="3200" b="1" dirty="0"/>
              <a:t>forecast Co2 levels for an organization so that the organization can follow government norms with respect to Co2 emission levels.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630035"/>
            <a:ext cx="10515600" cy="1622651"/>
          </a:xfrm>
        </p:spPr>
        <p:txBody>
          <a:bodyPr/>
          <a:lstStyle/>
          <a:p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Details: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Time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and levels of Co2 emission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17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Flow Chart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4" name="Title 1"/>
          <p:cNvSpPr>
            <a:spLocks noGrp="1"/>
          </p:cNvSpPr>
          <p:nvPr>
            <p:ph idx="1"/>
          </p:nvPr>
        </p:nvSpPr>
        <p:spPr>
          <a:xfrm>
            <a:off x="838200" y="1268298"/>
            <a:ext cx="10515600" cy="54373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             Dataset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                                        Data Analysis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                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                        </a:t>
            </a:r>
            <a:r>
              <a:rPr lang="en-IN" altLang="en-US" sz="2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Data into Train and Test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                                      Model Building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                                       Deployment 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6306454" y="3522491"/>
            <a:ext cx="478971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6306455" y="2566529"/>
            <a:ext cx="478971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6306453" y="4657891"/>
            <a:ext cx="478971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306452" y="5932110"/>
            <a:ext cx="478971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5000"/>
              <a:buNone/>
            </a:pPr>
            <a:endParaRPr lang="en-US" altLang="en-US" sz="2800" dirty="0">
              <a:latin typeface="Bahnschrift" panose="020B0502040204020203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Shape of dataset is </a:t>
            </a:r>
            <a:r>
              <a:rPr lang="en-US" altLang="en-US" sz="2800" dirty="0" smtClean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215 </a:t>
            </a:r>
            <a:r>
              <a:rPr lang="en-US" altLang="en-US" sz="2800" dirty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rows and </a:t>
            </a:r>
            <a:r>
              <a:rPr lang="en-US" altLang="en-US" sz="2800" dirty="0" smtClean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2 </a:t>
            </a:r>
            <a:r>
              <a:rPr lang="en-US" altLang="en-US" sz="2800" dirty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columns.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Data-Type of Dataset is in </a:t>
            </a:r>
            <a:r>
              <a:rPr lang="en-US" altLang="en-US" sz="2800" dirty="0" smtClean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Float.</a:t>
            </a:r>
            <a:endParaRPr lang="en-US" altLang="en-US" sz="2800" dirty="0">
              <a:latin typeface="Bahnschrift" panose="020B0502040204020203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There are no null values in the data.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There’s about </a:t>
            </a:r>
            <a:r>
              <a:rPr lang="en-US" altLang="en-US" sz="2800" dirty="0" smtClean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no </a:t>
            </a:r>
            <a:r>
              <a:rPr lang="en-US" altLang="en-US" sz="2800" dirty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duplicates in the data.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0" y="0"/>
            <a:ext cx="10515600" cy="825046"/>
          </a:xfrm>
        </p:spPr>
        <p:txBody>
          <a:bodyPr/>
          <a:lstStyle/>
          <a:p>
            <a:r>
              <a:rPr lang="en-US" sz="3600" b="1" dirty="0" smtClean="0"/>
              <a:t>Analyzing </a:t>
            </a:r>
            <a:r>
              <a:rPr lang="en-US" sz="3600" b="1" dirty="0"/>
              <a:t>Data With Graphs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06" y="1494971"/>
            <a:ext cx="5833120" cy="4804229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907314" y="1785257"/>
            <a:ext cx="5448074" cy="4404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 </a:t>
            </a:r>
            <a:r>
              <a:rPr lang="en-US" sz="3200" dirty="0" err="1"/>
              <a:t>lineplot</a:t>
            </a:r>
            <a:r>
              <a:rPr lang="en-US" sz="3200" dirty="0"/>
              <a:t> shows that C02 emission over the period of time is increasing therefore data is showing exponential trend but no seasonality is present in data.</a:t>
            </a:r>
          </a:p>
        </p:txBody>
      </p:sp>
    </p:spTree>
    <p:extLst>
      <p:ext uri="{BB962C8B-B14F-4D97-AF65-F5344CB8AC3E}">
        <p14:creationId xmlns:p14="http://schemas.microsoft.com/office/powerpoint/2010/main" val="17532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Seasonal </a:t>
            </a:r>
            <a:r>
              <a:rPr lang="en-US" b="1" dirty="0" smtClean="0"/>
              <a:t>Demoposition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1364342"/>
            <a:ext cx="6434401" cy="4949371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Average </a:t>
            </a:r>
            <a:r>
              <a:rPr lang="en-US" sz="3200" dirty="0"/>
              <a:t>is not constant for the co2 emission over the period of time</a:t>
            </a:r>
          </a:p>
          <a:p>
            <a:r>
              <a:rPr lang="en-US" sz="3200" dirty="0" smtClean="0"/>
              <a:t>There </a:t>
            </a:r>
            <a:r>
              <a:rPr lang="en-US" sz="3200" dirty="0"/>
              <a:t>is a </a:t>
            </a:r>
            <a:r>
              <a:rPr lang="en-US" sz="3200" dirty="0" smtClean="0"/>
              <a:t>trend </a:t>
            </a:r>
            <a:r>
              <a:rPr lang="en-US" sz="3200" dirty="0"/>
              <a:t>followed by data which is of exponential type</a:t>
            </a:r>
          </a:p>
          <a:p>
            <a:r>
              <a:rPr lang="en-US" sz="3200" dirty="0" smtClean="0"/>
              <a:t>Seasonality </a:t>
            </a:r>
            <a:r>
              <a:rPr lang="en-US" sz="3200" dirty="0"/>
              <a:t>is not present in the data</a:t>
            </a:r>
          </a:p>
          <a:p>
            <a:r>
              <a:rPr lang="en-US" sz="3200" dirty="0" smtClean="0"/>
              <a:t>There </a:t>
            </a:r>
            <a:r>
              <a:rPr lang="en-US" sz="3200" dirty="0"/>
              <a:t>are no residuals</a:t>
            </a:r>
          </a:p>
        </p:txBody>
      </p:sp>
    </p:spTree>
    <p:extLst>
      <p:ext uri="{BB962C8B-B14F-4D97-AF65-F5344CB8AC3E}">
        <p14:creationId xmlns:p14="http://schemas.microsoft.com/office/powerpoint/2010/main" val="8839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Lag Plot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2" y="1681163"/>
            <a:ext cx="5734467" cy="5053465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7588" y="1866446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Lag </a:t>
            </a:r>
            <a:r>
              <a:rPr lang="en-US" sz="4000" dirty="0"/>
              <a:t>plots shows that there is positive liner relation between variable and its own lag variable</a:t>
            </a:r>
          </a:p>
        </p:txBody>
      </p:sp>
    </p:spTree>
    <p:extLst>
      <p:ext uri="{BB962C8B-B14F-4D97-AF65-F5344CB8AC3E}">
        <p14:creationId xmlns:p14="http://schemas.microsoft.com/office/powerpoint/2010/main" val="142538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Autocorrelation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" y="1553029"/>
            <a:ext cx="6500522" cy="5196114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7285" y="1853248"/>
            <a:ext cx="5183188" cy="4186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graph </a:t>
            </a:r>
            <a:r>
              <a:rPr lang="en-US" sz="3200" dirty="0"/>
              <a:t>we can examine that nearest time lag has good autocorrelation but as we reach time period which are far away the autocorrelation is </a:t>
            </a:r>
            <a:r>
              <a:rPr lang="en-US" sz="3200" dirty="0" smtClean="0"/>
              <a:t>decreasing.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8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Modifying </a:t>
            </a:r>
            <a:r>
              <a:rPr lang="en-US" sz="4800" b="1" dirty="0"/>
              <a:t>the data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2" y="1690687"/>
            <a:ext cx="5737172" cy="486976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08292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Including </a:t>
            </a:r>
            <a:r>
              <a:rPr lang="en-US" sz="3600" dirty="0"/>
              <a:t>columns : "t"-</a:t>
            </a:r>
            <a:r>
              <a:rPr lang="en-US" sz="3600" dirty="0" err="1"/>
              <a:t>time,"t_square</a:t>
            </a:r>
            <a:r>
              <a:rPr lang="en-US" sz="3600" dirty="0"/>
              <a:t>"-time square,"log_co2"-log of Co2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415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Cambria</vt:lpstr>
      <vt:lpstr>Century Gothic</vt:lpstr>
      <vt:lpstr>Wingdings</vt:lpstr>
      <vt:lpstr>Wingdings 3</vt:lpstr>
      <vt:lpstr>Ion</vt:lpstr>
      <vt:lpstr>Air Quality Forecasting (CO2 Emission)</vt:lpstr>
      <vt:lpstr>Business Objective:                                    To forecast Co2 levels for an organization so that the organization can follow government norms with respect to Co2 emission levels.</vt:lpstr>
      <vt:lpstr>Flow Chart</vt:lpstr>
      <vt:lpstr>Dataset</vt:lpstr>
      <vt:lpstr>Analyzing Data With Graphs</vt:lpstr>
      <vt:lpstr>Seasonal Demoposition</vt:lpstr>
      <vt:lpstr>Lag Plot</vt:lpstr>
      <vt:lpstr>Autocorrelation</vt:lpstr>
      <vt:lpstr>Modifying the data</vt:lpstr>
      <vt:lpstr>Model Building</vt:lpstr>
      <vt:lpstr>Arima</vt:lpstr>
      <vt:lpstr>PowerPoint Presentation</vt:lpstr>
      <vt:lpstr>Final model with Holts Winter Method</vt:lpstr>
      <vt:lpstr>Model Deployment</vt:lpstr>
      <vt:lpstr>Challenges Faced In Project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17</cp:revision>
  <dcterms:created xsi:type="dcterms:W3CDTF">2023-03-14T15:30:12Z</dcterms:created>
  <dcterms:modified xsi:type="dcterms:W3CDTF">2023-03-14T18:24:45Z</dcterms:modified>
</cp:coreProperties>
</file>