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59e50ca8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59e50ca8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59e50ca8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59e50ca8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59e50ca8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59e50ca8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59e50ca8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59e50ca8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59e50ca8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59e50ca8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59e50ca8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59e50ca8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59e50ca8d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59e50ca8d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59e50ca8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59e50ca8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59e50ca8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59e50ca8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59e50ca8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59e50ca8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9e50ca8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9e50ca8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59e50ca8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59e50ca8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59e50ca8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59e50ca8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59e50ca8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59e50ca8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59e50ca8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59e50ca8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9e50ca8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59e50ca8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59e50ca8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59e50ca8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9e50ca8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59e50ca8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59e50ca8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59e50ca8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59e50ca8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59e50ca8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59e50ca8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59e50ca8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U.S. market index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If any month can be a profitable strategy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Parameter_1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Based on the K means Clustering I have found out that 3 is the optimal number of clusters for daily Parameter_1 data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97351"/>
            <a:ext cx="3320150" cy="22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729" y="2097350"/>
            <a:ext cx="3307247" cy="21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Parameter_2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Based on the K means Clustering I have found out that 3 is the optimal number of clusters for daily Parameter_2 data</a:t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87350"/>
            <a:ext cx="3215625" cy="21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126" y="2087338"/>
            <a:ext cx="3580821" cy="23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Parameter_2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K means Clustering I have found out that 3 is the optimal number of clusters for daily Parameter_2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6" y="2237171"/>
            <a:ext cx="3129800" cy="20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250" y="2352020"/>
            <a:ext cx="2800901" cy="18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returns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 the Monthly returns value I first created a new data where i have grouped the data in the frequency of the month and then found the sum of the values of Open,Close and Volume.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have used the following formula to find the Monthly returns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Monthly Returns = (Closing of the Current Month/Opening of the Current month)-1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have used for loop and found the Monthly Returns for all Months and attached it to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and Loss margin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have created a new column and found the profit and loss margin with the help of if condition in the Monthly returns i have used 1 for profit and 0 for loss, I have used count plot and found that In 100 months there is a loss and 150 months there is a profit.</a:t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398" y="2382650"/>
            <a:ext cx="3213100" cy="21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</a:t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used Decision tree Classifier on the Final and </a:t>
            </a:r>
            <a:r>
              <a:rPr lang="en"/>
              <a:t>predicted</a:t>
            </a:r>
            <a:r>
              <a:rPr lang="en"/>
              <a:t> Whether there will be profit or loss for a particular month.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have used Margin as the target variable.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have used Open Close Volume and month as </a:t>
            </a:r>
            <a:r>
              <a:rPr lang="en"/>
              <a:t>the</a:t>
            </a:r>
            <a:r>
              <a:rPr lang="en"/>
              <a:t>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have created a column called month in the final data found the month using pandas date time function.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1297500" y="3485600"/>
            <a:ext cx="17985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the Decision tree that have plotted </a:t>
            </a:r>
            <a:r>
              <a:rPr lang="en"/>
              <a:t>using tree model for scikit_learn</a:t>
            </a: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42700"/>
            <a:ext cx="7041951" cy="500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Metrics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used confusion metrics and found that my training data has a accuracy of 100% and testing data has a accuracy of 49.20% which means there is a error of 50.80%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575" y="2489875"/>
            <a:ext cx="2445625" cy="16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225" y="2446150"/>
            <a:ext cx="2272775" cy="15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</a:t>
            </a:r>
            <a:endParaRPr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my model is </a:t>
            </a:r>
            <a:r>
              <a:rPr lang="en"/>
              <a:t>overfitting</a:t>
            </a:r>
            <a:r>
              <a:rPr lang="en"/>
              <a:t> I have used grid searched those parameters and choosed the optimum values that gives better performance on test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of now we will control these </a:t>
            </a:r>
            <a:r>
              <a:rPr lang="en"/>
              <a:t>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Max_depth: maximum depth of decision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Min_sample_split: The </a:t>
            </a:r>
            <a:r>
              <a:rPr lang="en"/>
              <a:t>minimum</a:t>
            </a:r>
            <a:r>
              <a:rPr lang="en"/>
              <a:t> number of samples required to split an internal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Min_samples_leaf: The minimum number of samples required to be at a leaf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GCV Best Estimator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used the GCV method and found the best estimator and now my training score reduced to 66.84% and my testing score increased to 55.55%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75" y="2441550"/>
            <a:ext cx="2385700" cy="16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495" y="2482563"/>
            <a:ext cx="2228075" cy="15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This is a Distplot for the columns Open,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Close,High,Low,and Adj Close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All These Data appears to be Dependent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489" y="1569366"/>
            <a:ext cx="1830534" cy="95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0089" y="3466966"/>
            <a:ext cx="1830534" cy="95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0089" y="1616141"/>
            <a:ext cx="1830534" cy="95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7493" y="3530991"/>
            <a:ext cx="1848525" cy="95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8304" y="2861367"/>
            <a:ext cx="1839530" cy="9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1297500" y="3255875"/>
            <a:ext cx="13392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Plotting the new tree with the changed parameters</a:t>
            </a:r>
            <a:endParaRPr/>
          </a:p>
        </p:txBody>
      </p:sp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100" y="152400"/>
            <a:ext cx="49661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Learning</a:t>
            </a:r>
            <a:endParaRPr/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have used Ensemble Learning method and found that Voting </a:t>
            </a:r>
            <a:r>
              <a:rPr lang="en"/>
              <a:t>classifier</a:t>
            </a:r>
            <a:r>
              <a:rPr lang="en"/>
              <a:t> with SVM,Logistic regression and Decision Tree classifier produced the best scores.</a:t>
            </a:r>
            <a:endParaRPr/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850" y="2161900"/>
            <a:ext cx="4957349" cy="26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 I have conducting Data Analysis on the U.S Market Index And Predicted if any month can be Profitable Strategy.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have used Pandas, Numpy, Matplotlib, Seaborn, Plotly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have used the following Machine Learning Models.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 Classifier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Bagging Classifier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 Boosting Classifier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AdaBoost Classifier &amp;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Voting </a:t>
            </a:r>
            <a:r>
              <a:rPr lang="en"/>
              <a:t>Classifier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423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High Volume 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have used scatter plot with Date as x variable and Volume as y variable and High as the color and </a:t>
            </a:r>
            <a:r>
              <a:rPr lang="en"/>
              <a:t>identified that The volume is high on the year 2008</a:t>
            </a: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350" y="2217175"/>
            <a:ext cx="4613299" cy="20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</a:t>
            </a:r>
            <a:r>
              <a:rPr lang="en"/>
              <a:t> Low Volume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have used scatter plot with Date as x variable and Volume as y variable and Low as the color and identified that The volume is high on the year 2000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100" y="2227175"/>
            <a:ext cx="4773974" cy="21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Open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have used Scatter plot with Date as x variable, Open as y variable and Volume as the color and observed that Open is Maximum at the year 2021 and minimum at the year 2009.</a:t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175" y="2227175"/>
            <a:ext cx="4973723" cy="22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Close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have used Scatter plot with Date as x variable, Close as y variable and Volume as the color and observed that Close is Maximum at the year 2021 and minimum at the year 2009.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988" y="2362000"/>
            <a:ext cx="4813925" cy="19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Adj Close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have used Scatter plot with Date as x variable, Adj Close as y variable and Volume as the color and observed that Adj Close is Maximum at the year 2021 and minimum at the year 2009.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275" y="2352025"/>
            <a:ext cx="5183449" cy="19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Volume Data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Based on the K means Clustering I have found out that 3 is the optimal number of clusters for </a:t>
            </a:r>
            <a:r>
              <a:rPr lang="en"/>
              <a:t>daily volume data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44212"/>
            <a:ext cx="3398775" cy="212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875" y="2099150"/>
            <a:ext cx="3398775" cy="2214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 Difference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found out the Parameters 1,2&amp;3 based on the </a:t>
            </a:r>
            <a:r>
              <a:rPr lang="en"/>
              <a:t>following</a:t>
            </a:r>
            <a:r>
              <a:rPr lang="en"/>
              <a:t> formulae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Parameter_1= (Current Day Opening value/Previous Day Opening value)-1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Parameter_2= (Current Day Opening value/Current Day Closing value)-1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Parameter_3=(Current Day Volume/Previous Day Volume)-1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have used for loop and found the Parameters for all the values of the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have attached the The list of values to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