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8A195D-4C5F-4BEE-8D84-809AE9496C4F}">
  <a:tblStyle styleId="{A28A195D-4C5F-4BEE-8D84-809AE9496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abc3b6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abc3b6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abc3b61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abc3b61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abc3b61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abc3b61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abc3b61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abc3b61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abc3b61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abc3b61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abc3b61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abc3b61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abc3b61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abc3b61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UCL CREDIT CARD DEFAULT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VIGNESH 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threats are displaying a trend about the credit risk of commercial banks as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incredible improvement in the financial industry has arisen. In this way, one of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biggest threats faced by commercial banks is the risk prediction of credit clients.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predict the probability of credit default based on credit card owner's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characteristics and payment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HAVE USED THE FOLLOWING TOOLS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SEABORN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 LEARN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FIRST DESCRIBED THE DATA AND FOUND THERE ARE NO NAN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USED EDA AND SELECTED IMPORTANT FEATURES TO PREDICT THE TARGET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TARGET VARIABLE IS OF BINARY VALUES I HAVE USED CLASSIFICATION MODELS FOR THE PREDICTIONS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INSIGHTS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ID COLUMN CONSIST 30000 UNIQUE VALUE I </a:t>
            </a:r>
            <a:r>
              <a:rPr lang="en"/>
              <a:t>DROPPED</a:t>
            </a:r>
            <a:r>
              <a:rPr lang="en"/>
              <a:t> THE COLUMN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FOUND THAT THE COLUMNS LIMIT_BAL, AGE, PAY_0, PAY_2, PAY_3, PAY_4, PAY_5, PAY_6, ALL THE BILL AMT COLUMNS AND PAY AMT COLUMNS FOLLOW NORMAL DISTRIBUTION AND CAN BE USED AS FEATURES FOR THE PREDICTION USING DISTPLOT.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HAVE USED THE COUNT PLOT ON THE COLUMNS SEX, EDUCATION, MARRIAGE AND FOUND THAT THEY ARE ORDERLY VALUES AND CAN BE USED AS A FEAUTRES FOR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HAVE USED COUNT PLOT ON THE </a:t>
            </a:r>
            <a:r>
              <a:rPr lang="en"/>
              <a:t>default.payment.next.month: COLUMN AND FOUND IT CONTAINS BINARY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ML MODEL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THE FOLLOWING ML CLASSIFICATION MODELS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SVM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BAGGING CLASSIFIER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 BOOST CLASSIFIER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GRADIENT BOOST </a:t>
            </a:r>
            <a:r>
              <a:rPr lang="en"/>
              <a:t>CLASSIFIER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VOTING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FOUND THAT GRADIENT BOOST CLASSIFIER BEST FITS IN PREDICTING THE TARGET VARIABLE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79500" y="79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OF MODEL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927525" y="14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{A28A195D-4C5F-4BEE-8D84-809AE9496C4F}</a:tableStyleId>
              </a:tblPr>
              <a:tblGrid>
                <a:gridCol w="2668200"/>
                <a:gridCol w="2668200"/>
              </a:tblGrid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77.74%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73.13%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81.41%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 BOOST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82.17%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VOTING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78.20%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USED FEATURE IMPORTANCE IN THE BEST MODEL WHICH IS GRADIENT BOOST CLASSIFIER AND FOUND THAT THE COLUMNS SEX, PAY_6, PAY_4, MARRIAGE, PAY_5, EDUCATION CAN BE DROPPED FROM THE FEAUTRES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DROPPING THESE COLUMNS I GOT A SCORE OF 85.4% FOR PREDICTING THE TARGET VARIABLE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