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9" r:id="rId3"/>
    <p:sldId id="262" r:id="rId4"/>
    <p:sldId id="263" r:id="rId5"/>
    <p:sldId id="257" r:id="rId6"/>
    <p:sldId id="264" r:id="rId7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5800"/>
    <a:srgbClr val="130F0F"/>
    <a:srgbClr val="2E471D"/>
    <a:srgbClr val="76FF05"/>
    <a:srgbClr val="6CEE00"/>
    <a:srgbClr val="6FF600"/>
    <a:srgbClr val="64D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99" autoAdjust="0"/>
    <p:restoredTop sz="95918" autoAdjust="0"/>
  </p:normalViewPr>
  <p:slideViewPr>
    <p:cSldViewPr snapToGrid="0">
      <p:cViewPr>
        <p:scale>
          <a:sx n="120" d="100"/>
          <a:sy n="120" d="100"/>
        </p:scale>
        <p:origin x="-331" y="-5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A2612-E661-4C59-BD31-E6B4D7F78FA9}" type="datetimeFigureOut">
              <a:rPr lang="bg-BG" smtClean="0"/>
              <a:t>8.6.2022 г.</a:t>
            </a:fld>
            <a:endParaRPr lang="bg-B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08DB7-796D-46C4-B642-3E0505958DFB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65379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A2612-E661-4C59-BD31-E6B4D7F78FA9}" type="datetimeFigureOut">
              <a:rPr lang="bg-BG" smtClean="0"/>
              <a:t>8.6.2022 г.</a:t>
            </a:fld>
            <a:endParaRPr lang="bg-B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08DB7-796D-46C4-B642-3E0505958DFB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01332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A2612-E661-4C59-BD31-E6B4D7F78FA9}" type="datetimeFigureOut">
              <a:rPr lang="bg-BG" smtClean="0"/>
              <a:t>8.6.2022 г.</a:t>
            </a:fld>
            <a:endParaRPr lang="bg-B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08DB7-796D-46C4-B642-3E0505958DFB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0110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A2612-E661-4C59-BD31-E6B4D7F78FA9}" type="datetimeFigureOut">
              <a:rPr lang="bg-BG" smtClean="0"/>
              <a:t>8.6.2022 г.</a:t>
            </a:fld>
            <a:endParaRPr lang="bg-B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08DB7-796D-46C4-B642-3E0505958DFB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667819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A2612-E661-4C59-BD31-E6B4D7F78FA9}" type="datetimeFigureOut">
              <a:rPr lang="bg-BG" smtClean="0"/>
              <a:t>8.6.2022 г.</a:t>
            </a:fld>
            <a:endParaRPr lang="bg-B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08DB7-796D-46C4-B642-3E0505958DFB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22954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A2612-E661-4C59-BD31-E6B4D7F78FA9}" type="datetimeFigureOut">
              <a:rPr lang="bg-BG" smtClean="0"/>
              <a:t>8.6.2022 г.</a:t>
            </a:fld>
            <a:endParaRPr lang="bg-B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08DB7-796D-46C4-B642-3E0505958DFB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04052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A2612-E661-4C59-BD31-E6B4D7F78FA9}" type="datetimeFigureOut">
              <a:rPr lang="bg-BG" smtClean="0"/>
              <a:t>8.6.2022 г.</a:t>
            </a:fld>
            <a:endParaRPr lang="bg-BG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08DB7-796D-46C4-B642-3E0505958DFB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07554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A2612-E661-4C59-BD31-E6B4D7F78FA9}" type="datetimeFigureOut">
              <a:rPr lang="bg-BG" smtClean="0"/>
              <a:t>8.6.2022 г.</a:t>
            </a:fld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08DB7-796D-46C4-B642-3E0505958DFB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71867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A2612-E661-4C59-BD31-E6B4D7F78FA9}" type="datetimeFigureOut">
              <a:rPr lang="bg-BG" smtClean="0"/>
              <a:t>8.6.2022 г.</a:t>
            </a:fld>
            <a:endParaRPr lang="bg-BG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08DB7-796D-46C4-B642-3E0505958DFB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75497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A2612-E661-4C59-BD31-E6B4D7F78FA9}" type="datetimeFigureOut">
              <a:rPr lang="bg-BG" smtClean="0"/>
              <a:t>8.6.2022 г.</a:t>
            </a:fld>
            <a:endParaRPr lang="bg-B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08DB7-796D-46C4-B642-3E0505958DFB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83993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A2612-E661-4C59-BD31-E6B4D7F78FA9}" type="datetimeFigureOut">
              <a:rPr lang="bg-BG" smtClean="0"/>
              <a:t>8.6.2022 г.</a:t>
            </a:fld>
            <a:endParaRPr lang="bg-B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08DB7-796D-46C4-B642-3E0505958DFB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4371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A2612-E661-4C59-BD31-E6B4D7F78FA9}" type="datetimeFigureOut">
              <a:rPr lang="bg-BG" smtClean="0"/>
              <a:t>8.6.2022 г.</a:t>
            </a:fld>
            <a:endParaRPr lang="bg-B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08DB7-796D-46C4-B642-3E0505958DFB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11758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1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0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5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Oval 3"/>
          <p:cNvSpPr/>
          <p:nvPr/>
        </p:nvSpPr>
        <p:spPr>
          <a:xfrm>
            <a:off x="6889021" y="2190857"/>
            <a:ext cx="2269474" cy="2267712"/>
          </a:xfrm>
          <a:prstGeom prst="ellipse">
            <a:avLst/>
          </a:prstGeom>
          <a:solidFill>
            <a:srgbClr val="6CEE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850144" y="3409940"/>
            <a:ext cx="7788926" cy="372202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844637" y="1515039"/>
            <a:ext cx="7794433" cy="1815945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844637" y="3452312"/>
            <a:ext cx="7794433" cy="1710197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306568" y="2940644"/>
            <a:ext cx="273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O</a:t>
            </a:r>
            <a:endParaRPr lang="en-US" sz="1400" b="1" dirty="0" smtClean="0">
              <a:solidFill>
                <a:srgbClr val="FF0000"/>
              </a:solidFill>
            </a:endParaRPr>
          </a:p>
        </p:txBody>
      </p:sp>
      <p:sp>
        <p:nvSpPr>
          <p:cNvPr id="16" name="Flowchart: Connector 15"/>
          <p:cNvSpPr/>
          <p:nvPr/>
        </p:nvSpPr>
        <p:spPr>
          <a:xfrm>
            <a:off x="7948201" y="3177658"/>
            <a:ext cx="137710" cy="119348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8023758" y="3233669"/>
            <a:ext cx="1028883" cy="469593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762979" y="2941520"/>
            <a:ext cx="756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M</a:t>
            </a:r>
            <a:endParaRPr lang="en-US" sz="1400" b="1" dirty="0" smtClean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164511" y="3208853"/>
            <a:ext cx="756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r</a:t>
            </a:r>
            <a:endParaRPr lang="en-US" sz="1400" b="1" dirty="0" smtClean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051401" y="3208853"/>
            <a:ext cx="756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r</a:t>
            </a:r>
            <a:endParaRPr lang="en-US" sz="1400" b="1" dirty="0" smtClean="0">
              <a:solidFill>
                <a:srgbClr val="FF0000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H="1" flipV="1">
            <a:off x="7697284" y="2201654"/>
            <a:ext cx="319747" cy="1046767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69955" y="2519648"/>
            <a:ext cx="756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r</a:t>
            </a:r>
            <a:endParaRPr lang="en-US" sz="1400" b="1" dirty="0" smtClean="0">
              <a:solidFill>
                <a:srgbClr val="FF0000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162225" y="3034156"/>
            <a:ext cx="2600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L</a:t>
            </a:r>
            <a:endParaRPr lang="bg-BG" sz="1400" dirty="0"/>
          </a:p>
        </p:txBody>
      </p:sp>
      <p:sp>
        <p:nvSpPr>
          <p:cNvPr id="44" name="TextBox 43"/>
          <p:cNvSpPr txBox="1"/>
          <p:nvPr/>
        </p:nvSpPr>
        <p:spPr>
          <a:xfrm rot="20823894">
            <a:off x="3387450" y="2495430"/>
            <a:ext cx="3893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Ray 1 – intersects at 1 point</a:t>
            </a:r>
          </a:p>
        </p:txBody>
      </p:sp>
      <p:sp>
        <p:nvSpPr>
          <p:cNvPr id="45" name="TextBox 44"/>
          <p:cNvSpPr txBox="1"/>
          <p:nvPr/>
        </p:nvSpPr>
        <p:spPr>
          <a:xfrm rot="170426">
            <a:off x="3448315" y="3486828"/>
            <a:ext cx="3893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Ray 2 – intersects at 2 points</a:t>
            </a:r>
          </a:p>
        </p:txBody>
      </p:sp>
      <p:sp>
        <p:nvSpPr>
          <p:cNvPr id="46" name="TextBox 45"/>
          <p:cNvSpPr txBox="1"/>
          <p:nvPr/>
        </p:nvSpPr>
        <p:spPr>
          <a:xfrm rot="755442">
            <a:off x="3309242" y="3933290"/>
            <a:ext cx="3893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Ray 3 – does not intersect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2849145" y="3086722"/>
            <a:ext cx="1033064" cy="244262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 rot="20823894">
            <a:off x="3556972" y="2870022"/>
            <a:ext cx="284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D</a:t>
            </a:r>
          </a:p>
        </p:txBody>
      </p:sp>
      <p:cxnSp>
        <p:nvCxnSpPr>
          <p:cNvPr id="58" name="Straight Connector 57"/>
          <p:cNvCxnSpPr/>
          <p:nvPr/>
        </p:nvCxnSpPr>
        <p:spPr>
          <a:xfrm flipV="1">
            <a:off x="2844637" y="3238840"/>
            <a:ext cx="5172394" cy="134953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Flowchart: Connector 59"/>
          <p:cNvSpPr/>
          <p:nvPr/>
        </p:nvSpPr>
        <p:spPr>
          <a:xfrm>
            <a:off x="8960857" y="3631759"/>
            <a:ext cx="137710" cy="119348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61" name="Flowchart: Connector 60"/>
          <p:cNvSpPr/>
          <p:nvPr/>
        </p:nvSpPr>
        <p:spPr>
          <a:xfrm>
            <a:off x="6905691" y="3558336"/>
            <a:ext cx="137710" cy="119348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62" name="Flowchart: Connector 61"/>
          <p:cNvSpPr/>
          <p:nvPr/>
        </p:nvSpPr>
        <p:spPr>
          <a:xfrm>
            <a:off x="7626535" y="2162175"/>
            <a:ext cx="137710" cy="119348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cxnSp>
        <p:nvCxnSpPr>
          <p:cNvPr id="67" name="Straight Arrow Connector 66"/>
          <p:cNvCxnSpPr>
            <a:endCxn id="61" idx="2"/>
          </p:cNvCxnSpPr>
          <p:nvPr/>
        </p:nvCxnSpPr>
        <p:spPr>
          <a:xfrm flipH="1">
            <a:off x="6905691" y="3237659"/>
            <a:ext cx="1111340" cy="380351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9009757" y="3723479"/>
                <a:ext cx="28407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400" b="1" dirty="0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9757" y="3723479"/>
                <a:ext cx="284071" cy="307777"/>
              </a:xfrm>
              <a:prstGeom prst="rect">
                <a:avLst/>
              </a:prstGeom>
              <a:blipFill rotWithShape="0">
                <a:blip r:embed="rId2"/>
                <a:stretch>
                  <a:fillRect l="-14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Flowchart: Delay 79"/>
          <p:cNvSpPr/>
          <p:nvPr/>
        </p:nvSpPr>
        <p:spPr>
          <a:xfrm rot="16373308">
            <a:off x="7939444" y="3524038"/>
            <a:ext cx="80621" cy="169512"/>
          </a:xfrm>
          <a:prstGeom prst="flowChartDelay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81" name="TextBox 80"/>
          <p:cNvSpPr txBox="1"/>
          <p:nvPr/>
        </p:nvSpPr>
        <p:spPr>
          <a:xfrm rot="260924">
            <a:off x="7989126" y="3317252"/>
            <a:ext cx="189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d</a:t>
            </a:r>
            <a:endParaRPr lang="en-US" sz="1400" b="1" dirty="0" smtClean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6755842" y="3633918"/>
                <a:ext cx="28407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400" b="1" dirty="0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5842" y="3633918"/>
                <a:ext cx="284071" cy="307777"/>
              </a:xfrm>
              <a:prstGeom prst="rect">
                <a:avLst/>
              </a:prstGeom>
              <a:blipFill rotWithShape="0">
                <a:blip r:embed="rId3"/>
                <a:stretch>
                  <a:fillRect l="-14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7573086" y="1874232"/>
                <a:ext cx="28407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400" b="1" dirty="0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3086" y="1874232"/>
                <a:ext cx="284071" cy="307777"/>
              </a:xfrm>
              <a:prstGeom prst="rect">
                <a:avLst/>
              </a:prstGeom>
              <a:blipFill rotWithShape="0">
                <a:blip r:embed="rId3"/>
                <a:stretch>
                  <a:fillRect l="-14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Straight Connector 76"/>
          <p:cNvCxnSpPr/>
          <p:nvPr/>
        </p:nvCxnSpPr>
        <p:spPr>
          <a:xfrm flipV="1">
            <a:off x="7977729" y="3230618"/>
            <a:ext cx="39302" cy="422390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082" y="3192933"/>
            <a:ext cx="775791" cy="37884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авоъгълник 2"/>
              <p:cNvSpPr/>
              <p:nvPr/>
            </p:nvSpPr>
            <p:spPr>
              <a:xfrm rot="20803827">
                <a:off x="9385844" y="1385486"/>
                <a:ext cx="1204754" cy="3125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𝒃</m:t>
                        </m:r>
                      </m:e>
                      <m:sup>
                        <m:r>
                          <a:rPr lang="en-US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bg-BG" sz="1400" b="1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−</a:t>
                </a:r>
                <a:r>
                  <a:rPr lang="bg-BG" sz="1400" b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 4ac </a:t>
                </a:r>
                <a:r>
                  <a:rPr lang="en-US" sz="1400" b="1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:r>
                  <a:rPr lang="en-US" sz="1400" b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 </a:t>
                </a:r>
                <a:r>
                  <a:rPr lang="en-US" sz="1400" b="1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endParaRPr lang="en-US" sz="1400" b="1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Правоъгъл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803827">
                <a:off x="9385844" y="1385486"/>
                <a:ext cx="1204754" cy="312586"/>
              </a:xfrm>
              <a:prstGeom prst="rect">
                <a:avLst/>
              </a:prstGeom>
              <a:blipFill rotWithShape="0">
                <a:blip r:embed="rId5"/>
                <a:stretch>
                  <a:fillRect b="-2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Правоъгълник 37"/>
              <p:cNvSpPr/>
              <p:nvPr/>
            </p:nvSpPr>
            <p:spPr>
              <a:xfrm rot="183956">
                <a:off x="9495320" y="3491175"/>
                <a:ext cx="1150977" cy="3125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𝒃</m:t>
                        </m:r>
                      </m:e>
                      <m:sup>
                        <m:r>
                          <a:rPr lang="en-US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bg-BG" sz="1400" b="1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−</a:t>
                </a:r>
                <a:r>
                  <a:rPr lang="bg-BG" sz="1400" b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 4ac </a:t>
                </a:r>
                <a:r>
                  <a:rPr lang="en-US" sz="1400" b="1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&gt;</a:t>
                </a:r>
                <a:r>
                  <a:rPr lang="en-US" sz="1400" b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 </a:t>
                </a:r>
                <a:r>
                  <a:rPr lang="en-US" sz="1400" b="1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endParaRPr lang="en-US" sz="1400" b="1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8" name="Правоъгълник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3956">
                <a:off x="9495320" y="3491175"/>
                <a:ext cx="1150977" cy="312586"/>
              </a:xfrm>
              <a:prstGeom prst="rect">
                <a:avLst/>
              </a:prstGeom>
              <a:blipFill rotWithShape="0">
                <a:blip r:embed="rId6"/>
                <a:stretch>
                  <a:fillRect b="-14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Правоъгълник 38"/>
              <p:cNvSpPr/>
              <p:nvPr/>
            </p:nvSpPr>
            <p:spPr>
              <a:xfrm rot="774657">
                <a:off x="9406177" y="4729878"/>
                <a:ext cx="1184262" cy="3125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𝒃</m:t>
                        </m:r>
                      </m:e>
                      <m:sup>
                        <m:r>
                          <a:rPr lang="en-US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bg-BG" sz="1400" b="1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−</a:t>
                </a:r>
                <a:r>
                  <a:rPr lang="bg-BG" sz="1400" b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 4ac </a:t>
                </a:r>
                <a:r>
                  <a:rPr lang="en-US" sz="1400" b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&lt; </a:t>
                </a:r>
                <a:r>
                  <a:rPr lang="en-US" sz="1400" b="1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endParaRPr lang="en-US" sz="1400" b="1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9" name="Правоъгълник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774657">
                <a:off x="9406177" y="4729878"/>
                <a:ext cx="1184262" cy="312586"/>
              </a:xfrm>
              <a:prstGeom prst="rect">
                <a:avLst/>
              </a:prstGeom>
              <a:blipFill rotWithShape="0">
                <a:blip r:embed="rId7"/>
                <a:stretch>
                  <a:fillRect b="-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21"/>
          <p:cNvSpPr txBox="1"/>
          <p:nvPr/>
        </p:nvSpPr>
        <p:spPr>
          <a:xfrm>
            <a:off x="7601774" y="3585603"/>
            <a:ext cx="756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G</a:t>
            </a:r>
            <a:endParaRPr lang="en-US" sz="14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75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200400" y="613320"/>
            <a:ext cx="5218772" cy="519646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" name="Rectangle 4"/>
          <p:cNvSpPr/>
          <p:nvPr/>
        </p:nvSpPr>
        <p:spPr>
          <a:xfrm>
            <a:off x="3200400" y="1591838"/>
            <a:ext cx="5218772" cy="32394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" name="Oval 3"/>
          <p:cNvSpPr/>
          <p:nvPr/>
        </p:nvSpPr>
        <p:spPr>
          <a:xfrm>
            <a:off x="4675048" y="2056196"/>
            <a:ext cx="2269474" cy="2267712"/>
          </a:xfrm>
          <a:prstGeom prst="ellipse">
            <a:avLst/>
          </a:prstGeom>
          <a:solidFill>
            <a:srgbClr val="6CEE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7" name="Flowchart: Connector 6"/>
          <p:cNvSpPr/>
          <p:nvPr/>
        </p:nvSpPr>
        <p:spPr>
          <a:xfrm>
            <a:off x="5740931" y="3123582"/>
            <a:ext cx="137710" cy="119348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519533" y="459431"/>
                <a:ext cx="28407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bg-BG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bg-BG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1400" b="1" dirty="0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9533" y="459431"/>
                <a:ext cx="284071" cy="307777"/>
              </a:xfrm>
              <a:prstGeom prst="rect">
                <a:avLst/>
              </a:prstGeom>
              <a:blipFill rotWithShape="0">
                <a:blip r:embed="rId2"/>
                <a:stretch>
                  <a:fillRect l="-10870" r="-6522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>
            <a:off x="9801922" y="613320"/>
            <a:ext cx="0" cy="519646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451785" y="775478"/>
                <a:ext cx="1368669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𝑺𝒄𝒓𝒆𝒆𝒏</m:t>
                      </m:r>
                      <m:r>
                        <a:rPr 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400" b="1" i="1" dirty="0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𝒆𝒙𝒕𝒆𝒏𝒅𝒆𝒅</m:t>
                      </m:r>
                    </m:oMath>
                  </m:oMathPara>
                </a14:m>
                <a:endParaRPr lang="en-US" sz="1400" b="1" dirty="0">
                  <a:solidFill>
                    <a:srgbClr val="FF0000"/>
                  </a:solidFill>
                </a:endParaRPr>
              </a:p>
              <a:p>
                <a:pPr algn="ctr"/>
                <a:endParaRPr lang="en-US" sz="1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1785" y="775478"/>
                <a:ext cx="1368669" cy="73866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/>
          <p:nvPr/>
        </p:nvCxnSpPr>
        <p:spPr>
          <a:xfrm>
            <a:off x="3200399" y="6383940"/>
            <a:ext cx="5218772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058364" y="5920676"/>
                <a:ext cx="28407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bg-BG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bg-BG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1400" b="1" dirty="0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8364" y="5920676"/>
                <a:ext cx="284071" cy="307777"/>
              </a:xfrm>
              <a:prstGeom prst="rect">
                <a:avLst/>
              </a:prstGeom>
              <a:blipFill rotWithShape="0">
                <a:blip r:embed="rId2"/>
                <a:stretch>
                  <a:fillRect l="-10870" r="-6522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8519533" y="5612898"/>
                <a:ext cx="28407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bg-BG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1400" b="1" dirty="0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9533" y="5612898"/>
                <a:ext cx="284071" cy="30777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8327317" y="5920675"/>
                <a:ext cx="28407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bg-BG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1400" b="1" dirty="0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7317" y="5920675"/>
                <a:ext cx="284071" cy="30777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8519533" y="3036164"/>
                <a:ext cx="28407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1400" b="1" dirty="0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9533" y="3036164"/>
                <a:ext cx="284071" cy="30777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738243" y="5920675"/>
                <a:ext cx="28407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1400" b="1" dirty="0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8243" y="5920675"/>
                <a:ext cx="284071" cy="30777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736605" y="6339338"/>
                <a:ext cx="28407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1400" b="1" dirty="0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6605" y="6339338"/>
                <a:ext cx="284071" cy="30777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9801922" y="3029367"/>
                <a:ext cx="28407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US" sz="1400" b="1" dirty="0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1922" y="3029367"/>
                <a:ext cx="284071" cy="307777"/>
              </a:xfrm>
              <a:prstGeom prst="rect">
                <a:avLst/>
              </a:prstGeom>
              <a:blipFill rotWithShape="0">
                <a:blip r:embed="rId9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8611388" y="4677381"/>
                <a:ext cx="28407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1400" b="1" dirty="0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1388" y="4677381"/>
                <a:ext cx="284071" cy="307777"/>
              </a:xfrm>
              <a:prstGeom prst="rect">
                <a:avLst/>
              </a:prstGeom>
              <a:blipFill rotWithShape="0">
                <a:blip r:embed="rId10"/>
                <a:stretch>
                  <a:fillRect l="-28261" r="-13043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8464814" y="1440020"/>
                <a:ext cx="57721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bg-BG" sz="1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 </m:t>
                      </m:r>
                      <m:r>
                        <a:rPr 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1400" b="1" dirty="0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4814" y="1440020"/>
                <a:ext cx="577217" cy="307777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1378499" y="2878555"/>
                <a:ext cx="1368669" cy="5495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𝒄𝒓𝒆𝒆𝒏</m:t>
                      </m:r>
                      <m:r>
                        <a:rPr 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𝒗𝒊𝒆𝒘</m:t>
                      </m:r>
                    </m:oMath>
                  </m:oMathPara>
                </a14:m>
                <a:endParaRPr lang="en-US" sz="1400" b="1" i="1" dirty="0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bg-BG" sz="1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𝟔𝟒𝟎</m:t>
                      </m:r>
                      <m:r>
                        <a:rPr lang="bg-BG" sz="1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bg-BG" sz="1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𝟐𝟓𝟔</m:t>
                      </m:r>
                      <m:r>
                        <a:rPr lang="bg-BG" sz="1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400" b="1" i="1" dirty="0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8499" y="2878555"/>
                <a:ext cx="1368669" cy="549509"/>
              </a:xfrm>
              <a:prstGeom prst="rect">
                <a:avLst/>
              </a:prstGeom>
              <a:blipFill rotWithShape="0">
                <a:blip r:embed="rId12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/>
          <p:cNvCxnSpPr/>
          <p:nvPr/>
        </p:nvCxnSpPr>
        <p:spPr>
          <a:xfrm>
            <a:off x="2676687" y="613320"/>
            <a:ext cx="0" cy="51964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543337" y="613319"/>
            <a:ext cx="266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543337" y="1591838"/>
            <a:ext cx="266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549771" y="5809789"/>
            <a:ext cx="266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2549771" y="4822999"/>
            <a:ext cx="266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1441368" y="4985158"/>
                <a:ext cx="1368669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𝑺𝒄𝒓𝒆𝒆𝒏</m:t>
                      </m:r>
                      <m:r>
                        <a:rPr 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400" b="1" i="1" dirty="0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𝒆𝒙𝒕𝒆𝒏𝒅𝒆𝒅</m:t>
                      </m:r>
                    </m:oMath>
                  </m:oMathPara>
                </a14:m>
                <a:endParaRPr lang="en-US" sz="1400" b="1" dirty="0">
                  <a:solidFill>
                    <a:srgbClr val="FF0000"/>
                  </a:solidFill>
                </a:endParaRPr>
              </a:p>
              <a:p>
                <a:pPr algn="ctr"/>
                <a:endParaRPr lang="en-US" sz="14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368" y="4985158"/>
                <a:ext cx="1368669" cy="738664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448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Картина 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937"/>
          <a:stretch/>
        </p:blipFill>
        <p:spPr>
          <a:xfrm>
            <a:off x="-7624" y="0"/>
            <a:ext cx="769935" cy="3352098"/>
          </a:xfrm>
          <a:prstGeom prst="rect">
            <a:avLst/>
          </a:prstGeom>
        </p:spPr>
      </p:pic>
      <p:pic>
        <p:nvPicPr>
          <p:cNvPr id="23" name="Картина 2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937"/>
          <a:stretch/>
        </p:blipFill>
        <p:spPr>
          <a:xfrm>
            <a:off x="750896" y="0"/>
            <a:ext cx="769935" cy="3352098"/>
          </a:xfrm>
          <a:prstGeom prst="rect">
            <a:avLst/>
          </a:prstGeom>
        </p:spPr>
      </p:pic>
      <p:pic>
        <p:nvPicPr>
          <p:cNvPr id="24" name="Картина 2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937"/>
          <a:stretch/>
        </p:blipFill>
        <p:spPr>
          <a:xfrm>
            <a:off x="1515809" y="0"/>
            <a:ext cx="769935" cy="3352098"/>
          </a:xfrm>
          <a:prstGeom prst="rect">
            <a:avLst/>
          </a:prstGeom>
        </p:spPr>
      </p:pic>
      <p:pic>
        <p:nvPicPr>
          <p:cNvPr id="26" name="Картина 2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937"/>
          <a:stretch/>
        </p:blipFill>
        <p:spPr>
          <a:xfrm>
            <a:off x="2285744" y="0"/>
            <a:ext cx="769935" cy="3352098"/>
          </a:xfrm>
          <a:prstGeom prst="rect">
            <a:avLst/>
          </a:prstGeom>
        </p:spPr>
      </p:pic>
      <p:pic>
        <p:nvPicPr>
          <p:cNvPr id="27" name="Картина 2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937"/>
          <a:stretch/>
        </p:blipFill>
        <p:spPr>
          <a:xfrm>
            <a:off x="3035924" y="0"/>
            <a:ext cx="769935" cy="3352098"/>
          </a:xfrm>
          <a:prstGeom prst="rect">
            <a:avLst/>
          </a:prstGeom>
        </p:spPr>
      </p:pic>
      <p:pic>
        <p:nvPicPr>
          <p:cNvPr id="28" name="Картина 2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937"/>
          <a:stretch/>
        </p:blipFill>
        <p:spPr>
          <a:xfrm>
            <a:off x="3786104" y="0"/>
            <a:ext cx="769935" cy="3352098"/>
          </a:xfrm>
          <a:prstGeom prst="rect">
            <a:avLst/>
          </a:prstGeom>
        </p:spPr>
      </p:pic>
      <p:pic>
        <p:nvPicPr>
          <p:cNvPr id="35" name="Картина 3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937"/>
          <a:stretch/>
        </p:blipFill>
        <p:spPr>
          <a:xfrm>
            <a:off x="4510913" y="0"/>
            <a:ext cx="769935" cy="3352098"/>
          </a:xfrm>
          <a:prstGeom prst="rect">
            <a:avLst/>
          </a:prstGeom>
        </p:spPr>
      </p:pic>
      <p:pic>
        <p:nvPicPr>
          <p:cNvPr id="36" name="Картина 3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937"/>
          <a:stretch/>
        </p:blipFill>
        <p:spPr>
          <a:xfrm>
            <a:off x="5269433" y="0"/>
            <a:ext cx="769935" cy="3352098"/>
          </a:xfrm>
          <a:prstGeom prst="rect">
            <a:avLst/>
          </a:prstGeom>
        </p:spPr>
      </p:pic>
      <p:pic>
        <p:nvPicPr>
          <p:cNvPr id="37" name="Картина 3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937"/>
          <a:stretch/>
        </p:blipFill>
        <p:spPr>
          <a:xfrm>
            <a:off x="6034346" y="0"/>
            <a:ext cx="769935" cy="3352098"/>
          </a:xfrm>
          <a:prstGeom prst="rect">
            <a:avLst/>
          </a:prstGeom>
        </p:spPr>
      </p:pic>
      <p:pic>
        <p:nvPicPr>
          <p:cNvPr id="38" name="Картина 3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937"/>
          <a:stretch/>
        </p:blipFill>
        <p:spPr>
          <a:xfrm>
            <a:off x="6804281" y="0"/>
            <a:ext cx="769935" cy="3352098"/>
          </a:xfrm>
          <a:prstGeom prst="rect">
            <a:avLst/>
          </a:prstGeom>
        </p:spPr>
      </p:pic>
      <p:pic>
        <p:nvPicPr>
          <p:cNvPr id="39" name="Картина 3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937"/>
          <a:stretch/>
        </p:blipFill>
        <p:spPr>
          <a:xfrm>
            <a:off x="7554461" y="0"/>
            <a:ext cx="769935" cy="3352098"/>
          </a:xfrm>
          <a:prstGeom prst="rect">
            <a:avLst/>
          </a:prstGeom>
        </p:spPr>
      </p:pic>
      <p:pic>
        <p:nvPicPr>
          <p:cNvPr id="40" name="Картина 3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937"/>
          <a:stretch/>
        </p:blipFill>
        <p:spPr>
          <a:xfrm>
            <a:off x="8304641" y="0"/>
            <a:ext cx="769935" cy="3352098"/>
          </a:xfrm>
          <a:prstGeom prst="rect">
            <a:avLst/>
          </a:prstGeom>
        </p:spPr>
      </p:pic>
      <p:pic>
        <p:nvPicPr>
          <p:cNvPr id="41" name="Картина 4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937"/>
          <a:stretch/>
        </p:blipFill>
        <p:spPr>
          <a:xfrm>
            <a:off x="9035066" y="-21771"/>
            <a:ext cx="769935" cy="3352098"/>
          </a:xfrm>
          <a:prstGeom prst="rect">
            <a:avLst/>
          </a:prstGeom>
        </p:spPr>
      </p:pic>
      <p:pic>
        <p:nvPicPr>
          <p:cNvPr id="42" name="Картина 4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937"/>
          <a:stretch/>
        </p:blipFill>
        <p:spPr>
          <a:xfrm>
            <a:off x="9793586" y="-21771"/>
            <a:ext cx="769935" cy="3352098"/>
          </a:xfrm>
          <a:prstGeom prst="rect">
            <a:avLst/>
          </a:prstGeom>
        </p:spPr>
      </p:pic>
      <p:pic>
        <p:nvPicPr>
          <p:cNvPr id="43" name="Картина 4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937"/>
          <a:stretch/>
        </p:blipFill>
        <p:spPr>
          <a:xfrm>
            <a:off x="10558499" y="-21771"/>
            <a:ext cx="769935" cy="3352098"/>
          </a:xfrm>
          <a:prstGeom prst="rect">
            <a:avLst/>
          </a:prstGeom>
        </p:spPr>
      </p:pic>
      <p:pic>
        <p:nvPicPr>
          <p:cNvPr id="44" name="Картина 4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937"/>
          <a:stretch/>
        </p:blipFill>
        <p:spPr>
          <a:xfrm>
            <a:off x="11328434" y="-21771"/>
            <a:ext cx="769935" cy="3352098"/>
          </a:xfrm>
          <a:prstGeom prst="rect">
            <a:avLst/>
          </a:prstGeom>
        </p:spPr>
      </p:pic>
      <p:pic>
        <p:nvPicPr>
          <p:cNvPr id="45" name="Картина 4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937"/>
          <a:stretch/>
        </p:blipFill>
        <p:spPr>
          <a:xfrm>
            <a:off x="12078614" y="-21771"/>
            <a:ext cx="769935" cy="3352098"/>
          </a:xfrm>
          <a:prstGeom prst="rect">
            <a:avLst/>
          </a:prstGeom>
        </p:spPr>
      </p:pic>
      <p:pic>
        <p:nvPicPr>
          <p:cNvPr id="46" name="Картина 4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937"/>
          <a:stretch/>
        </p:blipFill>
        <p:spPr>
          <a:xfrm>
            <a:off x="12828794" y="-21771"/>
            <a:ext cx="769935" cy="3352098"/>
          </a:xfrm>
          <a:prstGeom prst="rect">
            <a:avLst/>
          </a:prstGeom>
        </p:spPr>
      </p:pic>
      <p:pic>
        <p:nvPicPr>
          <p:cNvPr id="47" name="Картина 4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937"/>
          <a:stretch/>
        </p:blipFill>
        <p:spPr>
          <a:xfrm>
            <a:off x="0" y="3352098"/>
            <a:ext cx="769935" cy="3352098"/>
          </a:xfrm>
          <a:prstGeom prst="rect">
            <a:avLst/>
          </a:prstGeom>
        </p:spPr>
      </p:pic>
      <p:pic>
        <p:nvPicPr>
          <p:cNvPr id="48" name="Картина 4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937"/>
          <a:stretch/>
        </p:blipFill>
        <p:spPr>
          <a:xfrm>
            <a:off x="758520" y="3352098"/>
            <a:ext cx="769935" cy="3352098"/>
          </a:xfrm>
          <a:prstGeom prst="rect">
            <a:avLst/>
          </a:prstGeom>
        </p:spPr>
      </p:pic>
      <p:pic>
        <p:nvPicPr>
          <p:cNvPr id="49" name="Картина 4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937"/>
          <a:stretch/>
        </p:blipFill>
        <p:spPr>
          <a:xfrm>
            <a:off x="1523433" y="3352098"/>
            <a:ext cx="769935" cy="3352098"/>
          </a:xfrm>
          <a:prstGeom prst="rect">
            <a:avLst/>
          </a:prstGeom>
        </p:spPr>
      </p:pic>
      <p:pic>
        <p:nvPicPr>
          <p:cNvPr id="50" name="Картина 4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937"/>
          <a:stretch/>
        </p:blipFill>
        <p:spPr>
          <a:xfrm>
            <a:off x="2293368" y="3352098"/>
            <a:ext cx="769935" cy="3352098"/>
          </a:xfrm>
          <a:prstGeom prst="rect">
            <a:avLst/>
          </a:prstGeom>
        </p:spPr>
      </p:pic>
      <p:pic>
        <p:nvPicPr>
          <p:cNvPr id="51" name="Картина 5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937"/>
          <a:stretch/>
        </p:blipFill>
        <p:spPr>
          <a:xfrm>
            <a:off x="3043548" y="3352098"/>
            <a:ext cx="769935" cy="3352098"/>
          </a:xfrm>
          <a:prstGeom prst="rect">
            <a:avLst/>
          </a:prstGeom>
        </p:spPr>
      </p:pic>
      <p:pic>
        <p:nvPicPr>
          <p:cNvPr id="52" name="Картина 5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937"/>
          <a:stretch/>
        </p:blipFill>
        <p:spPr>
          <a:xfrm>
            <a:off x="3793728" y="3352098"/>
            <a:ext cx="769935" cy="3352098"/>
          </a:xfrm>
          <a:prstGeom prst="rect">
            <a:avLst/>
          </a:prstGeom>
        </p:spPr>
      </p:pic>
      <p:pic>
        <p:nvPicPr>
          <p:cNvPr id="53" name="Картина 5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937"/>
          <a:stretch/>
        </p:blipFill>
        <p:spPr>
          <a:xfrm>
            <a:off x="4510913" y="3330327"/>
            <a:ext cx="769935" cy="3352098"/>
          </a:xfrm>
          <a:prstGeom prst="rect">
            <a:avLst/>
          </a:prstGeom>
        </p:spPr>
      </p:pic>
      <p:pic>
        <p:nvPicPr>
          <p:cNvPr id="54" name="Картина 5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937"/>
          <a:stretch/>
        </p:blipFill>
        <p:spPr>
          <a:xfrm>
            <a:off x="5269433" y="3330327"/>
            <a:ext cx="769935" cy="3352098"/>
          </a:xfrm>
          <a:prstGeom prst="rect">
            <a:avLst/>
          </a:prstGeom>
        </p:spPr>
      </p:pic>
      <p:pic>
        <p:nvPicPr>
          <p:cNvPr id="55" name="Картина 5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937"/>
          <a:stretch/>
        </p:blipFill>
        <p:spPr>
          <a:xfrm>
            <a:off x="6034346" y="3330327"/>
            <a:ext cx="769935" cy="3352098"/>
          </a:xfrm>
          <a:prstGeom prst="rect">
            <a:avLst/>
          </a:prstGeom>
        </p:spPr>
      </p:pic>
      <p:pic>
        <p:nvPicPr>
          <p:cNvPr id="56" name="Картина 5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937"/>
          <a:stretch/>
        </p:blipFill>
        <p:spPr>
          <a:xfrm>
            <a:off x="6804281" y="3330327"/>
            <a:ext cx="769935" cy="3352098"/>
          </a:xfrm>
          <a:prstGeom prst="rect">
            <a:avLst/>
          </a:prstGeom>
        </p:spPr>
      </p:pic>
      <p:pic>
        <p:nvPicPr>
          <p:cNvPr id="57" name="Картина 5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937"/>
          <a:stretch/>
        </p:blipFill>
        <p:spPr>
          <a:xfrm>
            <a:off x="7554461" y="3330327"/>
            <a:ext cx="769935" cy="3352098"/>
          </a:xfrm>
          <a:prstGeom prst="rect">
            <a:avLst/>
          </a:prstGeom>
        </p:spPr>
      </p:pic>
      <p:pic>
        <p:nvPicPr>
          <p:cNvPr id="58" name="Картина 5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937"/>
          <a:stretch/>
        </p:blipFill>
        <p:spPr>
          <a:xfrm>
            <a:off x="8304641" y="3330327"/>
            <a:ext cx="769935" cy="3352098"/>
          </a:xfrm>
          <a:prstGeom prst="rect">
            <a:avLst/>
          </a:prstGeom>
        </p:spPr>
      </p:pic>
      <p:pic>
        <p:nvPicPr>
          <p:cNvPr id="59" name="Картина 5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937"/>
          <a:stretch/>
        </p:blipFill>
        <p:spPr>
          <a:xfrm>
            <a:off x="9023651" y="3319442"/>
            <a:ext cx="769935" cy="3352098"/>
          </a:xfrm>
          <a:prstGeom prst="rect">
            <a:avLst/>
          </a:prstGeom>
        </p:spPr>
      </p:pic>
      <p:pic>
        <p:nvPicPr>
          <p:cNvPr id="60" name="Картина 5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937"/>
          <a:stretch/>
        </p:blipFill>
        <p:spPr>
          <a:xfrm>
            <a:off x="9782171" y="3319442"/>
            <a:ext cx="769935" cy="3352098"/>
          </a:xfrm>
          <a:prstGeom prst="rect">
            <a:avLst/>
          </a:prstGeom>
        </p:spPr>
      </p:pic>
      <p:pic>
        <p:nvPicPr>
          <p:cNvPr id="61" name="Картина 6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937"/>
          <a:stretch/>
        </p:blipFill>
        <p:spPr>
          <a:xfrm>
            <a:off x="10547084" y="3319442"/>
            <a:ext cx="769935" cy="3352098"/>
          </a:xfrm>
          <a:prstGeom prst="rect">
            <a:avLst/>
          </a:prstGeom>
        </p:spPr>
      </p:pic>
      <p:pic>
        <p:nvPicPr>
          <p:cNvPr id="62" name="Картина 6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937"/>
          <a:stretch/>
        </p:blipFill>
        <p:spPr>
          <a:xfrm>
            <a:off x="11317019" y="3319442"/>
            <a:ext cx="769935" cy="3352098"/>
          </a:xfrm>
          <a:prstGeom prst="rect">
            <a:avLst/>
          </a:prstGeom>
        </p:spPr>
      </p:pic>
      <p:pic>
        <p:nvPicPr>
          <p:cNvPr id="63" name="Картина 6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937"/>
          <a:stretch/>
        </p:blipFill>
        <p:spPr>
          <a:xfrm>
            <a:off x="12067199" y="3319442"/>
            <a:ext cx="769935" cy="3352098"/>
          </a:xfrm>
          <a:prstGeom prst="rect">
            <a:avLst/>
          </a:prstGeom>
        </p:spPr>
      </p:pic>
      <p:pic>
        <p:nvPicPr>
          <p:cNvPr id="64" name="Картина 6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937"/>
          <a:stretch/>
        </p:blipFill>
        <p:spPr>
          <a:xfrm>
            <a:off x="12832572" y="3319442"/>
            <a:ext cx="769935" cy="3352098"/>
          </a:xfrm>
          <a:prstGeom prst="rect">
            <a:avLst/>
          </a:prstGeom>
        </p:spPr>
      </p:pic>
      <p:sp>
        <p:nvSpPr>
          <p:cNvPr id="7" name="Oval 3"/>
          <p:cNvSpPr/>
          <p:nvPr/>
        </p:nvSpPr>
        <p:spPr>
          <a:xfrm>
            <a:off x="3703365" y="1552285"/>
            <a:ext cx="2880360" cy="2880184"/>
          </a:xfrm>
          <a:prstGeom prst="ellipse">
            <a:avLst/>
          </a:prstGeom>
          <a:solidFill>
            <a:srgbClr val="6CEE00"/>
          </a:solidFill>
          <a:effectLst>
            <a:glow>
              <a:schemeClr val="accent1">
                <a:alpha val="63000"/>
              </a:schemeClr>
            </a:glow>
            <a:innerShdw blurRad="889000" dist="1092200" dir="2460000">
              <a:schemeClr val="tx1"/>
            </a:inn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pic>
        <p:nvPicPr>
          <p:cNvPr id="20" name="Картина 1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16" t="6590" r="17386" b="6039"/>
          <a:stretch/>
        </p:blipFill>
        <p:spPr>
          <a:xfrm>
            <a:off x="10111408" y="1537252"/>
            <a:ext cx="2941983" cy="2928731"/>
          </a:xfrm>
          <a:prstGeom prst="rect">
            <a:avLst/>
          </a:prstGeom>
        </p:spPr>
      </p:pic>
      <p:pic>
        <p:nvPicPr>
          <p:cNvPr id="65" name="Картина 6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83" t="4506" r="16629" b="7155"/>
          <a:stretch/>
        </p:blipFill>
        <p:spPr>
          <a:xfrm>
            <a:off x="6893563" y="1524000"/>
            <a:ext cx="2979308" cy="29419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26"/>
              <p:cNvSpPr txBox="1"/>
              <p:nvPr/>
            </p:nvSpPr>
            <p:spPr>
              <a:xfrm>
                <a:off x="1006465" y="4578282"/>
                <a:ext cx="2037083" cy="6309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𝑨𝒎𝒃𝒊𝒆𝒏𝒕</m:t>
                      </m:r>
                      <m:r>
                        <a:rPr lang="en-US" sz="3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500" b="1" i="1" dirty="0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8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465" y="4578282"/>
                <a:ext cx="2037083" cy="630942"/>
              </a:xfrm>
              <a:prstGeom prst="rect">
                <a:avLst/>
              </a:prstGeom>
              <a:blipFill rotWithShape="0">
                <a:blip r:embed="rId4"/>
                <a:stretch>
                  <a:fillRect l="-5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26"/>
              <p:cNvSpPr txBox="1"/>
              <p:nvPr/>
            </p:nvSpPr>
            <p:spPr>
              <a:xfrm>
                <a:off x="7461347" y="4620533"/>
                <a:ext cx="2037083" cy="6309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𝑺𝒑𝒆𝒄𝒖𝒍𝒂𝒓</m:t>
                      </m:r>
                    </m:oMath>
                  </m:oMathPara>
                </a14:m>
                <a:endParaRPr lang="en-US" sz="3500" b="1" i="1" dirty="0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9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1347" y="4620533"/>
                <a:ext cx="2037083" cy="630942"/>
              </a:xfrm>
              <a:prstGeom prst="rect">
                <a:avLst/>
              </a:prstGeom>
              <a:blipFill rotWithShape="0">
                <a:blip r:embed="rId5"/>
                <a:stretch>
                  <a:fillRect l="-5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26"/>
              <p:cNvSpPr txBox="1"/>
              <p:nvPr/>
            </p:nvSpPr>
            <p:spPr>
              <a:xfrm>
                <a:off x="4157224" y="4643280"/>
                <a:ext cx="2037083" cy="6309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𝑫𝒊𝒇𝒇𝒖𝒔𝒆</m:t>
                      </m:r>
                    </m:oMath>
                  </m:oMathPara>
                </a14:m>
                <a:endParaRPr lang="en-US" sz="3500" b="1" i="1" dirty="0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0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7224" y="4643280"/>
                <a:ext cx="2037083" cy="63094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26"/>
              <p:cNvSpPr txBox="1"/>
              <p:nvPr/>
            </p:nvSpPr>
            <p:spPr>
              <a:xfrm>
                <a:off x="10261125" y="4624448"/>
                <a:ext cx="3093319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35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𝑪𝒐𝒎𝒃𝒊𝒏𝒆𝒅</m:t>
                    </m:r>
                    <m:r>
                      <a:rPr lang="en-US" sz="35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500" b="1" dirty="0" smtClean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5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5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𝑩𝒍𝒊𝒏𝒏</m:t>
                    </m:r>
                    <m:r>
                      <a:rPr lang="en-US" sz="35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5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𝑷𝒉𝒐𝒏𝒈</m:t>
                    </m:r>
                    <m:r>
                      <a:rPr lang="en-US" sz="35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500" b="1" i="1" dirty="0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1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1125" y="4624448"/>
                <a:ext cx="3093319" cy="116955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2" name="Картина 7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937"/>
          <a:stretch/>
        </p:blipFill>
        <p:spPr>
          <a:xfrm rot="5400000">
            <a:off x="1291081" y="4930570"/>
            <a:ext cx="769935" cy="3352098"/>
          </a:xfrm>
          <a:prstGeom prst="rect">
            <a:avLst/>
          </a:prstGeom>
        </p:spPr>
      </p:pic>
      <p:pic>
        <p:nvPicPr>
          <p:cNvPr id="73" name="Картина 7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937"/>
          <a:stretch/>
        </p:blipFill>
        <p:spPr>
          <a:xfrm rot="5400000">
            <a:off x="4599438" y="4925002"/>
            <a:ext cx="781077" cy="3352098"/>
          </a:xfrm>
          <a:prstGeom prst="rect">
            <a:avLst/>
          </a:prstGeom>
        </p:spPr>
      </p:pic>
      <p:pic>
        <p:nvPicPr>
          <p:cNvPr id="74" name="Картина 7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937"/>
          <a:stretch/>
        </p:blipFill>
        <p:spPr>
          <a:xfrm rot="5400000">
            <a:off x="7918937" y="4941031"/>
            <a:ext cx="769935" cy="3352098"/>
          </a:xfrm>
          <a:prstGeom prst="rect">
            <a:avLst/>
          </a:prstGeom>
        </p:spPr>
      </p:pic>
      <p:pic>
        <p:nvPicPr>
          <p:cNvPr id="75" name="Картина 7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937"/>
          <a:stretch/>
        </p:blipFill>
        <p:spPr>
          <a:xfrm rot="5400000">
            <a:off x="11464390" y="4867711"/>
            <a:ext cx="529015" cy="3739659"/>
          </a:xfrm>
          <a:prstGeom prst="rect">
            <a:avLst/>
          </a:prstGeom>
        </p:spPr>
      </p:pic>
      <p:pic>
        <p:nvPicPr>
          <p:cNvPr id="76" name="Картина 7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937"/>
          <a:stretch/>
        </p:blipFill>
        <p:spPr>
          <a:xfrm rot="5400000">
            <a:off x="7347601" y="4037261"/>
            <a:ext cx="769935" cy="3352098"/>
          </a:xfrm>
          <a:prstGeom prst="rect">
            <a:avLst/>
          </a:prstGeom>
        </p:spPr>
      </p:pic>
      <p:pic>
        <p:nvPicPr>
          <p:cNvPr id="78" name="Картина 7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937"/>
          <a:stretch/>
        </p:blipFill>
        <p:spPr>
          <a:xfrm rot="5400000">
            <a:off x="7149001" y="4374568"/>
            <a:ext cx="769935" cy="3352098"/>
          </a:xfrm>
          <a:prstGeom prst="rect">
            <a:avLst/>
          </a:prstGeom>
        </p:spPr>
      </p:pic>
      <p:sp>
        <p:nvSpPr>
          <p:cNvPr id="79" name="Oval 3"/>
          <p:cNvSpPr/>
          <p:nvPr/>
        </p:nvSpPr>
        <p:spPr>
          <a:xfrm>
            <a:off x="396058" y="1561525"/>
            <a:ext cx="2880360" cy="2880184"/>
          </a:xfrm>
          <a:prstGeom prst="ellipse">
            <a:avLst/>
          </a:prstGeom>
          <a:solidFill>
            <a:srgbClr val="2858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1405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39"/>
          <p:cNvCxnSpPr/>
          <p:nvPr/>
        </p:nvCxnSpPr>
        <p:spPr>
          <a:xfrm>
            <a:off x="9904325" y="1981469"/>
            <a:ext cx="0" cy="36454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lowchart: Connector 40"/>
          <p:cNvSpPr/>
          <p:nvPr/>
        </p:nvSpPr>
        <p:spPr>
          <a:xfrm>
            <a:off x="9859241" y="3753627"/>
            <a:ext cx="137710" cy="119348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cxnSp>
        <p:nvCxnSpPr>
          <p:cNvPr id="7" name="Straight Connector 43"/>
          <p:cNvCxnSpPr/>
          <p:nvPr/>
        </p:nvCxnSpPr>
        <p:spPr>
          <a:xfrm flipV="1">
            <a:off x="9904325" y="2011207"/>
            <a:ext cx="99598" cy="1043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45"/>
          <p:cNvCxnSpPr/>
          <p:nvPr/>
        </p:nvCxnSpPr>
        <p:spPr>
          <a:xfrm flipV="1">
            <a:off x="9904325" y="2079603"/>
            <a:ext cx="99598" cy="1043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46"/>
          <p:cNvCxnSpPr/>
          <p:nvPr/>
        </p:nvCxnSpPr>
        <p:spPr>
          <a:xfrm flipV="1">
            <a:off x="9904325" y="2153704"/>
            <a:ext cx="99598" cy="1043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47"/>
          <p:cNvCxnSpPr/>
          <p:nvPr/>
        </p:nvCxnSpPr>
        <p:spPr>
          <a:xfrm flipV="1">
            <a:off x="9904325" y="2225394"/>
            <a:ext cx="99598" cy="1043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48"/>
          <p:cNvCxnSpPr/>
          <p:nvPr/>
        </p:nvCxnSpPr>
        <p:spPr>
          <a:xfrm flipV="1">
            <a:off x="9904325" y="2293790"/>
            <a:ext cx="99598" cy="1043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49"/>
          <p:cNvCxnSpPr/>
          <p:nvPr/>
        </p:nvCxnSpPr>
        <p:spPr>
          <a:xfrm flipV="1">
            <a:off x="9904325" y="2367891"/>
            <a:ext cx="99598" cy="1043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50"/>
          <p:cNvCxnSpPr/>
          <p:nvPr/>
        </p:nvCxnSpPr>
        <p:spPr>
          <a:xfrm flipV="1">
            <a:off x="9904325" y="2439973"/>
            <a:ext cx="99598" cy="1043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51"/>
          <p:cNvCxnSpPr/>
          <p:nvPr/>
        </p:nvCxnSpPr>
        <p:spPr>
          <a:xfrm flipV="1">
            <a:off x="9904325" y="2508369"/>
            <a:ext cx="99598" cy="1043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52"/>
          <p:cNvCxnSpPr/>
          <p:nvPr/>
        </p:nvCxnSpPr>
        <p:spPr>
          <a:xfrm flipV="1">
            <a:off x="9904325" y="2582470"/>
            <a:ext cx="99598" cy="1043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53"/>
          <p:cNvCxnSpPr/>
          <p:nvPr/>
        </p:nvCxnSpPr>
        <p:spPr>
          <a:xfrm flipV="1">
            <a:off x="9904325" y="2654160"/>
            <a:ext cx="99598" cy="1043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54"/>
          <p:cNvCxnSpPr/>
          <p:nvPr/>
        </p:nvCxnSpPr>
        <p:spPr>
          <a:xfrm flipV="1">
            <a:off x="9904325" y="2722556"/>
            <a:ext cx="99598" cy="1043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55"/>
          <p:cNvCxnSpPr/>
          <p:nvPr/>
        </p:nvCxnSpPr>
        <p:spPr>
          <a:xfrm flipV="1">
            <a:off x="9904325" y="2796657"/>
            <a:ext cx="99598" cy="1043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56"/>
          <p:cNvCxnSpPr/>
          <p:nvPr/>
        </p:nvCxnSpPr>
        <p:spPr>
          <a:xfrm flipV="1">
            <a:off x="9904325" y="2884265"/>
            <a:ext cx="99598" cy="1043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57"/>
          <p:cNvCxnSpPr/>
          <p:nvPr/>
        </p:nvCxnSpPr>
        <p:spPr>
          <a:xfrm flipV="1">
            <a:off x="9904325" y="2952661"/>
            <a:ext cx="99598" cy="1043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58"/>
          <p:cNvCxnSpPr/>
          <p:nvPr/>
        </p:nvCxnSpPr>
        <p:spPr>
          <a:xfrm flipV="1">
            <a:off x="9904325" y="3026762"/>
            <a:ext cx="99598" cy="1043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59"/>
          <p:cNvCxnSpPr/>
          <p:nvPr/>
        </p:nvCxnSpPr>
        <p:spPr>
          <a:xfrm flipV="1">
            <a:off x="9904325" y="3098452"/>
            <a:ext cx="99598" cy="1043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60"/>
          <p:cNvCxnSpPr/>
          <p:nvPr/>
        </p:nvCxnSpPr>
        <p:spPr>
          <a:xfrm flipV="1">
            <a:off x="9904325" y="3166848"/>
            <a:ext cx="99598" cy="1043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61"/>
          <p:cNvCxnSpPr/>
          <p:nvPr/>
        </p:nvCxnSpPr>
        <p:spPr>
          <a:xfrm flipV="1">
            <a:off x="9904325" y="3240949"/>
            <a:ext cx="99598" cy="1043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62"/>
          <p:cNvCxnSpPr/>
          <p:nvPr/>
        </p:nvCxnSpPr>
        <p:spPr>
          <a:xfrm flipV="1">
            <a:off x="9904326" y="3308985"/>
            <a:ext cx="99598" cy="1043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63"/>
          <p:cNvCxnSpPr/>
          <p:nvPr/>
        </p:nvCxnSpPr>
        <p:spPr>
          <a:xfrm flipV="1">
            <a:off x="9904326" y="3377381"/>
            <a:ext cx="99598" cy="1043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64"/>
          <p:cNvCxnSpPr/>
          <p:nvPr/>
        </p:nvCxnSpPr>
        <p:spPr>
          <a:xfrm flipV="1">
            <a:off x="9904326" y="3451482"/>
            <a:ext cx="99598" cy="1043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65"/>
          <p:cNvCxnSpPr/>
          <p:nvPr/>
        </p:nvCxnSpPr>
        <p:spPr>
          <a:xfrm flipV="1">
            <a:off x="9904326" y="3523172"/>
            <a:ext cx="99598" cy="1043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66"/>
          <p:cNvCxnSpPr/>
          <p:nvPr/>
        </p:nvCxnSpPr>
        <p:spPr>
          <a:xfrm flipV="1">
            <a:off x="9904326" y="3591568"/>
            <a:ext cx="99598" cy="1043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67"/>
          <p:cNvCxnSpPr/>
          <p:nvPr/>
        </p:nvCxnSpPr>
        <p:spPr>
          <a:xfrm flipV="1">
            <a:off x="9904326" y="3665669"/>
            <a:ext cx="99598" cy="1043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68"/>
          <p:cNvCxnSpPr/>
          <p:nvPr/>
        </p:nvCxnSpPr>
        <p:spPr>
          <a:xfrm flipV="1">
            <a:off x="9904326" y="3737751"/>
            <a:ext cx="99598" cy="1043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69"/>
          <p:cNvCxnSpPr/>
          <p:nvPr/>
        </p:nvCxnSpPr>
        <p:spPr>
          <a:xfrm flipV="1">
            <a:off x="9904326" y="3806147"/>
            <a:ext cx="99598" cy="1043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70"/>
          <p:cNvCxnSpPr/>
          <p:nvPr/>
        </p:nvCxnSpPr>
        <p:spPr>
          <a:xfrm flipV="1">
            <a:off x="9904326" y="3880248"/>
            <a:ext cx="99598" cy="1043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71"/>
          <p:cNvCxnSpPr/>
          <p:nvPr/>
        </p:nvCxnSpPr>
        <p:spPr>
          <a:xfrm flipV="1">
            <a:off x="9904326" y="3951938"/>
            <a:ext cx="99598" cy="1043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72"/>
          <p:cNvCxnSpPr/>
          <p:nvPr/>
        </p:nvCxnSpPr>
        <p:spPr>
          <a:xfrm flipV="1">
            <a:off x="9904326" y="4020334"/>
            <a:ext cx="99598" cy="1043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73"/>
          <p:cNvCxnSpPr/>
          <p:nvPr/>
        </p:nvCxnSpPr>
        <p:spPr>
          <a:xfrm flipV="1">
            <a:off x="9904326" y="4094435"/>
            <a:ext cx="99598" cy="1043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74"/>
          <p:cNvCxnSpPr/>
          <p:nvPr/>
        </p:nvCxnSpPr>
        <p:spPr>
          <a:xfrm flipV="1">
            <a:off x="9904326" y="4182043"/>
            <a:ext cx="99598" cy="1043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75"/>
          <p:cNvCxnSpPr/>
          <p:nvPr/>
        </p:nvCxnSpPr>
        <p:spPr>
          <a:xfrm flipV="1">
            <a:off x="9904326" y="4250439"/>
            <a:ext cx="99598" cy="1043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76"/>
          <p:cNvCxnSpPr/>
          <p:nvPr/>
        </p:nvCxnSpPr>
        <p:spPr>
          <a:xfrm flipV="1">
            <a:off x="9904326" y="4324540"/>
            <a:ext cx="99598" cy="1043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77"/>
          <p:cNvCxnSpPr/>
          <p:nvPr/>
        </p:nvCxnSpPr>
        <p:spPr>
          <a:xfrm flipV="1">
            <a:off x="9904326" y="4396230"/>
            <a:ext cx="99598" cy="1043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78"/>
          <p:cNvCxnSpPr/>
          <p:nvPr/>
        </p:nvCxnSpPr>
        <p:spPr>
          <a:xfrm flipV="1">
            <a:off x="9904326" y="4464626"/>
            <a:ext cx="99598" cy="1043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79"/>
          <p:cNvCxnSpPr/>
          <p:nvPr/>
        </p:nvCxnSpPr>
        <p:spPr>
          <a:xfrm flipV="1">
            <a:off x="9904326" y="4538727"/>
            <a:ext cx="99598" cy="1043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80"/>
          <p:cNvCxnSpPr/>
          <p:nvPr/>
        </p:nvCxnSpPr>
        <p:spPr>
          <a:xfrm flipV="1">
            <a:off x="9906554" y="4620345"/>
            <a:ext cx="99598" cy="1043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81"/>
          <p:cNvCxnSpPr/>
          <p:nvPr/>
        </p:nvCxnSpPr>
        <p:spPr>
          <a:xfrm flipV="1">
            <a:off x="9906554" y="4688741"/>
            <a:ext cx="99598" cy="1043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82"/>
          <p:cNvCxnSpPr/>
          <p:nvPr/>
        </p:nvCxnSpPr>
        <p:spPr>
          <a:xfrm flipV="1">
            <a:off x="9906554" y="4762842"/>
            <a:ext cx="99598" cy="1043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83"/>
          <p:cNvCxnSpPr/>
          <p:nvPr/>
        </p:nvCxnSpPr>
        <p:spPr>
          <a:xfrm flipV="1">
            <a:off x="9906554" y="4834532"/>
            <a:ext cx="99598" cy="1043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84"/>
          <p:cNvCxnSpPr/>
          <p:nvPr/>
        </p:nvCxnSpPr>
        <p:spPr>
          <a:xfrm flipV="1">
            <a:off x="9906554" y="4902928"/>
            <a:ext cx="99598" cy="1043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85"/>
          <p:cNvCxnSpPr/>
          <p:nvPr/>
        </p:nvCxnSpPr>
        <p:spPr>
          <a:xfrm flipV="1">
            <a:off x="9906554" y="4977029"/>
            <a:ext cx="99598" cy="1043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86"/>
          <p:cNvCxnSpPr/>
          <p:nvPr/>
        </p:nvCxnSpPr>
        <p:spPr>
          <a:xfrm flipV="1">
            <a:off x="9906554" y="5049111"/>
            <a:ext cx="99598" cy="1043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87"/>
          <p:cNvCxnSpPr/>
          <p:nvPr/>
        </p:nvCxnSpPr>
        <p:spPr>
          <a:xfrm flipV="1">
            <a:off x="9906554" y="5117507"/>
            <a:ext cx="99598" cy="1043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88"/>
          <p:cNvCxnSpPr/>
          <p:nvPr/>
        </p:nvCxnSpPr>
        <p:spPr>
          <a:xfrm flipV="1">
            <a:off x="9906554" y="5191608"/>
            <a:ext cx="99598" cy="1043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89"/>
          <p:cNvCxnSpPr/>
          <p:nvPr/>
        </p:nvCxnSpPr>
        <p:spPr>
          <a:xfrm flipV="1">
            <a:off x="9906554" y="5263298"/>
            <a:ext cx="99598" cy="1043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90"/>
          <p:cNvCxnSpPr/>
          <p:nvPr/>
        </p:nvCxnSpPr>
        <p:spPr>
          <a:xfrm flipV="1">
            <a:off x="9906554" y="5331694"/>
            <a:ext cx="99598" cy="1043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91"/>
          <p:cNvCxnSpPr/>
          <p:nvPr/>
        </p:nvCxnSpPr>
        <p:spPr>
          <a:xfrm flipV="1">
            <a:off x="9906554" y="5405795"/>
            <a:ext cx="99598" cy="1043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92"/>
          <p:cNvCxnSpPr/>
          <p:nvPr/>
        </p:nvCxnSpPr>
        <p:spPr>
          <a:xfrm flipV="1">
            <a:off x="9906554" y="5493403"/>
            <a:ext cx="99598" cy="1043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98"/>
          <p:cNvCxnSpPr/>
          <p:nvPr/>
        </p:nvCxnSpPr>
        <p:spPr>
          <a:xfrm flipV="1">
            <a:off x="9903497" y="1988186"/>
            <a:ext cx="50627" cy="596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Картина 5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6882" y="1199559"/>
            <a:ext cx="882428" cy="882428"/>
          </a:xfrm>
          <a:prstGeom prst="rect">
            <a:avLst/>
          </a:prstGeom>
        </p:spPr>
      </p:pic>
      <p:cxnSp>
        <p:nvCxnSpPr>
          <p:cNvPr id="58" name="Straight Arrow Connector 5"/>
          <p:cNvCxnSpPr/>
          <p:nvPr/>
        </p:nvCxnSpPr>
        <p:spPr>
          <a:xfrm flipH="1" flipV="1">
            <a:off x="5076535" y="2241786"/>
            <a:ext cx="1685490" cy="1546173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8"/>
          <p:cNvCxnSpPr/>
          <p:nvPr/>
        </p:nvCxnSpPr>
        <p:spPr>
          <a:xfrm flipH="1">
            <a:off x="4813463" y="3787959"/>
            <a:ext cx="1948562" cy="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35"/>
          <p:cNvSpPr txBox="1"/>
          <p:nvPr/>
        </p:nvSpPr>
        <p:spPr>
          <a:xfrm>
            <a:off x="5331598" y="3548961"/>
            <a:ext cx="756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N</a:t>
            </a:r>
            <a:endParaRPr lang="en-US" sz="1400" b="1" dirty="0" smtClean="0">
              <a:solidFill>
                <a:srgbClr val="FF0000"/>
              </a:solidFill>
            </a:endParaRPr>
          </a:p>
        </p:txBody>
      </p:sp>
      <p:sp>
        <p:nvSpPr>
          <p:cNvPr id="61" name="TextBox 36"/>
          <p:cNvSpPr txBox="1"/>
          <p:nvPr/>
        </p:nvSpPr>
        <p:spPr>
          <a:xfrm>
            <a:off x="5331598" y="2544291"/>
            <a:ext cx="756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S</a:t>
            </a:r>
            <a:endParaRPr lang="en-US" sz="1400" b="1" dirty="0" smtClean="0">
              <a:solidFill>
                <a:srgbClr val="FF0000"/>
              </a:solidFill>
            </a:endParaRPr>
          </a:p>
        </p:txBody>
      </p:sp>
      <p:cxnSp>
        <p:nvCxnSpPr>
          <p:cNvPr id="62" name="Straight Connector 39"/>
          <p:cNvCxnSpPr/>
          <p:nvPr/>
        </p:nvCxnSpPr>
        <p:spPr>
          <a:xfrm>
            <a:off x="6762025" y="1965232"/>
            <a:ext cx="0" cy="36454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Flowchart: Connector 40"/>
          <p:cNvSpPr/>
          <p:nvPr/>
        </p:nvSpPr>
        <p:spPr>
          <a:xfrm>
            <a:off x="6716941" y="3737390"/>
            <a:ext cx="137710" cy="119348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cxnSp>
        <p:nvCxnSpPr>
          <p:cNvPr id="64" name="Straight Connector 43"/>
          <p:cNvCxnSpPr/>
          <p:nvPr/>
        </p:nvCxnSpPr>
        <p:spPr>
          <a:xfrm flipV="1">
            <a:off x="6762025" y="1994970"/>
            <a:ext cx="99598" cy="1043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45"/>
          <p:cNvCxnSpPr/>
          <p:nvPr/>
        </p:nvCxnSpPr>
        <p:spPr>
          <a:xfrm flipV="1">
            <a:off x="6762025" y="2063366"/>
            <a:ext cx="99598" cy="1043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46"/>
          <p:cNvCxnSpPr/>
          <p:nvPr/>
        </p:nvCxnSpPr>
        <p:spPr>
          <a:xfrm flipV="1">
            <a:off x="6762025" y="2137467"/>
            <a:ext cx="99598" cy="1043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47"/>
          <p:cNvCxnSpPr/>
          <p:nvPr/>
        </p:nvCxnSpPr>
        <p:spPr>
          <a:xfrm flipV="1">
            <a:off x="6762025" y="2209157"/>
            <a:ext cx="99598" cy="1043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48"/>
          <p:cNvCxnSpPr/>
          <p:nvPr/>
        </p:nvCxnSpPr>
        <p:spPr>
          <a:xfrm flipV="1">
            <a:off x="6762025" y="2277553"/>
            <a:ext cx="99598" cy="1043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49"/>
          <p:cNvCxnSpPr/>
          <p:nvPr/>
        </p:nvCxnSpPr>
        <p:spPr>
          <a:xfrm flipV="1">
            <a:off x="6762025" y="2351654"/>
            <a:ext cx="99598" cy="1043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50"/>
          <p:cNvCxnSpPr/>
          <p:nvPr/>
        </p:nvCxnSpPr>
        <p:spPr>
          <a:xfrm flipV="1">
            <a:off x="6762025" y="2423736"/>
            <a:ext cx="99598" cy="1043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51"/>
          <p:cNvCxnSpPr/>
          <p:nvPr/>
        </p:nvCxnSpPr>
        <p:spPr>
          <a:xfrm flipV="1">
            <a:off x="6762025" y="2492132"/>
            <a:ext cx="99598" cy="1043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52"/>
          <p:cNvCxnSpPr/>
          <p:nvPr/>
        </p:nvCxnSpPr>
        <p:spPr>
          <a:xfrm flipV="1">
            <a:off x="6762025" y="2566233"/>
            <a:ext cx="99598" cy="1043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53"/>
          <p:cNvCxnSpPr/>
          <p:nvPr/>
        </p:nvCxnSpPr>
        <p:spPr>
          <a:xfrm flipV="1">
            <a:off x="6762025" y="2637923"/>
            <a:ext cx="99598" cy="1043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54"/>
          <p:cNvCxnSpPr/>
          <p:nvPr/>
        </p:nvCxnSpPr>
        <p:spPr>
          <a:xfrm flipV="1">
            <a:off x="6762025" y="2706319"/>
            <a:ext cx="99598" cy="1043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55"/>
          <p:cNvCxnSpPr/>
          <p:nvPr/>
        </p:nvCxnSpPr>
        <p:spPr>
          <a:xfrm flipV="1">
            <a:off x="6762025" y="2780420"/>
            <a:ext cx="99598" cy="1043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56"/>
          <p:cNvCxnSpPr/>
          <p:nvPr/>
        </p:nvCxnSpPr>
        <p:spPr>
          <a:xfrm flipV="1">
            <a:off x="6762025" y="2868028"/>
            <a:ext cx="99598" cy="1043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57"/>
          <p:cNvCxnSpPr/>
          <p:nvPr/>
        </p:nvCxnSpPr>
        <p:spPr>
          <a:xfrm flipV="1">
            <a:off x="6762025" y="2936424"/>
            <a:ext cx="99598" cy="1043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58"/>
          <p:cNvCxnSpPr/>
          <p:nvPr/>
        </p:nvCxnSpPr>
        <p:spPr>
          <a:xfrm flipV="1">
            <a:off x="6762025" y="3010525"/>
            <a:ext cx="99598" cy="1043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59"/>
          <p:cNvCxnSpPr/>
          <p:nvPr/>
        </p:nvCxnSpPr>
        <p:spPr>
          <a:xfrm flipV="1">
            <a:off x="6762025" y="3082215"/>
            <a:ext cx="99598" cy="1043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60"/>
          <p:cNvCxnSpPr/>
          <p:nvPr/>
        </p:nvCxnSpPr>
        <p:spPr>
          <a:xfrm flipV="1">
            <a:off x="6762025" y="3150611"/>
            <a:ext cx="99598" cy="1043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61"/>
          <p:cNvCxnSpPr/>
          <p:nvPr/>
        </p:nvCxnSpPr>
        <p:spPr>
          <a:xfrm flipV="1">
            <a:off x="6762025" y="3224712"/>
            <a:ext cx="99598" cy="1043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62"/>
          <p:cNvCxnSpPr/>
          <p:nvPr/>
        </p:nvCxnSpPr>
        <p:spPr>
          <a:xfrm flipV="1">
            <a:off x="6762026" y="3292748"/>
            <a:ext cx="99598" cy="1043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63"/>
          <p:cNvCxnSpPr/>
          <p:nvPr/>
        </p:nvCxnSpPr>
        <p:spPr>
          <a:xfrm flipV="1">
            <a:off x="6762026" y="3361144"/>
            <a:ext cx="99598" cy="1043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64"/>
          <p:cNvCxnSpPr/>
          <p:nvPr/>
        </p:nvCxnSpPr>
        <p:spPr>
          <a:xfrm flipV="1">
            <a:off x="6762026" y="3435245"/>
            <a:ext cx="99598" cy="1043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65"/>
          <p:cNvCxnSpPr/>
          <p:nvPr/>
        </p:nvCxnSpPr>
        <p:spPr>
          <a:xfrm flipV="1">
            <a:off x="6762026" y="3506935"/>
            <a:ext cx="99598" cy="1043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66"/>
          <p:cNvCxnSpPr/>
          <p:nvPr/>
        </p:nvCxnSpPr>
        <p:spPr>
          <a:xfrm flipV="1">
            <a:off x="6762026" y="3575331"/>
            <a:ext cx="99598" cy="1043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67"/>
          <p:cNvCxnSpPr/>
          <p:nvPr/>
        </p:nvCxnSpPr>
        <p:spPr>
          <a:xfrm flipV="1">
            <a:off x="6762026" y="3649432"/>
            <a:ext cx="99598" cy="1043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68"/>
          <p:cNvCxnSpPr/>
          <p:nvPr/>
        </p:nvCxnSpPr>
        <p:spPr>
          <a:xfrm flipV="1">
            <a:off x="6762026" y="3721514"/>
            <a:ext cx="99598" cy="1043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69"/>
          <p:cNvCxnSpPr/>
          <p:nvPr/>
        </p:nvCxnSpPr>
        <p:spPr>
          <a:xfrm flipV="1">
            <a:off x="6762026" y="3789910"/>
            <a:ext cx="99598" cy="1043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70"/>
          <p:cNvCxnSpPr/>
          <p:nvPr/>
        </p:nvCxnSpPr>
        <p:spPr>
          <a:xfrm flipV="1">
            <a:off x="6762026" y="3864011"/>
            <a:ext cx="99598" cy="1043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71"/>
          <p:cNvCxnSpPr/>
          <p:nvPr/>
        </p:nvCxnSpPr>
        <p:spPr>
          <a:xfrm flipV="1">
            <a:off x="6762026" y="3935701"/>
            <a:ext cx="99598" cy="1043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72"/>
          <p:cNvCxnSpPr/>
          <p:nvPr/>
        </p:nvCxnSpPr>
        <p:spPr>
          <a:xfrm flipV="1">
            <a:off x="6762026" y="4004097"/>
            <a:ext cx="99598" cy="1043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73"/>
          <p:cNvCxnSpPr/>
          <p:nvPr/>
        </p:nvCxnSpPr>
        <p:spPr>
          <a:xfrm flipV="1">
            <a:off x="6762026" y="4078198"/>
            <a:ext cx="99598" cy="1043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74"/>
          <p:cNvCxnSpPr/>
          <p:nvPr/>
        </p:nvCxnSpPr>
        <p:spPr>
          <a:xfrm flipV="1">
            <a:off x="6762026" y="4165806"/>
            <a:ext cx="99598" cy="1043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75"/>
          <p:cNvCxnSpPr/>
          <p:nvPr/>
        </p:nvCxnSpPr>
        <p:spPr>
          <a:xfrm flipV="1">
            <a:off x="6762026" y="4234202"/>
            <a:ext cx="99598" cy="1043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76"/>
          <p:cNvCxnSpPr/>
          <p:nvPr/>
        </p:nvCxnSpPr>
        <p:spPr>
          <a:xfrm flipV="1">
            <a:off x="6762026" y="4308303"/>
            <a:ext cx="99598" cy="1043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77"/>
          <p:cNvCxnSpPr/>
          <p:nvPr/>
        </p:nvCxnSpPr>
        <p:spPr>
          <a:xfrm flipV="1">
            <a:off x="6762026" y="4379993"/>
            <a:ext cx="99598" cy="1043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78"/>
          <p:cNvCxnSpPr/>
          <p:nvPr/>
        </p:nvCxnSpPr>
        <p:spPr>
          <a:xfrm flipV="1">
            <a:off x="6762026" y="4448389"/>
            <a:ext cx="99598" cy="1043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79"/>
          <p:cNvCxnSpPr/>
          <p:nvPr/>
        </p:nvCxnSpPr>
        <p:spPr>
          <a:xfrm flipV="1">
            <a:off x="6762026" y="4522490"/>
            <a:ext cx="99598" cy="1043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80"/>
          <p:cNvCxnSpPr/>
          <p:nvPr/>
        </p:nvCxnSpPr>
        <p:spPr>
          <a:xfrm flipV="1">
            <a:off x="6764254" y="4604108"/>
            <a:ext cx="99598" cy="1043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81"/>
          <p:cNvCxnSpPr/>
          <p:nvPr/>
        </p:nvCxnSpPr>
        <p:spPr>
          <a:xfrm flipV="1">
            <a:off x="6764254" y="4672504"/>
            <a:ext cx="99598" cy="1043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82"/>
          <p:cNvCxnSpPr/>
          <p:nvPr/>
        </p:nvCxnSpPr>
        <p:spPr>
          <a:xfrm flipV="1">
            <a:off x="6764254" y="4746605"/>
            <a:ext cx="99598" cy="1043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83"/>
          <p:cNvCxnSpPr/>
          <p:nvPr/>
        </p:nvCxnSpPr>
        <p:spPr>
          <a:xfrm flipV="1">
            <a:off x="6764254" y="4818295"/>
            <a:ext cx="99598" cy="1043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84"/>
          <p:cNvCxnSpPr/>
          <p:nvPr/>
        </p:nvCxnSpPr>
        <p:spPr>
          <a:xfrm flipV="1">
            <a:off x="6764254" y="4886691"/>
            <a:ext cx="99598" cy="1043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85"/>
          <p:cNvCxnSpPr/>
          <p:nvPr/>
        </p:nvCxnSpPr>
        <p:spPr>
          <a:xfrm flipV="1">
            <a:off x="6764254" y="4960792"/>
            <a:ext cx="99598" cy="1043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86"/>
          <p:cNvCxnSpPr/>
          <p:nvPr/>
        </p:nvCxnSpPr>
        <p:spPr>
          <a:xfrm flipV="1">
            <a:off x="6764254" y="5032874"/>
            <a:ext cx="99598" cy="1043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87"/>
          <p:cNvCxnSpPr/>
          <p:nvPr/>
        </p:nvCxnSpPr>
        <p:spPr>
          <a:xfrm flipV="1">
            <a:off x="6764254" y="5101270"/>
            <a:ext cx="99598" cy="1043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88"/>
          <p:cNvCxnSpPr/>
          <p:nvPr/>
        </p:nvCxnSpPr>
        <p:spPr>
          <a:xfrm flipV="1">
            <a:off x="6764254" y="5175371"/>
            <a:ext cx="99598" cy="1043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89"/>
          <p:cNvCxnSpPr/>
          <p:nvPr/>
        </p:nvCxnSpPr>
        <p:spPr>
          <a:xfrm flipV="1">
            <a:off x="6764254" y="5247061"/>
            <a:ext cx="99598" cy="1043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90"/>
          <p:cNvCxnSpPr/>
          <p:nvPr/>
        </p:nvCxnSpPr>
        <p:spPr>
          <a:xfrm flipV="1">
            <a:off x="6764254" y="5315457"/>
            <a:ext cx="99598" cy="1043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91"/>
          <p:cNvCxnSpPr/>
          <p:nvPr/>
        </p:nvCxnSpPr>
        <p:spPr>
          <a:xfrm flipV="1">
            <a:off x="6764254" y="5389558"/>
            <a:ext cx="99598" cy="1043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92"/>
          <p:cNvCxnSpPr/>
          <p:nvPr/>
        </p:nvCxnSpPr>
        <p:spPr>
          <a:xfrm flipV="1">
            <a:off x="6764254" y="5477166"/>
            <a:ext cx="99598" cy="1043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98"/>
          <p:cNvCxnSpPr/>
          <p:nvPr/>
        </p:nvCxnSpPr>
        <p:spPr>
          <a:xfrm flipV="1">
            <a:off x="6761197" y="1971949"/>
            <a:ext cx="50627" cy="596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4" name="Картина 1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281" y="1609704"/>
            <a:ext cx="882428" cy="882428"/>
          </a:xfrm>
          <a:prstGeom prst="rect">
            <a:avLst/>
          </a:prstGeom>
        </p:spPr>
      </p:pic>
      <p:sp>
        <p:nvSpPr>
          <p:cNvPr id="115" name="Arc 114"/>
          <p:cNvSpPr/>
          <p:nvPr/>
        </p:nvSpPr>
        <p:spPr>
          <a:xfrm flipH="1">
            <a:off x="6104854" y="3415438"/>
            <a:ext cx="445760" cy="722807"/>
          </a:xfrm>
          <a:prstGeom prst="arc">
            <a:avLst/>
          </a:prstGeom>
          <a:ln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6" name="TextBox 119"/>
          <p:cNvSpPr txBox="1"/>
          <p:nvPr/>
        </p:nvSpPr>
        <p:spPr>
          <a:xfrm>
            <a:off x="5620903" y="3376348"/>
            <a:ext cx="756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45°</a:t>
            </a:r>
            <a:endParaRPr lang="en-US" sz="1400" b="1" dirty="0">
              <a:solidFill>
                <a:srgbClr val="FF0000"/>
              </a:solidFill>
            </a:endParaRPr>
          </a:p>
        </p:txBody>
      </p:sp>
      <p:cxnSp>
        <p:nvCxnSpPr>
          <p:cNvPr id="117" name="Straight Arrow Connector 5"/>
          <p:cNvCxnSpPr/>
          <p:nvPr/>
        </p:nvCxnSpPr>
        <p:spPr>
          <a:xfrm flipH="1" flipV="1">
            <a:off x="2215883" y="3795253"/>
            <a:ext cx="1357211" cy="1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36"/>
          <p:cNvSpPr txBox="1"/>
          <p:nvPr/>
        </p:nvSpPr>
        <p:spPr>
          <a:xfrm>
            <a:off x="2575013" y="3533052"/>
            <a:ext cx="756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S</a:t>
            </a:r>
            <a:endParaRPr lang="en-US" sz="1400" b="1" dirty="0" smtClean="0">
              <a:solidFill>
                <a:srgbClr val="FF0000"/>
              </a:solidFill>
            </a:endParaRPr>
          </a:p>
        </p:txBody>
      </p:sp>
      <p:cxnSp>
        <p:nvCxnSpPr>
          <p:cNvPr id="119" name="Straight Connector 39"/>
          <p:cNvCxnSpPr/>
          <p:nvPr/>
        </p:nvCxnSpPr>
        <p:spPr>
          <a:xfrm>
            <a:off x="3573094" y="1972524"/>
            <a:ext cx="0" cy="36454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Flowchart: Connector 40"/>
          <p:cNvSpPr/>
          <p:nvPr/>
        </p:nvSpPr>
        <p:spPr>
          <a:xfrm>
            <a:off x="3528010" y="3744682"/>
            <a:ext cx="137710" cy="119348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cxnSp>
        <p:nvCxnSpPr>
          <p:cNvPr id="121" name="Straight Connector 43"/>
          <p:cNvCxnSpPr/>
          <p:nvPr/>
        </p:nvCxnSpPr>
        <p:spPr>
          <a:xfrm flipV="1">
            <a:off x="3573094" y="2002262"/>
            <a:ext cx="99598" cy="1043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45"/>
          <p:cNvCxnSpPr/>
          <p:nvPr/>
        </p:nvCxnSpPr>
        <p:spPr>
          <a:xfrm flipV="1">
            <a:off x="3573094" y="2070658"/>
            <a:ext cx="99598" cy="1043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46"/>
          <p:cNvCxnSpPr/>
          <p:nvPr/>
        </p:nvCxnSpPr>
        <p:spPr>
          <a:xfrm flipV="1">
            <a:off x="3573094" y="2144759"/>
            <a:ext cx="99598" cy="1043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47"/>
          <p:cNvCxnSpPr/>
          <p:nvPr/>
        </p:nvCxnSpPr>
        <p:spPr>
          <a:xfrm flipV="1">
            <a:off x="3573094" y="2216449"/>
            <a:ext cx="99598" cy="1043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48"/>
          <p:cNvCxnSpPr/>
          <p:nvPr/>
        </p:nvCxnSpPr>
        <p:spPr>
          <a:xfrm flipV="1">
            <a:off x="3573094" y="2284845"/>
            <a:ext cx="99598" cy="1043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49"/>
          <p:cNvCxnSpPr/>
          <p:nvPr/>
        </p:nvCxnSpPr>
        <p:spPr>
          <a:xfrm flipV="1">
            <a:off x="3573094" y="2358946"/>
            <a:ext cx="99598" cy="1043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50"/>
          <p:cNvCxnSpPr/>
          <p:nvPr/>
        </p:nvCxnSpPr>
        <p:spPr>
          <a:xfrm flipV="1">
            <a:off x="3573094" y="2431028"/>
            <a:ext cx="99598" cy="1043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51"/>
          <p:cNvCxnSpPr/>
          <p:nvPr/>
        </p:nvCxnSpPr>
        <p:spPr>
          <a:xfrm flipV="1">
            <a:off x="3573094" y="2499424"/>
            <a:ext cx="99598" cy="1043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52"/>
          <p:cNvCxnSpPr/>
          <p:nvPr/>
        </p:nvCxnSpPr>
        <p:spPr>
          <a:xfrm flipV="1">
            <a:off x="3573094" y="2573525"/>
            <a:ext cx="99598" cy="1043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53"/>
          <p:cNvCxnSpPr/>
          <p:nvPr/>
        </p:nvCxnSpPr>
        <p:spPr>
          <a:xfrm flipV="1">
            <a:off x="3573094" y="2645215"/>
            <a:ext cx="99598" cy="1043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54"/>
          <p:cNvCxnSpPr/>
          <p:nvPr/>
        </p:nvCxnSpPr>
        <p:spPr>
          <a:xfrm flipV="1">
            <a:off x="3573094" y="2713611"/>
            <a:ext cx="99598" cy="1043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55"/>
          <p:cNvCxnSpPr/>
          <p:nvPr/>
        </p:nvCxnSpPr>
        <p:spPr>
          <a:xfrm flipV="1">
            <a:off x="3573094" y="2787712"/>
            <a:ext cx="99598" cy="1043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56"/>
          <p:cNvCxnSpPr/>
          <p:nvPr/>
        </p:nvCxnSpPr>
        <p:spPr>
          <a:xfrm flipV="1">
            <a:off x="3573094" y="2875320"/>
            <a:ext cx="99598" cy="1043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57"/>
          <p:cNvCxnSpPr/>
          <p:nvPr/>
        </p:nvCxnSpPr>
        <p:spPr>
          <a:xfrm flipV="1">
            <a:off x="3573094" y="2943716"/>
            <a:ext cx="99598" cy="1043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58"/>
          <p:cNvCxnSpPr/>
          <p:nvPr/>
        </p:nvCxnSpPr>
        <p:spPr>
          <a:xfrm flipV="1">
            <a:off x="3573094" y="3017817"/>
            <a:ext cx="99598" cy="1043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59"/>
          <p:cNvCxnSpPr/>
          <p:nvPr/>
        </p:nvCxnSpPr>
        <p:spPr>
          <a:xfrm flipV="1">
            <a:off x="3573094" y="3089507"/>
            <a:ext cx="99598" cy="1043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60"/>
          <p:cNvCxnSpPr/>
          <p:nvPr/>
        </p:nvCxnSpPr>
        <p:spPr>
          <a:xfrm flipV="1">
            <a:off x="3573094" y="3157903"/>
            <a:ext cx="99598" cy="1043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61"/>
          <p:cNvCxnSpPr/>
          <p:nvPr/>
        </p:nvCxnSpPr>
        <p:spPr>
          <a:xfrm flipV="1">
            <a:off x="3573094" y="3232004"/>
            <a:ext cx="99598" cy="1043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62"/>
          <p:cNvCxnSpPr/>
          <p:nvPr/>
        </p:nvCxnSpPr>
        <p:spPr>
          <a:xfrm flipV="1">
            <a:off x="3573095" y="3300040"/>
            <a:ext cx="99598" cy="1043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63"/>
          <p:cNvCxnSpPr/>
          <p:nvPr/>
        </p:nvCxnSpPr>
        <p:spPr>
          <a:xfrm flipV="1">
            <a:off x="3573095" y="3368436"/>
            <a:ext cx="99598" cy="1043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64"/>
          <p:cNvCxnSpPr/>
          <p:nvPr/>
        </p:nvCxnSpPr>
        <p:spPr>
          <a:xfrm flipV="1">
            <a:off x="3573095" y="3442537"/>
            <a:ext cx="99598" cy="1043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65"/>
          <p:cNvCxnSpPr/>
          <p:nvPr/>
        </p:nvCxnSpPr>
        <p:spPr>
          <a:xfrm flipV="1">
            <a:off x="3573095" y="3514227"/>
            <a:ext cx="99598" cy="1043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66"/>
          <p:cNvCxnSpPr/>
          <p:nvPr/>
        </p:nvCxnSpPr>
        <p:spPr>
          <a:xfrm flipV="1">
            <a:off x="3573095" y="3582623"/>
            <a:ext cx="99598" cy="1043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67"/>
          <p:cNvCxnSpPr/>
          <p:nvPr/>
        </p:nvCxnSpPr>
        <p:spPr>
          <a:xfrm flipV="1">
            <a:off x="3573095" y="3656724"/>
            <a:ext cx="99598" cy="1043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68"/>
          <p:cNvCxnSpPr/>
          <p:nvPr/>
        </p:nvCxnSpPr>
        <p:spPr>
          <a:xfrm flipV="1">
            <a:off x="3573095" y="3728806"/>
            <a:ext cx="99598" cy="1043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69"/>
          <p:cNvCxnSpPr/>
          <p:nvPr/>
        </p:nvCxnSpPr>
        <p:spPr>
          <a:xfrm flipV="1">
            <a:off x="3573095" y="3797202"/>
            <a:ext cx="99598" cy="1043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70"/>
          <p:cNvCxnSpPr/>
          <p:nvPr/>
        </p:nvCxnSpPr>
        <p:spPr>
          <a:xfrm flipV="1">
            <a:off x="3573095" y="3871303"/>
            <a:ext cx="99598" cy="1043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71"/>
          <p:cNvCxnSpPr/>
          <p:nvPr/>
        </p:nvCxnSpPr>
        <p:spPr>
          <a:xfrm flipV="1">
            <a:off x="3573095" y="3942993"/>
            <a:ext cx="99598" cy="1043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72"/>
          <p:cNvCxnSpPr/>
          <p:nvPr/>
        </p:nvCxnSpPr>
        <p:spPr>
          <a:xfrm flipV="1">
            <a:off x="3573095" y="4011389"/>
            <a:ext cx="99598" cy="1043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73"/>
          <p:cNvCxnSpPr/>
          <p:nvPr/>
        </p:nvCxnSpPr>
        <p:spPr>
          <a:xfrm flipV="1">
            <a:off x="3573095" y="4085490"/>
            <a:ext cx="99598" cy="1043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74"/>
          <p:cNvCxnSpPr/>
          <p:nvPr/>
        </p:nvCxnSpPr>
        <p:spPr>
          <a:xfrm flipV="1">
            <a:off x="3573095" y="4173098"/>
            <a:ext cx="99598" cy="1043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75"/>
          <p:cNvCxnSpPr/>
          <p:nvPr/>
        </p:nvCxnSpPr>
        <p:spPr>
          <a:xfrm flipV="1">
            <a:off x="3573095" y="4241494"/>
            <a:ext cx="99598" cy="1043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76"/>
          <p:cNvCxnSpPr/>
          <p:nvPr/>
        </p:nvCxnSpPr>
        <p:spPr>
          <a:xfrm flipV="1">
            <a:off x="3573095" y="4315595"/>
            <a:ext cx="99598" cy="1043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77"/>
          <p:cNvCxnSpPr/>
          <p:nvPr/>
        </p:nvCxnSpPr>
        <p:spPr>
          <a:xfrm flipV="1">
            <a:off x="3573095" y="4387285"/>
            <a:ext cx="99598" cy="1043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78"/>
          <p:cNvCxnSpPr/>
          <p:nvPr/>
        </p:nvCxnSpPr>
        <p:spPr>
          <a:xfrm flipV="1">
            <a:off x="3573095" y="4455681"/>
            <a:ext cx="99598" cy="1043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79"/>
          <p:cNvCxnSpPr/>
          <p:nvPr/>
        </p:nvCxnSpPr>
        <p:spPr>
          <a:xfrm flipV="1">
            <a:off x="3573095" y="4529782"/>
            <a:ext cx="99598" cy="1043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80"/>
          <p:cNvCxnSpPr/>
          <p:nvPr/>
        </p:nvCxnSpPr>
        <p:spPr>
          <a:xfrm flipV="1">
            <a:off x="3575323" y="4611400"/>
            <a:ext cx="99598" cy="1043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81"/>
          <p:cNvCxnSpPr/>
          <p:nvPr/>
        </p:nvCxnSpPr>
        <p:spPr>
          <a:xfrm flipV="1">
            <a:off x="3575323" y="4679796"/>
            <a:ext cx="99598" cy="1043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82"/>
          <p:cNvCxnSpPr/>
          <p:nvPr/>
        </p:nvCxnSpPr>
        <p:spPr>
          <a:xfrm flipV="1">
            <a:off x="3575323" y="4753897"/>
            <a:ext cx="99598" cy="1043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83"/>
          <p:cNvCxnSpPr/>
          <p:nvPr/>
        </p:nvCxnSpPr>
        <p:spPr>
          <a:xfrm flipV="1">
            <a:off x="3575323" y="4825587"/>
            <a:ext cx="99598" cy="1043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84"/>
          <p:cNvCxnSpPr/>
          <p:nvPr/>
        </p:nvCxnSpPr>
        <p:spPr>
          <a:xfrm flipV="1">
            <a:off x="3575323" y="4893983"/>
            <a:ext cx="99598" cy="1043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85"/>
          <p:cNvCxnSpPr/>
          <p:nvPr/>
        </p:nvCxnSpPr>
        <p:spPr>
          <a:xfrm flipV="1">
            <a:off x="3575323" y="4968084"/>
            <a:ext cx="99598" cy="1043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86"/>
          <p:cNvCxnSpPr/>
          <p:nvPr/>
        </p:nvCxnSpPr>
        <p:spPr>
          <a:xfrm flipV="1">
            <a:off x="3575323" y="5040166"/>
            <a:ext cx="99598" cy="1043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87"/>
          <p:cNvCxnSpPr/>
          <p:nvPr/>
        </p:nvCxnSpPr>
        <p:spPr>
          <a:xfrm flipV="1">
            <a:off x="3575323" y="5108562"/>
            <a:ext cx="99598" cy="1043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88"/>
          <p:cNvCxnSpPr/>
          <p:nvPr/>
        </p:nvCxnSpPr>
        <p:spPr>
          <a:xfrm flipV="1">
            <a:off x="3575323" y="5182663"/>
            <a:ext cx="99598" cy="1043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89"/>
          <p:cNvCxnSpPr/>
          <p:nvPr/>
        </p:nvCxnSpPr>
        <p:spPr>
          <a:xfrm flipV="1">
            <a:off x="3575323" y="5254353"/>
            <a:ext cx="99598" cy="1043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90"/>
          <p:cNvCxnSpPr/>
          <p:nvPr/>
        </p:nvCxnSpPr>
        <p:spPr>
          <a:xfrm flipV="1">
            <a:off x="3575323" y="5322749"/>
            <a:ext cx="99598" cy="1043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91"/>
          <p:cNvCxnSpPr/>
          <p:nvPr/>
        </p:nvCxnSpPr>
        <p:spPr>
          <a:xfrm flipV="1">
            <a:off x="3575323" y="5396850"/>
            <a:ext cx="99598" cy="1043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92"/>
          <p:cNvCxnSpPr/>
          <p:nvPr/>
        </p:nvCxnSpPr>
        <p:spPr>
          <a:xfrm flipV="1">
            <a:off x="3575323" y="5484458"/>
            <a:ext cx="99598" cy="1043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98"/>
          <p:cNvCxnSpPr/>
          <p:nvPr/>
        </p:nvCxnSpPr>
        <p:spPr>
          <a:xfrm flipV="1">
            <a:off x="3572266" y="1979241"/>
            <a:ext cx="50627" cy="596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1" name="Картина 17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916" y="3316325"/>
            <a:ext cx="882428" cy="882428"/>
          </a:xfrm>
          <a:prstGeom prst="rect">
            <a:avLst/>
          </a:prstGeom>
        </p:spPr>
      </p:pic>
      <p:cxnSp>
        <p:nvCxnSpPr>
          <p:cNvPr id="172" name="Straight Arrow Connector 8"/>
          <p:cNvCxnSpPr/>
          <p:nvPr/>
        </p:nvCxnSpPr>
        <p:spPr>
          <a:xfrm flipH="1">
            <a:off x="7902795" y="3801301"/>
            <a:ext cx="1948562" cy="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3" name="TextBox 35"/>
          <p:cNvSpPr txBox="1"/>
          <p:nvPr/>
        </p:nvSpPr>
        <p:spPr>
          <a:xfrm>
            <a:off x="8420930" y="3562303"/>
            <a:ext cx="756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N</a:t>
            </a:r>
            <a:endParaRPr lang="en-US" sz="1400" b="1" dirty="0" smtClean="0">
              <a:solidFill>
                <a:srgbClr val="FF0000"/>
              </a:solidFill>
            </a:endParaRPr>
          </a:p>
        </p:txBody>
      </p:sp>
      <p:sp>
        <p:nvSpPr>
          <p:cNvPr id="174" name="Arc 114"/>
          <p:cNvSpPr/>
          <p:nvPr/>
        </p:nvSpPr>
        <p:spPr>
          <a:xfrm flipH="1">
            <a:off x="9586902" y="3473926"/>
            <a:ext cx="605364" cy="649257"/>
          </a:xfrm>
          <a:prstGeom prst="arc">
            <a:avLst/>
          </a:prstGeom>
          <a:ln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75" name="TextBox 119"/>
          <p:cNvSpPr txBox="1"/>
          <p:nvPr/>
        </p:nvSpPr>
        <p:spPr>
          <a:xfrm>
            <a:off x="9097678" y="3328268"/>
            <a:ext cx="1027353" cy="309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90°</a:t>
            </a:r>
            <a:endParaRPr lang="en-US" sz="1400" b="1" dirty="0" smtClean="0">
              <a:solidFill>
                <a:srgbClr val="FF0000"/>
              </a:solidFill>
            </a:endParaRPr>
          </a:p>
        </p:txBody>
      </p:sp>
      <p:sp>
        <p:nvSpPr>
          <p:cNvPr id="176" name="TextBox 119"/>
          <p:cNvSpPr txBox="1"/>
          <p:nvPr/>
        </p:nvSpPr>
        <p:spPr>
          <a:xfrm>
            <a:off x="2935466" y="3546187"/>
            <a:ext cx="1027353" cy="309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0</a:t>
            </a:r>
            <a:r>
              <a:rPr lang="en-US" sz="1400" b="1" dirty="0">
                <a:solidFill>
                  <a:srgbClr val="FF0000"/>
                </a:solidFill>
              </a:rPr>
              <a:t>°</a:t>
            </a:r>
            <a:endParaRPr lang="en-US" sz="14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833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 flipH="1" flipV="1">
            <a:off x="6376489" y="2381637"/>
            <a:ext cx="1685490" cy="1546173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631552" y="3954291"/>
            <a:ext cx="756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E</a:t>
            </a:r>
            <a:endParaRPr lang="en-US" sz="1400" b="1" dirty="0" smtClean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6113417" y="3927810"/>
            <a:ext cx="1948562" cy="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6388684" y="3927809"/>
            <a:ext cx="1673295" cy="1638104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6504167" y="3927810"/>
            <a:ext cx="1557813" cy="417578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6453" y="4248266"/>
            <a:ext cx="696192" cy="339974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6631552" y="3688812"/>
            <a:ext cx="756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N</a:t>
            </a:r>
            <a:endParaRPr lang="en-US" sz="1400" b="1" dirty="0" smtClean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631552" y="2684142"/>
            <a:ext cx="756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S</a:t>
            </a:r>
            <a:endParaRPr lang="en-US" sz="1400" b="1" dirty="0" smtClean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631552" y="4639366"/>
            <a:ext cx="756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R</a:t>
            </a:r>
            <a:endParaRPr lang="en-US" sz="1400" b="1" dirty="0" smtClean="0">
              <a:solidFill>
                <a:srgbClr val="FF0000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061979" y="2105083"/>
            <a:ext cx="0" cy="36454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lowchart: Connector 40"/>
          <p:cNvSpPr/>
          <p:nvPr/>
        </p:nvSpPr>
        <p:spPr>
          <a:xfrm>
            <a:off x="8016895" y="3877241"/>
            <a:ext cx="137710" cy="119348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8161577" y="3806551"/>
                <a:ext cx="28407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sz="1400" b="1" dirty="0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1577" y="3806551"/>
                <a:ext cx="284071" cy="30777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Connector 43"/>
          <p:cNvCxnSpPr/>
          <p:nvPr/>
        </p:nvCxnSpPr>
        <p:spPr>
          <a:xfrm flipV="1">
            <a:off x="8061979" y="2134821"/>
            <a:ext cx="99598" cy="1043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8061979" y="2203217"/>
            <a:ext cx="99598" cy="1043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8061979" y="2277318"/>
            <a:ext cx="99598" cy="1043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8061979" y="2349008"/>
            <a:ext cx="99598" cy="1043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8061979" y="2417404"/>
            <a:ext cx="99598" cy="1043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8061979" y="2491505"/>
            <a:ext cx="99598" cy="1043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8061979" y="2563587"/>
            <a:ext cx="99598" cy="1043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8061979" y="2631983"/>
            <a:ext cx="99598" cy="1043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8061979" y="2706084"/>
            <a:ext cx="99598" cy="1043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8061979" y="2777774"/>
            <a:ext cx="99598" cy="1043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8061979" y="2846170"/>
            <a:ext cx="99598" cy="1043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8061979" y="2920271"/>
            <a:ext cx="99598" cy="1043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8061979" y="3007879"/>
            <a:ext cx="99598" cy="1043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8061979" y="3076275"/>
            <a:ext cx="99598" cy="1043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8061979" y="3150376"/>
            <a:ext cx="99598" cy="1043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8061979" y="3222066"/>
            <a:ext cx="99598" cy="1043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8061979" y="3290462"/>
            <a:ext cx="99598" cy="1043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8061979" y="3364563"/>
            <a:ext cx="99598" cy="1043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8061980" y="3432599"/>
            <a:ext cx="99598" cy="1043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V="1">
            <a:off x="8061980" y="3500995"/>
            <a:ext cx="99598" cy="1043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8061980" y="3575096"/>
            <a:ext cx="99598" cy="1043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8061980" y="3646786"/>
            <a:ext cx="99598" cy="1043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8061980" y="3715182"/>
            <a:ext cx="99598" cy="1043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V="1">
            <a:off x="8061980" y="3789283"/>
            <a:ext cx="99598" cy="1043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V="1">
            <a:off x="8061980" y="3861365"/>
            <a:ext cx="99598" cy="1043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V="1">
            <a:off x="8061980" y="3929761"/>
            <a:ext cx="99598" cy="1043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8061980" y="4003862"/>
            <a:ext cx="99598" cy="1043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8061980" y="4075552"/>
            <a:ext cx="99598" cy="1043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8061980" y="4143948"/>
            <a:ext cx="99598" cy="1043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V="1">
            <a:off x="8061980" y="4218049"/>
            <a:ext cx="99598" cy="1043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V="1">
            <a:off x="8061980" y="4305657"/>
            <a:ext cx="99598" cy="1043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8061980" y="4374053"/>
            <a:ext cx="99598" cy="1043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V="1">
            <a:off x="8061980" y="4448154"/>
            <a:ext cx="99598" cy="1043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V="1">
            <a:off x="8061980" y="4519844"/>
            <a:ext cx="99598" cy="1043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8061980" y="4588240"/>
            <a:ext cx="99598" cy="1043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V="1">
            <a:off x="8061980" y="4662341"/>
            <a:ext cx="99598" cy="1043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8064208" y="4743959"/>
            <a:ext cx="99598" cy="1043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V="1">
            <a:off x="8064208" y="4812355"/>
            <a:ext cx="99598" cy="1043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V="1">
            <a:off x="8064208" y="4886456"/>
            <a:ext cx="99598" cy="1043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V="1">
            <a:off x="8064208" y="4958146"/>
            <a:ext cx="99598" cy="1043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8064208" y="5026542"/>
            <a:ext cx="99598" cy="1043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V="1">
            <a:off x="8064208" y="5100643"/>
            <a:ext cx="99598" cy="1043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V="1">
            <a:off x="8064208" y="5172725"/>
            <a:ext cx="99598" cy="1043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8064208" y="5241121"/>
            <a:ext cx="99598" cy="1043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8064208" y="5315222"/>
            <a:ext cx="99598" cy="1043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V="1">
            <a:off x="8064208" y="5386912"/>
            <a:ext cx="99598" cy="1043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V="1">
            <a:off x="8064208" y="5455308"/>
            <a:ext cx="99598" cy="1043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V="1">
            <a:off x="8064208" y="5529409"/>
            <a:ext cx="99598" cy="1043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V="1">
            <a:off x="8064208" y="5617017"/>
            <a:ext cx="99598" cy="1043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V="1">
            <a:off x="8061151" y="2111800"/>
            <a:ext cx="50627" cy="596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41" idx="6"/>
          </p:cNvCxnSpPr>
          <p:nvPr/>
        </p:nvCxnSpPr>
        <p:spPr>
          <a:xfrm flipH="1" flipV="1">
            <a:off x="6516362" y="3593826"/>
            <a:ext cx="1638243" cy="343089"/>
          </a:xfrm>
          <a:prstGeom prst="straightConnector1">
            <a:avLst/>
          </a:prstGeom>
          <a:ln>
            <a:prstDash val="dashDot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Arc 114"/>
          <p:cNvSpPr/>
          <p:nvPr/>
        </p:nvSpPr>
        <p:spPr>
          <a:xfrm flipH="1">
            <a:off x="7287065" y="3432599"/>
            <a:ext cx="445760" cy="692976"/>
          </a:xfrm>
          <a:prstGeom prst="arc">
            <a:avLst/>
          </a:prstGeom>
          <a:ln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9" name="Arc 118"/>
          <p:cNvSpPr/>
          <p:nvPr/>
        </p:nvSpPr>
        <p:spPr>
          <a:xfrm rot="18664159" flipH="1">
            <a:off x="7268082" y="3707134"/>
            <a:ext cx="433640" cy="525682"/>
          </a:xfrm>
          <a:prstGeom prst="arc">
            <a:avLst/>
          </a:prstGeom>
          <a:ln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0" name="TextBox 119"/>
          <p:cNvSpPr txBox="1"/>
          <p:nvPr/>
        </p:nvSpPr>
        <p:spPr>
          <a:xfrm>
            <a:off x="6629192" y="3412272"/>
            <a:ext cx="756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H</a:t>
            </a:r>
          </a:p>
        </p:txBody>
      </p:sp>
      <p:pic>
        <p:nvPicPr>
          <p:cNvPr id="8" name="Картина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235" y="1749555"/>
            <a:ext cx="882428" cy="882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82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авоъгълник 13"/>
          <p:cNvSpPr/>
          <p:nvPr/>
        </p:nvSpPr>
        <p:spPr>
          <a:xfrm>
            <a:off x="3636580" y="1702675"/>
            <a:ext cx="4572000" cy="3657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" name="Правоъгълник 3"/>
          <p:cNvSpPr/>
          <p:nvPr/>
        </p:nvSpPr>
        <p:spPr>
          <a:xfrm>
            <a:off x="3636580" y="1702675"/>
            <a:ext cx="914400" cy="914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Правоъгълник 4"/>
          <p:cNvSpPr/>
          <p:nvPr/>
        </p:nvSpPr>
        <p:spPr>
          <a:xfrm>
            <a:off x="4550980" y="2617075"/>
            <a:ext cx="914400" cy="914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Правоъгълник 5"/>
          <p:cNvSpPr/>
          <p:nvPr/>
        </p:nvSpPr>
        <p:spPr>
          <a:xfrm>
            <a:off x="5465380" y="3531475"/>
            <a:ext cx="914400" cy="914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авоъгълник 6"/>
          <p:cNvSpPr/>
          <p:nvPr/>
        </p:nvSpPr>
        <p:spPr>
          <a:xfrm>
            <a:off x="6379780" y="4445875"/>
            <a:ext cx="914400" cy="914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авоъгълник 7"/>
          <p:cNvSpPr/>
          <p:nvPr/>
        </p:nvSpPr>
        <p:spPr>
          <a:xfrm>
            <a:off x="5465380" y="1702675"/>
            <a:ext cx="914400" cy="914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Правоъгълник 8"/>
          <p:cNvSpPr/>
          <p:nvPr/>
        </p:nvSpPr>
        <p:spPr>
          <a:xfrm>
            <a:off x="6379780" y="2617075"/>
            <a:ext cx="914400" cy="914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Правоъгълник 9"/>
          <p:cNvSpPr/>
          <p:nvPr/>
        </p:nvSpPr>
        <p:spPr>
          <a:xfrm>
            <a:off x="3636580" y="3531475"/>
            <a:ext cx="914400" cy="914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Правоъгълник 10"/>
          <p:cNvSpPr/>
          <p:nvPr/>
        </p:nvSpPr>
        <p:spPr>
          <a:xfrm>
            <a:off x="4550980" y="4445875"/>
            <a:ext cx="914400" cy="914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Правоъгълник 11"/>
          <p:cNvSpPr/>
          <p:nvPr/>
        </p:nvSpPr>
        <p:spPr>
          <a:xfrm>
            <a:off x="7294180" y="1702675"/>
            <a:ext cx="914400" cy="914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Правоъгълник 12"/>
          <p:cNvSpPr/>
          <p:nvPr/>
        </p:nvSpPr>
        <p:spPr>
          <a:xfrm>
            <a:off x="7294180" y="3494689"/>
            <a:ext cx="914400" cy="914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Текстово поле 14"/>
          <p:cNvSpPr txBox="1"/>
          <p:nvPr/>
        </p:nvSpPr>
        <p:spPr>
          <a:xfrm>
            <a:off x="3962401" y="1333343"/>
            <a:ext cx="956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6" name="Текстово поле 15"/>
          <p:cNvSpPr txBox="1"/>
          <p:nvPr/>
        </p:nvSpPr>
        <p:spPr>
          <a:xfrm>
            <a:off x="4897822" y="1333343"/>
            <a:ext cx="956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7" name="Текстово поле 16"/>
          <p:cNvSpPr txBox="1"/>
          <p:nvPr/>
        </p:nvSpPr>
        <p:spPr>
          <a:xfrm>
            <a:off x="5812222" y="1333343"/>
            <a:ext cx="956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8" name="Текстово поле 17"/>
          <p:cNvSpPr txBox="1"/>
          <p:nvPr/>
        </p:nvSpPr>
        <p:spPr>
          <a:xfrm>
            <a:off x="6695093" y="1333343"/>
            <a:ext cx="956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9" name="Текстово поле 18"/>
          <p:cNvSpPr txBox="1"/>
          <p:nvPr/>
        </p:nvSpPr>
        <p:spPr>
          <a:xfrm>
            <a:off x="7535923" y="1333343"/>
            <a:ext cx="956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0" name="Текстово поле 19"/>
          <p:cNvSpPr txBox="1"/>
          <p:nvPr/>
        </p:nvSpPr>
        <p:spPr>
          <a:xfrm>
            <a:off x="3279231" y="1975209"/>
            <a:ext cx="956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1" name="Текстово поле 20"/>
          <p:cNvSpPr txBox="1"/>
          <p:nvPr/>
        </p:nvSpPr>
        <p:spPr>
          <a:xfrm>
            <a:off x="3279230" y="2889609"/>
            <a:ext cx="956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2" name="Текстово поле 21"/>
          <p:cNvSpPr txBox="1"/>
          <p:nvPr/>
        </p:nvSpPr>
        <p:spPr>
          <a:xfrm>
            <a:off x="3279230" y="3755610"/>
            <a:ext cx="956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US" dirty="0"/>
          </a:p>
        </p:txBody>
      </p:sp>
      <p:sp>
        <p:nvSpPr>
          <p:cNvPr id="23" name="Текстово поле 22"/>
          <p:cNvSpPr txBox="1"/>
          <p:nvPr/>
        </p:nvSpPr>
        <p:spPr>
          <a:xfrm>
            <a:off x="3279229" y="4718409"/>
            <a:ext cx="956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n-US" dirty="0"/>
          </a:p>
        </p:txBody>
      </p:sp>
      <p:sp>
        <p:nvSpPr>
          <p:cNvPr id="24" name="Текстово поле 23"/>
          <p:cNvSpPr txBox="1"/>
          <p:nvPr/>
        </p:nvSpPr>
        <p:spPr>
          <a:xfrm>
            <a:off x="2743205" y="3227107"/>
            <a:ext cx="9564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solidFill>
                  <a:srgbClr val="FF0000"/>
                </a:solidFill>
              </a:rPr>
              <a:t>X</a:t>
            </a:r>
            <a:endParaRPr lang="en-US" sz="2500" b="1" dirty="0">
              <a:solidFill>
                <a:srgbClr val="FF0000"/>
              </a:solidFill>
            </a:endParaRPr>
          </a:p>
        </p:txBody>
      </p:sp>
      <p:sp>
        <p:nvSpPr>
          <p:cNvPr id="25" name="Текстово поле 24"/>
          <p:cNvSpPr txBox="1"/>
          <p:nvPr/>
        </p:nvSpPr>
        <p:spPr>
          <a:xfrm>
            <a:off x="5791202" y="866798"/>
            <a:ext cx="9564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rgbClr val="FF0000"/>
                </a:solidFill>
              </a:rPr>
              <a:t>y</a:t>
            </a:r>
            <a:endParaRPr lang="en-US" sz="25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2847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3798</TotalTime>
  <Words>92</Words>
  <Application>Microsoft Office PowerPoint</Application>
  <PresentationFormat>Широк екран</PresentationFormat>
  <Paragraphs>62</Paragraphs>
  <Slides>6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Times New Roman</vt:lpstr>
      <vt:lpstr>Office Theme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Boriana</dc:creator>
  <cp:lastModifiedBy>W10</cp:lastModifiedBy>
  <cp:revision>60</cp:revision>
  <dcterms:created xsi:type="dcterms:W3CDTF">2022-05-23T08:36:26Z</dcterms:created>
  <dcterms:modified xsi:type="dcterms:W3CDTF">2022-06-08T19:31:52Z</dcterms:modified>
</cp:coreProperties>
</file>