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Google_(%D0%BA%D0%BE%D0%BC%D0%BF%D0%B0%D0%BD%D0%B8%D1%8F)" TargetMode="External"/><Relationship Id="rId2" Type="http://schemas.openxmlformats.org/officeDocument/2006/relationships/hyperlink" Target="https://ru.wikipedia.org/wiki/%D0%A1%D0%B2%D0%BE%D0%B1%D0%BE%D0%B4%D0%BD%D0%BE%D0%B5_%D0%BF%D1%80%D0%BE%D0%B3%D1%80%D0%B0%D0%BC%D0%BC%D0%BD%D0%BE%D0%B5_%D0%BE%D0%B1%D0%B5%D1%81%D0%BF%D0%B5%D1%87%D0%B5%D0%BD%D0%B8%D0%B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marL="0" algn="l"/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Презентация к выпускной квалификационной работе</a:t>
            </a:r>
          </a:p>
          <a:p>
            <a:pPr marL="0" algn="l"/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 теме: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Разработка информационной системы по хранению, обработке и поиску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PDF 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файлов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  <a:endParaRPr lang="ru-RU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2240" y="5877272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БД 322  </a:t>
            </a:r>
          </a:p>
          <a:p>
            <a:r>
              <a:rPr lang="ru-RU" dirty="0" smtClean="0"/>
              <a:t>Кадыков В.Я.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548680"/>
            <a:ext cx="8183880" cy="1224136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ДЕПАРТАМЕНТ ОБРАЗОВАНИЯ И НАУКИ ГОРОДА МОСКВЫ</a:t>
            </a:r>
            <a:br>
              <a:rPr kumimoji="0" lang="ru-RU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ru-RU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Государственное бюджетное профессиональное  образовательное учреждение города Москвы</a:t>
            </a:r>
            <a:br>
              <a:rPr kumimoji="0" lang="ru-RU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“</a:t>
            </a:r>
            <a:r>
              <a:rPr kumimoji="0" lang="ru-RU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Колледж автоматизации информационных технологий №20</a:t>
            </a: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”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183880" cy="763528"/>
          </a:xfrm>
        </p:spPr>
        <p:txBody>
          <a:bodyPr/>
          <a:lstStyle/>
          <a:p>
            <a: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  <a:t>Актуальность работы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556792"/>
            <a:ext cx="8183880" cy="4187952"/>
          </a:xfrm>
        </p:spPr>
        <p:txBody>
          <a:bodyPr>
            <a:normAutofit/>
          </a:bodyPr>
          <a:lstStyle/>
          <a:p>
            <a:endParaRPr lang="ru-RU" sz="1600" dirty="0" smtClean="0"/>
          </a:p>
          <a:p>
            <a:r>
              <a:rPr lang="ru-RU" sz="1600" dirty="0" smtClean="0"/>
              <a:t>В настоящий момент во множестве организаций хранятся отсканированные </a:t>
            </a:r>
            <a:r>
              <a:rPr lang="en-US" sz="1600" dirty="0" smtClean="0"/>
              <a:t>PDF </a:t>
            </a:r>
            <a:r>
              <a:rPr lang="ru-RU" sz="1600" dirty="0" smtClean="0"/>
              <a:t>документы. Часто возникает потребность в  удобном и быстром поиске информации в этих файлах. Однако без специальных программ, большинство из которых платные, этот поиск может быть долгим и утомительным занятием.</a:t>
            </a:r>
          </a:p>
          <a:p>
            <a:r>
              <a:rPr lang="ru-RU" sz="1600" dirty="0" smtClean="0"/>
              <a:t>В связи с этим возникла идея разработки программы, которая может облегчить поиск по банкам данных с документами. </a:t>
            </a:r>
            <a:endParaRPr lang="en-GB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823840" cy="1051560"/>
          </a:xfrm>
        </p:spPr>
        <p:txBody>
          <a:bodyPr/>
          <a:lstStyle/>
          <a:p>
            <a: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  <a:t>Цель работы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: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204864"/>
            <a:ext cx="8183880" cy="4187952"/>
          </a:xfrm>
        </p:spPr>
        <p:txBody>
          <a:bodyPr/>
          <a:lstStyle/>
          <a:p>
            <a:pPr>
              <a:buNone/>
            </a:pPr>
            <a:r>
              <a:rPr lang="ru-RU" sz="2000" dirty="0" smtClean="0"/>
              <a:t>Разработать программу, которая сможет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r>
              <a:rPr lang="ru-RU" sz="2000" dirty="0" smtClean="0"/>
              <a:t>с помощью </a:t>
            </a:r>
            <a:r>
              <a:rPr lang="en-US" sz="2000" dirty="0" smtClean="0"/>
              <a:t>OCR</a:t>
            </a:r>
            <a:r>
              <a:rPr lang="ru-RU" sz="2000" dirty="0" smtClean="0"/>
              <a:t>(компьютерного зрения)  извлекать текст из отсканированных </a:t>
            </a:r>
            <a:r>
              <a:rPr lang="en-US" sz="2000" dirty="0" smtClean="0"/>
              <a:t>PDF</a:t>
            </a:r>
            <a:r>
              <a:rPr lang="ru-RU" sz="2000" dirty="0" smtClean="0"/>
              <a:t> документов</a:t>
            </a:r>
          </a:p>
          <a:p>
            <a:r>
              <a:rPr lang="ru-RU" sz="2000" dirty="0" smtClean="0"/>
              <a:t>хранить эти данные  </a:t>
            </a:r>
          </a:p>
          <a:p>
            <a:r>
              <a:rPr lang="ru-RU" sz="2000" dirty="0" smtClean="0"/>
              <a:t>осуществлять по ним поиск</a:t>
            </a:r>
          </a:p>
          <a:p>
            <a:r>
              <a:rPr lang="ru-RU" sz="2000" dirty="0" smtClean="0"/>
              <a:t>б</a:t>
            </a:r>
            <a:r>
              <a:rPr lang="ru-RU" sz="2000" dirty="0" smtClean="0"/>
              <a:t>ыть удобно для не опытного пользователя посредством простого графического интерфейса</a:t>
            </a:r>
            <a:endParaRPr lang="ru-RU" sz="1600" dirty="0" smtClean="0"/>
          </a:p>
          <a:p>
            <a:pPr lvl="1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183880" cy="1051560"/>
          </a:xfrm>
        </p:spPr>
        <p:txBody>
          <a:bodyPr/>
          <a:lstStyle/>
          <a:p>
            <a:r>
              <a:rPr lang="en-US" dirty="0" err="1" smtClean="0"/>
              <a:t>Tesseract</a:t>
            </a:r>
            <a:r>
              <a:rPr lang="en-US" dirty="0" smtClean="0"/>
              <a:t> OCR</a:t>
            </a:r>
            <a:endParaRPr lang="en-GB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772816"/>
            <a:ext cx="8183880" cy="418795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 программе было использовано множество</a:t>
            </a:r>
            <a:r>
              <a:rPr lang="en-US" sz="2000" dirty="0" smtClean="0"/>
              <a:t> </a:t>
            </a:r>
            <a:r>
              <a:rPr lang="ru-RU" sz="2000" dirty="0" smtClean="0"/>
              <a:t>библиотек, важнейшая из которых – </a:t>
            </a:r>
            <a:r>
              <a:rPr lang="en-US" sz="2000" dirty="0" err="1" smtClean="0"/>
              <a:t>Tesseract</a:t>
            </a:r>
            <a:r>
              <a:rPr lang="en-US" sz="2000" dirty="0" smtClean="0"/>
              <a:t>. </a:t>
            </a:r>
            <a:r>
              <a:rPr lang="ru-RU" sz="2000" dirty="0" smtClean="0"/>
              <a:t>Именно с помощью нее осуществляется распознавание текста отсканированных страниц документов.</a:t>
            </a:r>
          </a:p>
          <a:p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ru-RU" sz="1400" b="1" dirty="0" err="1" smtClean="0"/>
              <a:t>Tesseract</a:t>
            </a:r>
            <a:r>
              <a:rPr lang="ru-RU" sz="1400" dirty="0" smtClean="0"/>
              <a:t> -</a:t>
            </a:r>
            <a:r>
              <a:rPr lang="ru-RU" sz="1400" dirty="0" smtClean="0"/>
              <a:t> 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 tooltip="Свободное программное обеспечение"/>
              </a:rPr>
              <a:t>свободная компьютерная программа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</a:p>
          <a:p>
            <a:pPr>
              <a:buNone/>
            </a:pP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для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распознавания текстов, разрабатывавшаяся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endParaRPr lang="ru-RU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 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середины 1980-х по середину 1990-х, а затем </a:t>
            </a:r>
            <a:endParaRPr lang="ru-RU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 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лет «пролежавшая на полке». </a:t>
            </a:r>
            <a:endParaRPr lang="ru-RU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 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августе 2006 г. </a:t>
            </a:r>
            <a:r>
              <a:rPr lang="ru-RU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hlinkClick r:id="rId3" tooltip="Google (компания)"/>
              </a:rPr>
              <a:t>Google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 купил её и</a:t>
            </a:r>
            <a:r>
              <a:rPr lang="ru-RU" sz="1400" dirty="0" smtClean="0"/>
              <a:t> </a:t>
            </a:r>
            <a:r>
              <a:rPr lang="ru-RU" sz="1400" dirty="0" smtClean="0"/>
              <a:t>открыл</a:t>
            </a:r>
          </a:p>
          <a:p>
            <a:pPr>
              <a:buNone/>
            </a:pPr>
            <a:r>
              <a:rPr lang="ru-RU" sz="1400" dirty="0" smtClean="0"/>
              <a:t> </a:t>
            </a:r>
            <a:r>
              <a:rPr lang="ru-RU" sz="1400" dirty="0" smtClean="0"/>
              <a:t>исходные тексты </a:t>
            </a:r>
            <a:r>
              <a:rPr lang="ru-RU" sz="1400" dirty="0" smtClean="0"/>
              <a:t>под</a:t>
            </a:r>
            <a:r>
              <a:rPr lang="ru-RU" sz="1400" dirty="0" smtClean="0"/>
              <a:t> для продолжения разработки. </a:t>
            </a:r>
            <a:endParaRPr lang="ru-RU" sz="1400" dirty="0" smtClean="0"/>
          </a:p>
          <a:p>
            <a:pPr>
              <a:buNone/>
            </a:pPr>
            <a:endParaRPr lang="ru-RU" sz="1400" dirty="0" smtClean="0"/>
          </a:p>
          <a:p>
            <a:pPr>
              <a:buNone/>
            </a:pPr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(информация из </a:t>
            </a:r>
            <a:r>
              <a:rPr lang="ru-RU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википедии</a:t>
            </a:r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Рисунок 3" descr="tesseract-ocr1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16216" y="3356992"/>
            <a:ext cx="1921396" cy="19055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183880" cy="691520"/>
          </a:xfrm>
        </p:spPr>
        <p:txBody>
          <a:bodyPr/>
          <a:lstStyle/>
          <a:p>
            <a:r>
              <a:rPr lang="ru-RU" dirty="0" smtClean="0"/>
              <a:t>Интерфейс программы</a:t>
            </a:r>
            <a:endParaRPr lang="en-GB" dirty="0"/>
          </a:p>
        </p:txBody>
      </p:sp>
      <p:pic>
        <p:nvPicPr>
          <p:cNvPr id="4" name="Содержимое 3" descr="меню мейн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340768"/>
            <a:ext cx="3969466" cy="3179638"/>
          </a:xfrm>
          <a:prstGeom prst="rect">
            <a:avLst/>
          </a:prstGeom>
        </p:spPr>
      </p:pic>
      <p:pic>
        <p:nvPicPr>
          <p:cNvPr id="7" name="Рисунок 6" descr="1ф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1124744"/>
            <a:ext cx="4097238" cy="24857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1600" y="4581128"/>
            <a:ext cx="6840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 помощью нажатия на кнопку и выбора директории с </a:t>
            </a:r>
            <a:r>
              <a:rPr lang="en-US" sz="1600" dirty="0" smtClean="0"/>
              <a:t>PDF </a:t>
            </a:r>
            <a:r>
              <a:rPr lang="ru-RU" sz="1600" dirty="0" smtClean="0"/>
              <a:t>документами пользователь может загрузить их в базу данных программы, над ними будут произведены операции по извлечению текста и сохранению текста для последующего поиска. </a:t>
            </a:r>
            <a:endParaRPr lang="en-GB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83880" cy="1051560"/>
          </a:xfrm>
        </p:spPr>
        <p:txBody>
          <a:bodyPr/>
          <a:lstStyle/>
          <a:p>
            <a:r>
              <a:rPr lang="ru-RU" dirty="0" smtClean="0"/>
              <a:t>Интерфе</a:t>
            </a:r>
            <a:r>
              <a:rPr lang="ru-RU" dirty="0" smtClean="0"/>
              <a:t>й</a:t>
            </a:r>
            <a:r>
              <a:rPr lang="ru-RU" dirty="0" smtClean="0"/>
              <a:t>с программы</a:t>
            </a:r>
            <a:endParaRPr lang="en-GB" dirty="0"/>
          </a:p>
        </p:txBody>
      </p:sp>
      <p:pic>
        <p:nvPicPr>
          <p:cNvPr id="6" name="Рисунок 5" descr="меню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268760"/>
            <a:ext cx="3390782" cy="23042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9552" y="4437112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При нажатии на кнопку в главном меню «Поиск </a:t>
            </a:r>
            <a:r>
              <a:rPr lang="en-US" sz="1200" dirty="0" smtClean="0"/>
              <a:t>PDF </a:t>
            </a:r>
            <a:r>
              <a:rPr lang="ru-RU" sz="1200" dirty="0" smtClean="0"/>
              <a:t>файлов» открывается окно поиска.</a:t>
            </a:r>
          </a:p>
          <a:p>
            <a:r>
              <a:rPr lang="ru-RU" sz="1200" dirty="0" smtClean="0"/>
              <a:t>По введенным ключевым словам пользователь может найти нужный ему документ, ориентируясь колонку с количеством совпадений и название документа в колонке «</a:t>
            </a:r>
            <a:r>
              <a:rPr lang="en-US" sz="1200" dirty="0" smtClean="0"/>
              <a:t>PDF </a:t>
            </a:r>
            <a:r>
              <a:rPr lang="ru-RU" sz="1200" dirty="0" smtClean="0"/>
              <a:t>файл».</a:t>
            </a:r>
            <a:endParaRPr lang="en-GB" sz="1200" dirty="0"/>
          </a:p>
        </p:txBody>
      </p:sp>
      <p:pic>
        <p:nvPicPr>
          <p:cNvPr id="9" name="Рисунок 8" descr="пустая табл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1484784"/>
            <a:ext cx="5152806" cy="27631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8183880" cy="1051560"/>
          </a:xfrm>
        </p:spPr>
        <p:txBody>
          <a:bodyPr/>
          <a:lstStyle/>
          <a:p>
            <a:pPr algn="ctr"/>
            <a:r>
              <a:rPr lang="ru-RU" dirty="0" smtClean="0"/>
              <a:t>Тестирование</a:t>
            </a:r>
            <a:endParaRPr lang="en-GB" dirty="0"/>
          </a:p>
        </p:txBody>
      </p:sp>
      <p:pic>
        <p:nvPicPr>
          <p:cNvPr id="4" name="Содержимое 3" descr="Поиск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124744"/>
            <a:ext cx="6552728" cy="3168352"/>
          </a:xfrm>
        </p:spPr>
      </p:pic>
      <p:sp>
        <p:nvSpPr>
          <p:cNvPr id="5" name="TextBox 4"/>
          <p:cNvSpPr txBox="1"/>
          <p:nvPr/>
        </p:nvSpPr>
        <p:spPr>
          <a:xfrm>
            <a:off x="611560" y="4653136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данном случае введены некоторые ключевые слова для поиска документов. Были найдены документы с совпадениями. Пользователь может пройти по ссылкам для открытия искомых документов.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183880" cy="835536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en-GB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72816"/>
            <a:ext cx="8183880" cy="4187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   Была результативно проделана работа по созданию востребованной программы для документооборота . </a:t>
            </a:r>
          </a:p>
          <a:p>
            <a:pPr>
              <a:buNone/>
            </a:pPr>
            <a:r>
              <a:rPr lang="ru-RU" sz="2000" dirty="0" smtClean="0"/>
              <a:t>   Такая программа может пригодиться людям многих профессий секретарям </a:t>
            </a:r>
            <a:r>
              <a:rPr lang="ru-RU" sz="2000" dirty="0" smtClean="0"/>
              <a:t>предприятий, </a:t>
            </a:r>
            <a:r>
              <a:rPr lang="ru-RU" sz="2000" dirty="0" smtClean="0"/>
              <a:t>юристам, журналистам, писателям и другим.</a:t>
            </a:r>
            <a:endParaRPr lang="en-GB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276872"/>
            <a:ext cx="8183880" cy="1458488"/>
          </a:xfrm>
        </p:spPr>
        <p:txBody>
          <a:bodyPr/>
          <a:lstStyle/>
          <a:p>
            <a:pPr algn="ctr">
              <a:buNone/>
            </a:pP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Спасибо за внимание !</a:t>
            </a:r>
          </a:p>
          <a:p>
            <a:pPr algn="ctr">
              <a:buNone/>
            </a:pPr>
            <a:endParaRPr lang="en-GB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403</TotalTime>
  <Words>307</Words>
  <Application>Microsoft Office PowerPoint</Application>
  <PresentationFormat>Экран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Аспект</vt:lpstr>
      <vt:lpstr>Слайд 1</vt:lpstr>
      <vt:lpstr>Актуальность работы</vt:lpstr>
      <vt:lpstr>Цель работы:</vt:lpstr>
      <vt:lpstr>Tesseract OCR</vt:lpstr>
      <vt:lpstr>Интерфейс программы</vt:lpstr>
      <vt:lpstr>Интерфейс программы</vt:lpstr>
      <vt:lpstr>Тестирование</vt:lpstr>
      <vt:lpstr>Заключение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Seva</dc:creator>
  <cp:lastModifiedBy>Seva</cp:lastModifiedBy>
  <cp:revision>43</cp:revision>
  <dcterms:created xsi:type="dcterms:W3CDTF">2020-05-28T12:32:45Z</dcterms:created>
  <dcterms:modified xsi:type="dcterms:W3CDTF">2020-05-28T19:26:21Z</dcterms:modified>
</cp:coreProperties>
</file>