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9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9C3588-6EBA-4E63-ADA3-C603CB97D4A4}">
          <p14:sldIdLst>
            <p14:sldId id="256"/>
            <p14:sldId id="260"/>
            <p14:sldId id="262"/>
          </p14:sldIdLst>
        </p14:section>
        <p14:section name="Введение" id="{24AFAA76-A399-47A3-B968-F761CEA2A0A2}">
          <p14:sldIdLst>
            <p14:sldId id="261"/>
            <p14:sldId id="257"/>
            <p14:sldId id="259"/>
          </p14:sldIdLst>
        </p14:section>
        <p14:section name="Методы исследования и результаты опроса" id="{243B8883-6AAB-44E4-9968-4448B2715104}">
          <p14:sldIdLst>
            <p14:sldId id="263"/>
            <p14:sldId id="264"/>
          </p14:sldIdLst>
        </p14:section>
        <p14:section name="на потом" id="{938BC33F-DCA2-49B6-9BCF-1343C8CC5BCC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68A55-C6C8-4B24-89F6-7D8D0707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9E6461-170E-5C1C-21DC-8586AF1E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3B4DC-3961-03B4-2954-38188BC0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7491E-3DA8-4E66-DEC1-F3621366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39F42-B31F-C61B-0D95-E0BCD07F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4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06369-1EFF-0B81-7397-C292D33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1AB358-8622-0832-6C9D-A4855E5C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61446-3A80-0CEF-1987-74926D5E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DEE5C-BE61-1A27-8875-9481731E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EADC5-C80D-794E-14E7-1FB592A2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8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987561-42F6-ABC3-7980-D527B6DB5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F1F94C-1538-320D-8119-5CD1B96C2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55BE4-FFDC-35CB-F44F-5C4B613D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6DB61D-F630-B8B8-3A82-76C2DDAF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87402-59BB-5B37-30B7-9C9EC222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EBFEE-124E-8BD7-AF57-E27893E6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54C19-8332-6C94-63EC-830AAC3D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5B929-B1D3-569C-98A9-236A867A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A08CF-AE51-FC21-D77D-315BFCD1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0F71B3-BB29-0A61-F780-861EFB67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85C14-197A-4A5A-4CAB-D4EA9B51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F34834-2DC3-C202-8029-AFF35FF9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DC1D25-1A01-7410-4A30-6DB4CF0C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8975F-34DC-0A43-186C-60DC9861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5E8F5-864E-6BCE-50C5-8AF7F086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5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10C8F-32ED-A024-20A5-E0235044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FB6F1-5918-4A30-19C2-E0DDC98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A4D548-9F61-95B7-BD71-2711CD828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FBD342-FC12-2A6B-B897-9025E45B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780BC1-14A5-6ACB-5507-8D7B8077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A3FDF-F337-1732-137D-2519CA15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9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59F5-02FC-D3C3-DDE4-63FB7DA1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B92A9-DBC4-0543-167A-12710FF1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916230-8E99-EC2D-FF88-DF94A77E4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A49924-6A22-FE76-7B9B-8AB3CECDF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C6D3BD-8B0A-850D-56C7-CB016A681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924D3E-61FB-175D-51A4-1D731768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5280AA-003F-4233-B3AF-71716E68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6E784A-2A7B-3551-A31E-FB740119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6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E47FF-A206-8A1D-FB8D-2E243DF3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3508D2-F544-2169-A0FD-8ACCA751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B17A7C-F5EE-0374-270C-D9247AE7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5A5324-779B-FC48-736E-D07964EA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3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2F1BB-46B0-AE11-7239-96DEEFC7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EFD2CD-3229-6CBD-5DDE-DE18BDE4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DE073C-DB67-05AD-4704-3651D8FA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0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ACFE3-67E9-94E9-FF30-F5BDD970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C069-4FB4-5B26-B77E-CE153D2C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EEFA28-2F39-3587-771B-3915D82B8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480D17-4250-49F4-7AA1-F62C30A2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72CC37-1765-936C-2016-81E0E003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99D9AF-536F-9AB2-26F2-AD61E84D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E20E1-0B2F-500A-95CF-571AA641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07F89C-FDD7-DE7D-2BCC-573CFB26A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0ED301-2871-A6FD-A45D-DDEEBACB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87838C-18F8-B377-25A9-29221593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6F1B25-9535-1B25-BFF8-4B603B71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665D0D-2BBC-6B5A-66AF-703C529A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CD0FD-9D4C-3984-ACC3-4E391A2B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930AD3-8A41-8038-F827-8E98ED68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29D70-0CCF-EF03-31B5-50F6CC2FB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1CA57-1E1A-3CCC-6A31-DAC54B7B2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09A44-7F2C-ADA4-F11B-E632D2A8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узел 3">
            <a:extLst>
              <a:ext uri="{FF2B5EF4-FFF2-40B4-BE49-F238E27FC236}">
                <a16:creationId xmlns:a16="http://schemas.microsoft.com/office/drawing/2014/main" id="{0AC6613C-BB48-CA08-BBE1-44793C774399}"/>
              </a:ext>
            </a:extLst>
          </p:cNvPr>
          <p:cNvSpPr/>
          <p:nvPr/>
        </p:nvSpPr>
        <p:spPr>
          <a:xfrm>
            <a:off x="-3439297" y="3052118"/>
            <a:ext cx="8526162" cy="7821827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CC575-0F64-44DD-7207-D2E9954E05B4}"/>
              </a:ext>
            </a:extLst>
          </p:cNvPr>
          <p:cNvSpPr txBox="1"/>
          <p:nvPr/>
        </p:nvSpPr>
        <p:spPr>
          <a:xfrm>
            <a:off x="358345" y="3929449"/>
            <a:ext cx="2323071" cy="108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Сделано</a:t>
            </a:r>
            <a:r>
              <a:rPr lang="en-US" sz="3200" dirty="0"/>
              <a:t>: </a:t>
            </a:r>
            <a:r>
              <a:rPr lang="ru-RU" sz="3200" dirty="0"/>
              <a:t>Всеволодом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CEA17-E200-CD6F-8324-F1A11F8C48F0}"/>
              </a:ext>
            </a:extLst>
          </p:cNvPr>
          <p:cNvSpPr txBox="1"/>
          <p:nvPr/>
        </p:nvSpPr>
        <p:spPr>
          <a:xfrm>
            <a:off x="358345" y="6116596"/>
            <a:ext cx="85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10В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FA2829B-F7A5-9A29-27C4-36460FA87C3D}"/>
              </a:ext>
            </a:extLst>
          </p:cNvPr>
          <p:cNvSpPr/>
          <p:nvPr/>
        </p:nvSpPr>
        <p:spPr>
          <a:xfrm>
            <a:off x="932937" y="0"/>
            <a:ext cx="2164492" cy="21253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4E54DEA-FB6A-D976-38FC-396C0945E11D}"/>
              </a:ext>
            </a:extLst>
          </p:cNvPr>
          <p:cNvSpPr/>
          <p:nvPr/>
        </p:nvSpPr>
        <p:spPr>
          <a:xfrm>
            <a:off x="9094573" y="1433305"/>
            <a:ext cx="2949148" cy="29161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3F93ABD-F1F5-7D87-C028-0678384DB7D9}"/>
              </a:ext>
            </a:extLst>
          </p:cNvPr>
          <p:cNvSpPr txBox="1">
            <a:spLocks/>
          </p:cNvSpPr>
          <p:nvPr/>
        </p:nvSpPr>
        <p:spPr>
          <a:xfrm>
            <a:off x="1672278" y="2063520"/>
            <a:ext cx="7488196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использования разных OC в образовании</a:t>
            </a:r>
          </a:p>
        </p:txBody>
      </p:sp>
    </p:spTree>
    <p:extLst>
      <p:ext uri="{BB962C8B-B14F-4D97-AF65-F5344CB8AC3E}">
        <p14:creationId xmlns:p14="http://schemas.microsoft.com/office/powerpoint/2010/main" val="417319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0D9AB-C3CA-0611-7B0A-CB1DBB7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346" y="365125"/>
            <a:ext cx="2471352" cy="1325563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D211C-4EAC-FDED-DA37-FD02925A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ru-RU" dirty="0">
                <a:hlinkClick r:id="rId2" action="ppaction://hlinksldjump"/>
              </a:rPr>
              <a:t>Актуальность темы</a:t>
            </a:r>
            <a:endParaRPr lang="ru-RU" dirty="0"/>
          </a:p>
          <a:p>
            <a:pPr marL="571500" indent="-571500">
              <a:buAutoNum type="romanUcPeriod"/>
            </a:pPr>
            <a:r>
              <a:rPr lang="ru-RU" dirty="0">
                <a:hlinkClick r:id="rId3" action="ppaction://hlinksldjump"/>
              </a:rPr>
              <a:t>Проблема</a:t>
            </a:r>
            <a:endParaRPr lang="ru-RU" dirty="0"/>
          </a:p>
          <a:p>
            <a:pPr marL="571500" indent="-571500">
              <a:buAutoNum type="romanUcPeriod"/>
            </a:pPr>
            <a:r>
              <a:rPr lang="ru-RU" dirty="0">
                <a:hlinkClick r:id="rId4" action="ppaction://hlinksldjump"/>
              </a:rPr>
              <a:t>Цели и задачи</a:t>
            </a:r>
            <a:endParaRPr lang="ru-RU" dirty="0"/>
          </a:p>
          <a:p>
            <a:pPr marL="571500" indent="-571500">
              <a:buAutoNum type="romanU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75BA2-4A72-C008-6D71-E744B8EE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308" y="365125"/>
            <a:ext cx="8798011" cy="1325563"/>
          </a:xfrm>
        </p:spPr>
        <p:txBody>
          <a:bodyPr/>
          <a:lstStyle/>
          <a:p>
            <a:r>
              <a:rPr lang="ru-RU" dirty="0"/>
              <a:t>Методы исследования и результаты 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4C1F9-055C-F194-0EA9-C030BB12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ru-RU" dirty="0">
                <a:hlinkClick r:id="rId2" action="ppaction://hlinksldjump"/>
              </a:rPr>
              <a:t>Методы исследования</a:t>
            </a:r>
            <a:endParaRPr lang="en-US" dirty="0"/>
          </a:p>
          <a:p>
            <a:pPr marL="571500" indent="-571500">
              <a:buAutoNum type="romanUcPeriod"/>
            </a:pPr>
            <a:r>
              <a:rPr lang="ru-RU" dirty="0">
                <a:hlinkClick r:id="rId3" action="ppaction://hlinksldjump"/>
              </a:rPr>
              <a:t>Результаты опроса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93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7ECC9-F234-3E45-965E-AC4F1E0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B6222-3C39-05D6-3439-0C9F2AA2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70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современном мире технологии играют ключевую роль в образовании. Выбор операционной системы влияет на доступ к образовательным ресурсам, удобство использования и безопасность данных. Тема актуальна, так как многие школы и вузы переходят на разные ОС, и важно понимать, какая из них наиболее подходит для образовательных целей. Также стоит учитывать удобства для работы преподавателей и самих обучающихся.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6916C-7C96-6D13-3484-601E4D4793C1}"/>
              </a:ext>
            </a:extLst>
          </p:cNvPr>
          <p:cNvSpPr txBox="1"/>
          <p:nvPr/>
        </p:nvSpPr>
        <p:spPr>
          <a:xfrm>
            <a:off x="1813354" y="5477212"/>
            <a:ext cx="8565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Значимость: </a:t>
            </a:r>
            <a:r>
              <a:rPr lang="ru-RU" sz="2000" dirty="0"/>
              <a:t>Тема важна для учащихся, преподавателей и администрации образовательных учреждений, так как правильный выбор ОС может повысить эффективность обучения и снизить технические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33154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A9C6E-E915-5570-FF62-F956C60C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4816" cy="1325563"/>
          </a:xfrm>
        </p:spPr>
        <p:txBody>
          <a:bodyPr/>
          <a:lstStyle/>
          <a:p>
            <a:r>
              <a:rPr lang="en-US" dirty="0"/>
              <a:t>II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0082F-E507-9BF0-5777-5164D3A9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образовательных учреждениях используются разные операционные системы</a:t>
            </a:r>
            <a:r>
              <a:rPr lang="en-US" dirty="0"/>
              <a:t>(</a:t>
            </a:r>
            <a:r>
              <a:rPr lang="ru-RU" dirty="0"/>
              <a:t>но преимущественно </a:t>
            </a:r>
            <a:r>
              <a:rPr lang="en-US" dirty="0"/>
              <a:t>windows)</a:t>
            </a:r>
            <a:r>
              <a:rPr lang="ru-RU" dirty="0"/>
              <a:t>, что может вызывать трудности у учащихся и преподавателей. Не все ОС одинаково удобны для образовательных целей, и выбор системы может влиять на продуктивность обучения.</a:t>
            </a:r>
            <a:r>
              <a:rPr lang="en-US" dirty="0"/>
              <a:t> </a:t>
            </a:r>
            <a:r>
              <a:rPr lang="ru-RU" dirty="0"/>
              <a:t>Эту работа отразит в себе какие варианты возможны для использования, а также кому какой подойдет наиболее лучше.</a:t>
            </a:r>
          </a:p>
        </p:txBody>
      </p:sp>
    </p:spTree>
    <p:extLst>
      <p:ext uri="{BB962C8B-B14F-4D97-AF65-F5344CB8AC3E}">
        <p14:creationId xmlns:p14="http://schemas.microsoft.com/office/powerpoint/2010/main" val="35794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773E4-085B-E356-DFA3-97768AF3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C8ABF-A2AD-01F1-8330-EC0D8CEA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00665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F1A33-1427-8A5E-E668-77B1CB6B8D08}"/>
              </a:ext>
            </a:extLst>
          </p:cNvPr>
          <p:cNvSpPr txBox="1"/>
          <p:nvPr/>
        </p:nvSpPr>
        <p:spPr>
          <a:xfrm>
            <a:off x="838200" y="2556861"/>
            <a:ext cx="5525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Исследовать преимущества и недостатки различных операционных систем (Windows, </a:t>
            </a:r>
            <a:r>
              <a:rPr lang="ru-RU" dirty="0" err="1"/>
              <a:t>macOS</a:t>
            </a:r>
            <a:r>
              <a:rPr lang="ru-RU" dirty="0"/>
              <a:t>, Linux) в образовательном процессе.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Разработать рекомендации по выбору операционной системы для образовательных учреждений.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Повысить осведомленность учащихся и преподавателей о возможностях разных ОС.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E592B-8BC2-B484-B946-17CF4BDF545D}"/>
              </a:ext>
            </a:extLst>
          </p:cNvPr>
          <p:cNvSpPr txBox="1"/>
          <p:nvPr/>
        </p:nvSpPr>
        <p:spPr>
          <a:xfrm>
            <a:off x="6734432" y="1762780"/>
            <a:ext cx="143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Задачи</a:t>
            </a:r>
            <a:r>
              <a:rPr lang="ru-RU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BCB59-B055-8161-AE2C-58FC9E4CAC5B}"/>
              </a:ext>
            </a:extLst>
          </p:cNvPr>
          <p:cNvSpPr txBox="1"/>
          <p:nvPr/>
        </p:nvSpPr>
        <p:spPr>
          <a:xfrm>
            <a:off x="6845643" y="2669059"/>
            <a:ext cx="4275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Провести анализ преимуществ и недостатков каждой ОС (Windows, </a:t>
            </a:r>
            <a:r>
              <a:rPr lang="ru-RU" dirty="0" err="1"/>
              <a:t>macOS</a:t>
            </a:r>
            <a:r>
              <a:rPr lang="ru-RU" dirty="0"/>
              <a:t>, Linux)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Проанализировать преимущества и недостатки каждой ОС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Разработать рекомендации и представить свое исследование учителям </a:t>
            </a:r>
          </a:p>
        </p:txBody>
      </p:sp>
    </p:spTree>
    <p:extLst>
      <p:ext uri="{BB962C8B-B14F-4D97-AF65-F5344CB8AC3E}">
        <p14:creationId xmlns:p14="http://schemas.microsoft.com/office/powerpoint/2010/main" val="229470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247DF-98DF-DDA0-EB91-824B0919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ru-RU" dirty="0"/>
              <a:t>Методы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AC52B-B79F-1BF9-26DE-1D44498D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опроса: Изучить использование операционных систем (ОС) в образовании и выявить их преимущества и недостатки.</a:t>
            </a:r>
          </a:p>
          <a:p>
            <a:pPr marL="0" indent="0">
              <a:buNone/>
            </a:pPr>
            <a:r>
              <a:rPr lang="ru-RU" dirty="0"/>
              <a:t>Участники: Учащиеся и преподаватели возрастом 14–18 лет, 18–30 лет и старше 30 лет (мужчины и женщины).</a:t>
            </a:r>
          </a:p>
          <a:p>
            <a:pPr marL="0" indent="0">
              <a:buNone/>
            </a:pPr>
            <a:r>
              <a:rPr lang="ru-RU" dirty="0"/>
              <a:t>Метод сбора данных: Онлайн-опрос через Google </a:t>
            </a:r>
            <a:r>
              <a:rPr lang="ru-RU" dirty="0" err="1"/>
              <a:t>Forms</a:t>
            </a:r>
            <a:r>
              <a:rPr lang="en-US" dirty="0"/>
              <a:t>. </a:t>
            </a:r>
            <a:r>
              <a:rPr lang="ru-RU" dirty="0"/>
              <a:t>Участники отвечали на вопросы об используемых ОС, их преимуществах и проблемах.</a:t>
            </a:r>
          </a:p>
          <a:p>
            <a:pPr marL="0" indent="0">
              <a:buNone/>
            </a:pPr>
            <a:r>
              <a:rPr lang="ru-RU" dirty="0"/>
              <a:t>Количество участников: В опросе участвовало 15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298617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DD996-8113-BABC-0BA4-1B69F8D2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ru-RU" dirty="0"/>
              <a:t>Результаты опроса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D27608-041F-33E8-020B-40FFEBAB4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0" y="1220145"/>
            <a:ext cx="3955771" cy="310472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8E3501-E5A9-14B5-994D-7C2CC8320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124" y="1559338"/>
            <a:ext cx="6519927" cy="32552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866B02-5F27-3EBA-B2C1-6731205A2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0" y="3756822"/>
            <a:ext cx="4934669" cy="33515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D3B954-5A9E-7EF9-C433-E4C43A725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73" y="5007773"/>
            <a:ext cx="7714504" cy="52334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F9B769-FED0-7AD0-A93B-5B6922543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714" y="2326629"/>
            <a:ext cx="6711475" cy="68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EA5BC-02C6-DB2B-C3BD-17959376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ru-RU" dirty="0"/>
              <a:t>План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8CAC4-2FEC-9FE8-2307-983133D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Провести анализ преимуществ и недостатков каждой ОС (Windows, </a:t>
            </a:r>
            <a:r>
              <a:rPr lang="ru-RU" dirty="0" err="1"/>
              <a:t>macOS</a:t>
            </a:r>
            <a:r>
              <a:rPr lang="ru-RU" dirty="0"/>
              <a:t>, Linux)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Изучить опыт использования разных ОС в обучении с </a:t>
            </a:r>
            <a:r>
              <a:rPr lang="ru-RU" dirty="0" err="1"/>
              <a:t>помошью</a:t>
            </a:r>
            <a:r>
              <a:rPr lang="ru-RU" dirty="0"/>
              <a:t> проведения </a:t>
            </a:r>
            <a:r>
              <a:rPr lang="ru-RU" dirty="0" err="1"/>
              <a:t>анекетирования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Разработать рекомендации по выбору ОС для разных образовательных задач.</a:t>
            </a:r>
          </a:p>
          <a:p>
            <a:pPr marL="0" indent="0">
              <a:buNone/>
            </a:pPr>
            <a:r>
              <a:rPr lang="ru-RU" dirty="0"/>
              <a:t>4.Предложить пути улучшения использования ОС в школах и вузах.</a:t>
            </a:r>
          </a:p>
        </p:txBody>
      </p:sp>
    </p:spTree>
    <p:extLst>
      <p:ext uri="{BB962C8B-B14F-4D97-AF65-F5344CB8AC3E}">
        <p14:creationId xmlns:p14="http://schemas.microsoft.com/office/powerpoint/2010/main" val="2235426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393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Методы исследования и результаты опроса</vt:lpstr>
      <vt:lpstr>I. Актуальность темы</vt:lpstr>
      <vt:lpstr>II. Проблема</vt:lpstr>
      <vt:lpstr>III. Цели и задачи</vt:lpstr>
      <vt:lpstr>I. Методы исследования</vt:lpstr>
      <vt:lpstr>II. Результаты опроса</vt:lpstr>
      <vt:lpstr>II. План действий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Prisekin Vsevolod</dc:creator>
  <cp:lastModifiedBy>Prisekin Vsevolod</cp:lastModifiedBy>
  <cp:revision>1</cp:revision>
  <dcterms:created xsi:type="dcterms:W3CDTF">2025-03-12T13:19:28Z</dcterms:created>
  <dcterms:modified xsi:type="dcterms:W3CDTF">2025-03-12T15:06:31Z</dcterms:modified>
</cp:coreProperties>
</file>