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1" r:id="rId10"/>
    <p:sldId id="265" r:id="rId11"/>
    <p:sldId id="270" r:id="rId12"/>
    <p:sldId id="267" r:id="rId13"/>
    <p:sldId id="268" r:id="rId14"/>
    <p:sldId id="266" r:id="rId15"/>
    <p:sldId id="272" r:id="rId16"/>
    <p:sldId id="269" r:id="rId17"/>
    <p:sldId id="273" r:id="rId18"/>
    <p:sldId id="274" r:id="rId19"/>
    <p:sldId id="275" r:id="rId20"/>
    <p:sldId id="276" r:id="rId21"/>
    <p:sldId id="260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8A8287F-D787-4346-A5FC-422B475DF670}">
          <p14:sldIdLst>
            <p14:sldId id="256"/>
            <p14:sldId id="257"/>
            <p14:sldId id="258"/>
            <p14:sldId id="259"/>
            <p14:sldId id="261"/>
            <p14:sldId id="262"/>
            <p14:sldId id="263"/>
            <p14:sldId id="264"/>
            <p14:sldId id="271"/>
            <p14:sldId id="265"/>
            <p14:sldId id="270"/>
            <p14:sldId id="267"/>
            <p14:sldId id="268"/>
            <p14:sldId id="266"/>
            <p14:sldId id="272"/>
            <p14:sldId id="269"/>
            <p14:sldId id="273"/>
            <p14:sldId id="274"/>
            <p14:sldId id="275"/>
            <p14:sldId id="276"/>
          </p14:sldIdLst>
        </p14:section>
        <p14:section name="Should we?" id="{99B7CB89-09CD-4F7B-8903-5000F488CEAC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B000"/>
    <a:srgbClr val="8600D0"/>
    <a:srgbClr val="BE12AA"/>
    <a:srgbClr val="4566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3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CA31-02CE-42B6-9A9C-5C400ED1A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9827F-B1CC-4324-AC87-F450BFC2E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0A88C-F53D-4D1A-8374-1C374E1A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1A24-1D93-4419-ADE1-6F2652423D0C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0144-DD18-4566-84E9-39BBEBE3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FC417-B129-4B6B-8668-C203611C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884B-9F9D-4C95-A90A-AF87FE5D1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54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DBD4-6A8D-4A93-AF3F-11AA06754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4E2D5-A346-424B-8F73-95A488949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EC292-7640-4902-9FF9-634ACF57E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1A24-1D93-4419-ADE1-6F2652423D0C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0EE83-4534-4DA2-9A97-41BC5F41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9C87F-D921-4DE4-980A-04E836C48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884B-9F9D-4C95-A90A-AF87FE5D1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77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B7D96-7291-49E6-9615-43E250EF3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99C92-762B-4C98-B8A5-B8B3B1670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F5927-1ED0-45A2-A80F-973809284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1A24-1D93-4419-ADE1-6F2652423D0C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A65E3-172D-4612-9DAF-6260718BC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FBD0C-6311-4283-87C4-0556FE16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884B-9F9D-4C95-A90A-AF87FE5D1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95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2EA4-11AD-48EC-AA65-4B470AD7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DEC2A-A955-416C-B7A4-0AE91AD22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DB6FA-12B0-4FFB-B2A8-F8E67090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1A24-1D93-4419-ADE1-6F2652423D0C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01456-7EF6-4792-BA74-3D5C779EB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83111-93AD-4114-812B-B8749A78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884B-9F9D-4C95-A90A-AF87FE5D1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39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056EE-093F-47B5-9B16-B4629FB8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5940A-3A81-4A7D-8DA9-9B504F714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514D9-6B53-4AB4-8852-925D6355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1A24-1D93-4419-ADE1-6F2652423D0C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7B308-EDC0-4ECC-96F3-4719AD0A2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63474-A23C-4A77-B6CC-9F72459F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884B-9F9D-4C95-A90A-AF87FE5D1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53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E7C6-17E5-4F5E-9A39-778AE1C3E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6159B-297B-43FD-A9E5-92DA871B3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19D22-6F41-404E-871A-3E2A33F94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8E2C3-8217-4436-95F2-BD0E4E537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1A24-1D93-4419-ADE1-6F2652423D0C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CE735-F17E-4E42-AAE7-108CD2CC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D0322-2FB1-4E72-986C-88C7FE3E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884B-9F9D-4C95-A90A-AF87FE5D1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22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0CCD-BB07-4B60-B345-C6FEAED28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CB131-46C1-4E13-A865-43E98483E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6CAA2-392F-4BB6-B481-34D782EF5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31F757-7A1F-46BA-83EA-B2C08C0B6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BCE58-E87F-4152-8206-09102E2C8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E55C7A-9596-4CBA-A1B1-83801125E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1A24-1D93-4419-ADE1-6F2652423D0C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DD2F34-2915-405F-AAC7-2FDBBEEE6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210368-2522-4FFE-9A77-5EA0715B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884B-9F9D-4C95-A90A-AF87FE5D1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975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2DD4-3964-4F7D-8508-E6ABF48A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0B48A6-C3ED-43C1-AB2F-E70A2C05E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1A24-1D93-4419-ADE1-6F2652423D0C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8627-8311-421E-B19A-09EC08D5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619E0-E1C0-4ADB-A978-14F50DCE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884B-9F9D-4C95-A90A-AF87FE5D1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36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BD12C-2526-4F42-A4F1-47DF3004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1A24-1D93-4419-ADE1-6F2652423D0C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658298-DF20-4DC0-83D1-78F758B7C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32E85-9DFD-4167-ADB6-E5E5EDFA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884B-9F9D-4C95-A90A-AF87FE5D1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20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495D-5DAB-4B0B-87DA-E352E7539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40016-2E86-47C3-9770-0AF8EB6A1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47904-2BE9-44A4-B980-51588F629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C619F-97FC-4DC9-94CC-5F3E7BB9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1A24-1D93-4419-ADE1-6F2652423D0C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284B5-3DE6-498D-8143-8A336672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8B9D3-FC77-4F77-80BC-C81F4F5AC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884B-9F9D-4C95-A90A-AF87FE5D1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26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BC3B-FD13-4AC8-BD4A-CF3B613C4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75AC4B-3C50-4D9B-81C2-88000C163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F066E-5C0E-4212-933C-311B90C35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3431E-54ED-4A0E-BF23-8BBD55BB0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1A24-1D93-4419-ADE1-6F2652423D0C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74F6C-4D96-4612-89BD-933115D4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66590-B6F6-4C4A-B9D8-7D489799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884B-9F9D-4C95-A90A-AF87FE5D1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63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07D8C6-89FF-40D0-BE32-F6B29F2F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F6C06-00CF-4F81-AFC1-59B2D4FA7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CC294-977B-4906-857D-4DCFA7F00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11A24-1D93-4419-ADE1-6F2652423D0C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3FCB3-4882-42AE-8193-FE9E30097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1E086-283A-44EE-8CE0-797280122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2884B-9F9D-4C95-A90A-AF87FE5D1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97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336716-43DA-4F13-B337-C57377778746}"/>
              </a:ext>
            </a:extLst>
          </p:cNvPr>
          <p:cNvSpPr/>
          <p:nvPr/>
        </p:nvSpPr>
        <p:spPr>
          <a:xfrm>
            <a:off x="4240007" y="3429001"/>
            <a:ext cx="3635030" cy="38722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9CF4F-DC00-4567-9F0F-BF1E8AB12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47809"/>
            <a:ext cx="9144000" cy="1362381"/>
          </a:xfrm>
          <a:noFill/>
        </p:spPr>
        <p:txBody>
          <a:bodyPr>
            <a:normAutofit/>
          </a:bodyPr>
          <a:lstStyle/>
          <a:p>
            <a:r>
              <a:rPr lang="ru-RU" sz="8000" dirty="0">
                <a:latin typeface="Roboto Black" panose="02000000000000000000" pitchFamily="2" charset="0"/>
                <a:ea typeface="Roboto Black" panose="02000000000000000000" pitchFamily="2" charset="0"/>
              </a:rPr>
              <a:t>Вуаль.</a:t>
            </a:r>
          </a:p>
        </p:txBody>
      </p:sp>
    </p:spTree>
    <p:extLst>
      <p:ext uri="{BB962C8B-B14F-4D97-AF65-F5344CB8AC3E}">
        <p14:creationId xmlns:p14="http://schemas.microsoft.com/office/powerpoint/2010/main" val="2725224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8F6909-8A7A-40D1-BC86-CA43391CD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0315"/>
            <a:ext cx="9144000" cy="917370"/>
          </a:xfrm>
        </p:spPr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SCREENCAST EXT</a:t>
            </a:r>
            <a:endParaRPr lang="ru-RU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714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2F08A5-4164-4994-8CA4-D118AED83850}"/>
              </a:ext>
            </a:extLst>
          </p:cNvPr>
          <p:cNvSpPr/>
          <p:nvPr/>
        </p:nvSpPr>
        <p:spPr>
          <a:xfrm>
            <a:off x="2829261" y="3517640"/>
            <a:ext cx="6465347" cy="298579"/>
          </a:xfrm>
          <a:prstGeom prst="rect">
            <a:avLst/>
          </a:prstGeom>
          <a:solidFill>
            <a:srgbClr val="00B05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9CF4F-DC00-4567-9F0F-BF1E8AB12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82494"/>
            <a:ext cx="12192000" cy="1362381"/>
          </a:xfrm>
          <a:noFill/>
        </p:spPr>
        <p:txBody>
          <a:bodyPr>
            <a:normAutofit/>
          </a:bodyPr>
          <a:lstStyle/>
          <a:p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Ну ушел, бывает</a:t>
            </a:r>
          </a:p>
        </p:txBody>
      </p:sp>
    </p:spTree>
    <p:extLst>
      <p:ext uri="{BB962C8B-B14F-4D97-AF65-F5344CB8AC3E}">
        <p14:creationId xmlns:p14="http://schemas.microsoft.com/office/powerpoint/2010/main" val="1821759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2F08A5-4164-4994-8CA4-D118AED83850}"/>
              </a:ext>
            </a:extLst>
          </p:cNvPr>
          <p:cNvSpPr/>
          <p:nvPr/>
        </p:nvSpPr>
        <p:spPr>
          <a:xfrm>
            <a:off x="3098202" y="3517640"/>
            <a:ext cx="6024283" cy="298579"/>
          </a:xfrm>
          <a:prstGeom prst="rect">
            <a:avLst/>
          </a:prstGeom>
          <a:solidFill>
            <a:srgbClr val="8600D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9CF4F-DC00-4567-9F0F-BF1E8AB12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82494"/>
            <a:ext cx="12192000" cy="1362381"/>
          </a:xfrm>
          <a:noFill/>
        </p:spPr>
        <p:txBody>
          <a:bodyPr>
            <a:normAutofit/>
          </a:bodyPr>
          <a:lstStyle/>
          <a:p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С помощью </a:t>
            </a:r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ML</a:t>
            </a:r>
            <a:endParaRPr lang="ru-RU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17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2F08A5-4164-4994-8CA4-D118AED83850}"/>
              </a:ext>
            </a:extLst>
          </p:cNvPr>
          <p:cNvSpPr/>
          <p:nvPr/>
        </p:nvSpPr>
        <p:spPr>
          <a:xfrm>
            <a:off x="1559860" y="3517640"/>
            <a:ext cx="9100968" cy="298579"/>
          </a:xfrm>
          <a:prstGeom prst="rect">
            <a:avLst/>
          </a:prstGeom>
          <a:solidFill>
            <a:srgbClr val="8600D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9CF4F-DC00-4567-9F0F-BF1E8AB12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82494"/>
            <a:ext cx="12192000" cy="1362381"/>
          </a:xfrm>
          <a:noFill/>
        </p:spPr>
        <p:txBody>
          <a:bodyPr>
            <a:normAutofit/>
          </a:bodyPr>
          <a:lstStyle/>
          <a:p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С помощью волонтеров</a:t>
            </a:r>
          </a:p>
        </p:txBody>
      </p:sp>
    </p:spTree>
    <p:extLst>
      <p:ext uri="{BB962C8B-B14F-4D97-AF65-F5344CB8AC3E}">
        <p14:creationId xmlns:p14="http://schemas.microsoft.com/office/powerpoint/2010/main" val="3974933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8F6909-8A7A-40D1-BC86-CA43391CD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0315"/>
            <a:ext cx="9144000" cy="917370"/>
          </a:xfrm>
        </p:spPr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SCREENCAST Volunteer</a:t>
            </a:r>
            <a:endParaRPr lang="ru-RU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956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2F08A5-4164-4994-8CA4-D118AED83850}"/>
              </a:ext>
            </a:extLst>
          </p:cNvPr>
          <p:cNvSpPr/>
          <p:nvPr/>
        </p:nvSpPr>
        <p:spPr>
          <a:xfrm>
            <a:off x="2277035" y="3517641"/>
            <a:ext cx="7637930" cy="298579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9CF4F-DC00-4567-9F0F-BF1E8AB12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82494"/>
            <a:ext cx="12192000" cy="1362381"/>
          </a:xfrm>
          <a:noFill/>
        </p:spPr>
        <p:txBody>
          <a:bodyPr>
            <a:normAutofit/>
          </a:bodyPr>
          <a:lstStyle/>
          <a:p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Успокоить, научить</a:t>
            </a:r>
          </a:p>
        </p:txBody>
      </p:sp>
    </p:spTree>
    <p:extLst>
      <p:ext uri="{BB962C8B-B14F-4D97-AF65-F5344CB8AC3E}">
        <p14:creationId xmlns:p14="http://schemas.microsoft.com/office/powerpoint/2010/main" val="3850190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2F08A5-4164-4994-8CA4-D118AED83850}"/>
              </a:ext>
            </a:extLst>
          </p:cNvPr>
          <p:cNvSpPr/>
          <p:nvPr/>
        </p:nvSpPr>
        <p:spPr>
          <a:xfrm>
            <a:off x="1968649" y="3517640"/>
            <a:ext cx="8272632" cy="298579"/>
          </a:xfrm>
          <a:prstGeom prst="rect">
            <a:avLst/>
          </a:prstGeom>
          <a:solidFill>
            <a:srgbClr val="8600D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9CF4F-DC00-4567-9F0F-BF1E8AB12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82494"/>
            <a:ext cx="12192000" cy="1362381"/>
          </a:xfrm>
          <a:noFill/>
        </p:spPr>
        <p:txBody>
          <a:bodyPr>
            <a:normAutofit/>
          </a:bodyPr>
          <a:lstStyle/>
          <a:p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С помощью чат-игры</a:t>
            </a:r>
          </a:p>
        </p:txBody>
      </p:sp>
    </p:spTree>
    <p:extLst>
      <p:ext uri="{BB962C8B-B14F-4D97-AF65-F5344CB8AC3E}">
        <p14:creationId xmlns:p14="http://schemas.microsoft.com/office/powerpoint/2010/main" val="3078062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8F6909-8A7A-40D1-BC86-CA43391CD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0315"/>
            <a:ext cx="9144000" cy="917370"/>
          </a:xfrm>
        </p:spPr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SCREENCAST Game</a:t>
            </a:r>
            <a:endParaRPr lang="ru-RU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604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2F08A5-4164-4994-8CA4-D118AED83850}"/>
              </a:ext>
            </a:extLst>
          </p:cNvPr>
          <p:cNvSpPr/>
          <p:nvPr/>
        </p:nvSpPr>
        <p:spPr>
          <a:xfrm>
            <a:off x="4851699" y="3517641"/>
            <a:ext cx="2463501" cy="298579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9CF4F-DC00-4567-9F0F-BF1E8AB12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82494"/>
            <a:ext cx="12192000" cy="1362381"/>
          </a:xfrm>
          <a:noFill/>
        </p:spPr>
        <p:txBody>
          <a:bodyPr>
            <a:normAutofit/>
          </a:bodyPr>
          <a:lstStyle/>
          <a:p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Итого</a:t>
            </a:r>
          </a:p>
        </p:txBody>
      </p:sp>
    </p:spTree>
    <p:extLst>
      <p:ext uri="{BB962C8B-B14F-4D97-AF65-F5344CB8AC3E}">
        <p14:creationId xmlns:p14="http://schemas.microsoft.com/office/powerpoint/2010/main" val="2861490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2F08A5-4164-4994-8CA4-D118AED83850}"/>
              </a:ext>
            </a:extLst>
          </p:cNvPr>
          <p:cNvSpPr/>
          <p:nvPr/>
        </p:nvSpPr>
        <p:spPr>
          <a:xfrm>
            <a:off x="-2" y="1500086"/>
            <a:ext cx="7584141" cy="298579"/>
          </a:xfrm>
          <a:prstGeom prst="rect">
            <a:avLst/>
          </a:prstGeom>
          <a:solidFill>
            <a:srgbClr val="8600D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9CF4F-DC00-4567-9F0F-BF1E8AB12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672296"/>
            <a:ext cx="7767021" cy="1362381"/>
          </a:xfrm>
          <a:noFill/>
        </p:spPr>
        <p:txBody>
          <a:bodyPr>
            <a:normAutofit/>
          </a:bodyPr>
          <a:lstStyle/>
          <a:p>
            <a:pPr algn="l"/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Расширение </a:t>
            </a:r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Chrome</a:t>
            </a:r>
            <a:endParaRPr lang="ru-RU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3B2FED-29CA-4B1A-97FF-BDAA15D8B8D4}"/>
              </a:ext>
            </a:extLst>
          </p:cNvPr>
          <p:cNvSpPr txBox="1">
            <a:spLocks/>
          </p:cNvSpPr>
          <p:nvPr/>
        </p:nvSpPr>
        <p:spPr>
          <a:xfrm>
            <a:off x="-2" y="2034678"/>
            <a:ext cx="10886739" cy="9935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400" dirty="0">
                <a:latin typeface="Roboto Black" panose="02000000000000000000" pitchFamily="2" charset="0"/>
                <a:ea typeface="Roboto Black" panose="02000000000000000000" pitchFamily="2" charset="0"/>
              </a:rPr>
              <a:t>Скрывает комменты, встраивает игру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0BFB09-9FCD-4563-991B-823E932DE28D}"/>
              </a:ext>
            </a:extLst>
          </p:cNvPr>
          <p:cNvSpPr/>
          <p:nvPr/>
        </p:nvSpPr>
        <p:spPr>
          <a:xfrm>
            <a:off x="-1" y="4502074"/>
            <a:ext cx="12048566" cy="298579"/>
          </a:xfrm>
          <a:prstGeom prst="rect">
            <a:avLst/>
          </a:prstGeom>
          <a:solidFill>
            <a:srgbClr val="8600D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DFFA373-5B01-4F0C-AA63-7198F9387F0E}"/>
              </a:ext>
            </a:extLst>
          </p:cNvPr>
          <p:cNvSpPr txBox="1">
            <a:spLocks/>
          </p:cNvSpPr>
          <p:nvPr/>
        </p:nvSpPr>
        <p:spPr>
          <a:xfrm>
            <a:off x="-1" y="3674284"/>
            <a:ext cx="12048566" cy="136238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М</a:t>
            </a:r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L</a:t>
            </a:r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 (Баесовский классификатор)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01C1A54-32B2-4B7E-8B7A-511EE0AF4C83}"/>
              </a:ext>
            </a:extLst>
          </p:cNvPr>
          <p:cNvSpPr txBox="1">
            <a:spLocks/>
          </p:cNvSpPr>
          <p:nvPr/>
        </p:nvSpPr>
        <p:spPr>
          <a:xfrm>
            <a:off x="-1" y="5036666"/>
            <a:ext cx="12278061" cy="9935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400" dirty="0">
                <a:latin typeface="Roboto Black" panose="02000000000000000000" pitchFamily="2" charset="0"/>
                <a:ea typeface="Roboto Black" panose="02000000000000000000" pitchFamily="2" charset="0"/>
              </a:rPr>
              <a:t>Определят преход разговор -</a:t>
            </a:r>
            <a:r>
              <a:rPr lang="en-US" sz="4400" dirty="0">
                <a:latin typeface="Roboto Black" panose="02000000000000000000" pitchFamily="2" charset="0"/>
                <a:ea typeface="Roboto Black" panose="02000000000000000000" pitchFamily="2" charset="0"/>
              </a:rPr>
              <a:t>&gt;</a:t>
            </a:r>
            <a:r>
              <a:rPr lang="ru-RU" sz="4400" dirty="0">
                <a:latin typeface="Roboto Black" panose="02000000000000000000" pitchFamily="2" charset="0"/>
                <a:ea typeface="Roboto Black" panose="02000000000000000000" pitchFamily="2" charset="0"/>
              </a:rPr>
              <a:t> оскорбления</a:t>
            </a:r>
          </a:p>
        </p:txBody>
      </p:sp>
    </p:spTree>
    <p:extLst>
      <p:ext uri="{BB962C8B-B14F-4D97-AF65-F5344CB8AC3E}">
        <p14:creationId xmlns:p14="http://schemas.microsoft.com/office/powerpoint/2010/main" val="319978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/>
      <p:bldP spid="7" grpId="0" animBg="1"/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336716-43DA-4F13-B337-C57377778746}"/>
              </a:ext>
            </a:extLst>
          </p:cNvPr>
          <p:cNvSpPr/>
          <p:nvPr/>
        </p:nvSpPr>
        <p:spPr>
          <a:xfrm>
            <a:off x="1292289" y="3429000"/>
            <a:ext cx="9607420" cy="38722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9CF4F-DC00-4567-9F0F-BF1E8AB12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290" y="2747809"/>
            <a:ext cx="9607420" cy="1362381"/>
          </a:xfrm>
          <a:noFill/>
        </p:spPr>
        <p:txBody>
          <a:bodyPr>
            <a:normAutofit/>
          </a:bodyPr>
          <a:lstStyle/>
          <a:p>
            <a:r>
              <a:rPr lang="ru-RU" sz="8000" dirty="0">
                <a:latin typeface="Roboto Black" panose="02000000000000000000" pitchFamily="2" charset="0"/>
                <a:ea typeface="Roboto Black" panose="02000000000000000000" pitchFamily="2" charset="0"/>
              </a:rPr>
              <a:t>Что говорят детям</a:t>
            </a:r>
          </a:p>
        </p:txBody>
      </p:sp>
    </p:spTree>
    <p:extLst>
      <p:ext uri="{BB962C8B-B14F-4D97-AF65-F5344CB8AC3E}">
        <p14:creationId xmlns:p14="http://schemas.microsoft.com/office/powerpoint/2010/main" val="1435131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2F08A5-4164-4994-8CA4-D118AED83850}"/>
              </a:ext>
            </a:extLst>
          </p:cNvPr>
          <p:cNvSpPr/>
          <p:nvPr/>
        </p:nvSpPr>
        <p:spPr>
          <a:xfrm>
            <a:off x="-2" y="1500086"/>
            <a:ext cx="10154095" cy="298579"/>
          </a:xfrm>
          <a:prstGeom prst="rect">
            <a:avLst/>
          </a:prstGeom>
          <a:solidFill>
            <a:srgbClr val="8600D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9CF4F-DC00-4567-9F0F-BF1E8AB12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672296"/>
            <a:ext cx="11164188" cy="1362381"/>
          </a:xfrm>
          <a:noFill/>
        </p:spPr>
        <p:txBody>
          <a:bodyPr>
            <a:normAutofit/>
          </a:bodyPr>
          <a:lstStyle/>
          <a:p>
            <a:pPr algn="l"/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Интерфейс для волонтеров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3B2FED-29CA-4B1A-97FF-BDAA15D8B8D4}"/>
              </a:ext>
            </a:extLst>
          </p:cNvPr>
          <p:cNvSpPr txBox="1">
            <a:spLocks/>
          </p:cNvSpPr>
          <p:nvPr/>
        </p:nvSpPr>
        <p:spPr>
          <a:xfrm>
            <a:off x="-2" y="2034678"/>
            <a:ext cx="10886739" cy="9935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400" dirty="0">
                <a:latin typeface="Roboto Black" panose="02000000000000000000" pitchFamily="2" charset="0"/>
                <a:ea typeface="Roboto Black" panose="02000000000000000000" pitchFamily="2" charset="0"/>
              </a:rPr>
              <a:t>Помогает собирать и обновляь датасет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0BFB09-9FCD-4563-991B-823E932DE28D}"/>
              </a:ext>
            </a:extLst>
          </p:cNvPr>
          <p:cNvSpPr/>
          <p:nvPr/>
        </p:nvSpPr>
        <p:spPr>
          <a:xfrm>
            <a:off x="-1" y="4502074"/>
            <a:ext cx="2828261" cy="298579"/>
          </a:xfrm>
          <a:prstGeom prst="rect">
            <a:avLst/>
          </a:prstGeom>
          <a:solidFill>
            <a:srgbClr val="8600D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DFFA373-5B01-4F0C-AA63-7198F9387F0E}"/>
              </a:ext>
            </a:extLst>
          </p:cNvPr>
          <p:cNvSpPr txBox="1">
            <a:spLocks/>
          </p:cNvSpPr>
          <p:nvPr/>
        </p:nvSpPr>
        <p:spPr>
          <a:xfrm>
            <a:off x="-1" y="3674284"/>
            <a:ext cx="2828261" cy="136238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Сервер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01C1A54-32B2-4B7E-8B7A-511EE0AF4C83}"/>
              </a:ext>
            </a:extLst>
          </p:cNvPr>
          <p:cNvSpPr txBox="1">
            <a:spLocks/>
          </p:cNvSpPr>
          <p:nvPr/>
        </p:nvSpPr>
        <p:spPr>
          <a:xfrm>
            <a:off x="-1" y="5036666"/>
            <a:ext cx="12278061" cy="9935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400" dirty="0">
                <a:latin typeface="Roboto Black" panose="02000000000000000000" pitchFamily="2" charset="0"/>
                <a:ea typeface="Roboto Black" panose="02000000000000000000" pitchFamily="2" charset="0"/>
              </a:rPr>
              <a:t>Связывает остальные компоненты вместе</a:t>
            </a:r>
          </a:p>
        </p:txBody>
      </p:sp>
    </p:spTree>
    <p:extLst>
      <p:ext uri="{BB962C8B-B14F-4D97-AF65-F5344CB8AC3E}">
        <p14:creationId xmlns:p14="http://schemas.microsoft.com/office/powerpoint/2010/main" val="78599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2F08A5-4164-4994-8CA4-D118AED83850}"/>
              </a:ext>
            </a:extLst>
          </p:cNvPr>
          <p:cNvSpPr/>
          <p:nvPr/>
        </p:nvSpPr>
        <p:spPr>
          <a:xfrm>
            <a:off x="2575250" y="3517640"/>
            <a:ext cx="7016620" cy="298579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9CF4F-DC00-4567-9F0F-BF1E8AB12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82494"/>
            <a:ext cx="12192000" cy="1362381"/>
          </a:xfrm>
          <a:noFill/>
        </p:spPr>
        <p:txBody>
          <a:bodyPr>
            <a:normAutofit/>
          </a:bodyPr>
          <a:lstStyle/>
          <a:p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Веди себя хорошо</a:t>
            </a:r>
          </a:p>
        </p:txBody>
      </p:sp>
    </p:spTree>
    <p:extLst>
      <p:ext uri="{BB962C8B-B14F-4D97-AF65-F5344CB8AC3E}">
        <p14:creationId xmlns:p14="http://schemas.microsoft.com/office/powerpoint/2010/main" val="324775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2F08A5-4164-4994-8CA4-D118AED83850}"/>
              </a:ext>
            </a:extLst>
          </p:cNvPr>
          <p:cNvSpPr/>
          <p:nvPr/>
        </p:nvSpPr>
        <p:spPr>
          <a:xfrm>
            <a:off x="609600" y="3517640"/>
            <a:ext cx="10972800" cy="298579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9CF4F-DC00-4567-9F0F-BF1E8AB12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82494"/>
            <a:ext cx="12192000" cy="1362381"/>
          </a:xfrm>
          <a:noFill/>
        </p:spPr>
        <p:txBody>
          <a:bodyPr>
            <a:normAutofit/>
          </a:bodyPr>
          <a:lstStyle/>
          <a:p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Наслиие порождает насилие</a:t>
            </a:r>
          </a:p>
        </p:txBody>
      </p:sp>
    </p:spTree>
    <p:extLst>
      <p:ext uri="{BB962C8B-B14F-4D97-AF65-F5344CB8AC3E}">
        <p14:creationId xmlns:p14="http://schemas.microsoft.com/office/powerpoint/2010/main" val="97486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2F08A5-4164-4994-8CA4-D118AED83850}"/>
              </a:ext>
            </a:extLst>
          </p:cNvPr>
          <p:cNvSpPr/>
          <p:nvPr/>
        </p:nvSpPr>
        <p:spPr>
          <a:xfrm>
            <a:off x="1343608" y="3517640"/>
            <a:ext cx="9479902" cy="298579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9CF4F-DC00-4567-9F0F-BF1E8AB12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82494"/>
            <a:ext cx="12192000" cy="1362381"/>
          </a:xfrm>
          <a:noFill/>
        </p:spPr>
        <p:txBody>
          <a:bodyPr>
            <a:normAutofit/>
          </a:bodyPr>
          <a:lstStyle/>
          <a:p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Игнонрируй провокатора</a:t>
            </a:r>
          </a:p>
        </p:txBody>
      </p:sp>
    </p:spTree>
    <p:extLst>
      <p:ext uri="{BB962C8B-B14F-4D97-AF65-F5344CB8AC3E}">
        <p14:creationId xmlns:p14="http://schemas.microsoft.com/office/powerpoint/2010/main" val="224806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2F08A5-4164-4994-8CA4-D118AED83850}"/>
              </a:ext>
            </a:extLst>
          </p:cNvPr>
          <p:cNvSpPr/>
          <p:nvPr/>
        </p:nvSpPr>
        <p:spPr>
          <a:xfrm>
            <a:off x="666974" y="3517640"/>
            <a:ext cx="10843707" cy="298579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9CF4F-DC00-4567-9F0F-BF1E8AB12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82494"/>
            <a:ext cx="12192000" cy="1362381"/>
          </a:xfrm>
          <a:noFill/>
        </p:spPr>
        <p:txBody>
          <a:bodyPr>
            <a:normAutofit/>
          </a:bodyPr>
          <a:lstStyle/>
          <a:p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К чему они прислушиваются</a:t>
            </a:r>
          </a:p>
        </p:txBody>
      </p:sp>
    </p:spTree>
    <p:extLst>
      <p:ext uri="{BB962C8B-B14F-4D97-AF65-F5344CB8AC3E}">
        <p14:creationId xmlns:p14="http://schemas.microsoft.com/office/powerpoint/2010/main" val="134942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6AE2DEC-5471-4AD3-B304-55760FC8C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3951" y="4343400"/>
            <a:ext cx="2125367" cy="212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7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5E-6 -4.44444E-6 L 1.24752 0.020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370" y="104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43200000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2F08A5-4164-4994-8CA4-D118AED83850}"/>
              </a:ext>
            </a:extLst>
          </p:cNvPr>
          <p:cNvSpPr/>
          <p:nvPr/>
        </p:nvSpPr>
        <p:spPr>
          <a:xfrm>
            <a:off x="3110753" y="3517640"/>
            <a:ext cx="5952565" cy="298579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9CF4F-DC00-4567-9F0F-BF1E8AB12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82494"/>
            <a:ext cx="12192000" cy="1362381"/>
          </a:xfrm>
          <a:noFill/>
        </p:spPr>
        <p:txBody>
          <a:bodyPr>
            <a:normAutofit/>
          </a:bodyPr>
          <a:lstStyle/>
          <a:p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Автоматически</a:t>
            </a:r>
          </a:p>
        </p:txBody>
      </p:sp>
    </p:spTree>
    <p:extLst>
      <p:ext uri="{BB962C8B-B14F-4D97-AF65-F5344CB8AC3E}">
        <p14:creationId xmlns:p14="http://schemas.microsoft.com/office/powerpoint/2010/main" val="3357229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2F08A5-4164-4994-8CA4-D118AED83850}"/>
              </a:ext>
            </a:extLst>
          </p:cNvPr>
          <p:cNvSpPr/>
          <p:nvPr/>
        </p:nvSpPr>
        <p:spPr>
          <a:xfrm>
            <a:off x="2786231" y="3528398"/>
            <a:ext cx="6637468" cy="298579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9CF4F-DC00-4567-9F0F-BF1E8AB12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82494"/>
            <a:ext cx="12192000" cy="1362381"/>
          </a:xfrm>
          <a:noFill/>
        </p:spPr>
        <p:txBody>
          <a:bodyPr>
            <a:normAutofit/>
          </a:bodyPr>
          <a:lstStyle/>
          <a:p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??? (прерывать горение)</a:t>
            </a:r>
          </a:p>
        </p:txBody>
      </p:sp>
    </p:spTree>
    <p:extLst>
      <p:ext uri="{BB962C8B-B14F-4D97-AF65-F5344CB8AC3E}">
        <p14:creationId xmlns:p14="http://schemas.microsoft.com/office/powerpoint/2010/main" val="64724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750A2E-DACE-400D-9995-1F013D4B46D6}"/>
              </a:ext>
            </a:extLst>
          </p:cNvPr>
          <p:cNvSpPr/>
          <p:nvPr/>
        </p:nvSpPr>
        <p:spPr>
          <a:xfrm>
            <a:off x="3467513" y="3754197"/>
            <a:ext cx="5246182" cy="298579"/>
          </a:xfrm>
          <a:prstGeom prst="rect">
            <a:avLst/>
          </a:prstGeom>
          <a:solidFill>
            <a:srgbClr val="00B0F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F08A5-4164-4994-8CA4-D118AED83850}"/>
              </a:ext>
            </a:extLst>
          </p:cNvPr>
          <p:cNvSpPr/>
          <p:nvPr/>
        </p:nvSpPr>
        <p:spPr>
          <a:xfrm>
            <a:off x="2011681" y="2939417"/>
            <a:ext cx="8143538" cy="298579"/>
          </a:xfrm>
          <a:prstGeom prst="rect">
            <a:avLst/>
          </a:prstGeom>
          <a:solidFill>
            <a:srgbClr val="00B0F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9CF4F-DC00-4567-9F0F-BF1E8AB12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76948"/>
            <a:ext cx="12192000" cy="1904104"/>
          </a:xfrm>
          <a:noFill/>
        </p:spPr>
        <p:txBody>
          <a:bodyPr anchor="ctr">
            <a:normAutofit/>
          </a:bodyPr>
          <a:lstStyle/>
          <a:p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Изолируя участников</a:t>
            </a:r>
            <a:b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друг от друга</a:t>
            </a:r>
          </a:p>
        </p:txBody>
      </p:sp>
    </p:spTree>
    <p:extLst>
      <p:ext uri="{BB962C8B-B14F-4D97-AF65-F5344CB8AC3E}">
        <p14:creationId xmlns:p14="http://schemas.microsoft.com/office/powerpoint/2010/main" val="753925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80</Words>
  <Application>Microsoft Office PowerPoint</Application>
  <PresentationFormat>Widescreen</PresentationFormat>
  <Paragraphs>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Roboto Black</vt:lpstr>
      <vt:lpstr>Office Theme</vt:lpstr>
      <vt:lpstr>Вуаль.</vt:lpstr>
      <vt:lpstr>Что говорят детям</vt:lpstr>
      <vt:lpstr>Наслиие порождает насилие</vt:lpstr>
      <vt:lpstr>Игнонрируй провокатора</vt:lpstr>
      <vt:lpstr>К чему они прислушиваются</vt:lpstr>
      <vt:lpstr>PowerPoint Presentation</vt:lpstr>
      <vt:lpstr>Автоматически</vt:lpstr>
      <vt:lpstr>??? (прерывать горение)</vt:lpstr>
      <vt:lpstr>Изолируя участников друг от друга</vt:lpstr>
      <vt:lpstr>SCREENCAST EXT</vt:lpstr>
      <vt:lpstr>Ну ушел, бывает</vt:lpstr>
      <vt:lpstr>С помощью ML</vt:lpstr>
      <vt:lpstr>С помощью волонтеров</vt:lpstr>
      <vt:lpstr>SCREENCAST Volunteer</vt:lpstr>
      <vt:lpstr>Успокоить, научить</vt:lpstr>
      <vt:lpstr>С помощью чат-игры</vt:lpstr>
      <vt:lpstr>SCREENCAST Game</vt:lpstr>
      <vt:lpstr>Итого</vt:lpstr>
      <vt:lpstr>Расширение Chrome</vt:lpstr>
      <vt:lpstr>Интерфейс для волонтеров</vt:lpstr>
      <vt:lpstr>Веди себя хорошо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Вуаль.</dc:title>
  <dc:creator>Vsevolod Trofimov</dc:creator>
  <cp:lastModifiedBy>Vsevolod Trofimov</cp:lastModifiedBy>
  <cp:revision>11</cp:revision>
  <dcterms:created xsi:type="dcterms:W3CDTF">2017-10-22T01:49:13Z</dcterms:created>
  <dcterms:modified xsi:type="dcterms:W3CDTF">2017-10-22T03:25:12Z</dcterms:modified>
</cp:coreProperties>
</file>