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2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587298-66E4-4C04-98DF-FA123FAFFFD5}">
          <p14:sldIdLst>
            <p14:sldId id="256"/>
            <p14:sldId id="259"/>
            <p14:sldId id="258"/>
            <p14:sldId id="263"/>
            <p14:sldId id="262"/>
            <p14:sldId id="264"/>
            <p14:sldId id="265"/>
            <p14:sldId id="266"/>
            <p14:sldId id="260"/>
          </p14:sldIdLst>
        </p14:section>
        <p14:section name="Demo" id="{FFDECE24-D497-47C6-85F2-300D3CE67B31}">
          <p14:sldIdLst>
            <p14:sldId id="261"/>
          </p14:sldIdLst>
        </p14:section>
        <p14:section name="System" id="{3375D2E5-5114-4286-8D7D-63D3185FAA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F991-CEC1-4F34-8415-C5E0080F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DBD2A-3F58-4C52-B9F9-8E6290FA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0420-A06D-488B-9E4E-5D209C01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D4EF-831B-4ECC-BAF1-F663995C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CAF9-F5E2-4A38-A7A3-7FBF418C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D27B-2A0C-4561-A56C-C83975B3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5CB30-8B40-4298-B0A4-EBC5658F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28F4-B3B5-485F-804B-AD53CB35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A1B7-A190-4363-9C54-C69C7189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3B75-8C93-4769-B8FA-601F75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25513-B9E8-42DD-A291-F0C17DD43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9CE4-CB6C-429B-9FFB-58C0DBCE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8314-7334-4B87-AD2F-BBEC45E9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92AF-F4DB-4A1B-B432-7F614EBA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AE48-06BB-47D7-8654-D65C3810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5DD-30C2-4B62-ADDD-4CF3919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AE86-6927-43E3-85A5-E7B43E2B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3465-4233-47B6-9720-2B745594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147A-BC63-4C95-B197-89279CE6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928-0CC3-43DC-B92A-8FC653E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F504-8513-4DAE-8954-59A0FB86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56D17-660F-4F8E-95F1-E8BCB6E6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4112-92B5-4A13-A61B-96C9377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0671-244C-44C6-B7EC-083A32D6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7F40-5237-49A8-861D-26AFBE64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BD57-8904-4DD0-B784-9360ABC2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CB39-E935-4A12-8B8D-D7307582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A60C-30BC-460D-BAC4-48E317F7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0B08-4CF7-4EEE-BD01-DD225CA9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256E3-7EBB-4631-A2E6-AF01EB46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7CB9-81DF-465F-B148-B5F1B911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3A5C-2554-4C29-88BD-CC8179AD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485F-4700-47DE-BF3D-656EAC5C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E8050-F287-4B47-96D9-730D4B75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A44F4-16D2-416C-A3AF-6FB627685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CBF69-A8D5-4259-B845-7488F6E2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C516C-EE89-469B-B5CB-F94DE9E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1E3AC-5456-419C-81C0-45974DA3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2852-C075-495E-BE1A-91C1B244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0D37-3324-4072-A1A1-9825BB32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7B830-4C24-4FBB-8616-49A096EB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31D1-5C35-4031-AC51-43817516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56F6-7C34-4701-9DA8-D30A6F70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3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2DB45-AE32-4E71-98CC-9A2C1FCE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C018-525A-4A04-B27A-DE1CC22D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DA0D-FC82-4EDE-8BDB-70AD02F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D631-7195-463E-942A-2CBA0708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CDB5-8C41-487E-AC8A-D25DA508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E88A-0FCB-4806-BBCB-097BA581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8AB46-0CC9-4723-A9C3-9C741DF8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6509-5F9C-4737-93B0-E9CFE6D4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9F87-5EA3-43CF-8529-58A51FB7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FF1E-E68F-4F86-BEAC-888F515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52400-ACD6-4D38-8564-FE077C45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F59FD-B4C2-40A3-AD35-B91C337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9264-B367-4DF6-9B9D-B782B2A9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7EA3-F740-497C-A282-D529D281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1BD4-FB59-4EB8-94F3-A08663D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6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BE1F-C2BC-4CE1-A5B4-1A372AA9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23D-D316-474A-88D6-341D4A9A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F783-DE3B-479C-AC04-BDC2E9BA6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2A82-64AF-4770-AD34-8E7276B7EF1A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B14A-C6A2-4B2A-B241-2329E7419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AB0C-0305-4016-A90D-C3BB4BE3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49E0-C680-4916-8B10-FA9C7CF8B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C94-D706-4544-A9E4-5315C6E52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7508"/>
            <a:ext cx="9144000" cy="142298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Garamond" panose="02020404030301010803" pitchFamily="18" charset="0"/>
              </a:rPr>
              <a:t>Veil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D6630-83E6-4331-82A6-DDBAA22A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7115">
            <a:off x="75799" y="-2802889"/>
            <a:ext cx="10454020" cy="1045402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362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1F463-CAE8-4B6D-8AF5-BE21CAFBDE6E}"/>
              </a:ext>
            </a:extLst>
          </p:cNvPr>
          <p:cNvSpPr txBox="1">
            <a:spLocks/>
          </p:cNvSpPr>
          <p:nvPr/>
        </p:nvSpPr>
        <p:spPr>
          <a:xfrm>
            <a:off x="1676400" y="28699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D64A6A-53D2-4230-96F2-25556346F09E}"/>
              </a:ext>
            </a:extLst>
          </p:cNvPr>
          <p:cNvSpPr txBox="1">
            <a:spLocks/>
          </p:cNvSpPr>
          <p:nvPr/>
        </p:nvSpPr>
        <p:spPr>
          <a:xfrm>
            <a:off x="1371600" y="2760240"/>
            <a:ext cx="94488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accent2"/>
                </a:solidFill>
                <a:latin typeface="Arial Black" panose="020B0A04020102020204" pitchFamily="34" charset="0"/>
              </a:rPr>
              <a:t>SCREENCAST</a:t>
            </a:r>
            <a:endParaRPr lang="ru-RU" sz="9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463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77425"/>
      </p:ext>
    </p:extLst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Bullies are reactive</a:t>
            </a:r>
            <a:endParaRPr lang="ru-RU" sz="8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77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Им стыдно</a:t>
            </a:r>
          </a:p>
        </p:txBody>
      </p:sp>
    </p:spTree>
    <p:extLst>
      <p:ext uri="{BB962C8B-B14F-4D97-AF65-F5344CB8AC3E}">
        <p14:creationId xmlns:p14="http://schemas.microsoft.com/office/powerpoint/2010/main" val="41964751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Должны обдумать свои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6321860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728F-0CE2-4B0D-B735-15ADA9F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Garamond" panose="02020404030301010803" pitchFamily="18" charset="0"/>
              </a:rPr>
              <a:t>Стадия принятия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FE0-56C6-45A6-B4FF-483931AF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Отрицание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Гнев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2757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3A785B-82CD-4C85-9679-19DA56CAEEB1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Отрицание</a:t>
            </a:r>
          </a:p>
        </p:txBody>
      </p:sp>
    </p:spTree>
    <p:extLst>
      <p:ext uri="{BB962C8B-B14F-4D97-AF65-F5344CB8AC3E}">
        <p14:creationId xmlns:p14="http://schemas.microsoft.com/office/powerpoint/2010/main" val="10822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3A785B-82CD-4C85-9679-19DA56CAEEB1}"/>
              </a:ext>
            </a:extLst>
          </p:cNvPr>
          <p:cNvSpPr txBox="1">
            <a:spLocks/>
          </p:cNvSpPr>
          <p:nvPr/>
        </p:nvSpPr>
        <p:spPr>
          <a:xfrm>
            <a:off x="1524000" y="2254493"/>
            <a:ext cx="9144000" cy="234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>
                <a:solidFill>
                  <a:schemeClr val="bg1"/>
                </a:solidFill>
                <a:latin typeface="Garamond" panose="02020404030301010803" pitchFamily="18" charset="0"/>
              </a:rPr>
              <a:t>Заглушка мемами</a:t>
            </a:r>
          </a:p>
        </p:txBody>
      </p:sp>
    </p:spTree>
    <p:extLst>
      <p:ext uri="{BB962C8B-B14F-4D97-AF65-F5344CB8AC3E}">
        <p14:creationId xmlns:p14="http://schemas.microsoft.com/office/powerpoint/2010/main" val="249149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441CA3-5E61-4D7F-BB79-6E05D210C022}"/>
              </a:ext>
            </a:extLst>
          </p:cNvPr>
          <p:cNvSpPr txBox="1">
            <a:spLocks/>
          </p:cNvSpPr>
          <p:nvPr/>
        </p:nvSpPr>
        <p:spPr>
          <a:xfrm>
            <a:off x="1524000" y="27175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1F463-CAE8-4B6D-8AF5-BE21CAFBDE6E}"/>
              </a:ext>
            </a:extLst>
          </p:cNvPr>
          <p:cNvSpPr txBox="1">
            <a:spLocks/>
          </p:cNvSpPr>
          <p:nvPr/>
        </p:nvSpPr>
        <p:spPr>
          <a:xfrm>
            <a:off x="1676400" y="2869908"/>
            <a:ext cx="9144000" cy="1422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739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Garamond</vt:lpstr>
      <vt:lpstr>Office Theme</vt:lpstr>
      <vt:lpstr>Veil</vt:lpstr>
      <vt:lpstr>PowerPoint Presentation</vt:lpstr>
      <vt:lpstr>PowerPoint Presentation</vt:lpstr>
      <vt:lpstr>PowerPoint Presentation</vt:lpstr>
      <vt:lpstr>PowerPoint Presentation</vt:lpstr>
      <vt:lpstr>Стадия принятия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</dc:title>
  <dc:creator>Vsevolod Trofimov</dc:creator>
  <cp:lastModifiedBy>Vsevolod Trofimov</cp:lastModifiedBy>
  <cp:revision>5</cp:revision>
  <dcterms:created xsi:type="dcterms:W3CDTF">2017-10-20T19:38:45Z</dcterms:created>
  <dcterms:modified xsi:type="dcterms:W3CDTF">2017-10-20T20:40:05Z</dcterms:modified>
</cp:coreProperties>
</file>