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7" r:id="rId3"/>
    <p:sldId id="258" r:id="rId4"/>
    <p:sldId id="259" r:id="rId5"/>
    <p:sldId id="260" r:id="rId6"/>
    <p:sldId id="269" r:id="rId7"/>
    <p:sldId id="274" r:id="rId8"/>
    <p:sldId id="273" r:id="rId9"/>
    <p:sldId id="275" r:id="rId10"/>
    <p:sldId id="277" r:id="rId11"/>
    <p:sldId id="276" r:id="rId12"/>
    <p:sldId id="278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5"/>
    <p:restoredTop sz="66225"/>
  </p:normalViewPr>
  <p:slideViewPr>
    <p:cSldViewPr snapToGrid="0" snapToObjects="1">
      <p:cViewPr varScale="1">
        <p:scale>
          <a:sx n="74" d="100"/>
          <a:sy n="74" d="100"/>
        </p:scale>
        <p:origin x="-28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74237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78290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3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97428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75061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52695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530328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80555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41316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020774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8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462838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9" name="文本占位符 19"/>
          <p:cNvSpPr>
            <a:spLocks noGrp="1"/>
          </p:cNvSpPr>
          <p:nvPr>
            <p:ph type="body" sz="quarter" idx="16" hasCustomPrompt="1"/>
          </p:nvPr>
        </p:nvSpPr>
        <p:spPr>
          <a:xfrm>
            <a:off x="6875388" y="523599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87" r:id="rId4"/>
    <p:sldLayoutId id="2147483688" r:id="rId5"/>
    <p:sldLayoutId id="2147483684" r:id="rId6"/>
    <p:sldLayoutId id="2147483662" r:id="rId7"/>
    <p:sldLayoutId id="214748368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设计模式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6000" y="4578972"/>
            <a:ext cx="5927388" cy="339658"/>
          </a:xfrm>
        </p:spPr>
        <p:txBody>
          <a:bodyPr/>
          <a:lstStyle/>
          <a:p>
            <a:r>
              <a:rPr lang="zh-CN" altLang="en-US" sz="2800" dirty="0" smtClean="0"/>
              <a:t>朱旭光</a:t>
            </a:r>
            <a:endParaRPr lang="en-US" altLang="zh-CN" sz="2800" dirty="0" smtClean="0"/>
          </a:p>
          <a:p>
            <a:r>
              <a:rPr lang="en-US" altLang="zh-CN" sz="2800" dirty="0" smtClean="0"/>
              <a:t>1452694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类图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781175"/>
            <a:ext cx="706755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51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1876425"/>
            <a:ext cx="47910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26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THANK YOU</a:t>
            </a:r>
          </a:p>
          <a:p>
            <a:r>
              <a:rPr kumimoji="1" lang="en-US" altLang="zh-CN" dirty="0"/>
              <a:t>FOR WATCHING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76346" y="3546358"/>
            <a:ext cx="3427474" cy="732453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01</a:t>
            </a:r>
            <a:r>
              <a:rPr kumimoji="1" lang="zh-CN" altLang="en-US" dirty="0"/>
              <a:t>   </a:t>
            </a:r>
            <a:r>
              <a:rPr kumimoji="1" lang="zh-CN" altLang="en-US" dirty="0" smtClean="0"/>
              <a:t>观察者模式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b="1" dirty="0" smtClean="0"/>
              <a:t>02   </a:t>
            </a:r>
            <a:r>
              <a:rPr kumimoji="1" lang="zh-CN" altLang="en-US" dirty="0" smtClean="0"/>
              <a:t>组合模式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b="1" dirty="0"/>
              <a:t>03</a:t>
            </a:r>
            <a:r>
              <a:rPr kumimoji="1" lang="zh-CN" altLang="en-US" dirty="0"/>
              <a:t>   </a:t>
            </a:r>
            <a:r>
              <a:rPr kumimoji="1" lang="en-US" altLang="zh-CN" dirty="0" smtClean="0"/>
              <a:t>undo/redo</a:t>
            </a:r>
            <a:r>
              <a:rPr kumimoji="1" lang="zh-CN" altLang="en-US" dirty="0" smtClean="0"/>
              <a:t>的实现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/>
          <a:lstStyle/>
          <a:p>
            <a:r>
              <a:rPr kumimoji="1" lang="zh-CN" altLang="en-US" dirty="0" smtClean="0"/>
              <a:t>观察者模式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类图</a:t>
            </a:r>
            <a:endParaRPr kumimoji="1" lang="zh-CN" altLang="en-US" dirty="0"/>
          </a:p>
        </p:txBody>
      </p:sp>
      <p:sp>
        <p:nvSpPr>
          <p:cNvPr id="4" name="文本占位符 3"/>
          <p:cNvSpPr txBox="1">
            <a:spLocks/>
          </p:cNvSpPr>
          <p:nvPr/>
        </p:nvSpPr>
        <p:spPr>
          <a:xfrm>
            <a:off x="6519886" y="3532067"/>
            <a:ext cx="4261326" cy="15874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509713"/>
            <a:ext cx="748665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440" y="1487912"/>
            <a:ext cx="5650069" cy="371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12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/>
          <a:lstStyle/>
          <a:p>
            <a:r>
              <a:rPr kumimoji="1" lang="zh-CN" altLang="en-US" dirty="0" smtClean="0"/>
              <a:t>组合模式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24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类图</a:t>
            </a:r>
            <a:endParaRPr kumimoji="1" lang="zh-CN" altLang="en-US" dirty="0"/>
          </a:p>
        </p:txBody>
      </p:sp>
      <p:sp>
        <p:nvSpPr>
          <p:cNvPr id="4" name="文本占位符 3"/>
          <p:cNvSpPr txBox="1">
            <a:spLocks/>
          </p:cNvSpPr>
          <p:nvPr/>
        </p:nvSpPr>
        <p:spPr>
          <a:xfrm>
            <a:off x="6519886" y="3532067"/>
            <a:ext cx="4261326" cy="15874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566863"/>
            <a:ext cx="59721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3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1843088"/>
            <a:ext cx="47815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34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Undo/Redo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85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 marL="0" indent="0">
          <a:lnSpc>
            <a:spcPct val="130000"/>
          </a:lnSpc>
          <a:buNone/>
          <a:defRPr sz="120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</TotalTime>
  <Words>41</Words>
  <Application>Microsoft Office PowerPoint</Application>
  <PresentationFormat>自定义</PresentationFormat>
  <Paragraphs>18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111</cp:lastModifiedBy>
  <cp:revision>81</cp:revision>
  <dcterms:created xsi:type="dcterms:W3CDTF">2015-08-18T02:51:41Z</dcterms:created>
  <dcterms:modified xsi:type="dcterms:W3CDTF">2016-12-21T13:33:53Z</dcterms:modified>
</cp:coreProperties>
</file>