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59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3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4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2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6095-27C5-4AFF-9726-2FD7004EEEC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ECB0A9-2BEC-473C-9A2F-5D911DA97C1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5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3755-137A-4C4D-B9E2-DB394374E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B5160-78C1-4714-AE38-1D653BF7B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MUSIC STORE DATA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02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41D6-CA54-4FB4-8B97-FBEFC795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0"/>
            <a:ext cx="9603275" cy="47386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DACB4-A835-4ABA-BCE5-C4FC4883C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1" y="473866"/>
            <a:ext cx="11363417" cy="5616216"/>
          </a:xfrm>
        </p:spPr>
      </p:pic>
    </p:spTree>
    <p:extLst>
      <p:ext uri="{BB962C8B-B14F-4D97-AF65-F5344CB8AC3E}">
        <p14:creationId xmlns:p14="http://schemas.microsoft.com/office/powerpoint/2010/main" val="58490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397E-F34A-499F-BE8A-D74567B7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1.  who is senior most employee based on job title ?</a:t>
            </a:r>
            <a:br>
              <a:rPr lang="en-US" sz="1600" dirty="0"/>
            </a:br>
            <a:r>
              <a:rPr lang="en-US" sz="1600" dirty="0"/>
              <a:t>2.  which countries  have the most invoices ?</a:t>
            </a:r>
            <a:endParaRPr lang="en-IN" sz="16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3CA62C-9C97-4678-B1C5-D7573F32AD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18" y="2017713"/>
            <a:ext cx="4065973" cy="387706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B1DBDF1-6759-46B7-996A-D5C40F0FBF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90" y="2017343"/>
            <a:ext cx="3903088" cy="3673243"/>
          </a:xfrm>
        </p:spPr>
      </p:pic>
    </p:spTree>
    <p:extLst>
      <p:ext uri="{BB962C8B-B14F-4D97-AF65-F5344CB8AC3E}">
        <p14:creationId xmlns:p14="http://schemas.microsoft.com/office/powerpoint/2010/main" val="33794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A7C3-27FF-4873-8D68-6CE0ECEB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1.  what are top3 values of the total invoice ?</a:t>
            </a:r>
            <a:br>
              <a:rPr lang="en-US" sz="1600" dirty="0"/>
            </a:br>
            <a:r>
              <a:rPr lang="en-US" sz="1600" dirty="0"/>
              <a:t>2. which city has the best customer. write a query that return one city that has the highest sum of invoice totals. return both the city name and sum of all invoice totals ?</a:t>
            </a: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E62F33-4983-41A7-B2F8-53E47EA9FF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48" y="2157275"/>
            <a:ext cx="4008871" cy="33015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D2BC81-0E33-4D80-9C9A-16AAA8A18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83" y="2157274"/>
            <a:ext cx="3526431" cy="3160449"/>
          </a:xfrm>
        </p:spPr>
      </p:pic>
    </p:spTree>
    <p:extLst>
      <p:ext uri="{BB962C8B-B14F-4D97-AF65-F5344CB8AC3E}">
        <p14:creationId xmlns:p14="http://schemas.microsoft.com/office/powerpoint/2010/main" val="178182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7A53-AA99-49C4-9CBF-58B248EB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213065"/>
            <a:ext cx="9607661" cy="1500325"/>
          </a:xfrm>
        </p:spPr>
        <p:txBody>
          <a:bodyPr>
            <a:normAutofit/>
          </a:bodyPr>
          <a:lstStyle/>
          <a:p>
            <a:r>
              <a:rPr lang="en-US" sz="1600" dirty="0"/>
              <a:t>1. who is the best customer ? the customer who has spent the most money will be declared the best customer. who has spent most money ?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2.  Write query to return the email, first name, last name, &amp; Genre of all Rock Music listeners. Return your list ordered alphabetically by email starting with ‘A’ ?</a:t>
            </a:r>
            <a:endParaRPr lang="en-IN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B19EB6-9C14-4B9A-BF68-C9439EDC6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91" y="2238076"/>
            <a:ext cx="4261150" cy="350538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938E6F-4A0C-4882-8DD7-2395993F88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89" y="2238076"/>
            <a:ext cx="4689563" cy="3408121"/>
          </a:xfrm>
        </p:spPr>
      </p:pic>
    </p:spTree>
    <p:extLst>
      <p:ext uri="{BB962C8B-B14F-4D97-AF65-F5344CB8AC3E}">
        <p14:creationId xmlns:p14="http://schemas.microsoft.com/office/powerpoint/2010/main" val="163899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9082-74B9-4230-92AB-3E94B9B5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1. Let's invite the artists who have written the most rock music in our dataset. Write a query that returns the Artist name and total track count of the top 10 rock bands ?</a:t>
            </a: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8027DF-A014-4778-AC7E-48FB719185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49" y="2183907"/>
            <a:ext cx="4199388" cy="253013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7890A4-3F47-403B-A1C5-8C5486B17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1" y="2183907"/>
            <a:ext cx="3347935" cy="3142695"/>
          </a:xfrm>
        </p:spPr>
      </p:pic>
    </p:spTree>
    <p:extLst>
      <p:ext uri="{BB962C8B-B14F-4D97-AF65-F5344CB8AC3E}">
        <p14:creationId xmlns:p14="http://schemas.microsoft.com/office/powerpoint/2010/main" val="28932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640C-C496-479E-8CFB-8DEAC9ED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1. Return all the track names that have a song length longer than the average song length. Return the Name and Milliseconds for each track. Order by the song length with the longest songs listed first </a:t>
            </a: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F2D9DC-A911-4BFD-B8DD-9DB223D807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2343705"/>
            <a:ext cx="3900164" cy="213951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693FCC-EF0D-4287-980E-8936A3191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46" y="2175030"/>
            <a:ext cx="5589880" cy="3426780"/>
          </a:xfrm>
        </p:spPr>
      </p:pic>
    </p:spTree>
    <p:extLst>
      <p:ext uri="{BB962C8B-B14F-4D97-AF65-F5344CB8AC3E}">
        <p14:creationId xmlns:p14="http://schemas.microsoft.com/office/powerpoint/2010/main" val="22113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D167-296F-4CB9-AF03-FF89903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65" y="339222"/>
            <a:ext cx="9605635" cy="1059305"/>
          </a:xfrm>
        </p:spPr>
        <p:txBody>
          <a:bodyPr>
            <a:normAutofit/>
          </a:bodyPr>
          <a:lstStyle/>
          <a:p>
            <a:r>
              <a:rPr lang="en-US" sz="1600" dirty="0"/>
              <a:t>1. Find how much amount spent by each customer on artists? Write a query to return customer name, artist name and total spent</a:t>
            </a: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6A1B09-545C-4CCE-8356-62E49DC1AC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64" y="2017343"/>
            <a:ext cx="4803161" cy="36260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5A87F6-3069-4C98-9B1E-63327EE503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017343"/>
            <a:ext cx="4803161" cy="3815286"/>
          </a:xfrm>
        </p:spPr>
      </p:pic>
    </p:spTree>
    <p:extLst>
      <p:ext uri="{BB962C8B-B14F-4D97-AF65-F5344CB8AC3E}">
        <p14:creationId xmlns:p14="http://schemas.microsoft.com/office/powerpoint/2010/main" val="405612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C2D2-7E5E-49F2-AF43-EE6BD429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/>
              <a:t>1. We want to find out the most popular music Genre for each country. We determine the most popular genre as the genre with the highest amount of purchases. Write a query that returns each country along with the top Genre. For countries where the maximum number of purchases is shared return all Genres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F245A2-1929-4751-99D9-55BF2E468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9" y="2237172"/>
            <a:ext cx="5939160" cy="313381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9064C8-BE52-4E32-8342-47A094EC4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72" y="2191424"/>
            <a:ext cx="4644753" cy="3783248"/>
          </a:xfrm>
        </p:spPr>
      </p:pic>
    </p:spTree>
    <p:extLst>
      <p:ext uri="{BB962C8B-B14F-4D97-AF65-F5344CB8AC3E}">
        <p14:creationId xmlns:p14="http://schemas.microsoft.com/office/powerpoint/2010/main" val="3323278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281</TotalTime>
  <Words>306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SQL PROJECT</vt:lpstr>
      <vt:lpstr>Data model</vt:lpstr>
      <vt:lpstr>1.  who is senior most employee based on job title ? 2.  which countries  have the most invoices ?</vt:lpstr>
      <vt:lpstr>1.  what are top3 values of the total invoice ? 2. which city has the best customer. write a query that return one city that has the highest sum of invoice totals. return both the city name and sum of all invoice totals ?</vt:lpstr>
      <vt:lpstr>1. who is the best customer ? the customer who has spent the most money will be declared the best customer. who has spent most money ?  2.  Write query to return the email, first name, last name, &amp; Genre of all Rock Music listeners. Return your list ordered alphabetically by email starting with ‘A’ ?</vt:lpstr>
      <vt:lpstr>1. Let's invite the artists who have written the most rock music in our dataset. Write a query that returns the Artist name and total track count of the top 10 rock bands ?</vt:lpstr>
      <vt:lpstr>1. Return all the track names that have a song length longer than the average song length. Return the Name and Milliseconds for each track. Order by the song length with the longest songs listed first </vt:lpstr>
      <vt:lpstr>1. Find how much amount spent by each customer on artists? Write a query to return customer name, artist name and total spent</vt:lpstr>
      <vt:lpstr>1. We want to find out the most popular music Genre for each country. We determine the most popular genre as the genre with the highest amount of purchases. Write a query that returns each country along with the top Genre. For countries where the maximum number of purchases is shared return all Genres.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ADMIN</dc:creator>
  <cp:lastModifiedBy>ADMIN</cp:lastModifiedBy>
  <cp:revision>1</cp:revision>
  <dcterms:created xsi:type="dcterms:W3CDTF">2024-11-18T06:53:42Z</dcterms:created>
  <dcterms:modified xsi:type="dcterms:W3CDTF">2024-11-18T11:35:30Z</dcterms:modified>
</cp:coreProperties>
</file>