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7" autoAdjust="0"/>
    <p:restoredTop sz="94660"/>
  </p:normalViewPr>
  <p:slideViewPr>
    <p:cSldViewPr snapToGrid="0">
      <p:cViewPr>
        <p:scale>
          <a:sx n="59" d="100"/>
          <a:sy n="59" d="100"/>
        </p:scale>
        <p:origin x="444" y="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53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53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16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5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18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1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4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87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64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57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30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53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E67A-B1CE-9EB3-B258-CF79F4736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7081" y="3750276"/>
            <a:ext cx="9063681" cy="2329248"/>
          </a:xfrm>
        </p:spPr>
        <p:txBody>
          <a:bodyPr>
            <a:normAutofit fontScale="90000"/>
          </a:bodyPr>
          <a:lstStyle/>
          <a:p>
            <a:pPr marL="857250" indent="-857250" algn="ctr">
              <a:buFont typeface="Wingdings" panose="05000000000000000000" pitchFamily="2" charset="2"/>
              <a:buChar char="v"/>
            </a:pPr>
            <a:r>
              <a:rPr lang="en-IN" dirty="0"/>
              <a:t>LIBRARY MANGEGMENT USING  linked list</a:t>
            </a:r>
            <a:br>
              <a:rPr lang="en-IN" dirty="0"/>
            </a:br>
            <a:r>
              <a:rPr lang="en-IN" dirty="0"/>
              <a:t> </a:t>
            </a:r>
            <a:r>
              <a:rPr lang="en-IN" sz="1800" dirty="0"/>
              <a:t>presented by:</a:t>
            </a:r>
            <a:br>
              <a:rPr lang="en-IN" sz="1800" dirty="0"/>
            </a:br>
            <a:r>
              <a:rPr lang="en-IN" sz="1800" dirty="0" err="1"/>
              <a:t>Ch.VISHNU</a:t>
            </a:r>
            <a:r>
              <a:rPr lang="en-IN" sz="1800" dirty="0"/>
              <a:t> RACHANA</a:t>
            </a:r>
            <a:br>
              <a:rPr lang="en-IN" sz="1800" dirty="0"/>
            </a:br>
            <a:r>
              <a:rPr lang="en-IN" sz="1800" dirty="0"/>
              <a:t>D.JASWIKA</a:t>
            </a:r>
            <a:br>
              <a:rPr lang="en-IN" sz="1800" dirty="0"/>
            </a:br>
            <a:r>
              <a:rPr lang="en-IN" sz="1800" dirty="0"/>
              <a:t>G.ANANYA</a:t>
            </a:r>
            <a:br>
              <a:rPr lang="en-IN" sz="1800" dirty="0"/>
            </a:br>
            <a:r>
              <a:rPr lang="en-IN" sz="1800" dirty="0"/>
              <a:t>E.MADHURI</a:t>
            </a:r>
            <a:br>
              <a:rPr lang="en-IN" sz="18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78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2D2C-1131-317F-52CE-C5763E49E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438399"/>
            <a:ext cx="9560132" cy="13878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dirty="0">
                <a:solidFill>
                  <a:schemeClr val="accent2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2214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FDF2-27C9-8D6E-8654-E6134F1F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B311-AEF1-6A55-A6AD-8519F1980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Library Management System is a software application designed to manage books within a library. This basic version uses the C programming language and linked lists to perform operations such as adding, deleting, searching, and displaying books. Each book in the library is uniquely identified by an ID and also contains a title and author.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5439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BDD9-E596-F21C-B5CF-A02408A2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A8D3-9571-54AA-1C01-85D753F08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38537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The objective of this project is to implement a simple, console-based Library Management System using linked lists in C. The program should allow the librarian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a new 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Delete a book by its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Search for a book by its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 the list of all books</a:t>
            </a:r>
          </a:p>
          <a:p>
            <a:r>
              <a:rPr lang="en-US" dirty="0"/>
              <a:t>This project helps in understanding dynamic memory allocation, pointer manipulation, and the concept of linked lists in C.</a:t>
            </a:r>
          </a:p>
        </p:txBody>
      </p:sp>
    </p:spTree>
    <p:extLst>
      <p:ext uri="{BB962C8B-B14F-4D97-AF65-F5344CB8AC3E}">
        <p14:creationId xmlns:p14="http://schemas.microsoft.com/office/powerpoint/2010/main" val="238771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2ADE-A7D0-4607-1304-BA8638CE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C and DSA?</a:t>
            </a:r>
            <a:br>
              <a:rPr lang="en-IN" dirty="0"/>
            </a:b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3DA81C-0254-77FF-A43D-0DF57EFBD0E4}"/>
              </a:ext>
            </a:extLst>
          </p:cNvPr>
          <p:cNvSpPr txBox="1"/>
          <p:nvPr/>
        </p:nvSpPr>
        <p:spPr>
          <a:xfrm>
            <a:off x="1260389" y="1958546"/>
            <a:ext cx="979446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/>
              <a:t>Foundation of Programming</a:t>
            </a:r>
            <a:br>
              <a:rPr lang="en-US" sz="2000" dirty="0"/>
            </a:br>
            <a:r>
              <a:rPr lang="en-US" sz="2000" dirty="0"/>
              <a:t>C provides a strong foundation in understanding how memory and low-level operations work, which is essential for mastering DSA concepts like pointers, arrays, and memory management.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Efficiency and Performance</a:t>
            </a:r>
            <a:br>
              <a:rPr lang="en-US" sz="2000" dirty="0"/>
            </a:br>
            <a:r>
              <a:rPr lang="en-US" sz="2000" dirty="0"/>
              <a:t>C is a high-performance language that allows fine-grained control over system resources, making it ideal for implementing efficient algorithms and data structures.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Industry Relevance and Interviews</a:t>
            </a:r>
            <a:br>
              <a:rPr lang="en-US" sz="2000" dirty="0"/>
            </a:br>
            <a:r>
              <a:rPr lang="en-US" sz="2000" dirty="0"/>
              <a:t>DSA is a critical topic in technical interviews and competitive programming. Learning DSA using C helps in writing optimized, bug-free code, which is highly valued in software development roles.</a:t>
            </a:r>
          </a:p>
        </p:txBody>
      </p:sp>
    </p:spTree>
    <p:extLst>
      <p:ext uri="{BB962C8B-B14F-4D97-AF65-F5344CB8AC3E}">
        <p14:creationId xmlns:p14="http://schemas.microsoft.com/office/powerpoint/2010/main" val="248021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5E69-7B09-6688-1ED6-DA40656C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5437C-36C0-2D72-7FB5-91CA1F374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04086"/>
            <a:ext cx="9603275" cy="44978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Step 1: Start Step</a:t>
            </a:r>
          </a:p>
          <a:p>
            <a:r>
              <a:rPr lang="en-US" dirty="0"/>
              <a:t> 2: Define </a:t>
            </a:r>
            <a:r>
              <a:rPr lang="en-US" dirty="0" err="1"/>
              <a:t>StructureCreate</a:t>
            </a:r>
            <a:r>
              <a:rPr lang="en-US" dirty="0"/>
              <a:t> a Book node with the following </a:t>
            </a:r>
            <a:r>
              <a:rPr lang="en-US" dirty="0" err="1"/>
              <a:t>fields:id</a:t>
            </a:r>
            <a:r>
              <a:rPr lang="en-US" dirty="0"/>
              <a:t> (integer)</a:t>
            </a:r>
            <a:r>
              <a:rPr lang="en-US" dirty="0" err="1"/>
              <a:t>bookName</a:t>
            </a:r>
            <a:r>
              <a:rPr lang="en-US" dirty="0"/>
              <a:t> (string)author (string)next (pointer to next book) </a:t>
            </a:r>
          </a:p>
          <a:p>
            <a:r>
              <a:rPr lang="en-US" dirty="0"/>
              <a:t>Step 3: </a:t>
            </a:r>
            <a:r>
              <a:rPr lang="en-US" dirty="0" err="1"/>
              <a:t>InitializeSet</a:t>
            </a:r>
            <a:r>
              <a:rPr lang="en-US" dirty="0"/>
              <a:t> head = NULL (start of the linked list)</a:t>
            </a:r>
          </a:p>
          <a:p>
            <a:r>
              <a:rPr lang="en-US" dirty="0"/>
              <a:t>Step 4: Display Menu </a:t>
            </a:r>
            <a:r>
              <a:rPr lang="en-US" dirty="0" err="1"/>
              <a:t>OptionsRepeat</a:t>
            </a:r>
            <a:r>
              <a:rPr lang="en-US" dirty="0"/>
              <a:t> until user chooses to </a:t>
            </a:r>
            <a:r>
              <a:rPr lang="en-US" dirty="0" err="1"/>
              <a:t>Stop:Add</a:t>
            </a:r>
            <a:r>
              <a:rPr lang="en-US" dirty="0"/>
              <a:t> </a:t>
            </a:r>
            <a:r>
              <a:rPr lang="en-US" dirty="0" err="1"/>
              <a:t>BookDelete</a:t>
            </a:r>
            <a:r>
              <a:rPr lang="en-US" dirty="0"/>
              <a:t> </a:t>
            </a:r>
            <a:r>
              <a:rPr lang="en-US" dirty="0" err="1"/>
              <a:t>BookDisplay</a:t>
            </a:r>
            <a:r>
              <a:rPr lang="en-US" dirty="0"/>
              <a:t> All </a:t>
            </a:r>
            <a:r>
              <a:rPr lang="en-US" dirty="0" err="1"/>
              <a:t>BooksStop</a:t>
            </a:r>
            <a:endParaRPr lang="en-US" dirty="0"/>
          </a:p>
          <a:p>
            <a:r>
              <a:rPr lang="en-US" dirty="0"/>
              <a:t>Step 5: Add </a:t>
            </a:r>
            <a:r>
              <a:rPr lang="en-US" dirty="0" err="1"/>
              <a:t>BookInput</a:t>
            </a:r>
            <a:r>
              <a:rPr lang="en-US" dirty="0"/>
              <a:t> id, </a:t>
            </a:r>
            <a:r>
              <a:rPr lang="en-US" dirty="0" err="1"/>
              <a:t>bookName</a:t>
            </a:r>
            <a:r>
              <a:rPr lang="en-US" dirty="0"/>
              <a:t>, and </a:t>
            </a:r>
            <a:r>
              <a:rPr lang="en-US" dirty="0" err="1"/>
              <a:t>authorCreate</a:t>
            </a:r>
            <a:r>
              <a:rPr lang="en-US" dirty="0"/>
              <a:t> a new </a:t>
            </a:r>
            <a:r>
              <a:rPr lang="en-US" dirty="0" err="1"/>
              <a:t>nodeAssign</a:t>
            </a:r>
            <a:r>
              <a:rPr lang="en-US" dirty="0"/>
              <a:t> </a:t>
            </a:r>
            <a:r>
              <a:rPr lang="en-US" dirty="0" err="1"/>
              <a:t>valuesIf</a:t>
            </a:r>
            <a:r>
              <a:rPr lang="en-US" dirty="0"/>
              <a:t> head == NULL, set head = new </a:t>
            </a:r>
            <a:r>
              <a:rPr lang="en-US" dirty="0" err="1"/>
              <a:t>nodeElse</a:t>
            </a:r>
            <a:r>
              <a:rPr lang="en-US" dirty="0"/>
              <a:t>, add node at the end of the list</a:t>
            </a:r>
          </a:p>
          <a:p>
            <a:r>
              <a:rPr lang="en-US" dirty="0"/>
              <a:t>Step 6: Delete </a:t>
            </a:r>
            <a:r>
              <a:rPr lang="en-US" dirty="0" err="1"/>
              <a:t>BookInput</a:t>
            </a:r>
            <a:r>
              <a:rPr lang="en-US" dirty="0"/>
              <a:t> id to </a:t>
            </a:r>
            <a:r>
              <a:rPr lang="en-US" dirty="0" err="1"/>
              <a:t>deleteIf</a:t>
            </a:r>
            <a:r>
              <a:rPr lang="en-US" dirty="0"/>
              <a:t> head == NULL, print "No </a:t>
            </a:r>
            <a:r>
              <a:rPr lang="en-US" dirty="0" err="1"/>
              <a:t>books"If</a:t>
            </a:r>
            <a:r>
              <a:rPr lang="en-US" dirty="0"/>
              <a:t> head-&gt;id == id, remove </a:t>
            </a:r>
            <a:r>
              <a:rPr lang="en-US" dirty="0" err="1"/>
              <a:t>headElse</a:t>
            </a:r>
            <a:r>
              <a:rPr lang="en-US" dirty="0"/>
              <a:t>, search and unlink the node with matching </a:t>
            </a:r>
            <a:r>
              <a:rPr lang="en-US" dirty="0" err="1"/>
              <a:t>IDIf</a:t>
            </a:r>
            <a:r>
              <a:rPr lang="en-US" dirty="0"/>
              <a:t> not found, print "Book not found“</a:t>
            </a:r>
          </a:p>
          <a:p>
            <a:r>
              <a:rPr lang="en-US" dirty="0"/>
              <a:t>Step 7: Display </a:t>
            </a:r>
            <a:r>
              <a:rPr lang="en-US" dirty="0" err="1"/>
              <a:t>BooksIf</a:t>
            </a:r>
            <a:r>
              <a:rPr lang="en-US" dirty="0"/>
              <a:t> head == NULL, print "No </a:t>
            </a:r>
            <a:r>
              <a:rPr lang="en-US" dirty="0" err="1"/>
              <a:t>books"Else</a:t>
            </a:r>
            <a:r>
              <a:rPr lang="en-US" dirty="0"/>
              <a:t>, traverse list and print each </a:t>
            </a:r>
            <a:r>
              <a:rPr lang="en-US" dirty="0" err="1"/>
              <a:t>book’s:IDBook</a:t>
            </a:r>
            <a:r>
              <a:rPr lang="en-US" dirty="0"/>
              <a:t> </a:t>
            </a:r>
            <a:r>
              <a:rPr lang="en-US" dirty="0" err="1"/>
              <a:t>NameAuthor</a:t>
            </a:r>
            <a:endParaRPr lang="en-US" dirty="0"/>
          </a:p>
          <a:p>
            <a:r>
              <a:rPr lang="en-US" dirty="0"/>
              <a:t>Step 8: </a:t>
            </a:r>
            <a:r>
              <a:rPr lang="en-US" dirty="0" err="1"/>
              <a:t>StopExit</a:t>
            </a:r>
            <a:r>
              <a:rPr lang="en-US" dirty="0"/>
              <a:t> the program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26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10CD-8AE6-2244-3EFC-88C7486C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508E60-E2FC-5EBC-81ED-A457F6FFC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355" y="1997589"/>
            <a:ext cx="2807300" cy="405589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884C9B-25F4-2E6D-594F-A2A333C6E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102" y="1997589"/>
            <a:ext cx="2705016" cy="40558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BD5D4E-F882-3794-8129-4D0710E0A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565" y="1997588"/>
            <a:ext cx="2705016" cy="405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728E-7257-FC32-F58C-843507A5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FE508A-DF16-30A1-EC8D-4E078BCCC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167" y="2049376"/>
            <a:ext cx="2726575" cy="3944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AD487E-9B71-AE97-18EC-79C2F0676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247" y="2049376"/>
            <a:ext cx="2842953" cy="394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0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AED1-0DDF-D131-1A25-101E8367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1701EF-EC66-EA15-8CFB-06C5531E6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237" y="2016124"/>
            <a:ext cx="2377440" cy="390253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ADE260-878D-A4A6-7288-21C6F0C5E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16" y="2016125"/>
            <a:ext cx="2527069" cy="39025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0309A1-9506-F598-C8C0-CA4D3AC69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458" y="2560319"/>
            <a:ext cx="3183775" cy="244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1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0802-0B3E-6D97-F115-432B3016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LESSON LEARNT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26FCED-C0F6-6C15-1C74-8618E2441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0864"/>
          </a:xfrm>
        </p:spPr>
        <p:txBody>
          <a:bodyPr/>
          <a:lstStyle/>
          <a:p>
            <a:r>
              <a:rPr lang="en-US" dirty="0"/>
              <a:t>Understanding Dynamic Memory </a:t>
            </a:r>
            <a:r>
              <a:rPr lang="en-US" dirty="0" err="1"/>
              <a:t>ManagementYou</a:t>
            </a:r>
            <a:r>
              <a:rPr lang="en-US" dirty="0"/>
              <a:t> learn how to use malloc() and free() to allocate and deallocate memory dynamically, which is essential for efficient memory usage in real-world programs.</a:t>
            </a:r>
          </a:p>
          <a:p>
            <a:r>
              <a:rPr lang="en-US" dirty="0"/>
              <a:t>Mastery of Pointer OperationsYou develop a deeper understanding of pointers and how they are used to create, link, traverse, and modify nodes within a list.</a:t>
            </a:r>
          </a:p>
          <a:p>
            <a:r>
              <a:rPr lang="en-US" dirty="0"/>
              <a:t>Realization of Data Organization and </a:t>
            </a:r>
            <a:r>
              <a:rPr lang="en-US" dirty="0" err="1"/>
              <a:t>EfficiencyLinked</a:t>
            </a:r>
            <a:r>
              <a:rPr lang="en-US" dirty="0"/>
              <a:t> lists show how data can be flexibly organized (e.g., adding/deleting nodes without shifting elements) and how operations differ from arrays in terms of time complexity.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8616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210</TotalTime>
  <Words>555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</vt:lpstr>
      <vt:lpstr>Gallery</vt:lpstr>
      <vt:lpstr>LIBRARY MANGEGMENT USING  linked list  presented by: Ch.VISHNU RACHANA D.JASWIKA G.ANANYA E.MADHURI </vt:lpstr>
      <vt:lpstr>INTRODUCTION</vt:lpstr>
      <vt:lpstr>OBJECTIVE</vt:lpstr>
      <vt:lpstr>Why C and DSA? </vt:lpstr>
      <vt:lpstr>ALGORITHM</vt:lpstr>
      <vt:lpstr>SOURCE CODE</vt:lpstr>
      <vt:lpstr>SOURCE CODE</vt:lpstr>
      <vt:lpstr>OUTPUT</vt:lpstr>
      <vt:lpstr>LESSON LEARNT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Vishnu Rachana</dc:creator>
  <cp:lastModifiedBy>Vishnu Rachana</cp:lastModifiedBy>
  <cp:revision>3</cp:revision>
  <dcterms:created xsi:type="dcterms:W3CDTF">2025-04-29T13:41:14Z</dcterms:created>
  <dcterms:modified xsi:type="dcterms:W3CDTF">2025-04-29T17:11:35Z</dcterms:modified>
</cp:coreProperties>
</file>