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5" r:id="rId4"/>
    <p:sldId id="258" r:id="rId5"/>
    <p:sldId id="259" r:id="rId6"/>
    <p:sldId id="264" r:id="rId7"/>
    <p:sldId id="266" r:id="rId8"/>
    <p:sldId id="267" r:id="rId9"/>
    <p:sldId id="268" r:id="rId10"/>
    <p:sldId id="269" r:id="rId11"/>
    <p:sldId id="270" r:id="rId12"/>
    <p:sldId id="271" r:id="rId13"/>
    <p:sldId id="272" r:id="rId14"/>
    <p:sldId id="273" r:id="rId15"/>
    <p:sldId id="274" r:id="rId16"/>
    <p:sldId id="275" r:id="rId17"/>
    <p:sldId id="276" r:id="rId18"/>
    <p:sldId id="263" r:id="rId19"/>
    <p:sldId id="278" r:id="rId20"/>
    <p:sldId id="261" r:id="rId21"/>
    <p:sldId id="262" r:id="rId22"/>
    <p:sldId id="27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2BCD63-357D-4A84-A6E0-D105E77E0572}" v="449" dt="2019-07-01T18:58:19.298"/>
    <p1510:client id="{8775EA57-0608-4999-8F6B-E4AD4C8F355C}" v="7" dt="2019-07-01T17:37:36.1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64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inder Kumar" userId="d7bcd111922baa5d" providerId="Windows Live" clId="Web-{E0EA5917-D8AD-48C8-A4CC-036B97A005E0}"/>
    <pc:docChg chg="addSld modSld">
      <pc:chgData name="Surinder Kumar" userId="d7bcd111922baa5d" providerId="Windows Live" clId="Web-{E0EA5917-D8AD-48C8-A4CC-036B97A005E0}" dt="2019-07-02T09:36:54.363" v="150" actId="20577"/>
      <pc:docMkLst>
        <pc:docMk/>
      </pc:docMkLst>
      <pc:sldChg chg="delSp modSp new">
        <pc:chgData name="Surinder Kumar" userId="d7bcd111922baa5d" providerId="Windows Live" clId="Web-{E0EA5917-D8AD-48C8-A4CC-036B97A005E0}" dt="2019-07-02T09:36:51.598" v="148" actId="20577"/>
        <pc:sldMkLst>
          <pc:docMk/>
          <pc:sldMk cId="3999086442" sldId="279"/>
        </pc:sldMkLst>
        <pc:spChg chg="del">
          <ac:chgData name="Surinder Kumar" userId="d7bcd111922baa5d" providerId="Windows Live" clId="Web-{E0EA5917-D8AD-48C8-A4CC-036B97A005E0}" dt="2019-07-02T09:31:49.711" v="1"/>
          <ac:spMkLst>
            <pc:docMk/>
            <pc:sldMk cId="3999086442" sldId="279"/>
            <ac:spMk id="2" creationId="{D4A6E069-8EC5-4CCB-80CF-4620E9643631}"/>
          </ac:spMkLst>
        </pc:spChg>
        <pc:spChg chg="mod">
          <ac:chgData name="Surinder Kumar" userId="d7bcd111922baa5d" providerId="Windows Live" clId="Web-{E0EA5917-D8AD-48C8-A4CC-036B97A005E0}" dt="2019-07-02T09:36:51.598" v="148" actId="20577"/>
          <ac:spMkLst>
            <pc:docMk/>
            <pc:sldMk cId="3999086442" sldId="279"/>
            <ac:spMk id="3" creationId="{C6E03182-7097-46E7-A053-36D3718698F0}"/>
          </ac:spMkLst>
        </pc:spChg>
      </pc:sldChg>
    </pc:docChg>
  </pc:docChgLst>
  <pc:docChgLst>
    <pc:chgData name="Surinder Kumar" userId="d7bcd111922baa5d" providerId="Windows Live" clId="Web-{20150597-86F4-44F2-832A-7F794D9D6F0E}"/>
    <pc:docChg chg="modSld">
      <pc:chgData name="Surinder Kumar" userId="d7bcd111922baa5d" providerId="Windows Live" clId="Web-{20150597-86F4-44F2-832A-7F794D9D6F0E}" dt="2019-07-02T18:18:14.965" v="8" actId="14100"/>
      <pc:docMkLst>
        <pc:docMk/>
      </pc:docMkLst>
      <pc:sldChg chg="addSp modSp">
        <pc:chgData name="Surinder Kumar" userId="d7bcd111922baa5d" providerId="Windows Live" clId="Web-{20150597-86F4-44F2-832A-7F794D9D6F0E}" dt="2019-07-02T18:18:14.965" v="8" actId="14100"/>
        <pc:sldMkLst>
          <pc:docMk/>
          <pc:sldMk cId="1271326464" sldId="276"/>
        </pc:sldMkLst>
        <pc:picChg chg="add mod">
          <ac:chgData name="Surinder Kumar" userId="d7bcd111922baa5d" providerId="Windows Live" clId="Web-{20150597-86F4-44F2-832A-7F794D9D6F0E}" dt="2019-07-02T18:17:47.512" v="5" actId="14100"/>
          <ac:picMkLst>
            <pc:docMk/>
            <pc:sldMk cId="1271326464" sldId="276"/>
            <ac:picMk id="3" creationId="{20204E14-4FEE-45F6-83B3-A79D663D6A8D}"/>
          </ac:picMkLst>
        </pc:picChg>
        <pc:picChg chg="mod">
          <ac:chgData name="Surinder Kumar" userId="d7bcd111922baa5d" providerId="Windows Live" clId="Web-{20150597-86F4-44F2-832A-7F794D9D6F0E}" dt="2019-07-02T18:17:06.402" v="1" actId="1076"/>
          <ac:picMkLst>
            <pc:docMk/>
            <pc:sldMk cId="1271326464" sldId="276"/>
            <ac:picMk id="4" creationId="{6AA46B71-1044-4083-8B56-787DD21E9263}"/>
          </ac:picMkLst>
        </pc:picChg>
        <pc:picChg chg="add mod">
          <ac:chgData name="Surinder Kumar" userId="d7bcd111922baa5d" providerId="Windows Live" clId="Web-{20150597-86F4-44F2-832A-7F794D9D6F0E}" dt="2019-07-02T18:18:14.965" v="8" actId="14100"/>
          <ac:picMkLst>
            <pc:docMk/>
            <pc:sldMk cId="1271326464" sldId="276"/>
            <ac:picMk id="6" creationId="{A91241B3-10C5-4DC3-8C4F-2AD30C04DA00}"/>
          </ac:picMkLst>
        </pc:picChg>
      </pc:sldChg>
    </pc:docChg>
  </pc:docChgLst>
  <pc:docChgLst>
    <pc:chgData name="Surinder Kumar" userId="d7bcd111922baa5d" providerId="Windows Live" clId="Web-{8775EA57-0608-4999-8F6B-E4AD4C8F355C}"/>
    <pc:docChg chg="modSld">
      <pc:chgData name="Surinder Kumar" userId="d7bcd111922baa5d" providerId="Windows Live" clId="Web-{8775EA57-0608-4999-8F6B-E4AD4C8F355C}" dt="2019-07-01T17:37:36.134" v="7" actId="14100"/>
      <pc:docMkLst>
        <pc:docMk/>
      </pc:docMkLst>
      <pc:sldChg chg="addSp modSp">
        <pc:chgData name="Surinder Kumar" userId="d7bcd111922baa5d" providerId="Windows Live" clId="Web-{8775EA57-0608-4999-8F6B-E4AD4C8F355C}" dt="2019-07-01T17:37:36.134" v="7" actId="14100"/>
        <pc:sldMkLst>
          <pc:docMk/>
          <pc:sldMk cId="756434948" sldId="269"/>
        </pc:sldMkLst>
        <pc:picChg chg="add mod">
          <ac:chgData name="Surinder Kumar" userId="d7bcd111922baa5d" providerId="Windows Live" clId="Web-{8775EA57-0608-4999-8F6B-E4AD4C8F355C}" dt="2019-07-01T17:37:36.134" v="7" actId="14100"/>
          <ac:picMkLst>
            <pc:docMk/>
            <pc:sldMk cId="756434948" sldId="269"/>
            <ac:picMk id="4" creationId="{EE0A76C2-7273-46A8-9E3B-A2A91D8882B6}"/>
          </ac:picMkLst>
        </pc:picChg>
      </pc:sldChg>
    </pc:docChg>
  </pc:docChgLst>
  <pc:docChgLst>
    <pc:chgData name="Surinder Kumar" userId="d7bcd111922baa5d" providerId="Windows Live" clId="Web-{792BCD63-357D-4A84-A6E0-D105E77E0572}"/>
    <pc:docChg chg="addSld delSld modSld sldOrd modMainMaster">
      <pc:chgData name="Surinder Kumar" userId="d7bcd111922baa5d" providerId="Windows Live" clId="Web-{792BCD63-357D-4A84-A6E0-D105E77E0572}" dt="2019-07-01T19:01:51.847" v="849"/>
      <pc:docMkLst>
        <pc:docMk/>
      </pc:docMkLst>
      <pc:sldChg chg="modTransition">
        <pc:chgData name="Surinder Kumar" userId="d7bcd111922baa5d" providerId="Windows Live" clId="Web-{792BCD63-357D-4A84-A6E0-D105E77E0572}" dt="2019-07-01T18:59:48.251" v="848"/>
        <pc:sldMkLst>
          <pc:docMk/>
          <pc:sldMk cId="0" sldId="256"/>
        </pc:sldMkLst>
      </pc:sldChg>
      <pc:sldChg chg="modTransition">
        <pc:chgData name="Surinder Kumar" userId="d7bcd111922baa5d" providerId="Windows Live" clId="Web-{792BCD63-357D-4A84-A6E0-D105E77E0572}" dt="2019-07-01T18:59:40.204" v="846"/>
        <pc:sldMkLst>
          <pc:docMk/>
          <pc:sldMk cId="0" sldId="257"/>
        </pc:sldMkLst>
      </pc:sldChg>
      <pc:sldChg chg="modTransition">
        <pc:chgData name="Surinder Kumar" userId="d7bcd111922baa5d" providerId="Windows Live" clId="Web-{792BCD63-357D-4A84-A6E0-D105E77E0572}" dt="2019-07-01T18:59:40.204" v="846"/>
        <pc:sldMkLst>
          <pc:docMk/>
          <pc:sldMk cId="0" sldId="258"/>
        </pc:sldMkLst>
      </pc:sldChg>
      <pc:sldChg chg="modTransition">
        <pc:chgData name="Surinder Kumar" userId="d7bcd111922baa5d" providerId="Windows Live" clId="Web-{792BCD63-357D-4A84-A6E0-D105E77E0572}" dt="2019-07-01T18:59:40.204" v="846"/>
        <pc:sldMkLst>
          <pc:docMk/>
          <pc:sldMk cId="0" sldId="259"/>
        </pc:sldMkLst>
      </pc:sldChg>
      <pc:sldChg chg="ord modTransition">
        <pc:chgData name="Surinder Kumar" userId="d7bcd111922baa5d" providerId="Windows Live" clId="Web-{792BCD63-357D-4A84-A6E0-D105E77E0572}" dt="2019-07-01T19:01:51.847" v="849"/>
        <pc:sldMkLst>
          <pc:docMk/>
          <pc:sldMk cId="0" sldId="261"/>
        </pc:sldMkLst>
      </pc:sldChg>
      <pc:sldChg chg="modSp modTransition">
        <pc:chgData name="Surinder Kumar" userId="d7bcd111922baa5d" providerId="Windows Live" clId="Web-{792BCD63-357D-4A84-A6E0-D105E77E0572}" dt="2019-07-01T18:59:40.204" v="846"/>
        <pc:sldMkLst>
          <pc:docMk/>
          <pc:sldMk cId="0" sldId="262"/>
        </pc:sldMkLst>
        <pc:spChg chg="mod">
          <ac:chgData name="Surinder Kumar" userId="d7bcd111922baa5d" providerId="Windows Live" clId="Web-{792BCD63-357D-4A84-A6E0-D105E77E0572}" dt="2019-07-01T18:58:19.298" v="842" actId="20577"/>
          <ac:spMkLst>
            <pc:docMk/>
            <pc:sldMk cId="0" sldId="262"/>
            <ac:spMk id="3" creationId="{00000000-0000-0000-0000-000000000000}"/>
          </ac:spMkLst>
        </pc:spChg>
      </pc:sldChg>
      <pc:sldChg chg="addSp delSp modSp ord modTransition">
        <pc:chgData name="Surinder Kumar" userId="d7bcd111922baa5d" providerId="Windows Live" clId="Web-{792BCD63-357D-4A84-A6E0-D105E77E0572}" dt="2019-07-01T18:59:40.204" v="846"/>
        <pc:sldMkLst>
          <pc:docMk/>
          <pc:sldMk cId="0" sldId="263"/>
        </pc:sldMkLst>
        <pc:spChg chg="mod">
          <ac:chgData name="Surinder Kumar" userId="d7bcd111922baa5d" providerId="Windows Live" clId="Web-{792BCD63-357D-4A84-A6E0-D105E77E0572}" dt="2019-07-01T18:47:52.241" v="727" actId="20577"/>
          <ac:spMkLst>
            <pc:docMk/>
            <pc:sldMk cId="0" sldId="263"/>
            <ac:spMk id="2" creationId="{00000000-0000-0000-0000-000000000000}"/>
          </ac:spMkLst>
        </pc:spChg>
        <pc:spChg chg="del">
          <ac:chgData name="Surinder Kumar" userId="d7bcd111922baa5d" providerId="Windows Live" clId="Web-{792BCD63-357D-4A84-A6E0-D105E77E0572}" dt="2019-07-01T18:50:36.132" v="730"/>
          <ac:spMkLst>
            <pc:docMk/>
            <pc:sldMk cId="0" sldId="263"/>
            <ac:spMk id="3" creationId="{00000000-0000-0000-0000-000000000000}"/>
          </ac:spMkLst>
        </pc:spChg>
        <pc:spChg chg="add mod">
          <ac:chgData name="Surinder Kumar" userId="d7bcd111922baa5d" providerId="Windows Live" clId="Web-{792BCD63-357D-4A84-A6E0-D105E77E0572}" dt="2019-07-01T18:52:03.884" v="752" actId="14100"/>
          <ac:spMkLst>
            <pc:docMk/>
            <pc:sldMk cId="0" sldId="263"/>
            <ac:spMk id="6" creationId="{F0E9E831-6997-4E63-B858-2457B0003129}"/>
          </ac:spMkLst>
        </pc:spChg>
        <pc:picChg chg="add mod ord">
          <ac:chgData name="Surinder Kumar" userId="d7bcd111922baa5d" providerId="Windows Live" clId="Web-{792BCD63-357D-4A84-A6E0-D105E77E0572}" dt="2019-07-01T18:50:46.382" v="733" actId="14100"/>
          <ac:picMkLst>
            <pc:docMk/>
            <pc:sldMk cId="0" sldId="263"/>
            <ac:picMk id="4" creationId="{5254C9BF-4B89-4282-804F-2D6205336EA4}"/>
          </ac:picMkLst>
        </pc:picChg>
      </pc:sldChg>
      <pc:sldChg chg="modTransition">
        <pc:chgData name="Surinder Kumar" userId="d7bcd111922baa5d" providerId="Windows Live" clId="Web-{792BCD63-357D-4A84-A6E0-D105E77E0572}" dt="2019-07-01T18:59:40.204" v="846"/>
        <pc:sldMkLst>
          <pc:docMk/>
          <pc:sldMk cId="0" sldId="264"/>
        </pc:sldMkLst>
      </pc:sldChg>
      <pc:sldChg chg="modTransition">
        <pc:chgData name="Surinder Kumar" userId="d7bcd111922baa5d" providerId="Windows Live" clId="Web-{792BCD63-357D-4A84-A6E0-D105E77E0572}" dt="2019-07-01T18:59:40.204" v="846"/>
        <pc:sldMkLst>
          <pc:docMk/>
          <pc:sldMk cId="2380336175" sldId="265"/>
        </pc:sldMkLst>
      </pc:sldChg>
      <pc:sldChg chg="modTransition">
        <pc:chgData name="Surinder Kumar" userId="d7bcd111922baa5d" providerId="Windows Live" clId="Web-{792BCD63-357D-4A84-A6E0-D105E77E0572}" dt="2019-07-01T18:59:40.204" v="846"/>
        <pc:sldMkLst>
          <pc:docMk/>
          <pc:sldMk cId="2495755300" sldId="266"/>
        </pc:sldMkLst>
      </pc:sldChg>
      <pc:sldChg chg="modTransition">
        <pc:chgData name="Surinder Kumar" userId="d7bcd111922baa5d" providerId="Windows Live" clId="Web-{792BCD63-357D-4A84-A6E0-D105E77E0572}" dt="2019-07-01T18:59:40.204" v="846"/>
        <pc:sldMkLst>
          <pc:docMk/>
          <pc:sldMk cId="1276774027" sldId="267"/>
        </pc:sldMkLst>
      </pc:sldChg>
      <pc:sldChg chg="modTransition">
        <pc:chgData name="Surinder Kumar" userId="d7bcd111922baa5d" providerId="Windows Live" clId="Web-{792BCD63-357D-4A84-A6E0-D105E77E0572}" dt="2019-07-01T18:59:40.204" v="846"/>
        <pc:sldMkLst>
          <pc:docMk/>
          <pc:sldMk cId="3519933952" sldId="268"/>
        </pc:sldMkLst>
      </pc:sldChg>
      <pc:sldChg chg="modSp modTransition">
        <pc:chgData name="Surinder Kumar" userId="d7bcd111922baa5d" providerId="Windows Live" clId="Web-{792BCD63-357D-4A84-A6E0-D105E77E0572}" dt="2019-07-01T18:59:40.204" v="846"/>
        <pc:sldMkLst>
          <pc:docMk/>
          <pc:sldMk cId="756434948" sldId="269"/>
        </pc:sldMkLst>
        <pc:picChg chg="mod">
          <ac:chgData name="Surinder Kumar" userId="d7bcd111922baa5d" providerId="Windows Live" clId="Web-{792BCD63-357D-4A84-A6E0-D105E77E0572}" dt="2019-07-01T17:49:59.127" v="209" actId="1076"/>
          <ac:picMkLst>
            <pc:docMk/>
            <pc:sldMk cId="756434948" sldId="269"/>
            <ac:picMk id="4" creationId="{EE0A76C2-7273-46A8-9E3B-A2A91D8882B6}"/>
          </ac:picMkLst>
        </pc:picChg>
      </pc:sldChg>
      <pc:sldChg chg="addSp modSp new modTransition">
        <pc:chgData name="Surinder Kumar" userId="d7bcd111922baa5d" providerId="Windows Live" clId="Web-{792BCD63-357D-4A84-A6E0-D105E77E0572}" dt="2019-07-01T18:59:40.204" v="846"/>
        <pc:sldMkLst>
          <pc:docMk/>
          <pc:sldMk cId="188508183" sldId="270"/>
        </pc:sldMkLst>
        <pc:spChg chg="mod">
          <ac:chgData name="Surinder Kumar" userId="d7bcd111922baa5d" providerId="Windows Live" clId="Web-{792BCD63-357D-4A84-A6E0-D105E77E0572}" dt="2019-07-01T17:39:44.451" v="11" actId="20577"/>
          <ac:spMkLst>
            <pc:docMk/>
            <pc:sldMk cId="188508183" sldId="270"/>
            <ac:spMk id="2" creationId="{1BF51171-FDDE-4F98-A810-0CA31BD31F68}"/>
          </ac:spMkLst>
        </pc:spChg>
        <pc:spChg chg="mod">
          <ac:chgData name="Surinder Kumar" userId="d7bcd111922baa5d" providerId="Windows Live" clId="Web-{792BCD63-357D-4A84-A6E0-D105E77E0572}" dt="2019-07-01T17:44:42.610" v="166" actId="20577"/>
          <ac:spMkLst>
            <pc:docMk/>
            <pc:sldMk cId="188508183" sldId="270"/>
            <ac:spMk id="3" creationId="{A56242C1-52E8-47F6-A29B-B72B9C9E5B9A}"/>
          </ac:spMkLst>
        </pc:spChg>
        <pc:picChg chg="add mod">
          <ac:chgData name="Surinder Kumar" userId="d7bcd111922baa5d" providerId="Windows Live" clId="Web-{792BCD63-357D-4A84-A6E0-D105E77E0572}" dt="2019-07-01T17:45:03.532" v="173" actId="14100"/>
          <ac:picMkLst>
            <pc:docMk/>
            <pc:sldMk cId="188508183" sldId="270"/>
            <ac:picMk id="4" creationId="{23A1EDBA-81FD-452B-8E46-A65DA8CD6910}"/>
          </ac:picMkLst>
        </pc:picChg>
      </pc:sldChg>
      <pc:sldChg chg="addSp modSp new modTransition">
        <pc:chgData name="Surinder Kumar" userId="d7bcd111922baa5d" providerId="Windows Live" clId="Web-{792BCD63-357D-4A84-A6E0-D105E77E0572}" dt="2019-07-01T18:59:40.204" v="846"/>
        <pc:sldMkLst>
          <pc:docMk/>
          <pc:sldMk cId="1240664015" sldId="271"/>
        </pc:sldMkLst>
        <pc:spChg chg="mod">
          <ac:chgData name="Surinder Kumar" userId="d7bcd111922baa5d" providerId="Windows Live" clId="Web-{792BCD63-357D-4A84-A6E0-D105E77E0572}" dt="2019-07-01T17:45:32.891" v="204" actId="20577"/>
          <ac:spMkLst>
            <pc:docMk/>
            <pc:sldMk cId="1240664015" sldId="271"/>
            <ac:spMk id="2" creationId="{4EF0174F-7F8B-426F-A6DB-3A3454B671CC}"/>
          </ac:spMkLst>
        </pc:spChg>
        <pc:spChg chg="mod">
          <ac:chgData name="Surinder Kumar" userId="d7bcd111922baa5d" providerId="Windows Live" clId="Web-{792BCD63-357D-4A84-A6E0-D105E77E0572}" dt="2019-07-01T17:57:29.896" v="395" actId="20577"/>
          <ac:spMkLst>
            <pc:docMk/>
            <pc:sldMk cId="1240664015" sldId="271"/>
            <ac:spMk id="3" creationId="{515C0A8B-CBE6-48D6-8FE8-B746C889FB90}"/>
          </ac:spMkLst>
        </pc:spChg>
        <pc:picChg chg="add mod">
          <ac:chgData name="Surinder Kumar" userId="d7bcd111922baa5d" providerId="Windows Live" clId="Web-{792BCD63-357D-4A84-A6E0-D105E77E0572}" dt="2019-07-01T17:59:13.600" v="404" actId="1076"/>
          <ac:picMkLst>
            <pc:docMk/>
            <pc:sldMk cId="1240664015" sldId="271"/>
            <ac:picMk id="4" creationId="{736D907B-147F-48BC-A070-E1A213A95178}"/>
          </ac:picMkLst>
        </pc:picChg>
      </pc:sldChg>
      <pc:sldChg chg="addSp modSp new modTransition">
        <pc:chgData name="Surinder Kumar" userId="d7bcd111922baa5d" providerId="Windows Live" clId="Web-{792BCD63-357D-4A84-A6E0-D105E77E0572}" dt="2019-07-01T18:59:40.204" v="846"/>
        <pc:sldMkLst>
          <pc:docMk/>
          <pc:sldMk cId="2057048179" sldId="272"/>
        </pc:sldMkLst>
        <pc:spChg chg="mod">
          <ac:chgData name="Surinder Kumar" userId="d7bcd111922baa5d" providerId="Windows Live" clId="Web-{792BCD63-357D-4A84-A6E0-D105E77E0572}" dt="2019-07-01T18:11:24.042" v="442" actId="20577"/>
          <ac:spMkLst>
            <pc:docMk/>
            <pc:sldMk cId="2057048179" sldId="272"/>
            <ac:spMk id="2" creationId="{34800097-F537-417E-9811-B4FA9BC986B8}"/>
          </ac:spMkLst>
        </pc:spChg>
        <pc:spChg chg="mod">
          <ac:chgData name="Surinder Kumar" userId="d7bcd111922baa5d" providerId="Windows Live" clId="Web-{792BCD63-357D-4A84-A6E0-D105E77E0572}" dt="2019-07-01T18:02:27.492" v="426" actId="20577"/>
          <ac:spMkLst>
            <pc:docMk/>
            <pc:sldMk cId="2057048179" sldId="272"/>
            <ac:spMk id="3" creationId="{83CAA0DE-A864-429A-9B13-B3EAD8EB5FAD}"/>
          </ac:spMkLst>
        </pc:spChg>
        <pc:picChg chg="add mod">
          <ac:chgData name="Surinder Kumar" userId="d7bcd111922baa5d" providerId="Windows Live" clId="Web-{792BCD63-357D-4A84-A6E0-D105E77E0572}" dt="2019-07-01T18:05:49.680" v="434" actId="14100"/>
          <ac:picMkLst>
            <pc:docMk/>
            <pc:sldMk cId="2057048179" sldId="272"/>
            <ac:picMk id="4" creationId="{65D759D7-1AEB-4206-AFA2-35671264509F}"/>
          </ac:picMkLst>
        </pc:picChg>
      </pc:sldChg>
      <pc:sldChg chg="new del">
        <pc:chgData name="Surinder Kumar" userId="d7bcd111922baa5d" providerId="Windows Live" clId="Web-{792BCD63-357D-4A84-A6E0-D105E77E0572}" dt="2019-07-01T18:08:08.088" v="436"/>
        <pc:sldMkLst>
          <pc:docMk/>
          <pc:sldMk cId="2157917972" sldId="273"/>
        </pc:sldMkLst>
      </pc:sldChg>
      <pc:sldChg chg="addSp delSp modSp new modTransition">
        <pc:chgData name="Surinder Kumar" userId="d7bcd111922baa5d" providerId="Windows Live" clId="Web-{792BCD63-357D-4A84-A6E0-D105E77E0572}" dt="2019-07-01T18:59:40.204" v="846"/>
        <pc:sldMkLst>
          <pc:docMk/>
          <pc:sldMk cId="3022661386" sldId="273"/>
        </pc:sldMkLst>
        <pc:spChg chg="del">
          <ac:chgData name="Surinder Kumar" userId="d7bcd111922baa5d" providerId="Windows Live" clId="Web-{792BCD63-357D-4A84-A6E0-D105E77E0572}" dt="2019-07-01T18:08:33.885" v="438"/>
          <ac:spMkLst>
            <pc:docMk/>
            <pc:sldMk cId="3022661386" sldId="273"/>
            <ac:spMk id="2" creationId="{D770057A-5342-4436-9169-CD82922ACABF}"/>
          </ac:spMkLst>
        </pc:spChg>
        <pc:spChg chg="del mod">
          <ac:chgData name="Surinder Kumar" userId="d7bcd111922baa5d" providerId="Windows Live" clId="Web-{792BCD63-357D-4A84-A6E0-D105E77E0572}" dt="2019-07-01T18:12:15.591" v="444"/>
          <ac:spMkLst>
            <pc:docMk/>
            <pc:sldMk cId="3022661386" sldId="273"/>
            <ac:spMk id="3" creationId="{0A6B9155-3ABF-410B-950E-0D0646A78F49}"/>
          </ac:spMkLst>
        </pc:spChg>
        <pc:graphicFrameChg chg="add mod ord modGraphic">
          <ac:chgData name="Surinder Kumar" userId="d7bcd111922baa5d" providerId="Windows Live" clId="Web-{792BCD63-357D-4A84-A6E0-D105E77E0572}" dt="2019-07-01T18:26:02.192" v="458"/>
          <ac:graphicFrameMkLst>
            <pc:docMk/>
            <pc:sldMk cId="3022661386" sldId="273"/>
            <ac:graphicFrameMk id="4" creationId="{3B52D1E2-CBF2-424A-BF97-F59026C484F5}"/>
          </ac:graphicFrameMkLst>
        </pc:graphicFrameChg>
      </pc:sldChg>
      <pc:sldChg chg="addSp modSp new modTransition">
        <pc:chgData name="Surinder Kumar" userId="d7bcd111922baa5d" providerId="Windows Live" clId="Web-{792BCD63-357D-4A84-A6E0-D105E77E0572}" dt="2019-07-01T18:59:40.204" v="846"/>
        <pc:sldMkLst>
          <pc:docMk/>
          <pc:sldMk cId="1881771698" sldId="274"/>
        </pc:sldMkLst>
        <pc:spChg chg="mod">
          <ac:chgData name="Surinder Kumar" userId="d7bcd111922baa5d" providerId="Windows Live" clId="Web-{792BCD63-357D-4A84-A6E0-D105E77E0572}" dt="2019-07-01T18:27:33.208" v="498" actId="20577"/>
          <ac:spMkLst>
            <pc:docMk/>
            <pc:sldMk cId="1881771698" sldId="274"/>
            <ac:spMk id="2" creationId="{C5FA735A-B961-47DC-8BB2-F80D28B29316}"/>
          </ac:spMkLst>
        </pc:spChg>
        <pc:spChg chg="mod">
          <ac:chgData name="Surinder Kumar" userId="d7bcd111922baa5d" providerId="Windows Live" clId="Web-{792BCD63-357D-4A84-A6E0-D105E77E0572}" dt="2019-07-01T18:29:42.553" v="509" actId="20577"/>
          <ac:spMkLst>
            <pc:docMk/>
            <pc:sldMk cId="1881771698" sldId="274"/>
            <ac:spMk id="3" creationId="{9748F4D4-E69F-4379-880E-EB2B012D9830}"/>
          </ac:spMkLst>
        </pc:spChg>
        <pc:picChg chg="add mod">
          <ac:chgData name="Surinder Kumar" userId="d7bcd111922baa5d" providerId="Windows Live" clId="Web-{792BCD63-357D-4A84-A6E0-D105E77E0572}" dt="2019-07-01T18:30:06.584" v="516" actId="1076"/>
          <ac:picMkLst>
            <pc:docMk/>
            <pc:sldMk cId="1881771698" sldId="274"/>
            <ac:picMk id="4" creationId="{0D9286E9-327E-4F54-ACD1-7A4C85B24550}"/>
          </ac:picMkLst>
        </pc:picChg>
      </pc:sldChg>
      <pc:sldChg chg="addSp modSp new modTransition">
        <pc:chgData name="Surinder Kumar" userId="d7bcd111922baa5d" providerId="Windows Live" clId="Web-{792BCD63-357D-4A84-A6E0-D105E77E0572}" dt="2019-07-01T18:59:40.204" v="846"/>
        <pc:sldMkLst>
          <pc:docMk/>
          <pc:sldMk cId="853043900" sldId="275"/>
        </pc:sldMkLst>
        <pc:spChg chg="mod">
          <ac:chgData name="Surinder Kumar" userId="d7bcd111922baa5d" providerId="Windows Live" clId="Web-{792BCD63-357D-4A84-A6E0-D105E77E0572}" dt="2019-07-01T18:30:44.178" v="528" actId="20577"/>
          <ac:spMkLst>
            <pc:docMk/>
            <pc:sldMk cId="853043900" sldId="275"/>
            <ac:spMk id="2" creationId="{5925D173-35DF-45DD-BB27-735F023E828E}"/>
          </ac:spMkLst>
        </pc:spChg>
        <pc:spChg chg="mod">
          <ac:chgData name="Surinder Kumar" userId="d7bcd111922baa5d" providerId="Windows Live" clId="Web-{792BCD63-357D-4A84-A6E0-D105E77E0572}" dt="2019-07-01T18:33:50.992" v="580" actId="20577"/>
          <ac:spMkLst>
            <pc:docMk/>
            <pc:sldMk cId="853043900" sldId="275"/>
            <ac:spMk id="3" creationId="{D99A6C71-DB15-4767-8D26-029E08ACAD42}"/>
          </ac:spMkLst>
        </pc:spChg>
        <pc:picChg chg="add mod">
          <ac:chgData name="Surinder Kumar" userId="d7bcd111922baa5d" providerId="Windows Live" clId="Web-{792BCD63-357D-4A84-A6E0-D105E77E0572}" dt="2019-07-01T18:33:35.914" v="575" actId="14100"/>
          <ac:picMkLst>
            <pc:docMk/>
            <pc:sldMk cId="853043900" sldId="275"/>
            <ac:picMk id="4" creationId="{B20A2568-0A63-401B-83AB-00387D5939A7}"/>
          </ac:picMkLst>
        </pc:picChg>
      </pc:sldChg>
      <pc:sldChg chg="addSp delSp modSp new modTransition">
        <pc:chgData name="Surinder Kumar" userId="d7bcd111922baa5d" providerId="Windows Live" clId="Web-{792BCD63-357D-4A84-A6E0-D105E77E0572}" dt="2019-07-01T18:59:40.204" v="846"/>
        <pc:sldMkLst>
          <pc:docMk/>
          <pc:sldMk cId="1271326464" sldId="276"/>
        </pc:sldMkLst>
        <pc:spChg chg="mod">
          <ac:chgData name="Surinder Kumar" userId="d7bcd111922baa5d" providerId="Windows Live" clId="Web-{792BCD63-357D-4A84-A6E0-D105E77E0572}" dt="2019-07-01T18:34:51.243" v="602" actId="20577"/>
          <ac:spMkLst>
            <pc:docMk/>
            <pc:sldMk cId="1271326464" sldId="276"/>
            <ac:spMk id="2" creationId="{10E81426-397F-4FA0-B13F-D8DB752B011E}"/>
          </ac:spMkLst>
        </pc:spChg>
        <pc:spChg chg="del">
          <ac:chgData name="Surinder Kumar" userId="d7bcd111922baa5d" providerId="Windows Live" clId="Web-{792BCD63-357D-4A84-A6E0-D105E77E0572}" dt="2019-07-01T18:38:50.231" v="605"/>
          <ac:spMkLst>
            <pc:docMk/>
            <pc:sldMk cId="1271326464" sldId="276"/>
            <ac:spMk id="3" creationId="{4AB60235-19DB-4DAF-BB51-ED232C9DF140}"/>
          </ac:spMkLst>
        </pc:spChg>
        <pc:spChg chg="add del mod">
          <ac:chgData name="Surinder Kumar" userId="d7bcd111922baa5d" providerId="Windows Live" clId="Web-{792BCD63-357D-4A84-A6E0-D105E77E0572}" dt="2019-07-01T18:45:30.218" v="710"/>
          <ac:spMkLst>
            <pc:docMk/>
            <pc:sldMk cId="1271326464" sldId="276"/>
            <ac:spMk id="6" creationId="{37BC6DFA-1FD5-4F95-B22E-EBFE748234C8}"/>
          </ac:spMkLst>
        </pc:spChg>
        <pc:spChg chg="add del">
          <ac:chgData name="Surinder Kumar" userId="d7bcd111922baa5d" providerId="Windows Live" clId="Web-{792BCD63-357D-4A84-A6E0-D105E77E0572}" dt="2019-07-01T18:42:29.045" v="623"/>
          <ac:spMkLst>
            <pc:docMk/>
            <pc:sldMk cId="1271326464" sldId="276"/>
            <ac:spMk id="7" creationId="{DBEF754F-7702-4138-AD48-E9CE522B641D}"/>
          </ac:spMkLst>
        </pc:spChg>
        <pc:spChg chg="add del">
          <ac:chgData name="Surinder Kumar" userId="d7bcd111922baa5d" providerId="Windows Live" clId="Web-{792BCD63-357D-4A84-A6E0-D105E77E0572}" dt="2019-07-01T18:42:26.170" v="622"/>
          <ac:spMkLst>
            <pc:docMk/>
            <pc:sldMk cId="1271326464" sldId="276"/>
            <ac:spMk id="8" creationId="{D11D5AA4-EFDC-417E-9227-BFAB20C4C22C}"/>
          </ac:spMkLst>
        </pc:spChg>
        <pc:spChg chg="add del">
          <ac:chgData name="Surinder Kumar" userId="d7bcd111922baa5d" providerId="Windows Live" clId="Web-{792BCD63-357D-4A84-A6E0-D105E77E0572}" dt="2019-07-01T18:42:23.107" v="621"/>
          <ac:spMkLst>
            <pc:docMk/>
            <pc:sldMk cId="1271326464" sldId="276"/>
            <ac:spMk id="9" creationId="{11FC1C30-DAF3-4986-B740-E7E3E982E0C1}"/>
          </ac:spMkLst>
        </pc:spChg>
        <pc:spChg chg="add del">
          <ac:chgData name="Surinder Kumar" userId="d7bcd111922baa5d" providerId="Windows Live" clId="Web-{792BCD63-357D-4A84-A6E0-D105E77E0572}" dt="2019-07-01T18:42:20.967" v="620"/>
          <ac:spMkLst>
            <pc:docMk/>
            <pc:sldMk cId="1271326464" sldId="276"/>
            <ac:spMk id="10" creationId="{CF075244-DD74-4334-A3B7-FF5B234EFE60}"/>
          </ac:spMkLst>
        </pc:spChg>
        <pc:spChg chg="add del">
          <ac:chgData name="Surinder Kumar" userId="d7bcd111922baa5d" providerId="Windows Live" clId="Web-{792BCD63-357D-4A84-A6E0-D105E77E0572}" dt="2019-07-01T18:42:13.873" v="618"/>
          <ac:spMkLst>
            <pc:docMk/>
            <pc:sldMk cId="1271326464" sldId="276"/>
            <ac:spMk id="11" creationId="{D3917F37-5C59-4081-88AD-D8A054006BBC}"/>
          </ac:spMkLst>
        </pc:spChg>
        <pc:spChg chg="add del">
          <ac:chgData name="Surinder Kumar" userId="d7bcd111922baa5d" providerId="Windows Live" clId="Web-{792BCD63-357D-4A84-A6E0-D105E77E0572}" dt="2019-07-01T18:42:12.467" v="617"/>
          <ac:spMkLst>
            <pc:docMk/>
            <pc:sldMk cId="1271326464" sldId="276"/>
            <ac:spMk id="12" creationId="{15857519-D10D-41A1-BBB3-EAF8BBA0E6B9}"/>
          </ac:spMkLst>
        </pc:spChg>
        <pc:picChg chg="add mod ord">
          <ac:chgData name="Surinder Kumar" userId="d7bcd111922baa5d" providerId="Windows Live" clId="Web-{792BCD63-357D-4A84-A6E0-D105E77E0572}" dt="2019-07-01T18:45:41.249" v="712" actId="1076"/>
          <ac:picMkLst>
            <pc:docMk/>
            <pc:sldMk cId="1271326464" sldId="276"/>
            <ac:picMk id="4" creationId="{6AA46B71-1044-4083-8B56-787DD21E9263}"/>
          </ac:picMkLst>
        </pc:picChg>
      </pc:sldChg>
      <pc:sldChg chg="new del">
        <pc:chgData name="Surinder Kumar" userId="d7bcd111922baa5d" providerId="Windows Live" clId="Web-{792BCD63-357D-4A84-A6E0-D105E77E0572}" dt="2019-07-01T18:57:39.969" v="831"/>
        <pc:sldMkLst>
          <pc:docMk/>
          <pc:sldMk cId="1116334869" sldId="277"/>
        </pc:sldMkLst>
      </pc:sldChg>
      <pc:sldChg chg="addSp delSp modSp new ord modTransition">
        <pc:chgData name="Surinder Kumar" userId="d7bcd111922baa5d" providerId="Windows Live" clId="Web-{792BCD63-357D-4A84-A6E0-D105E77E0572}" dt="2019-07-01T18:59:40.204" v="846"/>
        <pc:sldMkLst>
          <pc:docMk/>
          <pc:sldMk cId="251797274" sldId="278"/>
        </pc:sldMkLst>
        <pc:spChg chg="mod">
          <ac:chgData name="Surinder Kumar" userId="d7bcd111922baa5d" providerId="Windows Live" clId="Web-{792BCD63-357D-4A84-A6E0-D105E77E0572}" dt="2019-07-01T18:53:40.852" v="820" actId="20577"/>
          <ac:spMkLst>
            <pc:docMk/>
            <pc:sldMk cId="251797274" sldId="278"/>
            <ac:spMk id="2" creationId="{6B04CC8B-9EA0-4254-B6E7-4006CC9E12B0}"/>
          </ac:spMkLst>
        </pc:spChg>
        <pc:spChg chg="del">
          <ac:chgData name="Surinder Kumar" userId="d7bcd111922baa5d" providerId="Windows Live" clId="Web-{792BCD63-357D-4A84-A6E0-D105E77E0572}" dt="2019-07-01T18:55:36.087" v="823"/>
          <ac:spMkLst>
            <pc:docMk/>
            <pc:sldMk cId="251797274" sldId="278"/>
            <ac:spMk id="3" creationId="{3462CDB7-0C14-4060-AC76-818222310A6D}"/>
          </ac:spMkLst>
        </pc:spChg>
        <pc:picChg chg="add mod ord">
          <ac:chgData name="Surinder Kumar" userId="d7bcd111922baa5d" providerId="Windows Live" clId="Web-{792BCD63-357D-4A84-A6E0-D105E77E0572}" dt="2019-07-01T18:55:52.025" v="828" actId="14100"/>
          <ac:picMkLst>
            <pc:docMk/>
            <pc:sldMk cId="251797274" sldId="278"/>
            <ac:picMk id="4" creationId="{00BB9E74-179E-44AF-9C45-ED8A62ABB11E}"/>
          </ac:picMkLst>
        </pc:picChg>
      </pc:sldChg>
      <pc:sldMasterChg chg="modTransition modSldLayout">
        <pc:chgData name="Surinder Kumar" userId="d7bcd111922baa5d" providerId="Windows Live" clId="Web-{792BCD63-357D-4A84-A6E0-D105E77E0572}" dt="2019-07-01T18:59:40.204" v="846"/>
        <pc:sldMasterMkLst>
          <pc:docMk/>
          <pc:sldMasterMk cId="0" sldId="2147483708"/>
        </pc:sldMasterMkLst>
        <pc:sldLayoutChg chg="modTransition">
          <pc:chgData name="Surinder Kumar" userId="d7bcd111922baa5d" providerId="Windows Live" clId="Web-{792BCD63-357D-4A84-A6E0-D105E77E0572}" dt="2019-07-01T18:59:40.204" v="846"/>
          <pc:sldLayoutMkLst>
            <pc:docMk/>
            <pc:sldMasterMk cId="0" sldId="2147483708"/>
            <pc:sldLayoutMk cId="0" sldId="2147483709"/>
          </pc:sldLayoutMkLst>
        </pc:sldLayoutChg>
        <pc:sldLayoutChg chg="modTransition">
          <pc:chgData name="Surinder Kumar" userId="d7bcd111922baa5d" providerId="Windows Live" clId="Web-{792BCD63-357D-4A84-A6E0-D105E77E0572}" dt="2019-07-01T18:59:40.204" v="846"/>
          <pc:sldLayoutMkLst>
            <pc:docMk/>
            <pc:sldMasterMk cId="0" sldId="2147483708"/>
            <pc:sldLayoutMk cId="0" sldId="2147483710"/>
          </pc:sldLayoutMkLst>
        </pc:sldLayoutChg>
        <pc:sldLayoutChg chg="modTransition">
          <pc:chgData name="Surinder Kumar" userId="d7bcd111922baa5d" providerId="Windows Live" clId="Web-{792BCD63-357D-4A84-A6E0-D105E77E0572}" dt="2019-07-01T18:59:40.204" v="846"/>
          <pc:sldLayoutMkLst>
            <pc:docMk/>
            <pc:sldMasterMk cId="0" sldId="2147483708"/>
            <pc:sldLayoutMk cId="0" sldId="2147483711"/>
          </pc:sldLayoutMkLst>
        </pc:sldLayoutChg>
        <pc:sldLayoutChg chg="modTransition">
          <pc:chgData name="Surinder Kumar" userId="d7bcd111922baa5d" providerId="Windows Live" clId="Web-{792BCD63-357D-4A84-A6E0-D105E77E0572}" dt="2019-07-01T18:59:40.204" v="846"/>
          <pc:sldLayoutMkLst>
            <pc:docMk/>
            <pc:sldMasterMk cId="0" sldId="2147483708"/>
            <pc:sldLayoutMk cId="0" sldId="2147483712"/>
          </pc:sldLayoutMkLst>
        </pc:sldLayoutChg>
        <pc:sldLayoutChg chg="modTransition">
          <pc:chgData name="Surinder Kumar" userId="d7bcd111922baa5d" providerId="Windows Live" clId="Web-{792BCD63-357D-4A84-A6E0-D105E77E0572}" dt="2019-07-01T18:59:40.204" v="846"/>
          <pc:sldLayoutMkLst>
            <pc:docMk/>
            <pc:sldMasterMk cId="0" sldId="2147483708"/>
            <pc:sldLayoutMk cId="0" sldId="2147483713"/>
          </pc:sldLayoutMkLst>
        </pc:sldLayoutChg>
        <pc:sldLayoutChg chg="modTransition">
          <pc:chgData name="Surinder Kumar" userId="d7bcd111922baa5d" providerId="Windows Live" clId="Web-{792BCD63-357D-4A84-A6E0-D105E77E0572}" dt="2019-07-01T18:59:40.204" v="846"/>
          <pc:sldLayoutMkLst>
            <pc:docMk/>
            <pc:sldMasterMk cId="0" sldId="2147483708"/>
            <pc:sldLayoutMk cId="0" sldId="2147483714"/>
          </pc:sldLayoutMkLst>
        </pc:sldLayoutChg>
        <pc:sldLayoutChg chg="modTransition">
          <pc:chgData name="Surinder Kumar" userId="d7bcd111922baa5d" providerId="Windows Live" clId="Web-{792BCD63-357D-4A84-A6E0-D105E77E0572}" dt="2019-07-01T18:59:40.204" v="846"/>
          <pc:sldLayoutMkLst>
            <pc:docMk/>
            <pc:sldMasterMk cId="0" sldId="2147483708"/>
            <pc:sldLayoutMk cId="0" sldId="2147483715"/>
          </pc:sldLayoutMkLst>
        </pc:sldLayoutChg>
        <pc:sldLayoutChg chg="modTransition">
          <pc:chgData name="Surinder Kumar" userId="d7bcd111922baa5d" providerId="Windows Live" clId="Web-{792BCD63-357D-4A84-A6E0-D105E77E0572}" dt="2019-07-01T18:59:40.204" v="846"/>
          <pc:sldLayoutMkLst>
            <pc:docMk/>
            <pc:sldMasterMk cId="0" sldId="2147483708"/>
            <pc:sldLayoutMk cId="0" sldId="2147483716"/>
          </pc:sldLayoutMkLst>
        </pc:sldLayoutChg>
        <pc:sldLayoutChg chg="modTransition">
          <pc:chgData name="Surinder Kumar" userId="d7bcd111922baa5d" providerId="Windows Live" clId="Web-{792BCD63-357D-4A84-A6E0-D105E77E0572}" dt="2019-07-01T18:59:40.204" v="846"/>
          <pc:sldLayoutMkLst>
            <pc:docMk/>
            <pc:sldMasterMk cId="0" sldId="2147483708"/>
            <pc:sldLayoutMk cId="0" sldId="2147483717"/>
          </pc:sldLayoutMkLst>
        </pc:sldLayoutChg>
        <pc:sldLayoutChg chg="modTransition">
          <pc:chgData name="Surinder Kumar" userId="d7bcd111922baa5d" providerId="Windows Live" clId="Web-{792BCD63-357D-4A84-A6E0-D105E77E0572}" dt="2019-07-01T18:59:40.204" v="846"/>
          <pc:sldLayoutMkLst>
            <pc:docMk/>
            <pc:sldMasterMk cId="0" sldId="2147483708"/>
            <pc:sldLayoutMk cId="0" sldId="2147483718"/>
          </pc:sldLayoutMkLst>
        </pc:sldLayoutChg>
        <pc:sldLayoutChg chg="modTransition">
          <pc:chgData name="Surinder Kumar" userId="d7bcd111922baa5d" providerId="Windows Live" clId="Web-{792BCD63-357D-4A84-A6E0-D105E77E0572}" dt="2019-07-01T18:59:40.204" v="846"/>
          <pc:sldLayoutMkLst>
            <pc:docMk/>
            <pc:sldMasterMk cId="0" sldId="2147483708"/>
            <pc:sldLayoutMk cId="0" sldId="2147483719"/>
          </pc:sldLayoutMkLst>
        </pc:sldLayoutChg>
      </pc:sldMasterChg>
    </pc:docChg>
  </pc:docChgLst>
  <pc:docChgLst>
    <pc:chgData name="Surinder Kumar" userId="d7bcd111922baa5d" providerId="Windows Live" clId="Web-{515EF902-4DC1-4766-B6EA-925ED9A5B34A}"/>
    <pc:docChg chg="modSld">
      <pc:chgData name="Surinder Kumar" userId="d7bcd111922baa5d" providerId="Windows Live" clId="Web-{515EF902-4DC1-4766-B6EA-925ED9A5B34A}" dt="2019-07-02T09:25:52.203" v="1" actId="20577"/>
      <pc:docMkLst>
        <pc:docMk/>
      </pc:docMkLst>
      <pc:sldChg chg="modSp">
        <pc:chgData name="Surinder Kumar" userId="d7bcd111922baa5d" providerId="Windows Live" clId="Web-{515EF902-4DC1-4766-B6EA-925ED9A5B34A}" dt="2019-07-02T09:25:52.188" v="0" actId="20577"/>
        <pc:sldMkLst>
          <pc:docMk/>
          <pc:sldMk cId="0" sldId="258"/>
        </pc:sldMkLst>
        <pc:spChg chg="mod">
          <ac:chgData name="Surinder Kumar" userId="d7bcd111922baa5d" providerId="Windows Live" clId="Web-{515EF902-4DC1-4766-B6EA-925ED9A5B34A}" dt="2019-07-02T09:25:52.188" v="0" actId="20577"/>
          <ac:spMkLst>
            <pc:docMk/>
            <pc:sldMk cId="0" sldId="258"/>
            <ac:spMk id="3" creationId="{00000000-0000-0000-0000-000000000000}"/>
          </ac:spMkLst>
        </pc:spChg>
      </pc:sldChg>
    </pc:docChg>
  </pc:docChgLst>
  <pc:docChgLst>
    <pc:chgData name="Surinder Kumar" userId="d7bcd111922baa5d" providerId="Windows Live" clId="Web-{424990DE-2E79-4DCD-83E1-DD3B23A72467}"/>
    <pc:docChg chg="addSld delSld modSld">
      <pc:chgData name="Surinder Kumar" userId="d7bcd111922baa5d" providerId="Windows Live" clId="Web-{424990DE-2E79-4DCD-83E1-DD3B23A72467}" dt="2019-07-01T17:32:54.758" v="1848" actId="20577"/>
      <pc:docMkLst>
        <pc:docMk/>
      </pc:docMkLst>
      <pc:sldChg chg="modSp">
        <pc:chgData name="Surinder Kumar" userId="d7bcd111922baa5d" providerId="Windows Live" clId="Web-{424990DE-2E79-4DCD-83E1-DD3B23A72467}" dt="2019-07-01T15:17:01.159" v="496" actId="20577"/>
        <pc:sldMkLst>
          <pc:docMk/>
          <pc:sldMk cId="0" sldId="258"/>
        </pc:sldMkLst>
        <pc:spChg chg="mod">
          <ac:chgData name="Surinder Kumar" userId="d7bcd111922baa5d" providerId="Windows Live" clId="Web-{424990DE-2E79-4DCD-83E1-DD3B23A72467}" dt="2019-07-01T14:49:18.032" v="214" actId="1076"/>
          <ac:spMkLst>
            <pc:docMk/>
            <pc:sldMk cId="0" sldId="258"/>
            <ac:spMk id="2" creationId="{00000000-0000-0000-0000-000000000000}"/>
          </ac:spMkLst>
        </pc:spChg>
        <pc:spChg chg="mod">
          <ac:chgData name="Surinder Kumar" userId="d7bcd111922baa5d" providerId="Windows Live" clId="Web-{424990DE-2E79-4DCD-83E1-DD3B23A72467}" dt="2019-07-01T15:17:01.159" v="496" actId="20577"/>
          <ac:spMkLst>
            <pc:docMk/>
            <pc:sldMk cId="0" sldId="258"/>
            <ac:spMk id="3" creationId="{00000000-0000-0000-0000-000000000000}"/>
          </ac:spMkLst>
        </pc:spChg>
      </pc:sldChg>
      <pc:sldChg chg="modSp">
        <pc:chgData name="Surinder Kumar" userId="d7bcd111922baa5d" providerId="Windows Live" clId="Web-{424990DE-2E79-4DCD-83E1-DD3B23A72467}" dt="2019-07-01T15:23:47.660" v="589" actId="20577"/>
        <pc:sldMkLst>
          <pc:docMk/>
          <pc:sldMk cId="0" sldId="259"/>
        </pc:sldMkLst>
        <pc:spChg chg="mod">
          <ac:chgData name="Surinder Kumar" userId="d7bcd111922baa5d" providerId="Windows Live" clId="Web-{424990DE-2E79-4DCD-83E1-DD3B23A72467}" dt="2019-07-01T15:07:44.752" v="430" actId="20577"/>
          <ac:spMkLst>
            <pc:docMk/>
            <pc:sldMk cId="0" sldId="259"/>
            <ac:spMk id="2" creationId="{00000000-0000-0000-0000-000000000000}"/>
          </ac:spMkLst>
        </pc:spChg>
        <pc:spChg chg="mod">
          <ac:chgData name="Surinder Kumar" userId="d7bcd111922baa5d" providerId="Windows Live" clId="Web-{424990DE-2E79-4DCD-83E1-DD3B23A72467}" dt="2019-07-01T15:23:47.660" v="589" actId="20577"/>
          <ac:spMkLst>
            <pc:docMk/>
            <pc:sldMk cId="0" sldId="259"/>
            <ac:spMk id="3" creationId="{00000000-0000-0000-0000-000000000000}"/>
          </ac:spMkLst>
        </pc:spChg>
      </pc:sldChg>
      <pc:sldChg chg="del">
        <pc:chgData name="Surinder Kumar" userId="d7bcd111922baa5d" providerId="Windows Live" clId="Web-{424990DE-2E79-4DCD-83E1-DD3B23A72467}" dt="2019-07-01T16:42:28.009" v="786"/>
        <pc:sldMkLst>
          <pc:docMk/>
          <pc:sldMk cId="0" sldId="260"/>
        </pc:sldMkLst>
      </pc:sldChg>
      <pc:sldChg chg="modSp">
        <pc:chgData name="Surinder Kumar" userId="d7bcd111922baa5d" providerId="Windows Live" clId="Web-{424990DE-2E79-4DCD-83E1-DD3B23A72467}" dt="2019-07-01T17:06:48.944" v="1452" actId="20577"/>
        <pc:sldMkLst>
          <pc:docMk/>
          <pc:sldMk cId="0" sldId="261"/>
        </pc:sldMkLst>
        <pc:spChg chg="mod">
          <ac:chgData name="Surinder Kumar" userId="d7bcd111922baa5d" providerId="Windows Live" clId="Web-{424990DE-2E79-4DCD-83E1-DD3B23A72467}" dt="2019-07-01T17:06:48.944" v="1452" actId="20577"/>
          <ac:spMkLst>
            <pc:docMk/>
            <pc:sldMk cId="0" sldId="261"/>
            <ac:spMk id="3" creationId="{00000000-0000-0000-0000-000000000000}"/>
          </ac:spMkLst>
        </pc:spChg>
      </pc:sldChg>
      <pc:sldChg chg="modSp">
        <pc:chgData name="Surinder Kumar" userId="d7bcd111922baa5d" providerId="Windows Live" clId="Web-{424990DE-2E79-4DCD-83E1-DD3B23A72467}" dt="2019-07-01T15:15:05.816" v="449" actId="20577"/>
        <pc:sldMkLst>
          <pc:docMk/>
          <pc:sldMk cId="0" sldId="262"/>
        </pc:sldMkLst>
        <pc:spChg chg="mod">
          <ac:chgData name="Surinder Kumar" userId="d7bcd111922baa5d" providerId="Windows Live" clId="Web-{424990DE-2E79-4DCD-83E1-DD3B23A72467}" dt="2019-07-01T15:15:05.816" v="449" actId="20577"/>
          <ac:spMkLst>
            <pc:docMk/>
            <pc:sldMk cId="0" sldId="262"/>
            <ac:spMk id="3" creationId="{00000000-0000-0000-0000-000000000000}"/>
          </ac:spMkLst>
        </pc:spChg>
      </pc:sldChg>
      <pc:sldChg chg="addSp modSp">
        <pc:chgData name="Surinder Kumar" userId="d7bcd111922baa5d" providerId="Windows Live" clId="Web-{424990DE-2E79-4DCD-83E1-DD3B23A72467}" dt="2019-07-01T15:41:27.272" v="785" actId="14100"/>
        <pc:sldMkLst>
          <pc:docMk/>
          <pc:sldMk cId="0" sldId="264"/>
        </pc:sldMkLst>
        <pc:spChg chg="mod">
          <ac:chgData name="Surinder Kumar" userId="d7bcd111922baa5d" providerId="Windows Live" clId="Web-{424990DE-2E79-4DCD-83E1-DD3B23A72467}" dt="2019-07-01T15:40:43.819" v="774" actId="20577"/>
          <ac:spMkLst>
            <pc:docMk/>
            <pc:sldMk cId="0" sldId="264"/>
            <ac:spMk id="3" creationId="{00000000-0000-0000-0000-000000000000}"/>
          </ac:spMkLst>
        </pc:spChg>
        <pc:picChg chg="add mod">
          <ac:chgData name="Surinder Kumar" userId="d7bcd111922baa5d" providerId="Windows Live" clId="Web-{424990DE-2E79-4DCD-83E1-DD3B23A72467}" dt="2019-07-01T15:41:27.272" v="785" actId="14100"/>
          <ac:picMkLst>
            <pc:docMk/>
            <pc:sldMk cId="0" sldId="264"/>
            <ac:picMk id="4" creationId="{9F40D612-8714-43DA-8296-19703479EF43}"/>
          </ac:picMkLst>
        </pc:picChg>
      </pc:sldChg>
      <pc:sldChg chg="modSp new">
        <pc:chgData name="Surinder Kumar" userId="d7bcd111922baa5d" providerId="Windows Live" clId="Web-{424990DE-2E79-4DCD-83E1-DD3B23A72467}" dt="2019-07-01T15:27:13.395" v="724" actId="20577"/>
        <pc:sldMkLst>
          <pc:docMk/>
          <pc:sldMk cId="2380336175" sldId="265"/>
        </pc:sldMkLst>
        <pc:spChg chg="mod">
          <ac:chgData name="Surinder Kumar" userId="d7bcd111922baa5d" providerId="Windows Live" clId="Web-{424990DE-2E79-4DCD-83E1-DD3B23A72467}" dt="2019-07-01T15:24:49.410" v="660" actId="20577"/>
          <ac:spMkLst>
            <pc:docMk/>
            <pc:sldMk cId="2380336175" sldId="265"/>
            <ac:spMk id="2" creationId="{0AC8D9C5-4654-4C42-ABCA-8BF5A6B01CC7}"/>
          </ac:spMkLst>
        </pc:spChg>
        <pc:spChg chg="mod">
          <ac:chgData name="Surinder Kumar" userId="d7bcd111922baa5d" providerId="Windows Live" clId="Web-{424990DE-2E79-4DCD-83E1-DD3B23A72467}" dt="2019-07-01T15:27:13.395" v="724" actId="20577"/>
          <ac:spMkLst>
            <pc:docMk/>
            <pc:sldMk cId="2380336175" sldId="265"/>
            <ac:spMk id="3" creationId="{EE722F91-E741-4CE7-89E3-44FDB29032DE}"/>
          </ac:spMkLst>
        </pc:spChg>
      </pc:sldChg>
      <pc:sldChg chg="addSp delSp modSp new">
        <pc:chgData name="Surinder Kumar" userId="d7bcd111922baa5d" providerId="Windows Live" clId="Web-{424990DE-2E79-4DCD-83E1-DD3B23A72467}" dt="2019-07-01T16:45:45.236" v="797"/>
        <pc:sldMkLst>
          <pc:docMk/>
          <pc:sldMk cId="2495755300" sldId="266"/>
        </pc:sldMkLst>
        <pc:spChg chg="mod">
          <ac:chgData name="Surinder Kumar" userId="d7bcd111922baa5d" providerId="Windows Live" clId="Web-{424990DE-2E79-4DCD-83E1-DD3B23A72467}" dt="2019-07-01T16:42:39.978" v="794" actId="20577"/>
          <ac:spMkLst>
            <pc:docMk/>
            <pc:sldMk cId="2495755300" sldId="266"/>
            <ac:spMk id="2" creationId="{B70F11BA-8AE2-4089-8314-E3AEE3F64317}"/>
          </ac:spMkLst>
        </pc:spChg>
        <pc:spChg chg="del">
          <ac:chgData name="Surinder Kumar" userId="d7bcd111922baa5d" providerId="Windows Live" clId="Web-{424990DE-2E79-4DCD-83E1-DD3B23A72467}" dt="2019-07-01T16:45:45.236" v="797"/>
          <ac:spMkLst>
            <pc:docMk/>
            <pc:sldMk cId="2495755300" sldId="266"/>
            <ac:spMk id="3" creationId="{41B53C49-2A30-4599-A404-C6B89523E601}"/>
          </ac:spMkLst>
        </pc:spChg>
        <pc:graphicFrameChg chg="add mod ord modGraphic">
          <ac:chgData name="Surinder Kumar" userId="d7bcd111922baa5d" providerId="Windows Live" clId="Web-{424990DE-2E79-4DCD-83E1-DD3B23A72467}" dt="2019-07-01T16:45:45.236" v="797"/>
          <ac:graphicFrameMkLst>
            <pc:docMk/>
            <pc:sldMk cId="2495755300" sldId="266"/>
            <ac:graphicFrameMk id="4" creationId="{07E4B2BD-5ECB-45CE-B0CC-8421234FC8FE}"/>
          </ac:graphicFrameMkLst>
        </pc:graphicFrameChg>
      </pc:sldChg>
      <pc:sldChg chg="modSp new">
        <pc:chgData name="Surinder Kumar" userId="d7bcd111922baa5d" providerId="Windows Live" clId="Web-{424990DE-2E79-4DCD-83E1-DD3B23A72467}" dt="2019-07-01T17:14:16.118" v="1572" actId="20577"/>
        <pc:sldMkLst>
          <pc:docMk/>
          <pc:sldMk cId="1276774027" sldId="267"/>
        </pc:sldMkLst>
        <pc:spChg chg="mod">
          <ac:chgData name="Surinder Kumar" userId="d7bcd111922baa5d" providerId="Windows Live" clId="Web-{424990DE-2E79-4DCD-83E1-DD3B23A72467}" dt="2019-07-01T17:11:29.611" v="1473" actId="20577"/>
          <ac:spMkLst>
            <pc:docMk/>
            <pc:sldMk cId="1276774027" sldId="267"/>
            <ac:spMk id="2" creationId="{452319A0-A018-4B62-B777-44A23EA2E0C1}"/>
          </ac:spMkLst>
        </pc:spChg>
        <pc:spChg chg="mod">
          <ac:chgData name="Surinder Kumar" userId="d7bcd111922baa5d" providerId="Windows Live" clId="Web-{424990DE-2E79-4DCD-83E1-DD3B23A72467}" dt="2019-07-01T17:14:16.118" v="1572" actId="20577"/>
          <ac:spMkLst>
            <pc:docMk/>
            <pc:sldMk cId="1276774027" sldId="267"/>
            <ac:spMk id="3" creationId="{93A1FFD1-1647-4A34-985D-35F65E74A3C0}"/>
          </ac:spMkLst>
        </pc:spChg>
      </pc:sldChg>
      <pc:sldChg chg="addSp delSp modSp new">
        <pc:chgData name="Surinder Kumar" userId="d7bcd111922baa5d" providerId="Windows Live" clId="Web-{424990DE-2E79-4DCD-83E1-DD3B23A72467}" dt="2019-07-01T17:22:02.794" v="1603" actId="1076"/>
        <pc:sldMkLst>
          <pc:docMk/>
          <pc:sldMk cId="3519933952" sldId="268"/>
        </pc:sldMkLst>
        <pc:spChg chg="del">
          <ac:chgData name="Surinder Kumar" userId="d7bcd111922baa5d" providerId="Windows Live" clId="Web-{424990DE-2E79-4DCD-83E1-DD3B23A72467}" dt="2019-07-01T17:17:26.704" v="1575"/>
          <ac:spMkLst>
            <pc:docMk/>
            <pc:sldMk cId="3519933952" sldId="268"/>
            <ac:spMk id="2" creationId="{C0004F20-2515-4830-B280-15BE48CA2F78}"/>
          </ac:spMkLst>
        </pc:spChg>
        <pc:spChg chg="del">
          <ac:chgData name="Surinder Kumar" userId="d7bcd111922baa5d" providerId="Windows Live" clId="Web-{424990DE-2E79-4DCD-83E1-DD3B23A72467}" dt="2019-07-01T17:18:02.143" v="1576"/>
          <ac:spMkLst>
            <pc:docMk/>
            <pc:sldMk cId="3519933952" sldId="268"/>
            <ac:spMk id="3" creationId="{3E0DEB76-070A-4905-A5C9-DE0F2EDE3E3F}"/>
          </ac:spMkLst>
        </pc:spChg>
        <pc:spChg chg="add mod">
          <ac:chgData name="Surinder Kumar" userId="d7bcd111922baa5d" providerId="Windows Live" clId="Web-{424990DE-2E79-4DCD-83E1-DD3B23A72467}" dt="2019-07-01T17:22:02.794" v="1603" actId="1076"/>
          <ac:spMkLst>
            <pc:docMk/>
            <pc:sldMk cId="3519933952" sldId="268"/>
            <ac:spMk id="6" creationId="{9D4D6480-D285-4F0D-8EF8-575ACF050B8E}"/>
          </ac:spMkLst>
        </pc:spChg>
        <pc:picChg chg="add mod ord">
          <ac:chgData name="Surinder Kumar" userId="d7bcd111922baa5d" providerId="Windows Live" clId="Web-{424990DE-2E79-4DCD-83E1-DD3B23A72467}" dt="2019-07-01T17:21:54.168" v="1602" actId="1076"/>
          <ac:picMkLst>
            <pc:docMk/>
            <pc:sldMk cId="3519933952" sldId="268"/>
            <ac:picMk id="4" creationId="{D678261A-9499-4952-90E1-622BBEE0B12E}"/>
          </ac:picMkLst>
        </pc:picChg>
      </pc:sldChg>
      <pc:sldChg chg="modSp new">
        <pc:chgData name="Surinder Kumar" userId="d7bcd111922baa5d" providerId="Windows Live" clId="Web-{424990DE-2E79-4DCD-83E1-DD3B23A72467}" dt="2019-07-01T17:32:54.758" v="1847" actId="20577"/>
        <pc:sldMkLst>
          <pc:docMk/>
          <pc:sldMk cId="756434948" sldId="269"/>
        </pc:sldMkLst>
        <pc:spChg chg="mod">
          <ac:chgData name="Surinder Kumar" userId="d7bcd111922baa5d" providerId="Windows Live" clId="Web-{424990DE-2E79-4DCD-83E1-DD3B23A72467}" dt="2019-07-01T17:27:09.869" v="1634" actId="20577"/>
          <ac:spMkLst>
            <pc:docMk/>
            <pc:sldMk cId="756434948" sldId="269"/>
            <ac:spMk id="2" creationId="{19CF4F9C-B5B6-44BE-8554-19F20A5BEEB1}"/>
          </ac:spMkLst>
        </pc:spChg>
        <pc:spChg chg="mod">
          <ac:chgData name="Surinder Kumar" userId="d7bcd111922baa5d" providerId="Windows Live" clId="Web-{424990DE-2E79-4DCD-83E1-DD3B23A72467}" dt="2019-07-01T17:32:54.758" v="1847" actId="20577"/>
          <ac:spMkLst>
            <pc:docMk/>
            <pc:sldMk cId="756434948" sldId="269"/>
            <ac:spMk id="3" creationId="{D9A96357-974E-4590-99D9-91545474A776}"/>
          </ac:spMkLst>
        </pc:spChg>
      </pc:sldChg>
      <pc:sldChg chg="new del">
        <pc:chgData name="Surinder Kumar" userId="d7bcd111922baa5d" providerId="Windows Live" clId="Web-{424990DE-2E79-4DCD-83E1-DD3B23A72467}" dt="2019-07-01T17:18:58.708" v="1583"/>
        <pc:sldMkLst>
          <pc:docMk/>
          <pc:sldMk cId="1327416942" sldId="269"/>
        </pc:sldMkLst>
      </pc:sldChg>
    </pc:docChg>
  </pc:docChgLst>
  <pc:docChgLst>
    <pc:chgData name="Surinder Kumar" userId="d7bcd111922baa5d" providerId="Windows Live" clId="Web-{DF36C4C4-77D9-4994-BA4D-687C76681DFD}"/>
    <pc:docChg chg="modSld">
      <pc:chgData name="Surinder Kumar" userId="d7bcd111922baa5d" providerId="Windows Live" clId="Web-{DF36C4C4-77D9-4994-BA4D-687C76681DFD}" dt="2019-07-02T12:36:06.809" v="3" actId="20577"/>
      <pc:docMkLst>
        <pc:docMk/>
      </pc:docMkLst>
      <pc:sldChg chg="modSp">
        <pc:chgData name="Surinder Kumar" userId="d7bcd111922baa5d" providerId="Windows Live" clId="Web-{DF36C4C4-77D9-4994-BA4D-687C76681DFD}" dt="2019-07-02T12:36:06.809" v="2" actId="20577"/>
        <pc:sldMkLst>
          <pc:docMk/>
          <pc:sldMk cId="3999086442" sldId="279"/>
        </pc:sldMkLst>
        <pc:spChg chg="mod">
          <ac:chgData name="Surinder Kumar" userId="d7bcd111922baa5d" providerId="Windows Live" clId="Web-{DF36C4C4-77D9-4994-BA4D-687C76681DFD}" dt="2019-07-02T12:36:06.809" v="2" actId="20577"/>
          <ac:spMkLst>
            <pc:docMk/>
            <pc:sldMk cId="3999086442" sldId="279"/>
            <ac:spMk id="3" creationId="{C6E03182-7097-46E7-A053-36D3718698F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AB0538-8D1C-48F5-AE0D-23C5C3EA541E}"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D44802A4-E319-462E-9886-DF018E48781F}">
      <dgm:prSet phldrT="[Text]"/>
      <dgm:spPr/>
      <dgm:t>
        <a:bodyPr/>
        <a:lstStyle/>
        <a:p>
          <a:r>
            <a:rPr lang="en-US">
              <a:cs typeface="Calibri"/>
            </a:rPr>
            <a:t>LOAD DATA</a:t>
          </a:r>
        </a:p>
      </dgm:t>
    </dgm:pt>
    <dgm:pt modelId="{46E66AC8-D8D0-409C-B260-C518756BE5F5}" type="parTrans" cxnId="{7E31EDB4-E8F9-4B8F-ACDD-DC67A02F26AE}">
      <dgm:prSet/>
      <dgm:spPr/>
      <dgm:t>
        <a:bodyPr/>
        <a:lstStyle/>
        <a:p>
          <a:endParaRPr lang="en-US"/>
        </a:p>
      </dgm:t>
    </dgm:pt>
    <dgm:pt modelId="{C42FACF5-B4E4-4638-867E-021B95B35592}" type="sibTrans" cxnId="{7E31EDB4-E8F9-4B8F-ACDD-DC67A02F26AE}">
      <dgm:prSet/>
      <dgm:spPr/>
      <dgm:t>
        <a:bodyPr/>
        <a:lstStyle/>
        <a:p>
          <a:endParaRPr lang="en-US"/>
        </a:p>
      </dgm:t>
    </dgm:pt>
    <dgm:pt modelId="{A9B6FE16-C92C-4429-9B96-87F98F906C12}">
      <dgm:prSet phldrT="[Text]"/>
      <dgm:spPr/>
      <dgm:t>
        <a:bodyPr/>
        <a:lstStyle/>
        <a:p>
          <a:r>
            <a:rPr lang="en-US">
              <a:cs typeface="Calibri"/>
            </a:rPr>
            <a:t>ANALYZE DATA</a:t>
          </a:r>
        </a:p>
      </dgm:t>
    </dgm:pt>
    <dgm:pt modelId="{18383F21-80BA-4270-891E-B5E54E2E0667}" type="parTrans" cxnId="{B7B77DF4-A127-4593-8DDD-3CF4299A5188}">
      <dgm:prSet/>
      <dgm:spPr/>
      <dgm:t>
        <a:bodyPr/>
        <a:lstStyle/>
        <a:p>
          <a:endParaRPr lang="en-US"/>
        </a:p>
      </dgm:t>
    </dgm:pt>
    <dgm:pt modelId="{7CB08134-868E-42AD-8BD0-01DC2818E191}" type="sibTrans" cxnId="{B7B77DF4-A127-4593-8DDD-3CF4299A5188}">
      <dgm:prSet/>
      <dgm:spPr/>
      <dgm:t>
        <a:bodyPr/>
        <a:lstStyle/>
        <a:p>
          <a:endParaRPr lang="en-US"/>
        </a:p>
      </dgm:t>
    </dgm:pt>
    <dgm:pt modelId="{75A4C5AA-B7E8-485D-B627-6FA46549A7C9}">
      <dgm:prSet phldrT="[Text]"/>
      <dgm:spPr/>
      <dgm:t>
        <a:bodyPr/>
        <a:lstStyle/>
        <a:p>
          <a:r>
            <a:rPr lang="en-US">
              <a:cs typeface="Calibri"/>
            </a:rPr>
            <a:t>DATA PREPROCESSING</a:t>
          </a:r>
        </a:p>
      </dgm:t>
    </dgm:pt>
    <dgm:pt modelId="{751E592B-0CB7-4AB2-B8C8-8B425E5D4885}" type="parTrans" cxnId="{66663D78-39F6-4118-B00F-7E4AD80C0718}">
      <dgm:prSet/>
      <dgm:spPr/>
      <dgm:t>
        <a:bodyPr/>
        <a:lstStyle/>
        <a:p>
          <a:endParaRPr lang="en-US"/>
        </a:p>
      </dgm:t>
    </dgm:pt>
    <dgm:pt modelId="{24853023-4383-4E73-BD7B-3FFFA96CF054}" type="sibTrans" cxnId="{66663D78-39F6-4118-B00F-7E4AD80C0718}">
      <dgm:prSet/>
      <dgm:spPr/>
      <dgm:t>
        <a:bodyPr/>
        <a:lstStyle/>
        <a:p>
          <a:endParaRPr lang="en-US"/>
        </a:p>
      </dgm:t>
    </dgm:pt>
    <dgm:pt modelId="{A607A4EC-32B4-4CB4-8CBA-6700CF9D48EA}">
      <dgm:prSet phldrT="[Text]"/>
      <dgm:spPr/>
      <dgm:t>
        <a:bodyPr/>
        <a:lstStyle/>
        <a:p>
          <a:r>
            <a:rPr lang="en-US">
              <a:cs typeface="Calibri"/>
            </a:rPr>
            <a:t>MODEL</a:t>
          </a:r>
        </a:p>
      </dgm:t>
    </dgm:pt>
    <dgm:pt modelId="{6BD6F646-6B04-407E-8962-C2FB032E11C5}" type="parTrans" cxnId="{00DAB4C2-F44A-4C52-A918-C97666F6C6C8}">
      <dgm:prSet/>
      <dgm:spPr/>
      <dgm:t>
        <a:bodyPr/>
        <a:lstStyle/>
        <a:p>
          <a:endParaRPr lang="en-US"/>
        </a:p>
      </dgm:t>
    </dgm:pt>
    <dgm:pt modelId="{D109A0CB-EAF8-4C97-80A2-E39DA5679826}" type="sibTrans" cxnId="{00DAB4C2-F44A-4C52-A918-C97666F6C6C8}">
      <dgm:prSet/>
      <dgm:spPr/>
      <dgm:t>
        <a:bodyPr/>
        <a:lstStyle/>
        <a:p>
          <a:endParaRPr lang="en-US"/>
        </a:p>
      </dgm:t>
    </dgm:pt>
    <dgm:pt modelId="{CACF9917-0DDB-499E-B54A-B5D9A57B5A6D}">
      <dgm:prSet phldrT="[Text]"/>
      <dgm:spPr/>
      <dgm:t>
        <a:bodyPr/>
        <a:lstStyle/>
        <a:p>
          <a:r>
            <a:rPr lang="en-US">
              <a:cs typeface="Calibri"/>
            </a:rPr>
            <a:t>COMPILE THE MODEL</a:t>
          </a:r>
        </a:p>
      </dgm:t>
    </dgm:pt>
    <dgm:pt modelId="{DAABDDE9-4E81-4894-9F03-C7EE5312D583}" type="parTrans" cxnId="{6000C755-AB0D-4230-9377-5C59BC54DA79}">
      <dgm:prSet/>
      <dgm:spPr/>
      <dgm:t>
        <a:bodyPr/>
        <a:lstStyle/>
        <a:p>
          <a:endParaRPr lang="en-US"/>
        </a:p>
      </dgm:t>
    </dgm:pt>
    <dgm:pt modelId="{CD561008-47C7-4EB6-876A-09590E8B9674}" type="sibTrans" cxnId="{6000C755-AB0D-4230-9377-5C59BC54DA79}">
      <dgm:prSet/>
      <dgm:spPr/>
      <dgm:t>
        <a:bodyPr/>
        <a:lstStyle/>
        <a:p>
          <a:endParaRPr lang="en-US"/>
        </a:p>
      </dgm:t>
    </dgm:pt>
    <dgm:pt modelId="{5FCF57BA-B4AC-4834-BD20-B4474F4E266D}">
      <dgm:prSet phldrT="[Text]"/>
      <dgm:spPr/>
      <dgm:t>
        <a:bodyPr/>
        <a:lstStyle/>
        <a:p>
          <a:r>
            <a:rPr lang="en-US">
              <a:cs typeface="Calibri"/>
            </a:rPr>
            <a:t>TRAIN MODEL</a:t>
          </a:r>
        </a:p>
      </dgm:t>
    </dgm:pt>
    <dgm:pt modelId="{1784DF49-5634-4C23-A7A6-8D069C6736FD}" type="parTrans" cxnId="{1732F106-2677-40C3-9208-83D13BE8A635}">
      <dgm:prSet/>
      <dgm:spPr/>
    </dgm:pt>
    <dgm:pt modelId="{96B5D09E-ECE4-4497-8389-CCD1EA24FF30}" type="sibTrans" cxnId="{1732F106-2677-40C3-9208-83D13BE8A635}">
      <dgm:prSet/>
      <dgm:spPr/>
      <dgm:t>
        <a:bodyPr/>
        <a:lstStyle/>
        <a:p>
          <a:endParaRPr lang="en-US"/>
        </a:p>
      </dgm:t>
    </dgm:pt>
    <dgm:pt modelId="{506639AC-00F9-4280-9B69-BCA28A47746C}">
      <dgm:prSet phldrT="[Text]"/>
      <dgm:spPr/>
      <dgm:t>
        <a:bodyPr/>
        <a:lstStyle/>
        <a:p>
          <a:r>
            <a:rPr lang="en-US">
              <a:cs typeface="Calibri"/>
            </a:rPr>
            <a:t>MODEL EVALUATION</a:t>
          </a:r>
        </a:p>
      </dgm:t>
    </dgm:pt>
    <dgm:pt modelId="{62AA46CD-5010-4455-855B-9ECD7C80CB48}" type="parTrans" cxnId="{24799ADE-A579-4EB7-BE26-684D8EAFBD5C}">
      <dgm:prSet/>
      <dgm:spPr/>
    </dgm:pt>
    <dgm:pt modelId="{485EAA2F-916D-421E-B6F6-142F7169C94A}" type="sibTrans" cxnId="{24799ADE-A579-4EB7-BE26-684D8EAFBD5C}">
      <dgm:prSet/>
      <dgm:spPr/>
      <dgm:t>
        <a:bodyPr/>
        <a:lstStyle/>
        <a:p>
          <a:endParaRPr lang="en-US"/>
        </a:p>
      </dgm:t>
    </dgm:pt>
    <dgm:pt modelId="{D3244508-5DDF-4354-8F47-DF30C06AF14A}">
      <dgm:prSet phldrT="[Text]"/>
      <dgm:spPr/>
      <dgm:t>
        <a:bodyPr/>
        <a:lstStyle/>
        <a:p>
          <a:r>
            <a:rPr lang="en-US">
              <a:cs typeface="Calibri"/>
            </a:rPr>
            <a:t>PREDICTION</a:t>
          </a:r>
        </a:p>
      </dgm:t>
    </dgm:pt>
    <dgm:pt modelId="{B8800454-6AFF-40AC-8B40-004DC45069F0}" type="parTrans" cxnId="{53396532-38C5-4E3C-94B3-76E11180E713}">
      <dgm:prSet/>
      <dgm:spPr/>
    </dgm:pt>
    <dgm:pt modelId="{DBEBE9EF-C8FA-468D-BBFF-FB23735448F8}" type="sibTrans" cxnId="{53396532-38C5-4E3C-94B3-76E11180E713}">
      <dgm:prSet/>
      <dgm:spPr/>
      <dgm:t>
        <a:bodyPr/>
        <a:lstStyle/>
        <a:p>
          <a:endParaRPr lang="en-US"/>
        </a:p>
      </dgm:t>
    </dgm:pt>
    <dgm:pt modelId="{9D63F19B-8BC5-4603-91F3-B13F039AC7EE}" type="pres">
      <dgm:prSet presAssocID="{71AB0538-8D1C-48F5-AE0D-23C5C3EA541E}" presName="diagram" presStyleCnt="0">
        <dgm:presLayoutVars>
          <dgm:dir/>
          <dgm:resizeHandles val="exact"/>
        </dgm:presLayoutVars>
      </dgm:prSet>
      <dgm:spPr/>
    </dgm:pt>
    <dgm:pt modelId="{AD168AD8-0F10-4658-91B8-5910449CD033}" type="pres">
      <dgm:prSet presAssocID="{D44802A4-E319-462E-9886-DF018E48781F}" presName="node" presStyleLbl="node1" presStyleIdx="0" presStyleCnt="8">
        <dgm:presLayoutVars>
          <dgm:bulletEnabled val="1"/>
        </dgm:presLayoutVars>
      </dgm:prSet>
      <dgm:spPr/>
    </dgm:pt>
    <dgm:pt modelId="{A24DCD9B-7671-4033-A953-509CC50FF2F9}" type="pres">
      <dgm:prSet presAssocID="{C42FACF5-B4E4-4638-867E-021B95B35592}" presName="sibTrans" presStyleLbl="sibTrans2D1" presStyleIdx="0" presStyleCnt="7"/>
      <dgm:spPr/>
    </dgm:pt>
    <dgm:pt modelId="{DDEDFEAD-0894-4DD9-855F-E62C2115F76B}" type="pres">
      <dgm:prSet presAssocID="{C42FACF5-B4E4-4638-867E-021B95B35592}" presName="connectorText" presStyleLbl="sibTrans2D1" presStyleIdx="0" presStyleCnt="7"/>
      <dgm:spPr/>
    </dgm:pt>
    <dgm:pt modelId="{94831E2B-9F82-4CAC-8812-73E84F4939F1}" type="pres">
      <dgm:prSet presAssocID="{A9B6FE16-C92C-4429-9B96-87F98F906C12}" presName="node" presStyleLbl="node1" presStyleIdx="1" presStyleCnt="8">
        <dgm:presLayoutVars>
          <dgm:bulletEnabled val="1"/>
        </dgm:presLayoutVars>
      </dgm:prSet>
      <dgm:spPr/>
    </dgm:pt>
    <dgm:pt modelId="{0E914BE3-B73F-432B-BC15-C19D13A781AB}" type="pres">
      <dgm:prSet presAssocID="{7CB08134-868E-42AD-8BD0-01DC2818E191}" presName="sibTrans" presStyleLbl="sibTrans2D1" presStyleIdx="1" presStyleCnt="7"/>
      <dgm:spPr/>
    </dgm:pt>
    <dgm:pt modelId="{2438B133-A093-42A6-BF21-7CFBBCB7F25A}" type="pres">
      <dgm:prSet presAssocID="{7CB08134-868E-42AD-8BD0-01DC2818E191}" presName="connectorText" presStyleLbl="sibTrans2D1" presStyleIdx="1" presStyleCnt="7"/>
      <dgm:spPr/>
    </dgm:pt>
    <dgm:pt modelId="{927371BB-EBA9-4531-AC65-74EB0F79C43B}" type="pres">
      <dgm:prSet presAssocID="{75A4C5AA-B7E8-485D-B627-6FA46549A7C9}" presName="node" presStyleLbl="node1" presStyleIdx="2" presStyleCnt="8">
        <dgm:presLayoutVars>
          <dgm:bulletEnabled val="1"/>
        </dgm:presLayoutVars>
      </dgm:prSet>
      <dgm:spPr/>
    </dgm:pt>
    <dgm:pt modelId="{4DD67DCE-F1B5-438A-B426-84E3A4A8FDD9}" type="pres">
      <dgm:prSet presAssocID="{24853023-4383-4E73-BD7B-3FFFA96CF054}" presName="sibTrans" presStyleLbl="sibTrans2D1" presStyleIdx="2" presStyleCnt="7"/>
      <dgm:spPr/>
    </dgm:pt>
    <dgm:pt modelId="{CD2EA7F2-4051-4303-A38D-240ADC00BA17}" type="pres">
      <dgm:prSet presAssocID="{24853023-4383-4E73-BD7B-3FFFA96CF054}" presName="connectorText" presStyleLbl="sibTrans2D1" presStyleIdx="2" presStyleCnt="7"/>
      <dgm:spPr/>
    </dgm:pt>
    <dgm:pt modelId="{7A6A7998-1CB4-435A-83B8-4D2F0AD91C55}" type="pres">
      <dgm:prSet presAssocID="{A607A4EC-32B4-4CB4-8CBA-6700CF9D48EA}" presName="node" presStyleLbl="node1" presStyleIdx="3" presStyleCnt="8">
        <dgm:presLayoutVars>
          <dgm:bulletEnabled val="1"/>
        </dgm:presLayoutVars>
      </dgm:prSet>
      <dgm:spPr/>
    </dgm:pt>
    <dgm:pt modelId="{C34DACA7-DCF3-48DF-AFCE-19F85D17C4A5}" type="pres">
      <dgm:prSet presAssocID="{D109A0CB-EAF8-4C97-80A2-E39DA5679826}" presName="sibTrans" presStyleLbl="sibTrans2D1" presStyleIdx="3" presStyleCnt="7"/>
      <dgm:spPr/>
    </dgm:pt>
    <dgm:pt modelId="{26672BCD-8E36-4CB7-8375-74552EC46C99}" type="pres">
      <dgm:prSet presAssocID="{D109A0CB-EAF8-4C97-80A2-E39DA5679826}" presName="connectorText" presStyleLbl="sibTrans2D1" presStyleIdx="3" presStyleCnt="7"/>
      <dgm:spPr/>
    </dgm:pt>
    <dgm:pt modelId="{80E854BE-4381-4813-8578-88E52FB0EE09}" type="pres">
      <dgm:prSet presAssocID="{CACF9917-0DDB-499E-B54A-B5D9A57B5A6D}" presName="node" presStyleLbl="node1" presStyleIdx="4" presStyleCnt="8">
        <dgm:presLayoutVars>
          <dgm:bulletEnabled val="1"/>
        </dgm:presLayoutVars>
      </dgm:prSet>
      <dgm:spPr/>
    </dgm:pt>
    <dgm:pt modelId="{DE327FB8-77FC-4A1C-8294-BDE54A5536DD}" type="pres">
      <dgm:prSet presAssocID="{CD561008-47C7-4EB6-876A-09590E8B9674}" presName="sibTrans" presStyleLbl="sibTrans2D1" presStyleIdx="4" presStyleCnt="7"/>
      <dgm:spPr/>
    </dgm:pt>
    <dgm:pt modelId="{8FF7142D-7393-4D46-B650-DAE7D1BFE60D}" type="pres">
      <dgm:prSet presAssocID="{CD561008-47C7-4EB6-876A-09590E8B9674}" presName="connectorText" presStyleLbl="sibTrans2D1" presStyleIdx="4" presStyleCnt="7"/>
      <dgm:spPr/>
    </dgm:pt>
    <dgm:pt modelId="{E42862F8-6426-4A74-8082-3ACBA7E447B8}" type="pres">
      <dgm:prSet presAssocID="{5FCF57BA-B4AC-4834-BD20-B4474F4E266D}" presName="node" presStyleLbl="node1" presStyleIdx="5" presStyleCnt="8">
        <dgm:presLayoutVars>
          <dgm:bulletEnabled val="1"/>
        </dgm:presLayoutVars>
      </dgm:prSet>
      <dgm:spPr/>
    </dgm:pt>
    <dgm:pt modelId="{480C0BF2-F233-4030-BD04-7A9E336FE3F1}" type="pres">
      <dgm:prSet presAssocID="{96B5D09E-ECE4-4497-8389-CCD1EA24FF30}" presName="sibTrans" presStyleLbl="sibTrans2D1" presStyleIdx="5" presStyleCnt="7"/>
      <dgm:spPr/>
    </dgm:pt>
    <dgm:pt modelId="{826C99FE-3A91-4F29-ABEE-56D5F488D94B}" type="pres">
      <dgm:prSet presAssocID="{96B5D09E-ECE4-4497-8389-CCD1EA24FF30}" presName="connectorText" presStyleLbl="sibTrans2D1" presStyleIdx="5" presStyleCnt="7"/>
      <dgm:spPr/>
    </dgm:pt>
    <dgm:pt modelId="{59D667BD-B05B-4D27-81B3-1D7B0FE5C5F0}" type="pres">
      <dgm:prSet presAssocID="{506639AC-00F9-4280-9B69-BCA28A47746C}" presName="node" presStyleLbl="node1" presStyleIdx="6" presStyleCnt="8">
        <dgm:presLayoutVars>
          <dgm:bulletEnabled val="1"/>
        </dgm:presLayoutVars>
      </dgm:prSet>
      <dgm:spPr/>
    </dgm:pt>
    <dgm:pt modelId="{23FAB128-E41C-47C0-9463-F516036D0339}" type="pres">
      <dgm:prSet presAssocID="{485EAA2F-916D-421E-B6F6-142F7169C94A}" presName="sibTrans" presStyleLbl="sibTrans2D1" presStyleIdx="6" presStyleCnt="7"/>
      <dgm:spPr/>
    </dgm:pt>
    <dgm:pt modelId="{05FB1DA5-CE0E-4EA0-B9E3-8D38E1986D68}" type="pres">
      <dgm:prSet presAssocID="{485EAA2F-916D-421E-B6F6-142F7169C94A}" presName="connectorText" presStyleLbl="sibTrans2D1" presStyleIdx="6" presStyleCnt="7"/>
      <dgm:spPr/>
    </dgm:pt>
    <dgm:pt modelId="{B0641D95-33DD-4F89-B583-995931A37871}" type="pres">
      <dgm:prSet presAssocID="{D3244508-5DDF-4354-8F47-DF30C06AF14A}" presName="node" presStyleLbl="node1" presStyleIdx="7" presStyleCnt="8">
        <dgm:presLayoutVars>
          <dgm:bulletEnabled val="1"/>
        </dgm:presLayoutVars>
      </dgm:prSet>
      <dgm:spPr/>
    </dgm:pt>
  </dgm:ptLst>
  <dgm:cxnLst>
    <dgm:cxn modelId="{AA7D8D03-3C6B-4886-B6AA-D319E759A691}" type="presOf" srcId="{A9B6FE16-C92C-4429-9B96-87F98F906C12}" destId="{94831E2B-9F82-4CAC-8812-73E84F4939F1}" srcOrd="0" destOrd="0" presId="urn:microsoft.com/office/officeart/2005/8/layout/process5"/>
    <dgm:cxn modelId="{1732F106-2677-40C3-9208-83D13BE8A635}" srcId="{71AB0538-8D1C-48F5-AE0D-23C5C3EA541E}" destId="{5FCF57BA-B4AC-4834-BD20-B4474F4E266D}" srcOrd="5" destOrd="0" parTransId="{1784DF49-5634-4C23-A7A6-8D069C6736FD}" sibTransId="{96B5D09E-ECE4-4497-8389-CCD1EA24FF30}"/>
    <dgm:cxn modelId="{C196840D-D14C-4637-9084-3D18A3C6185E}" type="presOf" srcId="{75A4C5AA-B7E8-485D-B627-6FA46549A7C9}" destId="{927371BB-EBA9-4531-AC65-74EB0F79C43B}" srcOrd="0" destOrd="0" presId="urn:microsoft.com/office/officeart/2005/8/layout/process5"/>
    <dgm:cxn modelId="{59A81C1C-700A-4246-9AEC-B54C7FCCEBB3}" type="presOf" srcId="{D3244508-5DDF-4354-8F47-DF30C06AF14A}" destId="{B0641D95-33DD-4F89-B583-995931A37871}" srcOrd="0" destOrd="0" presId="urn:microsoft.com/office/officeart/2005/8/layout/process5"/>
    <dgm:cxn modelId="{9E898920-AFCB-4DC9-B195-505BC083F578}" type="presOf" srcId="{7CB08134-868E-42AD-8BD0-01DC2818E191}" destId="{2438B133-A093-42A6-BF21-7CFBBCB7F25A}" srcOrd="1" destOrd="0" presId="urn:microsoft.com/office/officeart/2005/8/layout/process5"/>
    <dgm:cxn modelId="{5039F824-1206-452C-852F-FA2ADA1F9E41}" type="presOf" srcId="{24853023-4383-4E73-BD7B-3FFFA96CF054}" destId="{4DD67DCE-F1B5-438A-B426-84E3A4A8FDD9}" srcOrd="0" destOrd="0" presId="urn:microsoft.com/office/officeart/2005/8/layout/process5"/>
    <dgm:cxn modelId="{C9F6AF26-4C39-4818-BDFC-A371E7E989D0}" type="presOf" srcId="{CD561008-47C7-4EB6-876A-09590E8B9674}" destId="{DE327FB8-77FC-4A1C-8294-BDE54A5536DD}" srcOrd="0" destOrd="0" presId="urn:microsoft.com/office/officeart/2005/8/layout/process5"/>
    <dgm:cxn modelId="{8CE91C29-61DD-4A54-BB0C-91B27ABB1588}" type="presOf" srcId="{C42FACF5-B4E4-4638-867E-021B95B35592}" destId="{DDEDFEAD-0894-4DD9-855F-E62C2115F76B}" srcOrd="1" destOrd="0" presId="urn:microsoft.com/office/officeart/2005/8/layout/process5"/>
    <dgm:cxn modelId="{3269D029-7DF7-4AA2-913B-7461B530EF70}" type="presOf" srcId="{96B5D09E-ECE4-4497-8389-CCD1EA24FF30}" destId="{826C99FE-3A91-4F29-ABEE-56D5F488D94B}" srcOrd="1" destOrd="0" presId="urn:microsoft.com/office/officeart/2005/8/layout/process5"/>
    <dgm:cxn modelId="{53396532-38C5-4E3C-94B3-76E11180E713}" srcId="{71AB0538-8D1C-48F5-AE0D-23C5C3EA541E}" destId="{D3244508-5DDF-4354-8F47-DF30C06AF14A}" srcOrd="7" destOrd="0" parTransId="{B8800454-6AFF-40AC-8B40-004DC45069F0}" sibTransId="{DBEBE9EF-C8FA-468D-BBFF-FB23735448F8}"/>
    <dgm:cxn modelId="{98431E38-A14A-4798-B0EC-0B028B2CAA90}" type="presOf" srcId="{CACF9917-0DDB-499E-B54A-B5D9A57B5A6D}" destId="{80E854BE-4381-4813-8578-88E52FB0EE09}" srcOrd="0" destOrd="0" presId="urn:microsoft.com/office/officeart/2005/8/layout/process5"/>
    <dgm:cxn modelId="{08A2B238-45B0-4305-9A94-C9E0DBF9B3C6}" type="presOf" srcId="{7CB08134-868E-42AD-8BD0-01DC2818E191}" destId="{0E914BE3-B73F-432B-BC15-C19D13A781AB}" srcOrd="0" destOrd="0" presId="urn:microsoft.com/office/officeart/2005/8/layout/process5"/>
    <dgm:cxn modelId="{6000C755-AB0D-4230-9377-5C59BC54DA79}" srcId="{71AB0538-8D1C-48F5-AE0D-23C5C3EA541E}" destId="{CACF9917-0DDB-499E-B54A-B5D9A57B5A6D}" srcOrd="4" destOrd="0" parTransId="{DAABDDE9-4E81-4894-9F03-C7EE5312D583}" sibTransId="{CD561008-47C7-4EB6-876A-09590E8B9674}"/>
    <dgm:cxn modelId="{66663D78-39F6-4118-B00F-7E4AD80C0718}" srcId="{71AB0538-8D1C-48F5-AE0D-23C5C3EA541E}" destId="{75A4C5AA-B7E8-485D-B627-6FA46549A7C9}" srcOrd="2" destOrd="0" parTransId="{751E592B-0CB7-4AB2-B8C8-8B425E5D4885}" sibTransId="{24853023-4383-4E73-BD7B-3FFFA96CF054}"/>
    <dgm:cxn modelId="{7812E387-391D-41B1-87A6-4FF875B6CC0C}" type="presOf" srcId="{506639AC-00F9-4280-9B69-BCA28A47746C}" destId="{59D667BD-B05B-4D27-81B3-1D7B0FE5C5F0}" srcOrd="0" destOrd="0" presId="urn:microsoft.com/office/officeart/2005/8/layout/process5"/>
    <dgm:cxn modelId="{D0B77C89-0C69-43EE-8E18-F03B52673499}" type="presOf" srcId="{D109A0CB-EAF8-4C97-80A2-E39DA5679826}" destId="{C34DACA7-DCF3-48DF-AFCE-19F85D17C4A5}" srcOrd="0" destOrd="0" presId="urn:microsoft.com/office/officeart/2005/8/layout/process5"/>
    <dgm:cxn modelId="{2320E08F-3BDF-4E28-BB25-25FBA7730068}" type="presOf" srcId="{485EAA2F-916D-421E-B6F6-142F7169C94A}" destId="{05FB1DA5-CE0E-4EA0-B9E3-8D38E1986D68}" srcOrd="1" destOrd="0" presId="urn:microsoft.com/office/officeart/2005/8/layout/process5"/>
    <dgm:cxn modelId="{90578293-2E67-46A1-BC86-3D136CD2B65A}" type="presOf" srcId="{C42FACF5-B4E4-4638-867E-021B95B35592}" destId="{A24DCD9B-7671-4033-A953-509CC50FF2F9}" srcOrd="0" destOrd="0" presId="urn:microsoft.com/office/officeart/2005/8/layout/process5"/>
    <dgm:cxn modelId="{03746BA8-12D6-4C66-AFEF-FDBD956E5CA2}" type="presOf" srcId="{A607A4EC-32B4-4CB4-8CBA-6700CF9D48EA}" destId="{7A6A7998-1CB4-435A-83B8-4D2F0AD91C55}" srcOrd="0" destOrd="0" presId="urn:microsoft.com/office/officeart/2005/8/layout/process5"/>
    <dgm:cxn modelId="{5A4857AF-AFA5-4436-BB52-165A01C9AEE9}" type="presOf" srcId="{5FCF57BA-B4AC-4834-BD20-B4474F4E266D}" destId="{E42862F8-6426-4A74-8082-3ACBA7E447B8}" srcOrd="0" destOrd="0" presId="urn:microsoft.com/office/officeart/2005/8/layout/process5"/>
    <dgm:cxn modelId="{AAC40DB1-BFF4-487F-9B17-22C7611D7D8A}" type="presOf" srcId="{71AB0538-8D1C-48F5-AE0D-23C5C3EA541E}" destId="{9D63F19B-8BC5-4603-91F3-B13F039AC7EE}" srcOrd="0" destOrd="0" presId="urn:microsoft.com/office/officeart/2005/8/layout/process5"/>
    <dgm:cxn modelId="{7E31EDB4-E8F9-4B8F-ACDD-DC67A02F26AE}" srcId="{71AB0538-8D1C-48F5-AE0D-23C5C3EA541E}" destId="{D44802A4-E319-462E-9886-DF018E48781F}" srcOrd="0" destOrd="0" parTransId="{46E66AC8-D8D0-409C-B260-C518756BE5F5}" sibTransId="{C42FACF5-B4E4-4638-867E-021B95B35592}"/>
    <dgm:cxn modelId="{94FE42B5-ED63-4A1D-B039-FCAC0F61FDFC}" type="presOf" srcId="{D44802A4-E319-462E-9886-DF018E48781F}" destId="{AD168AD8-0F10-4658-91B8-5910449CD033}" srcOrd="0" destOrd="0" presId="urn:microsoft.com/office/officeart/2005/8/layout/process5"/>
    <dgm:cxn modelId="{6E4DFBB6-3708-4706-8C19-AC622F3138D6}" type="presOf" srcId="{485EAA2F-916D-421E-B6F6-142F7169C94A}" destId="{23FAB128-E41C-47C0-9463-F516036D0339}" srcOrd="0" destOrd="0" presId="urn:microsoft.com/office/officeart/2005/8/layout/process5"/>
    <dgm:cxn modelId="{00DAB4C2-F44A-4C52-A918-C97666F6C6C8}" srcId="{71AB0538-8D1C-48F5-AE0D-23C5C3EA541E}" destId="{A607A4EC-32B4-4CB4-8CBA-6700CF9D48EA}" srcOrd="3" destOrd="0" parTransId="{6BD6F646-6B04-407E-8962-C2FB032E11C5}" sibTransId="{D109A0CB-EAF8-4C97-80A2-E39DA5679826}"/>
    <dgm:cxn modelId="{18A20ACA-6BB1-4F10-93DB-85C2423918D2}" type="presOf" srcId="{96B5D09E-ECE4-4497-8389-CCD1EA24FF30}" destId="{480C0BF2-F233-4030-BD04-7A9E336FE3F1}" srcOrd="0" destOrd="0" presId="urn:microsoft.com/office/officeart/2005/8/layout/process5"/>
    <dgm:cxn modelId="{24799ADE-A579-4EB7-BE26-684D8EAFBD5C}" srcId="{71AB0538-8D1C-48F5-AE0D-23C5C3EA541E}" destId="{506639AC-00F9-4280-9B69-BCA28A47746C}" srcOrd="6" destOrd="0" parTransId="{62AA46CD-5010-4455-855B-9ECD7C80CB48}" sibTransId="{485EAA2F-916D-421E-B6F6-142F7169C94A}"/>
    <dgm:cxn modelId="{F60483E7-BCEC-4292-A00C-493F977204BF}" type="presOf" srcId="{CD561008-47C7-4EB6-876A-09590E8B9674}" destId="{8FF7142D-7393-4D46-B650-DAE7D1BFE60D}" srcOrd="1" destOrd="0" presId="urn:microsoft.com/office/officeart/2005/8/layout/process5"/>
    <dgm:cxn modelId="{8BC151F3-6D80-4B01-85B6-96BCF0BC9A30}" type="presOf" srcId="{24853023-4383-4E73-BD7B-3FFFA96CF054}" destId="{CD2EA7F2-4051-4303-A38D-240ADC00BA17}" srcOrd="1" destOrd="0" presId="urn:microsoft.com/office/officeart/2005/8/layout/process5"/>
    <dgm:cxn modelId="{B7B77DF4-A127-4593-8DDD-3CF4299A5188}" srcId="{71AB0538-8D1C-48F5-AE0D-23C5C3EA541E}" destId="{A9B6FE16-C92C-4429-9B96-87F98F906C12}" srcOrd="1" destOrd="0" parTransId="{18383F21-80BA-4270-891E-B5E54E2E0667}" sibTransId="{7CB08134-868E-42AD-8BD0-01DC2818E191}"/>
    <dgm:cxn modelId="{775637F5-0A51-4FD1-8AF2-B20EC1973B22}" type="presOf" srcId="{D109A0CB-EAF8-4C97-80A2-E39DA5679826}" destId="{26672BCD-8E36-4CB7-8375-74552EC46C99}" srcOrd="1" destOrd="0" presId="urn:microsoft.com/office/officeart/2005/8/layout/process5"/>
    <dgm:cxn modelId="{95C63CD1-6400-4294-88F6-705090BEF77D}" type="presParOf" srcId="{9D63F19B-8BC5-4603-91F3-B13F039AC7EE}" destId="{AD168AD8-0F10-4658-91B8-5910449CD033}" srcOrd="0" destOrd="0" presId="urn:microsoft.com/office/officeart/2005/8/layout/process5"/>
    <dgm:cxn modelId="{B83A55F2-5F36-4047-862E-68420545840C}" type="presParOf" srcId="{9D63F19B-8BC5-4603-91F3-B13F039AC7EE}" destId="{A24DCD9B-7671-4033-A953-509CC50FF2F9}" srcOrd="1" destOrd="0" presId="urn:microsoft.com/office/officeart/2005/8/layout/process5"/>
    <dgm:cxn modelId="{2B413C97-A432-47E8-89C6-D1ED3A1516C1}" type="presParOf" srcId="{A24DCD9B-7671-4033-A953-509CC50FF2F9}" destId="{DDEDFEAD-0894-4DD9-855F-E62C2115F76B}" srcOrd="0" destOrd="0" presId="urn:microsoft.com/office/officeart/2005/8/layout/process5"/>
    <dgm:cxn modelId="{10C9215C-F6A0-42A7-8020-E37F0C81C0AA}" type="presParOf" srcId="{9D63F19B-8BC5-4603-91F3-B13F039AC7EE}" destId="{94831E2B-9F82-4CAC-8812-73E84F4939F1}" srcOrd="2" destOrd="0" presId="urn:microsoft.com/office/officeart/2005/8/layout/process5"/>
    <dgm:cxn modelId="{5616C060-B774-41EA-BC19-44FAC26C8B18}" type="presParOf" srcId="{9D63F19B-8BC5-4603-91F3-B13F039AC7EE}" destId="{0E914BE3-B73F-432B-BC15-C19D13A781AB}" srcOrd="3" destOrd="0" presId="urn:microsoft.com/office/officeart/2005/8/layout/process5"/>
    <dgm:cxn modelId="{C34A5CAA-8277-4649-98F3-E5E0BFE47EBC}" type="presParOf" srcId="{0E914BE3-B73F-432B-BC15-C19D13A781AB}" destId="{2438B133-A093-42A6-BF21-7CFBBCB7F25A}" srcOrd="0" destOrd="0" presId="urn:microsoft.com/office/officeart/2005/8/layout/process5"/>
    <dgm:cxn modelId="{D5B18B35-FF02-4C5C-A15D-953CBF34A59E}" type="presParOf" srcId="{9D63F19B-8BC5-4603-91F3-B13F039AC7EE}" destId="{927371BB-EBA9-4531-AC65-74EB0F79C43B}" srcOrd="4" destOrd="0" presId="urn:microsoft.com/office/officeart/2005/8/layout/process5"/>
    <dgm:cxn modelId="{A7424448-B2D7-4B57-98CA-96C9C8F562D9}" type="presParOf" srcId="{9D63F19B-8BC5-4603-91F3-B13F039AC7EE}" destId="{4DD67DCE-F1B5-438A-B426-84E3A4A8FDD9}" srcOrd="5" destOrd="0" presId="urn:microsoft.com/office/officeart/2005/8/layout/process5"/>
    <dgm:cxn modelId="{A47B3782-23DA-4703-9011-40CE06C095C5}" type="presParOf" srcId="{4DD67DCE-F1B5-438A-B426-84E3A4A8FDD9}" destId="{CD2EA7F2-4051-4303-A38D-240ADC00BA17}" srcOrd="0" destOrd="0" presId="urn:microsoft.com/office/officeart/2005/8/layout/process5"/>
    <dgm:cxn modelId="{4C77FF15-234C-4FDB-A35A-CABC6C9C1C55}" type="presParOf" srcId="{9D63F19B-8BC5-4603-91F3-B13F039AC7EE}" destId="{7A6A7998-1CB4-435A-83B8-4D2F0AD91C55}" srcOrd="6" destOrd="0" presId="urn:microsoft.com/office/officeart/2005/8/layout/process5"/>
    <dgm:cxn modelId="{99BDEE80-6B63-4767-A3CC-21F8E1DB9668}" type="presParOf" srcId="{9D63F19B-8BC5-4603-91F3-B13F039AC7EE}" destId="{C34DACA7-DCF3-48DF-AFCE-19F85D17C4A5}" srcOrd="7" destOrd="0" presId="urn:microsoft.com/office/officeart/2005/8/layout/process5"/>
    <dgm:cxn modelId="{39F6EAEF-A0D5-4DDC-AA56-FC1D0402AE4E}" type="presParOf" srcId="{C34DACA7-DCF3-48DF-AFCE-19F85D17C4A5}" destId="{26672BCD-8E36-4CB7-8375-74552EC46C99}" srcOrd="0" destOrd="0" presId="urn:microsoft.com/office/officeart/2005/8/layout/process5"/>
    <dgm:cxn modelId="{A523D451-9227-4B35-BC06-D53365115BC3}" type="presParOf" srcId="{9D63F19B-8BC5-4603-91F3-B13F039AC7EE}" destId="{80E854BE-4381-4813-8578-88E52FB0EE09}" srcOrd="8" destOrd="0" presId="urn:microsoft.com/office/officeart/2005/8/layout/process5"/>
    <dgm:cxn modelId="{47D8E765-2C07-477E-BA3A-0F7697EDE7DA}" type="presParOf" srcId="{9D63F19B-8BC5-4603-91F3-B13F039AC7EE}" destId="{DE327FB8-77FC-4A1C-8294-BDE54A5536DD}" srcOrd="9" destOrd="0" presId="urn:microsoft.com/office/officeart/2005/8/layout/process5"/>
    <dgm:cxn modelId="{FB3BAF33-9FE9-4029-932A-EF748DB3B6EF}" type="presParOf" srcId="{DE327FB8-77FC-4A1C-8294-BDE54A5536DD}" destId="{8FF7142D-7393-4D46-B650-DAE7D1BFE60D}" srcOrd="0" destOrd="0" presId="urn:microsoft.com/office/officeart/2005/8/layout/process5"/>
    <dgm:cxn modelId="{44DEF533-F57C-4D3A-AC8B-2ADAC94BC925}" type="presParOf" srcId="{9D63F19B-8BC5-4603-91F3-B13F039AC7EE}" destId="{E42862F8-6426-4A74-8082-3ACBA7E447B8}" srcOrd="10" destOrd="0" presId="urn:microsoft.com/office/officeart/2005/8/layout/process5"/>
    <dgm:cxn modelId="{619013FB-7AC8-41EC-9DE3-5900710B4C1C}" type="presParOf" srcId="{9D63F19B-8BC5-4603-91F3-B13F039AC7EE}" destId="{480C0BF2-F233-4030-BD04-7A9E336FE3F1}" srcOrd="11" destOrd="0" presId="urn:microsoft.com/office/officeart/2005/8/layout/process5"/>
    <dgm:cxn modelId="{BC13E3E4-910B-4BD9-9A7D-7FA9D840D768}" type="presParOf" srcId="{480C0BF2-F233-4030-BD04-7A9E336FE3F1}" destId="{826C99FE-3A91-4F29-ABEE-56D5F488D94B}" srcOrd="0" destOrd="0" presId="urn:microsoft.com/office/officeart/2005/8/layout/process5"/>
    <dgm:cxn modelId="{59445093-C6EC-46DF-857D-E2543C30AF5E}" type="presParOf" srcId="{9D63F19B-8BC5-4603-91F3-B13F039AC7EE}" destId="{59D667BD-B05B-4D27-81B3-1D7B0FE5C5F0}" srcOrd="12" destOrd="0" presId="urn:microsoft.com/office/officeart/2005/8/layout/process5"/>
    <dgm:cxn modelId="{183CA036-0095-4056-BF75-D441144E40F8}" type="presParOf" srcId="{9D63F19B-8BC5-4603-91F3-B13F039AC7EE}" destId="{23FAB128-E41C-47C0-9463-F516036D0339}" srcOrd="13" destOrd="0" presId="urn:microsoft.com/office/officeart/2005/8/layout/process5"/>
    <dgm:cxn modelId="{C04E7C16-DED6-4215-B6C5-1E20573701EF}" type="presParOf" srcId="{23FAB128-E41C-47C0-9463-F516036D0339}" destId="{05FB1DA5-CE0E-4EA0-B9E3-8D38E1986D68}" srcOrd="0" destOrd="0" presId="urn:microsoft.com/office/officeart/2005/8/layout/process5"/>
    <dgm:cxn modelId="{0D202278-F44C-4F7B-89A6-7C0F742D1406}" type="presParOf" srcId="{9D63F19B-8BC5-4603-91F3-B13F039AC7EE}" destId="{B0641D95-33DD-4F89-B583-995931A37871}"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68CC89-967D-4D59-85E9-F04D6F3DBEE1}" type="doc">
      <dgm:prSet loTypeId="urn:microsoft.com/office/officeart/2005/8/layout/bProcess3" loCatId="process" qsTypeId="urn:microsoft.com/office/officeart/2005/8/quickstyle/3d2" qsCatId="3D" csTypeId="urn:microsoft.com/office/officeart/2005/8/colors/accent1_2" csCatId="accent1" phldr="1"/>
      <dgm:spPr/>
      <dgm:t>
        <a:bodyPr/>
        <a:lstStyle/>
        <a:p>
          <a:endParaRPr lang="en-US"/>
        </a:p>
      </dgm:t>
    </dgm:pt>
    <dgm:pt modelId="{10874279-5253-4BDF-80B8-64D232ED66D8}">
      <dgm:prSet phldrT="[Text]"/>
      <dgm:spPr/>
      <dgm:t>
        <a:bodyPr/>
        <a:lstStyle/>
        <a:p>
          <a:r>
            <a:rPr lang="en-US">
              <a:cs typeface="Calibri"/>
            </a:rPr>
            <a:t>INPUT: 35x35x1</a:t>
          </a:r>
        </a:p>
      </dgm:t>
    </dgm:pt>
    <dgm:pt modelId="{16B65A85-A97A-4A30-B8A5-516924E0637C}" type="parTrans" cxnId="{75309D5F-954C-469A-9E8A-298ABBF60359}">
      <dgm:prSet/>
      <dgm:spPr/>
      <dgm:t>
        <a:bodyPr/>
        <a:lstStyle/>
        <a:p>
          <a:endParaRPr lang="en-US"/>
        </a:p>
      </dgm:t>
    </dgm:pt>
    <dgm:pt modelId="{496B5E1B-74E7-4BA9-BDA0-8CA35B1B99AD}" type="sibTrans" cxnId="{75309D5F-954C-469A-9E8A-298ABBF60359}">
      <dgm:prSet/>
      <dgm:spPr/>
      <dgm:t>
        <a:bodyPr/>
        <a:lstStyle/>
        <a:p>
          <a:endParaRPr lang="en-US"/>
        </a:p>
      </dgm:t>
    </dgm:pt>
    <dgm:pt modelId="{48350FC2-3E7F-4B11-A623-0D11F4DBB122}">
      <dgm:prSet phldrT="[Text]"/>
      <dgm:spPr/>
      <dgm:t>
        <a:bodyPr/>
        <a:lstStyle/>
        <a:p>
          <a:r>
            <a:rPr lang="en-US">
              <a:cs typeface="Calibri"/>
            </a:rPr>
            <a:t>CONVOLUTION: 16-3x3</a:t>
          </a:r>
        </a:p>
      </dgm:t>
    </dgm:pt>
    <dgm:pt modelId="{077E8650-1691-4166-9C7A-78988C9EDBF6}" type="parTrans" cxnId="{469CF69B-4FF5-4C67-B4C2-6FEA4390CEB2}">
      <dgm:prSet/>
      <dgm:spPr/>
      <dgm:t>
        <a:bodyPr/>
        <a:lstStyle/>
        <a:p>
          <a:endParaRPr lang="en-US"/>
        </a:p>
      </dgm:t>
    </dgm:pt>
    <dgm:pt modelId="{BD9CA4A2-9D32-4786-8EB3-03C8881DD4C5}" type="sibTrans" cxnId="{469CF69B-4FF5-4C67-B4C2-6FEA4390CEB2}">
      <dgm:prSet/>
      <dgm:spPr/>
      <dgm:t>
        <a:bodyPr/>
        <a:lstStyle/>
        <a:p>
          <a:endParaRPr lang="en-US"/>
        </a:p>
      </dgm:t>
    </dgm:pt>
    <dgm:pt modelId="{F331A601-3822-4DCD-8D20-563D18BA533F}">
      <dgm:prSet phldrT="[Text]"/>
      <dgm:spPr/>
      <dgm:t>
        <a:bodyPr/>
        <a:lstStyle/>
        <a:p>
          <a:r>
            <a:rPr lang="en-US">
              <a:cs typeface="Calibri"/>
            </a:rPr>
            <a:t>CONVOLUTION: 32-3x3</a:t>
          </a:r>
        </a:p>
      </dgm:t>
    </dgm:pt>
    <dgm:pt modelId="{60C3B8DB-0355-479A-AE53-13E594661B24}" type="parTrans" cxnId="{395C9924-406A-4EF2-B7F5-3036A4DF3DAA}">
      <dgm:prSet/>
      <dgm:spPr/>
      <dgm:t>
        <a:bodyPr/>
        <a:lstStyle/>
        <a:p>
          <a:endParaRPr lang="en-US"/>
        </a:p>
      </dgm:t>
    </dgm:pt>
    <dgm:pt modelId="{17C3657E-7A1C-4271-8610-C0B7C37B5886}" type="sibTrans" cxnId="{395C9924-406A-4EF2-B7F5-3036A4DF3DAA}">
      <dgm:prSet/>
      <dgm:spPr/>
      <dgm:t>
        <a:bodyPr/>
        <a:lstStyle/>
        <a:p>
          <a:endParaRPr lang="en-US"/>
        </a:p>
      </dgm:t>
    </dgm:pt>
    <dgm:pt modelId="{AAAF23B7-C2F5-4332-9F9E-505BCAB3F69B}">
      <dgm:prSet phldrT="[Text]"/>
      <dgm:spPr/>
      <dgm:t>
        <a:bodyPr/>
        <a:lstStyle/>
        <a:p>
          <a:r>
            <a:rPr lang="en-US">
              <a:cs typeface="Calibri"/>
            </a:rPr>
            <a:t>MAXPOOLING: 2x2</a:t>
          </a:r>
        </a:p>
      </dgm:t>
    </dgm:pt>
    <dgm:pt modelId="{F4C0D6D7-BDA4-4A0B-B998-00FE0EB8DA03}" type="parTrans" cxnId="{A3694549-E216-42D6-A1E1-DDC6EF8F2524}">
      <dgm:prSet/>
      <dgm:spPr/>
    </dgm:pt>
    <dgm:pt modelId="{2BF98957-9A10-4DC0-867D-9E4BD522939E}" type="sibTrans" cxnId="{A3694549-E216-42D6-A1E1-DDC6EF8F2524}">
      <dgm:prSet/>
      <dgm:spPr/>
      <dgm:t>
        <a:bodyPr/>
        <a:lstStyle/>
        <a:p>
          <a:endParaRPr lang="en-US"/>
        </a:p>
      </dgm:t>
    </dgm:pt>
    <dgm:pt modelId="{253EBF42-2BE6-406A-9929-7B34B4CA818A}">
      <dgm:prSet phldrT="[Text]"/>
      <dgm:spPr/>
      <dgm:t>
        <a:bodyPr/>
        <a:lstStyle/>
        <a:p>
          <a:r>
            <a:rPr lang="en-US">
              <a:cs typeface="Calibri"/>
            </a:rPr>
            <a:t>CONVOLUTION: 32-3x3</a:t>
          </a:r>
        </a:p>
      </dgm:t>
    </dgm:pt>
    <dgm:pt modelId="{9E80B52A-056E-4579-8635-55F20C4284E6}" type="parTrans" cxnId="{A6AC297C-B6FF-4670-BCC3-C37B6F8B0F44}">
      <dgm:prSet/>
      <dgm:spPr/>
    </dgm:pt>
    <dgm:pt modelId="{4D22010C-527B-46DC-82BF-901927984782}" type="sibTrans" cxnId="{A6AC297C-B6FF-4670-BCC3-C37B6F8B0F44}">
      <dgm:prSet/>
      <dgm:spPr/>
      <dgm:t>
        <a:bodyPr/>
        <a:lstStyle/>
        <a:p>
          <a:endParaRPr lang="en-US"/>
        </a:p>
      </dgm:t>
    </dgm:pt>
    <dgm:pt modelId="{2963B49E-0448-4E33-8EA2-67D15C08DA56}">
      <dgm:prSet phldrT="[Text]"/>
      <dgm:spPr/>
      <dgm:t>
        <a:bodyPr/>
        <a:lstStyle/>
        <a:p>
          <a:r>
            <a:rPr lang="en-US">
              <a:cs typeface="Calibri"/>
            </a:rPr>
            <a:t>CONVOLUTION: 32-3x3</a:t>
          </a:r>
        </a:p>
      </dgm:t>
    </dgm:pt>
    <dgm:pt modelId="{00E1E6D1-DE2F-4A48-9F0B-7D7DEB1B638E}" type="parTrans" cxnId="{8172236B-68F0-45D9-B728-EB8AB5877FC1}">
      <dgm:prSet/>
      <dgm:spPr/>
    </dgm:pt>
    <dgm:pt modelId="{09DBD5C2-2CE5-4943-81B6-8C8C86C4FDEC}" type="sibTrans" cxnId="{8172236B-68F0-45D9-B728-EB8AB5877FC1}">
      <dgm:prSet/>
      <dgm:spPr/>
      <dgm:t>
        <a:bodyPr/>
        <a:lstStyle/>
        <a:p>
          <a:endParaRPr lang="en-US"/>
        </a:p>
      </dgm:t>
    </dgm:pt>
    <dgm:pt modelId="{F2A774FF-3320-4215-A5BD-016B16183E0C}">
      <dgm:prSet phldrT="[Text]"/>
      <dgm:spPr/>
      <dgm:t>
        <a:bodyPr/>
        <a:lstStyle/>
        <a:p>
          <a:r>
            <a:rPr lang="en-US">
              <a:cs typeface="Calibri"/>
            </a:rPr>
            <a:t>MAXPOOLING: 2x2</a:t>
          </a:r>
        </a:p>
      </dgm:t>
    </dgm:pt>
    <dgm:pt modelId="{E7B1F682-6180-425D-8655-616D9C12565E}" type="parTrans" cxnId="{B3ABA9C1-19AD-4C17-8260-7689B255FDB2}">
      <dgm:prSet/>
      <dgm:spPr/>
    </dgm:pt>
    <dgm:pt modelId="{68097A9F-4360-4F3A-9C71-CD7FF0899379}" type="sibTrans" cxnId="{B3ABA9C1-19AD-4C17-8260-7689B255FDB2}">
      <dgm:prSet/>
      <dgm:spPr/>
      <dgm:t>
        <a:bodyPr/>
        <a:lstStyle/>
        <a:p>
          <a:endParaRPr lang="en-US"/>
        </a:p>
      </dgm:t>
    </dgm:pt>
    <dgm:pt modelId="{D824D15D-6B03-402F-A620-2D66BF481DF3}">
      <dgm:prSet phldrT="[Text]"/>
      <dgm:spPr/>
      <dgm:t>
        <a:bodyPr/>
        <a:lstStyle/>
        <a:p>
          <a:r>
            <a:rPr lang="en-US">
              <a:cs typeface="Calibri"/>
            </a:rPr>
            <a:t>FLATTEN</a:t>
          </a:r>
        </a:p>
      </dgm:t>
    </dgm:pt>
    <dgm:pt modelId="{63EE94CE-65D2-4385-B7DF-291821816AD5}" type="parTrans" cxnId="{47182B5F-D7B5-4596-A840-1E8CE3A093B0}">
      <dgm:prSet/>
      <dgm:spPr/>
    </dgm:pt>
    <dgm:pt modelId="{82F49708-F3DC-4A17-9331-67687D820ED3}" type="sibTrans" cxnId="{47182B5F-D7B5-4596-A840-1E8CE3A093B0}">
      <dgm:prSet/>
      <dgm:spPr/>
      <dgm:t>
        <a:bodyPr/>
        <a:lstStyle/>
        <a:p>
          <a:endParaRPr lang="en-US"/>
        </a:p>
      </dgm:t>
    </dgm:pt>
    <dgm:pt modelId="{57328F7D-AF23-4E90-9BAA-83431DB48857}">
      <dgm:prSet phldrT="[Text]"/>
      <dgm:spPr/>
      <dgm:t>
        <a:bodyPr/>
        <a:lstStyle/>
        <a:p>
          <a:r>
            <a:rPr lang="en-US">
              <a:cs typeface="Calibri"/>
            </a:rPr>
            <a:t>DENSE LAYER : 1000 UNITS</a:t>
          </a:r>
        </a:p>
      </dgm:t>
    </dgm:pt>
    <dgm:pt modelId="{382C6069-B267-4CB6-807F-FBCB5BE91829}" type="parTrans" cxnId="{73A4E71A-B06B-419F-9DF5-BBB879CDA193}">
      <dgm:prSet/>
      <dgm:spPr/>
    </dgm:pt>
    <dgm:pt modelId="{CECC590A-D07D-4718-A9C0-FA48FA11A83D}" type="sibTrans" cxnId="{73A4E71A-B06B-419F-9DF5-BBB879CDA193}">
      <dgm:prSet/>
      <dgm:spPr/>
      <dgm:t>
        <a:bodyPr/>
        <a:lstStyle/>
        <a:p>
          <a:endParaRPr lang="en-US"/>
        </a:p>
      </dgm:t>
    </dgm:pt>
    <dgm:pt modelId="{E9F723A2-2E0C-48CD-91DA-478C7FB0FED6}">
      <dgm:prSet phldrT="[Text]"/>
      <dgm:spPr/>
      <dgm:t>
        <a:bodyPr/>
        <a:lstStyle/>
        <a:p>
          <a:r>
            <a:rPr lang="en-US">
              <a:cs typeface="Calibri"/>
            </a:rPr>
            <a:t>OUTPUT LAYER: 62 CLASSES</a:t>
          </a:r>
        </a:p>
      </dgm:t>
    </dgm:pt>
    <dgm:pt modelId="{881F9A2D-96C0-4E78-9F0D-0FD58FF38FCF}" type="parTrans" cxnId="{3A6F9E24-13FE-4539-B711-BEC70DCC7ABC}">
      <dgm:prSet/>
      <dgm:spPr/>
    </dgm:pt>
    <dgm:pt modelId="{537F00EF-A805-4763-B6EF-546AAD965122}" type="sibTrans" cxnId="{3A6F9E24-13FE-4539-B711-BEC70DCC7ABC}">
      <dgm:prSet/>
      <dgm:spPr/>
    </dgm:pt>
    <dgm:pt modelId="{1885E45A-786D-4019-9271-DD46B885DFFF}" type="pres">
      <dgm:prSet presAssocID="{1C68CC89-967D-4D59-85E9-F04D6F3DBEE1}" presName="Name0" presStyleCnt="0">
        <dgm:presLayoutVars>
          <dgm:dir/>
          <dgm:resizeHandles val="exact"/>
        </dgm:presLayoutVars>
      </dgm:prSet>
      <dgm:spPr/>
    </dgm:pt>
    <dgm:pt modelId="{C63268EC-7793-4CAD-A6A7-265A2E17223D}" type="pres">
      <dgm:prSet presAssocID="{10874279-5253-4BDF-80B8-64D232ED66D8}" presName="node" presStyleLbl="node1" presStyleIdx="0" presStyleCnt="10">
        <dgm:presLayoutVars>
          <dgm:bulletEnabled val="1"/>
        </dgm:presLayoutVars>
      </dgm:prSet>
      <dgm:spPr/>
    </dgm:pt>
    <dgm:pt modelId="{C83FE495-111E-4509-9632-CA7A56B3722E}" type="pres">
      <dgm:prSet presAssocID="{496B5E1B-74E7-4BA9-BDA0-8CA35B1B99AD}" presName="sibTrans" presStyleLbl="sibTrans1D1" presStyleIdx="0" presStyleCnt="9"/>
      <dgm:spPr/>
    </dgm:pt>
    <dgm:pt modelId="{9B2B4BB0-11A4-4B82-A894-F1242E8FD7B0}" type="pres">
      <dgm:prSet presAssocID="{496B5E1B-74E7-4BA9-BDA0-8CA35B1B99AD}" presName="connectorText" presStyleLbl="sibTrans1D1" presStyleIdx="0" presStyleCnt="9"/>
      <dgm:spPr/>
    </dgm:pt>
    <dgm:pt modelId="{01B95F51-A730-456C-9147-C2E13A0B8C6D}" type="pres">
      <dgm:prSet presAssocID="{48350FC2-3E7F-4B11-A623-0D11F4DBB122}" presName="node" presStyleLbl="node1" presStyleIdx="1" presStyleCnt="10">
        <dgm:presLayoutVars>
          <dgm:bulletEnabled val="1"/>
        </dgm:presLayoutVars>
      </dgm:prSet>
      <dgm:spPr/>
    </dgm:pt>
    <dgm:pt modelId="{1AD7342F-377E-40C1-9517-F4FF5C076097}" type="pres">
      <dgm:prSet presAssocID="{BD9CA4A2-9D32-4786-8EB3-03C8881DD4C5}" presName="sibTrans" presStyleLbl="sibTrans1D1" presStyleIdx="1" presStyleCnt="9"/>
      <dgm:spPr/>
    </dgm:pt>
    <dgm:pt modelId="{4E3ED43B-FA4F-4D8C-93B4-BD49EA9F44AB}" type="pres">
      <dgm:prSet presAssocID="{BD9CA4A2-9D32-4786-8EB3-03C8881DD4C5}" presName="connectorText" presStyleLbl="sibTrans1D1" presStyleIdx="1" presStyleCnt="9"/>
      <dgm:spPr/>
    </dgm:pt>
    <dgm:pt modelId="{04929FAA-78BA-4687-8B4C-B043840B57A0}" type="pres">
      <dgm:prSet presAssocID="{F331A601-3822-4DCD-8D20-563D18BA533F}" presName="node" presStyleLbl="node1" presStyleIdx="2" presStyleCnt="10">
        <dgm:presLayoutVars>
          <dgm:bulletEnabled val="1"/>
        </dgm:presLayoutVars>
      </dgm:prSet>
      <dgm:spPr/>
    </dgm:pt>
    <dgm:pt modelId="{330A75C1-E9BB-48C2-9B75-57A6AFFD5237}" type="pres">
      <dgm:prSet presAssocID="{17C3657E-7A1C-4271-8610-C0B7C37B5886}" presName="sibTrans" presStyleLbl="sibTrans1D1" presStyleIdx="2" presStyleCnt="9"/>
      <dgm:spPr/>
    </dgm:pt>
    <dgm:pt modelId="{44EEBCBB-B644-48B6-8261-C8ECDD5335BF}" type="pres">
      <dgm:prSet presAssocID="{17C3657E-7A1C-4271-8610-C0B7C37B5886}" presName="connectorText" presStyleLbl="sibTrans1D1" presStyleIdx="2" presStyleCnt="9"/>
      <dgm:spPr/>
    </dgm:pt>
    <dgm:pt modelId="{CA85FB79-673E-4532-BE60-6AFD9790EAB4}" type="pres">
      <dgm:prSet presAssocID="{AAAF23B7-C2F5-4332-9F9E-505BCAB3F69B}" presName="node" presStyleLbl="node1" presStyleIdx="3" presStyleCnt="10">
        <dgm:presLayoutVars>
          <dgm:bulletEnabled val="1"/>
        </dgm:presLayoutVars>
      </dgm:prSet>
      <dgm:spPr/>
    </dgm:pt>
    <dgm:pt modelId="{DFDEA2FF-2DE0-480D-A705-6878A4701AB3}" type="pres">
      <dgm:prSet presAssocID="{2BF98957-9A10-4DC0-867D-9E4BD522939E}" presName="sibTrans" presStyleLbl="sibTrans1D1" presStyleIdx="3" presStyleCnt="9"/>
      <dgm:spPr/>
    </dgm:pt>
    <dgm:pt modelId="{F9ADB5DF-31C6-4C97-9224-46373FE47CBD}" type="pres">
      <dgm:prSet presAssocID="{2BF98957-9A10-4DC0-867D-9E4BD522939E}" presName="connectorText" presStyleLbl="sibTrans1D1" presStyleIdx="3" presStyleCnt="9"/>
      <dgm:spPr/>
    </dgm:pt>
    <dgm:pt modelId="{1DDACE5D-C3BF-44D5-995D-9C6F40A72714}" type="pres">
      <dgm:prSet presAssocID="{253EBF42-2BE6-406A-9929-7B34B4CA818A}" presName="node" presStyleLbl="node1" presStyleIdx="4" presStyleCnt="10">
        <dgm:presLayoutVars>
          <dgm:bulletEnabled val="1"/>
        </dgm:presLayoutVars>
      </dgm:prSet>
      <dgm:spPr/>
    </dgm:pt>
    <dgm:pt modelId="{98637D10-A7CE-4A0E-A45E-254EFFB130BA}" type="pres">
      <dgm:prSet presAssocID="{4D22010C-527B-46DC-82BF-901927984782}" presName="sibTrans" presStyleLbl="sibTrans1D1" presStyleIdx="4" presStyleCnt="9"/>
      <dgm:spPr/>
    </dgm:pt>
    <dgm:pt modelId="{3AA95E1F-7A03-4CAB-A74D-6FEFCF182B60}" type="pres">
      <dgm:prSet presAssocID="{4D22010C-527B-46DC-82BF-901927984782}" presName="connectorText" presStyleLbl="sibTrans1D1" presStyleIdx="4" presStyleCnt="9"/>
      <dgm:spPr/>
    </dgm:pt>
    <dgm:pt modelId="{C1849E78-D6CD-4D2F-93DF-D45798E1E842}" type="pres">
      <dgm:prSet presAssocID="{2963B49E-0448-4E33-8EA2-67D15C08DA56}" presName="node" presStyleLbl="node1" presStyleIdx="5" presStyleCnt="10">
        <dgm:presLayoutVars>
          <dgm:bulletEnabled val="1"/>
        </dgm:presLayoutVars>
      </dgm:prSet>
      <dgm:spPr/>
    </dgm:pt>
    <dgm:pt modelId="{62223A00-A3B0-4195-8D62-1788CC1A027C}" type="pres">
      <dgm:prSet presAssocID="{09DBD5C2-2CE5-4943-81B6-8C8C86C4FDEC}" presName="sibTrans" presStyleLbl="sibTrans1D1" presStyleIdx="5" presStyleCnt="9"/>
      <dgm:spPr/>
    </dgm:pt>
    <dgm:pt modelId="{0BA407AD-FA88-4C15-AB55-6F586B2F8773}" type="pres">
      <dgm:prSet presAssocID="{09DBD5C2-2CE5-4943-81B6-8C8C86C4FDEC}" presName="connectorText" presStyleLbl="sibTrans1D1" presStyleIdx="5" presStyleCnt="9"/>
      <dgm:spPr/>
    </dgm:pt>
    <dgm:pt modelId="{E719ED04-D2A6-432B-8A32-0710F58BFAF1}" type="pres">
      <dgm:prSet presAssocID="{F2A774FF-3320-4215-A5BD-016B16183E0C}" presName="node" presStyleLbl="node1" presStyleIdx="6" presStyleCnt="10">
        <dgm:presLayoutVars>
          <dgm:bulletEnabled val="1"/>
        </dgm:presLayoutVars>
      </dgm:prSet>
      <dgm:spPr/>
    </dgm:pt>
    <dgm:pt modelId="{2A275C2F-4AA3-4EB7-9BEF-7A28493350BA}" type="pres">
      <dgm:prSet presAssocID="{68097A9F-4360-4F3A-9C71-CD7FF0899379}" presName="sibTrans" presStyleLbl="sibTrans1D1" presStyleIdx="6" presStyleCnt="9"/>
      <dgm:spPr/>
    </dgm:pt>
    <dgm:pt modelId="{900B6EC4-A064-4DBC-A9C4-E844B4924E14}" type="pres">
      <dgm:prSet presAssocID="{68097A9F-4360-4F3A-9C71-CD7FF0899379}" presName="connectorText" presStyleLbl="sibTrans1D1" presStyleIdx="6" presStyleCnt="9"/>
      <dgm:spPr/>
    </dgm:pt>
    <dgm:pt modelId="{C770D41A-00B8-46A6-B6AC-044388C5A7EB}" type="pres">
      <dgm:prSet presAssocID="{D824D15D-6B03-402F-A620-2D66BF481DF3}" presName="node" presStyleLbl="node1" presStyleIdx="7" presStyleCnt="10">
        <dgm:presLayoutVars>
          <dgm:bulletEnabled val="1"/>
        </dgm:presLayoutVars>
      </dgm:prSet>
      <dgm:spPr/>
    </dgm:pt>
    <dgm:pt modelId="{561886E3-2AA7-4126-BC55-2616A4D439AB}" type="pres">
      <dgm:prSet presAssocID="{82F49708-F3DC-4A17-9331-67687D820ED3}" presName="sibTrans" presStyleLbl="sibTrans1D1" presStyleIdx="7" presStyleCnt="9"/>
      <dgm:spPr/>
    </dgm:pt>
    <dgm:pt modelId="{847BDD6D-558D-4F12-911C-D29A98D3AEA0}" type="pres">
      <dgm:prSet presAssocID="{82F49708-F3DC-4A17-9331-67687D820ED3}" presName="connectorText" presStyleLbl="sibTrans1D1" presStyleIdx="7" presStyleCnt="9"/>
      <dgm:spPr/>
    </dgm:pt>
    <dgm:pt modelId="{841D8A7B-534C-4D3D-BA8A-F72F6B330BE1}" type="pres">
      <dgm:prSet presAssocID="{57328F7D-AF23-4E90-9BAA-83431DB48857}" presName="node" presStyleLbl="node1" presStyleIdx="8" presStyleCnt="10">
        <dgm:presLayoutVars>
          <dgm:bulletEnabled val="1"/>
        </dgm:presLayoutVars>
      </dgm:prSet>
      <dgm:spPr/>
    </dgm:pt>
    <dgm:pt modelId="{A889D6A0-6EE0-4428-B06F-21C67C098785}" type="pres">
      <dgm:prSet presAssocID="{CECC590A-D07D-4718-A9C0-FA48FA11A83D}" presName="sibTrans" presStyleLbl="sibTrans1D1" presStyleIdx="8" presStyleCnt="9"/>
      <dgm:spPr/>
    </dgm:pt>
    <dgm:pt modelId="{57C60504-E4BF-4CDD-A5D0-535DC383353B}" type="pres">
      <dgm:prSet presAssocID="{CECC590A-D07D-4718-A9C0-FA48FA11A83D}" presName="connectorText" presStyleLbl="sibTrans1D1" presStyleIdx="8" presStyleCnt="9"/>
      <dgm:spPr/>
    </dgm:pt>
    <dgm:pt modelId="{267631F7-7E96-4BA8-AC69-C584F083C725}" type="pres">
      <dgm:prSet presAssocID="{E9F723A2-2E0C-48CD-91DA-478C7FB0FED6}" presName="node" presStyleLbl="node1" presStyleIdx="9" presStyleCnt="10">
        <dgm:presLayoutVars>
          <dgm:bulletEnabled val="1"/>
        </dgm:presLayoutVars>
      </dgm:prSet>
      <dgm:spPr/>
    </dgm:pt>
  </dgm:ptLst>
  <dgm:cxnLst>
    <dgm:cxn modelId="{0793B402-5F39-4488-8766-F6D07D3CEAD7}" type="presOf" srcId="{BD9CA4A2-9D32-4786-8EB3-03C8881DD4C5}" destId="{1AD7342F-377E-40C1-9517-F4FF5C076097}" srcOrd="0" destOrd="0" presId="urn:microsoft.com/office/officeart/2005/8/layout/bProcess3"/>
    <dgm:cxn modelId="{A44E2D0D-B282-40F6-BDC1-926E5D860D51}" type="presOf" srcId="{09DBD5C2-2CE5-4943-81B6-8C8C86C4FDEC}" destId="{62223A00-A3B0-4195-8D62-1788CC1A027C}" srcOrd="0" destOrd="0" presId="urn:microsoft.com/office/officeart/2005/8/layout/bProcess3"/>
    <dgm:cxn modelId="{73A4E71A-B06B-419F-9DF5-BBB879CDA193}" srcId="{1C68CC89-967D-4D59-85E9-F04D6F3DBEE1}" destId="{57328F7D-AF23-4E90-9BAA-83431DB48857}" srcOrd="8" destOrd="0" parTransId="{382C6069-B267-4CB6-807F-FBCB5BE91829}" sibTransId="{CECC590A-D07D-4718-A9C0-FA48FA11A83D}"/>
    <dgm:cxn modelId="{5367C81C-0758-416E-97FC-BE9AFDB8257D}" type="presOf" srcId="{17C3657E-7A1C-4271-8610-C0B7C37B5886}" destId="{330A75C1-E9BB-48C2-9B75-57A6AFFD5237}" srcOrd="0" destOrd="0" presId="urn:microsoft.com/office/officeart/2005/8/layout/bProcess3"/>
    <dgm:cxn modelId="{395C9924-406A-4EF2-B7F5-3036A4DF3DAA}" srcId="{1C68CC89-967D-4D59-85E9-F04D6F3DBEE1}" destId="{F331A601-3822-4DCD-8D20-563D18BA533F}" srcOrd="2" destOrd="0" parTransId="{60C3B8DB-0355-479A-AE53-13E594661B24}" sibTransId="{17C3657E-7A1C-4271-8610-C0B7C37B5886}"/>
    <dgm:cxn modelId="{3A6F9E24-13FE-4539-B711-BEC70DCC7ABC}" srcId="{1C68CC89-967D-4D59-85E9-F04D6F3DBEE1}" destId="{E9F723A2-2E0C-48CD-91DA-478C7FB0FED6}" srcOrd="9" destOrd="0" parTransId="{881F9A2D-96C0-4E78-9F0D-0FD58FF38FCF}" sibTransId="{537F00EF-A805-4763-B6EF-546AAD965122}"/>
    <dgm:cxn modelId="{48B36D30-87C5-4E7E-8793-38738C80046F}" type="presOf" srcId="{CECC590A-D07D-4718-A9C0-FA48FA11A83D}" destId="{A889D6A0-6EE0-4428-B06F-21C67C098785}" srcOrd="0" destOrd="0" presId="urn:microsoft.com/office/officeart/2005/8/layout/bProcess3"/>
    <dgm:cxn modelId="{E5384B35-F22F-42BF-846F-34909D1726A8}" type="presOf" srcId="{2BF98957-9A10-4DC0-867D-9E4BD522939E}" destId="{DFDEA2FF-2DE0-480D-A705-6878A4701AB3}" srcOrd="0" destOrd="0" presId="urn:microsoft.com/office/officeart/2005/8/layout/bProcess3"/>
    <dgm:cxn modelId="{A48EB338-4AF5-46D1-A72E-BDE4E14ADE0F}" type="presOf" srcId="{D824D15D-6B03-402F-A620-2D66BF481DF3}" destId="{C770D41A-00B8-46A6-B6AC-044388C5A7EB}" srcOrd="0" destOrd="0" presId="urn:microsoft.com/office/officeart/2005/8/layout/bProcess3"/>
    <dgm:cxn modelId="{A9764040-19CF-4F32-896A-AE8009CB9920}" type="presOf" srcId="{57328F7D-AF23-4E90-9BAA-83431DB48857}" destId="{841D8A7B-534C-4D3D-BA8A-F72F6B330BE1}" srcOrd="0" destOrd="0" presId="urn:microsoft.com/office/officeart/2005/8/layout/bProcess3"/>
    <dgm:cxn modelId="{47182B5F-D7B5-4596-A840-1E8CE3A093B0}" srcId="{1C68CC89-967D-4D59-85E9-F04D6F3DBEE1}" destId="{D824D15D-6B03-402F-A620-2D66BF481DF3}" srcOrd="7" destOrd="0" parTransId="{63EE94CE-65D2-4385-B7DF-291821816AD5}" sibTransId="{82F49708-F3DC-4A17-9331-67687D820ED3}"/>
    <dgm:cxn modelId="{75309D5F-954C-469A-9E8A-298ABBF60359}" srcId="{1C68CC89-967D-4D59-85E9-F04D6F3DBEE1}" destId="{10874279-5253-4BDF-80B8-64D232ED66D8}" srcOrd="0" destOrd="0" parTransId="{16B65A85-A97A-4A30-B8A5-516924E0637C}" sibTransId="{496B5E1B-74E7-4BA9-BDA0-8CA35B1B99AD}"/>
    <dgm:cxn modelId="{060CB060-43CF-44D5-AAD3-891A5BC2D0F1}" type="presOf" srcId="{4D22010C-527B-46DC-82BF-901927984782}" destId="{98637D10-A7CE-4A0E-A45E-254EFFB130BA}" srcOrd="0" destOrd="0" presId="urn:microsoft.com/office/officeart/2005/8/layout/bProcess3"/>
    <dgm:cxn modelId="{E3E18664-D502-4453-9E8C-83A0816EA905}" type="presOf" srcId="{E9F723A2-2E0C-48CD-91DA-478C7FB0FED6}" destId="{267631F7-7E96-4BA8-AC69-C584F083C725}" srcOrd="0" destOrd="0" presId="urn:microsoft.com/office/officeart/2005/8/layout/bProcess3"/>
    <dgm:cxn modelId="{521E0649-4F35-49DD-B95F-519C52E003DD}" type="presOf" srcId="{AAAF23B7-C2F5-4332-9F9E-505BCAB3F69B}" destId="{CA85FB79-673E-4532-BE60-6AFD9790EAB4}" srcOrd="0" destOrd="0" presId="urn:microsoft.com/office/officeart/2005/8/layout/bProcess3"/>
    <dgm:cxn modelId="{A3694549-E216-42D6-A1E1-DDC6EF8F2524}" srcId="{1C68CC89-967D-4D59-85E9-F04D6F3DBEE1}" destId="{AAAF23B7-C2F5-4332-9F9E-505BCAB3F69B}" srcOrd="3" destOrd="0" parTransId="{F4C0D6D7-BDA4-4A0B-B998-00FE0EB8DA03}" sibTransId="{2BF98957-9A10-4DC0-867D-9E4BD522939E}"/>
    <dgm:cxn modelId="{8172236B-68F0-45D9-B728-EB8AB5877FC1}" srcId="{1C68CC89-967D-4D59-85E9-F04D6F3DBEE1}" destId="{2963B49E-0448-4E33-8EA2-67D15C08DA56}" srcOrd="5" destOrd="0" parTransId="{00E1E6D1-DE2F-4A48-9F0B-7D7DEB1B638E}" sibTransId="{09DBD5C2-2CE5-4943-81B6-8C8C86C4FDEC}"/>
    <dgm:cxn modelId="{82AC764C-266D-43B7-B992-E839611538EC}" type="presOf" srcId="{10874279-5253-4BDF-80B8-64D232ED66D8}" destId="{C63268EC-7793-4CAD-A6A7-265A2E17223D}" srcOrd="0" destOrd="0" presId="urn:microsoft.com/office/officeart/2005/8/layout/bProcess3"/>
    <dgm:cxn modelId="{B736DB50-9F62-433B-B44B-48D2E29DEB67}" type="presOf" srcId="{82F49708-F3DC-4A17-9331-67687D820ED3}" destId="{561886E3-2AA7-4126-BC55-2616A4D439AB}" srcOrd="0" destOrd="0" presId="urn:microsoft.com/office/officeart/2005/8/layout/bProcess3"/>
    <dgm:cxn modelId="{BA167775-E838-488C-A296-24AF04730F36}" type="presOf" srcId="{09DBD5C2-2CE5-4943-81B6-8C8C86C4FDEC}" destId="{0BA407AD-FA88-4C15-AB55-6F586B2F8773}" srcOrd="1" destOrd="0" presId="urn:microsoft.com/office/officeart/2005/8/layout/bProcess3"/>
    <dgm:cxn modelId="{34419D79-DCC4-49D2-A829-F70D23323473}" type="presOf" srcId="{17C3657E-7A1C-4271-8610-C0B7C37B5886}" destId="{44EEBCBB-B644-48B6-8261-C8ECDD5335BF}" srcOrd="1" destOrd="0" presId="urn:microsoft.com/office/officeart/2005/8/layout/bProcess3"/>
    <dgm:cxn modelId="{A6AC297C-B6FF-4670-BCC3-C37B6F8B0F44}" srcId="{1C68CC89-967D-4D59-85E9-F04D6F3DBEE1}" destId="{253EBF42-2BE6-406A-9929-7B34B4CA818A}" srcOrd="4" destOrd="0" parTransId="{9E80B52A-056E-4579-8635-55F20C4284E6}" sibTransId="{4D22010C-527B-46DC-82BF-901927984782}"/>
    <dgm:cxn modelId="{0D63D792-62AA-4560-9AAE-A0FD4209F0DC}" type="presOf" srcId="{F331A601-3822-4DCD-8D20-563D18BA533F}" destId="{04929FAA-78BA-4687-8B4C-B043840B57A0}" srcOrd="0" destOrd="0" presId="urn:microsoft.com/office/officeart/2005/8/layout/bProcess3"/>
    <dgm:cxn modelId="{469CF69B-4FF5-4C67-B4C2-6FEA4390CEB2}" srcId="{1C68CC89-967D-4D59-85E9-F04D6F3DBEE1}" destId="{48350FC2-3E7F-4B11-A623-0D11F4DBB122}" srcOrd="1" destOrd="0" parTransId="{077E8650-1691-4166-9C7A-78988C9EDBF6}" sibTransId="{BD9CA4A2-9D32-4786-8EB3-03C8881DD4C5}"/>
    <dgm:cxn modelId="{D17555A5-7F16-4DCB-848E-2E28EFBF0B20}" type="presOf" srcId="{48350FC2-3E7F-4B11-A623-0D11F4DBB122}" destId="{01B95F51-A730-456C-9147-C2E13A0B8C6D}" srcOrd="0" destOrd="0" presId="urn:microsoft.com/office/officeart/2005/8/layout/bProcess3"/>
    <dgm:cxn modelId="{018478AE-EB98-45A1-A998-1134C48974F3}" type="presOf" srcId="{253EBF42-2BE6-406A-9929-7B34B4CA818A}" destId="{1DDACE5D-C3BF-44D5-995D-9C6F40A72714}" srcOrd="0" destOrd="0" presId="urn:microsoft.com/office/officeart/2005/8/layout/bProcess3"/>
    <dgm:cxn modelId="{610F21B0-073D-4FE0-A822-8E86D408C1DA}" type="presOf" srcId="{2BF98957-9A10-4DC0-867D-9E4BD522939E}" destId="{F9ADB5DF-31C6-4C97-9224-46373FE47CBD}" srcOrd="1" destOrd="0" presId="urn:microsoft.com/office/officeart/2005/8/layout/bProcess3"/>
    <dgm:cxn modelId="{9C8FEAB5-DC5B-45A1-8FA5-D64C50D2127F}" type="presOf" srcId="{F2A774FF-3320-4215-A5BD-016B16183E0C}" destId="{E719ED04-D2A6-432B-8A32-0710F58BFAF1}" srcOrd="0" destOrd="0" presId="urn:microsoft.com/office/officeart/2005/8/layout/bProcess3"/>
    <dgm:cxn modelId="{FDF8FFBA-949A-423E-B3A6-7A160859B482}" type="presOf" srcId="{68097A9F-4360-4F3A-9C71-CD7FF0899379}" destId="{900B6EC4-A064-4DBC-A9C4-E844B4924E14}" srcOrd="1" destOrd="0" presId="urn:microsoft.com/office/officeart/2005/8/layout/bProcess3"/>
    <dgm:cxn modelId="{B3ABA9C1-19AD-4C17-8260-7689B255FDB2}" srcId="{1C68CC89-967D-4D59-85E9-F04D6F3DBEE1}" destId="{F2A774FF-3320-4215-A5BD-016B16183E0C}" srcOrd="6" destOrd="0" parTransId="{E7B1F682-6180-425D-8655-616D9C12565E}" sibTransId="{68097A9F-4360-4F3A-9C71-CD7FF0899379}"/>
    <dgm:cxn modelId="{A200F8C8-D1B5-40EC-A26C-598F50F0FD80}" type="presOf" srcId="{496B5E1B-74E7-4BA9-BDA0-8CA35B1B99AD}" destId="{C83FE495-111E-4509-9632-CA7A56B3722E}" srcOrd="0" destOrd="0" presId="urn:microsoft.com/office/officeart/2005/8/layout/bProcess3"/>
    <dgm:cxn modelId="{1CCCBED8-17D5-41FB-BA5A-8EA8AF81CBCA}" type="presOf" srcId="{1C68CC89-967D-4D59-85E9-F04D6F3DBEE1}" destId="{1885E45A-786D-4019-9271-DD46B885DFFF}" srcOrd="0" destOrd="0" presId="urn:microsoft.com/office/officeart/2005/8/layout/bProcess3"/>
    <dgm:cxn modelId="{3D809BD9-DA11-41AE-8C17-264FE8D79D24}" type="presOf" srcId="{496B5E1B-74E7-4BA9-BDA0-8CA35B1B99AD}" destId="{9B2B4BB0-11A4-4B82-A894-F1242E8FD7B0}" srcOrd="1" destOrd="0" presId="urn:microsoft.com/office/officeart/2005/8/layout/bProcess3"/>
    <dgm:cxn modelId="{D3C13EDA-441F-4E8A-952A-9D8F0F806BB5}" type="presOf" srcId="{68097A9F-4360-4F3A-9C71-CD7FF0899379}" destId="{2A275C2F-4AA3-4EB7-9BEF-7A28493350BA}" srcOrd="0" destOrd="0" presId="urn:microsoft.com/office/officeart/2005/8/layout/bProcess3"/>
    <dgm:cxn modelId="{CE2D9FDC-CC9D-4196-AD98-181E8D2359BE}" type="presOf" srcId="{BD9CA4A2-9D32-4786-8EB3-03C8881DD4C5}" destId="{4E3ED43B-FA4F-4D8C-93B4-BD49EA9F44AB}" srcOrd="1" destOrd="0" presId="urn:microsoft.com/office/officeart/2005/8/layout/bProcess3"/>
    <dgm:cxn modelId="{DB3AD7EB-3839-422A-9B9D-5CF67144DB60}" type="presOf" srcId="{2963B49E-0448-4E33-8EA2-67D15C08DA56}" destId="{C1849E78-D6CD-4D2F-93DF-D45798E1E842}" srcOrd="0" destOrd="0" presId="urn:microsoft.com/office/officeart/2005/8/layout/bProcess3"/>
    <dgm:cxn modelId="{2486FDED-63F6-4EC1-86F2-D1E31EE3A88D}" type="presOf" srcId="{4D22010C-527B-46DC-82BF-901927984782}" destId="{3AA95E1F-7A03-4CAB-A74D-6FEFCF182B60}" srcOrd="1" destOrd="0" presId="urn:microsoft.com/office/officeart/2005/8/layout/bProcess3"/>
    <dgm:cxn modelId="{374955FD-408F-49D0-8555-BB0DCBA143A4}" type="presOf" srcId="{82F49708-F3DC-4A17-9331-67687D820ED3}" destId="{847BDD6D-558D-4F12-911C-D29A98D3AEA0}" srcOrd="1" destOrd="0" presId="urn:microsoft.com/office/officeart/2005/8/layout/bProcess3"/>
    <dgm:cxn modelId="{82F12EFE-B436-43D1-86DD-646184FDF267}" type="presOf" srcId="{CECC590A-D07D-4718-A9C0-FA48FA11A83D}" destId="{57C60504-E4BF-4CDD-A5D0-535DC383353B}" srcOrd="1" destOrd="0" presId="urn:microsoft.com/office/officeart/2005/8/layout/bProcess3"/>
    <dgm:cxn modelId="{D9B39E43-F25E-442D-9D7A-FFE0E643E846}" type="presParOf" srcId="{1885E45A-786D-4019-9271-DD46B885DFFF}" destId="{C63268EC-7793-4CAD-A6A7-265A2E17223D}" srcOrd="0" destOrd="0" presId="urn:microsoft.com/office/officeart/2005/8/layout/bProcess3"/>
    <dgm:cxn modelId="{4BFFE5D0-3B02-4B5D-97C2-6D41C11C7E99}" type="presParOf" srcId="{1885E45A-786D-4019-9271-DD46B885DFFF}" destId="{C83FE495-111E-4509-9632-CA7A56B3722E}" srcOrd="1" destOrd="0" presId="urn:microsoft.com/office/officeart/2005/8/layout/bProcess3"/>
    <dgm:cxn modelId="{62980F33-4654-431B-AED5-49851640DCAD}" type="presParOf" srcId="{C83FE495-111E-4509-9632-CA7A56B3722E}" destId="{9B2B4BB0-11A4-4B82-A894-F1242E8FD7B0}" srcOrd="0" destOrd="0" presId="urn:microsoft.com/office/officeart/2005/8/layout/bProcess3"/>
    <dgm:cxn modelId="{A7D97125-2099-497F-9DF2-166536472E4A}" type="presParOf" srcId="{1885E45A-786D-4019-9271-DD46B885DFFF}" destId="{01B95F51-A730-456C-9147-C2E13A0B8C6D}" srcOrd="2" destOrd="0" presId="urn:microsoft.com/office/officeart/2005/8/layout/bProcess3"/>
    <dgm:cxn modelId="{C8231858-5D0E-456C-8C1D-2A8C1BAF9A6C}" type="presParOf" srcId="{1885E45A-786D-4019-9271-DD46B885DFFF}" destId="{1AD7342F-377E-40C1-9517-F4FF5C076097}" srcOrd="3" destOrd="0" presId="urn:microsoft.com/office/officeart/2005/8/layout/bProcess3"/>
    <dgm:cxn modelId="{2E82C760-95FD-428C-B45A-06C35C9CD34E}" type="presParOf" srcId="{1AD7342F-377E-40C1-9517-F4FF5C076097}" destId="{4E3ED43B-FA4F-4D8C-93B4-BD49EA9F44AB}" srcOrd="0" destOrd="0" presId="urn:microsoft.com/office/officeart/2005/8/layout/bProcess3"/>
    <dgm:cxn modelId="{9EC56B77-EFA2-4017-BE18-6B0ADBA7F202}" type="presParOf" srcId="{1885E45A-786D-4019-9271-DD46B885DFFF}" destId="{04929FAA-78BA-4687-8B4C-B043840B57A0}" srcOrd="4" destOrd="0" presId="urn:microsoft.com/office/officeart/2005/8/layout/bProcess3"/>
    <dgm:cxn modelId="{5190C95E-F31F-42E9-8F96-30B6AE8B0D35}" type="presParOf" srcId="{1885E45A-786D-4019-9271-DD46B885DFFF}" destId="{330A75C1-E9BB-48C2-9B75-57A6AFFD5237}" srcOrd="5" destOrd="0" presId="urn:microsoft.com/office/officeart/2005/8/layout/bProcess3"/>
    <dgm:cxn modelId="{B547629B-2777-4962-A348-03C40A757F24}" type="presParOf" srcId="{330A75C1-E9BB-48C2-9B75-57A6AFFD5237}" destId="{44EEBCBB-B644-48B6-8261-C8ECDD5335BF}" srcOrd="0" destOrd="0" presId="urn:microsoft.com/office/officeart/2005/8/layout/bProcess3"/>
    <dgm:cxn modelId="{49B585D7-C469-4BE4-BCBC-853605C4E2EA}" type="presParOf" srcId="{1885E45A-786D-4019-9271-DD46B885DFFF}" destId="{CA85FB79-673E-4532-BE60-6AFD9790EAB4}" srcOrd="6" destOrd="0" presId="urn:microsoft.com/office/officeart/2005/8/layout/bProcess3"/>
    <dgm:cxn modelId="{3FE4EA00-AFF9-422D-972E-1D9E15366ECE}" type="presParOf" srcId="{1885E45A-786D-4019-9271-DD46B885DFFF}" destId="{DFDEA2FF-2DE0-480D-A705-6878A4701AB3}" srcOrd="7" destOrd="0" presId="urn:microsoft.com/office/officeart/2005/8/layout/bProcess3"/>
    <dgm:cxn modelId="{55653CEC-5FB7-4024-83F6-0600ECE84D3F}" type="presParOf" srcId="{DFDEA2FF-2DE0-480D-A705-6878A4701AB3}" destId="{F9ADB5DF-31C6-4C97-9224-46373FE47CBD}" srcOrd="0" destOrd="0" presId="urn:microsoft.com/office/officeart/2005/8/layout/bProcess3"/>
    <dgm:cxn modelId="{82BDABC8-32AE-447F-A371-C922C93DE133}" type="presParOf" srcId="{1885E45A-786D-4019-9271-DD46B885DFFF}" destId="{1DDACE5D-C3BF-44D5-995D-9C6F40A72714}" srcOrd="8" destOrd="0" presId="urn:microsoft.com/office/officeart/2005/8/layout/bProcess3"/>
    <dgm:cxn modelId="{64363F26-2165-4A9A-AE16-2A660492150A}" type="presParOf" srcId="{1885E45A-786D-4019-9271-DD46B885DFFF}" destId="{98637D10-A7CE-4A0E-A45E-254EFFB130BA}" srcOrd="9" destOrd="0" presId="urn:microsoft.com/office/officeart/2005/8/layout/bProcess3"/>
    <dgm:cxn modelId="{2B854A52-2B3C-42BA-86AC-68096F02772F}" type="presParOf" srcId="{98637D10-A7CE-4A0E-A45E-254EFFB130BA}" destId="{3AA95E1F-7A03-4CAB-A74D-6FEFCF182B60}" srcOrd="0" destOrd="0" presId="urn:microsoft.com/office/officeart/2005/8/layout/bProcess3"/>
    <dgm:cxn modelId="{38BECAF8-F81B-4593-8AE2-C0A10451C689}" type="presParOf" srcId="{1885E45A-786D-4019-9271-DD46B885DFFF}" destId="{C1849E78-D6CD-4D2F-93DF-D45798E1E842}" srcOrd="10" destOrd="0" presId="urn:microsoft.com/office/officeart/2005/8/layout/bProcess3"/>
    <dgm:cxn modelId="{22DB1C24-1124-4BA4-9DC5-077056254285}" type="presParOf" srcId="{1885E45A-786D-4019-9271-DD46B885DFFF}" destId="{62223A00-A3B0-4195-8D62-1788CC1A027C}" srcOrd="11" destOrd="0" presId="urn:microsoft.com/office/officeart/2005/8/layout/bProcess3"/>
    <dgm:cxn modelId="{D843AC80-DDA1-4384-AE93-133412E8D030}" type="presParOf" srcId="{62223A00-A3B0-4195-8D62-1788CC1A027C}" destId="{0BA407AD-FA88-4C15-AB55-6F586B2F8773}" srcOrd="0" destOrd="0" presId="urn:microsoft.com/office/officeart/2005/8/layout/bProcess3"/>
    <dgm:cxn modelId="{7419E1A0-788C-43A8-9760-BFA9DAE1029F}" type="presParOf" srcId="{1885E45A-786D-4019-9271-DD46B885DFFF}" destId="{E719ED04-D2A6-432B-8A32-0710F58BFAF1}" srcOrd="12" destOrd="0" presId="urn:microsoft.com/office/officeart/2005/8/layout/bProcess3"/>
    <dgm:cxn modelId="{9CF5BE04-16F5-4102-8F0E-2D1D4B07BE9F}" type="presParOf" srcId="{1885E45A-786D-4019-9271-DD46B885DFFF}" destId="{2A275C2F-4AA3-4EB7-9BEF-7A28493350BA}" srcOrd="13" destOrd="0" presId="urn:microsoft.com/office/officeart/2005/8/layout/bProcess3"/>
    <dgm:cxn modelId="{5AF403FA-B839-4C9F-AEBF-435DD531CB98}" type="presParOf" srcId="{2A275C2F-4AA3-4EB7-9BEF-7A28493350BA}" destId="{900B6EC4-A064-4DBC-A9C4-E844B4924E14}" srcOrd="0" destOrd="0" presId="urn:microsoft.com/office/officeart/2005/8/layout/bProcess3"/>
    <dgm:cxn modelId="{CE8A5FFD-B79C-4A20-BF70-2F97676538CF}" type="presParOf" srcId="{1885E45A-786D-4019-9271-DD46B885DFFF}" destId="{C770D41A-00B8-46A6-B6AC-044388C5A7EB}" srcOrd="14" destOrd="0" presId="urn:microsoft.com/office/officeart/2005/8/layout/bProcess3"/>
    <dgm:cxn modelId="{DE6125AC-18A8-46F4-84A7-51840E0FCB32}" type="presParOf" srcId="{1885E45A-786D-4019-9271-DD46B885DFFF}" destId="{561886E3-2AA7-4126-BC55-2616A4D439AB}" srcOrd="15" destOrd="0" presId="urn:microsoft.com/office/officeart/2005/8/layout/bProcess3"/>
    <dgm:cxn modelId="{24C44F48-99B3-41E5-A40A-7B9AE5591C92}" type="presParOf" srcId="{561886E3-2AA7-4126-BC55-2616A4D439AB}" destId="{847BDD6D-558D-4F12-911C-D29A98D3AEA0}" srcOrd="0" destOrd="0" presId="urn:microsoft.com/office/officeart/2005/8/layout/bProcess3"/>
    <dgm:cxn modelId="{70603337-CAAE-4EB4-8085-FE542AB04BDE}" type="presParOf" srcId="{1885E45A-786D-4019-9271-DD46B885DFFF}" destId="{841D8A7B-534C-4D3D-BA8A-F72F6B330BE1}" srcOrd="16" destOrd="0" presId="urn:microsoft.com/office/officeart/2005/8/layout/bProcess3"/>
    <dgm:cxn modelId="{2DA66F79-EDF8-4BB5-8C49-FC09F9903E09}" type="presParOf" srcId="{1885E45A-786D-4019-9271-DD46B885DFFF}" destId="{A889D6A0-6EE0-4428-B06F-21C67C098785}" srcOrd="17" destOrd="0" presId="urn:microsoft.com/office/officeart/2005/8/layout/bProcess3"/>
    <dgm:cxn modelId="{79D0EDF1-48B5-419F-AEED-ADC004408F4A}" type="presParOf" srcId="{A889D6A0-6EE0-4428-B06F-21C67C098785}" destId="{57C60504-E4BF-4CDD-A5D0-535DC383353B}" srcOrd="0" destOrd="0" presId="urn:microsoft.com/office/officeart/2005/8/layout/bProcess3"/>
    <dgm:cxn modelId="{0750F19C-6AE6-4032-8F7A-EF58581EA7A5}" type="presParOf" srcId="{1885E45A-786D-4019-9271-DD46B885DFFF}" destId="{267631F7-7E96-4BA8-AC69-C584F083C725}" srcOrd="1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168AD8-0F10-4658-91B8-5910449CD033}">
      <dsp:nvSpPr>
        <dsp:cNvPr id="0" name=""/>
        <dsp:cNvSpPr/>
      </dsp:nvSpPr>
      <dsp:spPr>
        <a:xfrm>
          <a:off x="908149" y="694"/>
          <a:ext cx="1687710" cy="10126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cs typeface="Calibri"/>
            </a:rPr>
            <a:t>LOAD DATA</a:t>
          </a:r>
        </a:p>
      </dsp:txBody>
      <dsp:txXfrm>
        <a:off x="937808" y="30353"/>
        <a:ext cx="1628392" cy="953308"/>
      </dsp:txXfrm>
    </dsp:sp>
    <dsp:sp modelId="{A24DCD9B-7671-4033-A953-509CC50FF2F9}">
      <dsp:nvSpPr>
        <dsp:cNvPr id="0" name=""/>
        <dsp:cNvSpPr/>
      </dsp:nvSpPr>
      <dsp:spPr>
        <a:xfrm>
          <a:off x="2744378" y="297731"/>
          <a:ext cx="357794" cy="4185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744378" y="381441"/>
        <a:ext cx="250456" cy="251132"/>
      </dsp:txXfrm>
    </dsp:sp>
    <dsp:sp modelId="{94831E2B-9F82-4CAC-8812-73E84F4939F1}">
      <dsp:nvSpPr>
        <dsp:cNvPr id="0" name=""/>
        <dsp:cNvSpPr/>
      </dsp:nvSpPr>
      <dsp:spPr>
        <a:xfrm>
          <a:off x="3270944" y="694"/>
          <a:ext cx="1687710" cy="10126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cs typeface="Calibri"/>
            </a:rPr>
            <a:t>ANALYZE DATA</a:t>
          </a:r>
        </a:p>
      </dsp:txBody>
      <dsp:txXfrm>
        <a:off x="3300603" y="30353"/>
        <a:ext cx="1628392" cy="953308"/>
      </dsp:txXfrm>
    </dsp:sp>
    <dsp:sp modelId="{0E914BE3-B73F-432B-BC15-C19D13A781AB}">
      <dsp:nvSpPr>
        <dsp:cNvPr id="0" name=""/>
        <dsp:cNvSpPr/>
      </dsp:nvSpPr>
      <dsp:spPr>
        <a:xfrm>
          <a:off x="5107174" y="297731"/>
          <a:ext cx="357794" cy="4185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107174" y="381441"/>
        <a:ext cx="250456" cy="251132"/>
      </dsp:txXfrm>
    </dsp:sp>
    <dsp:sp modelId="{927371BB-EBA9-4531-AC65-74EB0F79C43B}">
      <dsp:nvSpPr>
        <dsp:cNvPr id="0" name=""/>
        <dsp:cNvSpPr/>
      </dsp:nvSpPr>
      <dsp:spPr>
        <a:xfrm>
          <a:off x="5633739" y="694"/>
          <a:ext cx="1687710" cy="10126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cs typeface="Calibri"/>
            </a:rPr>
            <a:t>DATA PREPROCESSING</a:t>
          </a:r>
        </a:p>
      </dsp:txBody>
      <dsp:txXfrm>
        <a:off x="5663398" y="30353"/>
        <a:ext cx="1628392" cy="953308"/>
      </dsp:txXfrm>
    </dsp:sp>
    <dsp:sp modelId="{4DD67DCE-F1B5-438A-B426-84E3A4A8FDD9}">
      <dsp:nvSpPr>
        <dsp:cNvPr id="0" name=""/>
        <dsp:cNvSpPr/>
      </dsp:nvSpPr>
      <dsp:spPr>
        <a:xfrm rot="5400000">
          <a:off x="6298697" y="1131460"/>
          <a:ext cx="357794" cy="4185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6352028" y="1161839"/>
        <a:ext cx="251132" cy="250456"/>
      </dsp:txXfrm>
    </dsp:sp>
    <dsp:sp modelId="{7A6A7998-1CB4-435A-83B8-4D2F0AD91C55}">
      <dsp:nvSpPr>
        <dsp:cNvPr id="0" name=""/>
        <dsp:cNvSpPr/>
      </dsp:nvSpPr>
      <dsp:spPr>
        <a:xfrm>
          <a:off x="5633739" y="1688405"/>
          <a:ext cx="1687710" cy="10126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cs typeface="Calibri"/>
            </a:rPr>
            <a:t>MODEL</a:t>
          </a:r>
        </a:p>
      </dsp:txBody>
      <dsp:txXfrm>
        <a:off x="5663398" y="1718064"/>
        <a:ext cx="1628392" cy="953308"/>
      </dsp:txXfrm>
    </dsp:sp>
    <dsp:sp modelId="{C34DACA7-DCF3-48DF-AFCE-19F85D17C4A5}">
      <dsp:nvSpPr>
        <dsp:cNvPr id="0" name=""/>
        <dsp:cNvSpPr/>
      </dsp:nvSpPr>
      <dsp:spPr>
        <a:xfrm rot="10800000">
          <a:off x="5127426" y="1985442"/>
          <a:ext cx="357794" cy="4185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5234764" y="2069152"/>
        <a:ext cx="250456" cy="251132"/>
      </dsp:txXfrm>
    </dsp:sp>
    <dsp:sp modelId="{80E854BE-4381-4813-8578-88E52FB0EE09}">
      <dsp:nvSpPr>
        <dsp:cNvPr id="0" name=""/>
        <dsp:cNvSpPr/>
      </dsp:nvSpPr>
      <dsp:spPr>
        <a:xfrm>
          <a:off x="3270944" y="1688405"/>
          <a:ext cx="1687710" cy="10126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cs typeface="Calibri"/>
            </a:rPr>
            <a:t>COMPILE THE MODEL</a:t>
          </a:r>
        </a:p>
      </dsp:txBody>
      <dsp:txXfrm>
        <a:off x="3300603" y="1718064"/>
        <a:ext cx="1628392" cy="953308"/>
      </dsp:txXfrm>
    </dsp:sp>
    <dsp:sp modelId="{DE327FB8-77FC-4A1C-8294-BDE54A5536DD}">
      <dsp:nvSpPr>
        <dsp:cNvPr id="0" name=""/>
        <dsp:cNvSpPr/>
      </dsp:nvSpPr>
      <dsp:spPr>
        <a:xfrm rot="10800000">
          <a:off x="2764631" y="1985442"/>
          <a:ext cx="357794" cy="4185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2871969" y="2069152"/>
        <a:ext cx="250456" cy="251132"/>
      </dsp:txXfrm>
    </dsp:sp>
    <dsp:sp modelId="{E42862F8-6426-4A74-8082-3ACBA7E447B8}">
      <dsp:nvSpPr>
        <dsp:cNvPr id="0" name=""/>
        <dsp:cNvSpPr/>
      </dsp:nvSpPr>
      <dsp:spPr>
        <a:xfrm>
          <a:off x="908149" y="1688405"/>
          <a:ext cx="1687710" cy="10126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cs typeface="Calibri"/>
            </a:rPr>
            <a:t>TRAIN MODEL</a:t>
          </a:r>
        </a:p>
      </dsp:txBody>
      <dsp:txXfrm>
        <a:off x="937808" y="1718064"/>
        <a:ext cx="1628392" cy="953308"/>
      </dsp:txXfrm>
    </dsp:sp>
    <dsp:sp modelId="{480C0BF2-F233-4030-BD04-7A9E336FE3F1}">
      <dsp:nvSpPr>
        <dsp:cNvPr id="0" name=""/>
        <dsp:cNvSpPr/>
      </dsp:nvSpPr>
      <dsp:spPr>
        <a:xfrm rot="5400000">
          <a:off x="1573107" y="2819171"/>
          <a:ext cx="357794" cy="4185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1626438" y="2849550"/>
        <a:ext cx="251132" cy="250456"/>
      </dsp:txXfrm>
    </dsp:sp>
    <dsp:sp modelId="{59D667BD-B05B-4D27-81B3-1D7B0FE5C5F0}">
      <dsp:nvSpPr>
        <dsp:cNvPr id="0" name=""/>
        <dsp:cNvSpPr/>
      </dsp:nvSpPr>
      <dsp:spPr>
        <a:xfrm>
          <a:off x="908149" y="3376116"/>
          <a:ext cx="1687710" cy="10126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cs typeface="Calibri"/>
            </a:rPr>
            <a:t>MODEL EVALUATION</a:t>
          </a:r>
        </a:p>
      </dsp:txBody>
      <dsp:txXfrm>
        <a:off x="937808" y="3405775"/>
        <a:ext cx="1628392" cy="953308"/>
      </dsp:txXfrm>
    </dsp:sp>
    <dsp:sp modelId="{23FAB128-E41C-47C0-9463-F516036D0339}">
      <dsp:nvSpPr>
        <dsp:cNvPr id="0" name=""/>
        <dsp:cNvSpPr/>
      </dsp:nvSpPr>
      <dsp:spPr>
        <a:xfrm>
          <a:off x="2744378" y="3673153"/>
          <a:ext cx="357794" cy="4185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744378" y="3756863"/>
        <a:ext cx="250456" cy="251132"/>
      </dsp:txXfrm>
    </dsp:sp>
    <dsp:sp modelId="{B0641D95-33DD-4F89-B583-995931A37871}">
      <dsp:nvSpPr>
        <dsp:cNvPr id="0" name=""/>
        <dsp:cNvSpPr/>
      </dsp:nvSpPr>
      <dsp:spPr>
        <a:xfrm>
          <a:off x="3270944" y="3376116"/>
          <a:ext cx="1687710" cy="10126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cs typeface="Calibri"/>
            </a:rPr>
            <a:t>PREDICTION</a:t>
          </a:r>
        </a:p>
      </dsp:txBody>
      <dsp:txXfrm>
        <a:off x="3300603" y="3405775"/>
        <a:ext cx="1628392" cy="9533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3FE495-111E-4509-9632-CA7A56B3722E}">
      <dsp:nvSpPr>
        <dsp:cNvPr id="0" name=""/>
        <dsp:cNvSpPr/>
      </dsp:nvSpPr>
      <dsp:spPr>
        <a:xfrm>
          <a:off x="1753851" y="786619"/>
          <a:ext cx="372823" cy="91440"/>
        </a:xfrm>
        <a:custGeom>
          <a:avLst/>
          <a:gdLst/>
          <a:ahLst/>
          <a:cxnLst/>
          <a:rect l="0" t="0" r="0" b="0"/>
          <a:pathLst>
            <a:path>
              <a:moveTo>
                <a:pt x="0" y="45720"/>
              </a:moveTo>
              <a:lnTo>
                <a:pt x="372823" y="45720"/>
              </a:lnTo>
            </a:path>
          </a:pathLst>
        </a:custGeom>
        <a:noFill/>
        <a:ln w="9525" cap="flat" cmpd="sng" algn="ctr">
          <a:solidFill>
            <a:schemeClr val="accent1">
              <a:hueOff val="0"/>
              <a:satOff val="0"/>
              <a:lumOff val="0"/>
              <a:alphaOff val="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30177" y="830322"/>
        <a:ext cx="20171" cy="4034"/>
      </dsp:txXfrm>
    </dsp:sp>
    <dsp:sp modelId="{C63268EC-7793-4CAD-A6A7-265A2E17223D}">
      <dsp:nvSpPr>
        <dsp:cNvPr id="0" name=""/>
        <dsp:cNvSpPr/>
      </dsp:nvSpPr>
      <dsp:spPr>
        <a:xfrm>
          <a:off x="1637" y="306135"/>
          <a:ext cx="1754013" cy="1052408"/>
        </a:xfrm>
        <a:prstGeom prst="rect">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cs typeface="Calibri"/>
            </a:rPr>
            <a:t>INPUT: 35x35x1</a:t>
          </a:r>
        </a:p>
      </dsp:txBody>
      <dsp:txXfrm>
        <a:off x="1637" y="306135"/>
        <a:ext cx="1754013" cy="1052408"/>
      </dsp:txXfrm>
    </dsp:sp>
    <dsp:sp modelId="{1AD7342F-377E-40C1-9517-F4FF5C076097}">
      <dsp:nvSpPr>
        <dsp:cNvPr id="0" name=""/>
        <dsp:cNvSpPr/>
      </dsp:nvSpPr>
      <dsp:spPr>
        <a:xfrm>
          <a:off x="3911288" y="786619"/>
          <a:ext cx="372823" cy="91440"/>
        </a:xfrm>
        <a:custGeom>
          <a:avLst/>
          <a:gdLst/>
          <a:ahLst/>
          <a:cxnLst/>
          <a:rect l="0" t="0" r="0" b="0"/>
          <a:pathLst>
            <a:path>
              <a:moveTo>
                <a:pt x="0" y="45720"/>
              </a:moveTo>
              <a:lnTo>
                <a:pt x="372823" y="45720"/>
              </a:lnTo>
            </a:path>
          </a:pathLst>
        </a:custGeom>
        <a:noFill/>
        <a:ln w="9525" cap="flat" cmpd="sng" algn="ctr">
          <a:solidFill>
            <a:schemeClr val="accent1">
              <a:hueOff val="0"/>
              <a:satOff val="0"/>
              <a:lumOff val="0"/>
              <a:alphaOff val="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87614" y="830322"/>
        <a:ext cx="20171" cy="4034"/>
      </dsp:txXfrm>
    </dsp:sp>
    <dsp:sp modelId="{01B95F51-A730-456C-9147-C2E13A0B8C6D}">
      <dsp:nvSpPr>
        <dsp:cNvPr id="0" name=""/>
        <dsp:cNvSpPr/>
      </dsp:nvSpPr>
      <dsp:spPr>
        <a:xfrm>
          <a:off x="2159074" y="306135"/>
          <a:ext cx="1754013" cy="1052408"/>
        </a:xfrm>
        <a:prstGeom prst="rect">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cs typeface="Calibri"/>
            </a:rPr>
            <a:t>CONVOLUTION: 16-3x3</a:t>
          </a:r>
        </a:p>
      </dsp:txBody>
      <dsp:txXfrm>
        <a:off x="2159074" y="306135"/>
        <a:ext cx="1754013" cy="1052408"/>
      </dsp:txXfrm>
    </dsp:sp>
    <dsp:sp modelId="{330A75C1-E9BB-48C2-9B75-57A6AFFD5237}">
      <dsp:nvSpPr>
        <dsp:cNvPr id="0" name=""/>
        <dsp:cNvSpPr/>
      </dsp:nvSpPr>
      <dsp:spPr>
        <a:xfrm>
          <a:off x="6068725" y="786619"/>
          <a:ext cx="372823" cy="91440"/>
        </a:xfrm>
        <a:custGeom>
          <a:avLst/>
          <a:gdLst/>
          <a:ahLst/>
          <a:cxnLst/>
          <a:rect l="0" t="0" r="0" b="0"/>
          <a:pathLst>
            <a:path>
              <a:moveTo>
                <a:pt x="0" y="45720"/>
              </a:moveTo>
              <a:lnTo>
                <a:pt x="372823" y="45720"/>
              </a:lnTo>
            </a:path>
          </a:pathLst>
        </a:custGeom>
        <a:noFill/>
        <a:ln w="9525" cap="flat" cmpd="sng" algn="ctr">
          <a:solidFill>
            <a:schemeClr val="accent1">
              <a:hueOff val="0"/>
              <a:satOff val="0"/>
              <a:lumOff val="0"/>
              <a:alphaOff val="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45051" y="830322"/>
        <a:ext cx="20171" cy="4034"/>
      </dsp:txXfrm>
    </dsp:sp>
    <dsp:sp modelId="{04929FAA-78BA-4687-8B4C-B043840B57A0}">
      <dsp:nvSpPr>
        <dsp:cNvPr id="0" name=""/>
        <dsp:cNvSpPr/>
      </dsp:nvSpPr>
      <dsp:spPr>
        <a:xfrm>
          <a:off x="4316511" y="306135"/>
          <a:ext cx="1754013" cy="1052408"/>
        </a:xfrm>
        <a:prstGeom prst="rect">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cs typeface="Calibri"/>
            </a:rPr>
            <a:t>CONVOLUTION: 32-3x3</a:t>
          </a:r>
        </a:p>
      </dsp:txBody>
      <dsp:txXfrm>
        <a:off x="4316511" y="306135"/>
        <a:ext cx="1754013" cy="1052408"/>
      </dsp:txXfrm>
    </dsp:sp>
    <dsp:sp modelId="{DFDEA2FF-2DE0-480D-A705-6878A4701AB3}">
      <dsp:nvSpPr>
        <dsp:cNvPr id="0" name=""/>
        <dsp:cNvSpPr/>
      </dsp:nvSpPr>
      <dsp:spPr>
        <a:xfrm>
          <a:off x="878644" y="1356743"/>
          <a:ext cx="6472311" cy="372823"/>
        </a:xfrm>
        <a:custGeom>
          <a:avLst/>
          <a:gdLst/>
          <a:ahLst/>
          <a:cxnLst/>
          <a:rect l="0" t="0" r="0" b="0"/>
          <a:pathLst>
            <a:path>
              <a:moveTo>
                <a:pt x="6472311" y="0"/>
              </a:moveTo>
              <a:lnTo>
                <a:pt x="6472311" y="203511"/>
              </a:lnTo>
              <a:lnTo>
                <a:pt x="0" y="203511"/>
              </a:lnTo>
              <a:lnTo>
                <a:pt x="0" y="372823"/>
              </a:lnTo>
            </a:path>
          </a:pathLst>
        </a:custGeom>
        <a:noFill/>
        <a:ln w="9525" cap="flat" cmpd="sng" algn="ctr">
          <a:solidFill>
            <a:schemeClr val="accent1">
              <a:hueOff val="0"/>
              <a:satOff val="0"/>
              <a:lumOff val="0"/>
              <a:alphaOff val="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52678" y="1541138"/>
        <a:ext cx="324243" cy="4034"/>
      </dsp:txXfrm>
    </dsp:sp>
    <dsp:sp modelId="{CA85FB79-673E-4532-BE60-6AFD9790EAB4}">
      <dsp:nvSpPr>
        <dsp:cNvPr id="0" name=""/>
        <dsp:cNvSpPr/>
      </dsp:nvSpPr>
      <dsp:spPr>
        <a:xfrm>
          <a:off x="6473948" y="306135"/>
          <a:ext cx="1754013" cy="1052408"/>
        </a:xfrm>
        <a:prstGeom prst="rect">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cs typeface="Calibri"/>
            </a:rPr>
            <a:t>MAXPOOLING: 2x2</a:t>
          </a:r>
        </a:p>
      </dsp:txBody>
      <dsp:txXfrm>
        <a:off x="6473948" y="306135"/>
        <a:ext cx="1754013" cy="1052408"/>
      </dsp:txXfrm>
    </dsp:sp>
    <dsp:sp modelId="{98637D10-A7CE-4A0E-A45E-254EFFB130BA}">
      <dsp:nvSpPr>
        <dsp:cNvPr id="0" name=""/>
        <dsp:cNvSpPr/>
      </dsp:nvSpPr>
      <dsp:spPr>
        <a:xfrm>
          <a:off x="1753851" y="2242451"/>
          <a:ext cx="372823" cy="91440"/>
        </a:xfrm>
        <a:custGeom>
          <a:avLst/>
          <a:gdLst/>
          <a:ahLst/>
          <a:cxnLst/>
          <a:rect l="0" t="0" r="0" b="0"/>
          <a:pathLst>
            <a:path>
              <a:moveTo>
                <a:pt x="0" y="45720"/>
              </a:moveTo>
              <a:lnTo>
                <a:pt x="372823" y="45720"/>
              </a:lnTo>
            </a:path>
          </a:pathLst>
        </a:custGeom>
        <a:noFill/>
        <a:ln w="9525" cap="flat" cmpd="sng" algn="ctr">
          <a:solidFill>
            <a:schemeClr val="accent1">
              <a:hueOff val="0"/>
              <a:satOff val="0"/>
              <a:lumOff val="0"/>
              <a:alphaOff val="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30177" y="2286153"/>
        <a:ext cx="20171" cy="4034"/>
      </dsp:txXfrm>
    </dsp:sp>
    <dsp:sp modelId="{1DDACE5D-C3BF-44D5-995D-9C6F40A72714}">
      <dsp:nvSpPr>
        <dsp:cNvPr id="0" name=""/>
        <dsp:cNvSpPr/>
      </dsp:nvSpPr>
      <dsp:spPr>
        <a:xfrm>
          <a:off x="1637" y="1761966"/>
          <a:ext cx="1754013" cy="1052408"/>
        </a:xfrm>
        <a:prstGeom prst="rect">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cs typeface="Calibri"/>
            </a:rPr>
            <a:t>CONVOLUTION: 32-3x3</a:t>
          </a:r>
        </a:p>
      </dsp:txBody>
      <dsp:txXfrm>
        <a:off x="1637" y="1761966"/>
        <a:ext cx="1754013" cy="1052408"/>
      </dsp:txXfrm>
    </dsp:sp>
    <dsp:sp modelId="{62223A00-A3B0-4195-8D62-1788CC1A027C}">
      <dsp:nvSpPr>
        <dsp:cNvPr id="0" name=""/>
        <dsp:cNvSpPr/>
      </dsp:nvSpPr>
      <dsp:spPr>
        <a:xfrm>
          <a:off x="3911288" y="2242451"/>
          <a:ext cx="372823" cy="91440"/>
        </a:xfrm>
        <a:custGeom>
          <a:avLst/>
          <a:gdLst/>
          <a:ahLst/>
          <a:cxnLst/>
          <a:rect l="0" t="0" r="0" b="0"/>
          <a:pathLst>
            <a:path>
              <a:moveTo>
                <a:pt x="0" y="45720"/>
              </a:moveTo>
              <a:lnTo>
                <a:pt x="372823" y="45720"/>
              </a:lnTo>
            </a:path>
          </a:pathLst>
        </a:custGeom>
        <a:noFill/>
        <a:ln w="9525" cap="flat" cmpd="sng" algn="ctr">
          <a:solidFill>
            <a:schemeClr val="accent1">
              <a:hueOff val="0"/>
              <a:satOff val="0"/>
              <a:lumOff val="0"/>
              <a:alphaOff val="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87614" y="2286153"/>
        <a:ext cx="20171" cy="4034"/>
      </dsp:txXfrm>
    </dsp:sp>
    <dsp:sp modelId="{C1849E78-D6CD-4D2F-93DF-D45798E1E842}">
      <dsp:nvSpPr>
        <dsp:cNvPr id="0" name=""/>
        <dsp:cNvSpPr/>
      </dsp:nvSpPr>
      <dsp:spPr>
        <a:xfrm>
          <a:off x="2159074" y="1761966"/>
          <a:ext cx="1754013" cy="1052408"/>
        </a:xfrm>
        <a:prstGeom prst="rect">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cs typeface="Calibri"/>
            </a:rPr>
            <a:t>CONVOLUTION: 32-3x3</a:t>
          </a:r>
        </a:p>
      </dsp:txBody>
      <dsp:txXfrm>
        <a:off x="2159074" y="1761966"/>
        <a:ext cx="1754013" cy="1052408"/>
      </dsp:txXfrm>
    </dsp:sp>
    <dsp:sp modelId="{2A275C2F-4AA3-4EB7-9BEF-7A28493350BA}">
      <dsp:nvSpPr>
        <dsp:cNvPr id="0" name=""/>
        <dsp:cNvSpPr/>
      </dsp:nvSpPr>
      <dsp:spPr>
        <a:xfrm>
          <a:off x="6068725" y="2242451"/>
          <a:ext cx="372823" cy="91440"/>
        </a:xfrm>
        <a:custGeom>
          <a:avLst/>
          <a:gdLst/>
          <a:ahLst/>
          <a:cxnLst/>
          <a:rect l="0" t="0" r="0" b="0"/>
          <a:pathLst>
            <a:path>
              <a:moveTo>
                <a:pt x="0" y="45720"/>
              </a:moveTo>
              <a:lnTo>
                <a:pt x="372823" y="45720"/>
              </a:lnTo>
            </a:path>
          </a:pathLst>
        </a:custGeom>
        <a:noFill/>
        <a:ln w="9525" cap="flat" cmpd="sng" algn="ctr">
          <a:solidFill>
            <a:schemeClr val="accent1">
              <a:hueOff val="0"/>
              <a:satOff val="0"/>
              <a:lumOff val="0"/>
              <a:alphaOff val="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45051" y="2286153"/>
        <a:ext cx="20171" cy="4034"/>
      </dsp:txXfrm>
    </dsp:sp>
    <dsp:sp modelId="{E719ED04-D2A6-432B-8A32-0710F58BFAF1}">
      <dsp:nvSpPr>
        <dsp:cNvPr id="0" name=""/>
        <dsp:cNvSpPr/>
      </dsp:nvSpPr>
      <dsp:spPr>
        <a:xfrm>
          <a:off x="4316511" y="1761966"/>
          <a:ext cx="1754013" cy="1052408"/>
        </a:xfrm>
        <a:prstGeom prst="rect">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cs typeface="Calibri"/>
            </a:rPr>
            <a:t>MAXPOOLING: 2x2</a:t>
          </a:r>
        </a:p>
      </dsp:txBody>
      <dsp:txXfrm>
        <a:off x="4316511" y="1761966"/>
        <a:ext cx="1754013" cy="1052408"/>
      </dsp:txXfrm>
    </dsp:sp>
    <dsp:sp modelId="{561886E3-2AA7-4126-BC55-2616A4D439AB}">
      <dsp:nvSpPr>
        <dsp:cNvPr id="0" name=""/>
        <dsp:cNvSpPr/>
      </dsp:nvSpPr>
      <dsp:spPr>
        <a:xfrm>
          <a:off x="878644" y="2812575"/>
          <a:ext cx="6472311" cy="372823"/>
        </a:xfrm>
        <a:custGeom>
          <a:avLst/>
          <a:gdLst/>
          <a:ahLst/>
          <a:cxnLst/>
          <a:rect l="0" t="0" r="0" b="0"/>
          <a:pathLst>
            <a:path>
              <a:moveTo>
                <a:pt x="6472311" y="0"/>
              </a:moveTo>
              <a:lnTo>
                <a:pt x="6472311" y="203511"/>
              </a:lnTo>
              <a:lnTo>
                <a:pt x="0" y="203511"/>
              </a:lnTo>
              <a:lnTo>
                <a:pt x="0" y="372823"/>
              </a:lnTo>
            </a:path>
          </a:pathLst>
        </a:custGeom>
        <a:noFill/>
        <a:ln w="9525" cap="flat" cmpd="sng" algn="ctr">
          <a:solidFill>
            <a:schemeClr val="accent1">
              <a:hueOff val="0"/>
              <a:satOff val="0"/>
              <a:lumOff val="0"/>
              <a:alphaOff val="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52678" y="2996969"/>
        <a:ext cx="324243" cy="4034"/>
      </dsp:txXfrm>
    </dsp:sp>
    <dsp:sp modelId="{C770D41A-00B8-46A6-B6AC-044388C5A7EB}">
      <dsp:nvSpPr>
        <dsp:cNvPr id="0" name=""/>
        <dsp:cNvSpPr/>
      </dsp:nvSpPr>
      <dsp:spPr>
        <a:xfrm>
          <a:off x="6473948" y="1761966"/>
          <a:ext cx="1754013" cy="1052408"/>
        </a:xfrm>
        <a:prstGeom prst="rect">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cs typeface="Calibri"/>
            </a:rPr>
            <a:t>FLATTEN</a:t>
          </a:r>
        </a:p>
      </dsp:txBody>
      <dsp:txXfrm>
        <a:off x="6473948" y="1761966"/>
        <a:ext cx="1754013" cy="1052408"/>
      </dsp:txXfrm>
    </dsp:sp>
    <dsp:sp modelId="{A889D6A0-6EE0-4428-B06F-21C67C098785}">
      <dsp:nvSpPr>
        <dsp:cNvPr id="0" name=""/>
        <dsp:cNvSpPr/>
      </dsp:nvSpPr>
      <dsp:spPr>
        <a:xfrm>
          <a:off x="1753851" y="3698282"/>
          <a:ext cx="372823" cy="91440"/>
        </a:xfrm>
        <a:custGeom>
          <a:avLst/>
          <a:gdLst/>
          <a:ahLst/>
          <a:cxnLst/>
          <a:rect l="0" t="0" r="0" b="0"/>
          <a:pathLst>
            <a:path>
              <a:moveTo>
                <a:pt x="0" y="45720"/>
              </a:moveTo>
              <a:lnTo>
                <a:pt x="372823" y="45720"/>
              </a:lnTo>
            </a:path>
          </a:pathLst>
        </a:custGeom>
        <a:noFill/>
        <a:ln w="9525" cap="flat" cmpd="sng" algn="ctr">
          <a:solidFill>
            <a:schemeClr val="accent1">
              <a:hueOff val="0"/>
              <a:satOff val="0"/>
              <a:lumOff val="0"/>
              <a:alphaOff val="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30177" y="3741985"/>
        <a:ext cx="20171" cy="4034"/>
      </dsp:txXfrm>
    </dsp:sp>
    <dsp:sp modelId="{841D8A7B-534C-4D3D-BA8A-F72F6B330BE1}">
      <dsp:nvSpPr>
        <dsp:cNvPr id="0" name=""/>
        <dsp:cNvSpPr/>
      </dsp:nvSpPr>
      <dsp:spPr>
        <a:xfrm>
          <a:off x="1637" y="3217798"/>
          <a:ext cx="1754013" cy="1052408"/>
        </a:xfrm>
        <a:prstGeom prst="rect">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cs typeface="Calibri"/>
            </a:rPr>
            <a:t>DENSE LAYER : 1000 UNITS</a:t>
          </a:r>
        </a:p>
      </dsp:txBody>
      <dsp:txXfrm>
        <a:off x="1637" y="3217798"/>
        <a:ext cx="1754013" cy="1052408"/>
      </dsp:txXfrm>
    </dsp:sp>
    <dsp:sp modelId="{267631F7-7E96-4BA8-AC69-C584F083C725}">
      <dsp:nvSpPr>
        <dsp:cNvPr id="0" name=""/>
        <dsp:cNvSpPr/>
      </dsp:nvSpPr>
      <dsp:spPr>
        <a:xfrm>
          <a:off x="2159074" y="3217798"/>
          <a:ext cx="1754013" cy="1052408"/>
        </a:xfrm>
        <a:prstGeom prst="rect">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cs typeface="Calibri"/>
            </a:rPr>
            <a:t>OUTPUT LAYER: 62 CLASSES</a:t>
          </a:r>
        </a:p>
      </dsp:txBody>
      <dsp:txXfrm>
        <a:off x="2159074" y="3217798"/>
        <a:ext cx="1754013" cy="10524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C43E168B-08A6-4531-85C5-EAB3510BC153}" type="datetimeFigureOut">
              <a:rPr lang="en-US" smtClean="0"/>
              <a:pPr/>
              <a:t>7/3/2019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4BA72E8-1D0F-4A07-AE21-3AC1A386409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43E168B-08A6-4531-85C5-EAB3510BC153}" type="datetimeFigureOut">
              <a:rPr lang="en-US" smtClean="0"/>
              <a:pPr/>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A72E8-1D0F-4A07-AE21-3AC1A386409C}" type="slidenum">
              <a:rPr lang="en-US" smtClean="0"/>
              <a:pPr/>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43E168B-08A6-4531-85C5-EAB3510BC153}" type="datetimeFigureOut">
              <a:rPr lang="en-US" smtClean="0"/>
              <a:pPr/>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A72E8-1D0F-4A07-AE21-3AC1A386409C}" type="slidenum">
              <a:rPr lang="en-US" smtClean="0"/>
              <a:pPr/>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43E168B-08A6-4531-85C5-EAB3510BC153}" type="datetimeFigureOut">
              <a:rPr lang="en-US" smtClean="0"/>
              <a:pPr/>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A72E8-1D0F-4A07-AE21-3AC1A386409C}" type="slidenum">
              <a:rPr lang="en-US" smtClean="0"/>
              <a:pPr/>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43E168B-08A6-4531-85C5-EAB3510BC153}" type="datetimeFigureOut">
              <a:rPr lang="en-US" smtClean="0"/>
              <a:pPr/>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A72E8-1D0F-4A07-AE21-3AC1A386409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43E168B-08A6-4531-85C5-EAB3510BC153}" type="datetimeFigureOut">
              <a:rPr lang="en-US" smtClean="0"/>
              <a:pPr/>
              <a:t>7/3/2019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BA72E8-1D0F-4A07-AE21-3AC1A386409C}" type="slidenum">
              <a:rPr lang="en-US" smtClean="0"/>
              <a:pPr/>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43E168B-08A6-4531-85C5-EAB3510BC153}" type="datetimeFigureOut">
              <a:rPr lang="en-US" smtClean="0"/>
              <a:pPr/>
              <a:t>7/3/2019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BA72E8-1D0F-4A07-AE21-3AC1A386409C}" type="slidenum">
              <a:rPr lang="en-US" smtClean="0"/>
              <a:pPr/>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C43E168B-08A6-4531-85C5-EAB3510BC153}" type="datetimeFigureOut">
              <a:rPr lang="en-US" smtClean="0"/>
              <a:pPr/>
              <a:t>7/3/2019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BA72E8-1D0F-4A07-AE21-3AC1A386409C}" type="slidenum">
              <a:rPr lang="en-US" smtClean="0"/>
              <a:pPr/>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3E168B-08A6-4531-85C5-EAB3510BC153}" type="datetimeFigureOut">
              <a:rPr lang="en-US" smtClean="0"/>
              <a:pPr/>
              <a:t>7/3/2019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BA72E8-1D0F-4A07-AE21-3AC1A386409C}" type="slidenum">
              <a:rPr lang="en-US" smtClean="0"/>
              <a:pPr/>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43E168B-08A6-4531-85C5-EAB3510BC153}" type="datetimeFigureOut">
              <a:rPr lang="en-US" smtClean="0"/>
              <a:pPr/>
              <a:t>7/3/2019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BA72E8-1D0F-4A07-AE21-3AC1A386409C}" type="slidenum">
              <a:rPr lang="en-US" smtClean="0"/>
              <a:pPr/>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43E168B-08A6-4531-85C5-EAB3510BC153}" type="datetimeFigureOut">
              <a:rPr lang="en-US" smtClean="0"/>
              <a:pPr/>
              <a:t>7/3/2019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4BA72E8-1D0F-4A07-AE21-3AC1A386409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43E168B-08A6-4531-85C5-EAB3510BC153}" type="datetimeFigureOut">
              <a:rPr lang="en-US" smtClean="0"/>
              <a:pPr/>
              <a:t>7/3/2019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4BA72E8-1D0F-4A07-AE21-3AC1A386409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wQ8BIBpya2k&amp;list=PLQVvvaa0QuDfhTox0AjmQ6tvTgMBZBEXN" TargetMode="External"/><Relationship Id="rId2" Type="http://schemas.openxmlformats.org/officeDocument/2006/relationships/hyperlink" Target="http://yann.lecun.com/exdb/publis/pdf/sermanet-ijcnn-11.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blip>
          <a:srcRect/>
          <a:stretch>
            <a:fillRect l="-2000" r="-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76672" y="2132856"/>
            <a:ext cx="7851648" cy="2044824"/>
          </a:xfrm>
        </p:spPr>
        <p:txBody>
          <a:bodyPr/>
          <a:lstStyle/>
          <a:p>
            <a:pPr algn="ctr"/>
            <a:r>
              <a:rPr lang="en-IN">
                <a:solidFill>
                  <a:srgbClr val="FF0000"/>
                </a:solidFill>
              </a:rPr>
              <a:t>TRAFFIC   SIGN RECOGNITION</a:t>
            </a:r>
            <a:endParaRPr lang="en-US">
              <a:solidFill>
                <a:srgbClr val="FF0000"/>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F4F9C-B5B6-44BE-8554-19F20A5BEEB1}"/>
              </a:ext>
            </a:extLst>
          </p:cNvPr>
          <p:cNvSpPr>
            <a:spLocks noGrp="1"/>
          </p:cNvSpPr>
          <p:nvPr>
            <p:ph type="title"/>
          </p:nvPr>
        </p:nvSpPr>
        <p:spPr/>
        <p:txBody>
          <a:bodyPr/>
          <a:lstStyle/>
          <a:p>
            <a:r>
              <a:rPr lang="en-US">
                <a:cs typeface="Calibri"/>
              </a:rPr>
              <a:t>Load data:-</a:t>
            </a:r>
            <a:endParaRPr lang="en-US"/>
          </a:p>
        </p:txBody>
      </p:sp>
      <p:sp>
        <p:nvSpPr>
          <p:cNvPr id="3" name="Content Placeholder 2">
            <a:extLst>
              <a:ext uri="{FF2B5EF4-FFF2-40B4-BE49-F238E27FC236}">
                <a16:creationId xmlns:a16="http://schemas.microsoft.com/office/drawing/2014/main" id="{D9A96357-974E-4590-99D9-91545474A776}"/>
              </a:ext>
            </a:extLst>
          </p:cNvPr>
          <p:cNvSpPr>
            <a:spLocks noGrp="1"/>
          </p:cNvSpPr>
          <p:nvPr>
            <p:ph idx="1"/>
          </p:nvPr>
        </p:nvSpPr>
        <p:spPr/>
        <p:txBody>
          <a:bodyPr vert="horz" anchor="t">
            <a:normAutofit/>
          </a:bodyPr>
          <a:lstStyle/>
          <a:p>
            <a:r>
              <a:rPr lang="en-US"/>
              <a:t>We have downloaded the dataset of Belgium Traffic signs.</a:t>
            </a:r>
          </a:p>
          <a:p>
            <a:pPr marL="0" indent="0">
              <a:buNone/>
            </a:pPr>
            <a:r>
              <a:rPr lang="en-US"/>
              <a:t>    Data loading</a:t>
            </a:r>
          </a:p>
          <a:p>
            <a:pPr marL="0" indent="0">
              <a:buNone/>
            </a:pPr>
            <a:endParaRPr lang="en-US">
              <a:latin typeface="Constantia"/>
            </a:endParaRPr>
          </a:p>
        </p:txBody>
      </p:sp>
      <p:pic>
        <p:nvPicPr>
          <p:cNvPr id="4" name="Picture 4" descr="A screenshot of a cell phone&#10;&#10;Description generated with very high confidence">
            <a:extLst>
              <a:ext uri="{FF2B5EF4-FFF2-40B4-BE49-F238E27FC236}">
                <a16:creationId xmlns:a16="http://schemas.microsoft.com/office/drawing/2014/main" id="{EE0A76C2-7273-46A8-9E3B-A2A91D8882B6}"/>
              </a:ext>
            </a:extLst>
          </p:cNvPr>
          <p:cNvPicPr>
            <a:picLocks noChangeAspect="1"/>
          </p:cNvPicPr>
          <p:nvPr/>
        </p:nvPicPr>
        <p:blipFill>
          <a:blip r:embed="rId2"/>
          <a:stretch>
            <a:fillRect/>
          </a:stretch>
        </p:blipFill>
        <p:spPr>
          <a:xfrm>
            <a:off x="756250" y="3452240"/>
            <a:ext cx="7645877" cy="2670839"/>
          </a:xfrm>
          <a:prstGeom prst="rect">
            <a:avLst/>
          </a:prstGeom>
        </p:spPr>
      </p:pic>
    </p:spTree>
    <p:extLst>
      <p:ext uri="{BB962C8B-B14F-4D97-AF65-F5344CB8AC3E}">
        <p14:creationId xmlns:p14="http://schemas.microsoft.com/office/powerpoint/2010/main" val="7564349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51171-FDDE-4F98-A810-0CA31BD31F68}"/>
              </a:ext>
            </a:extLst>
          </p:cNvPr>
          <p:cNvSpPr>
            <a:spLocks noGrp="1"/>
          </p:cNvSpPr>
          <p:nvPr>
            <p:ph type="title"/>
          </p:nvPr>
        </p:nvSpPr>
        <p:spPr/>
        <p:txBody>
          <a:bodyPr/>
          <a:lstStyle/>
          <a:p>
            <a:r>
              <a:rPr lang="en-US">
                <a:cs typeface="Calibri"/>
              </a:rPr>
              <a:t>Analyze data:-</a:t>
            </a:r>
            <a:endParaRPr lang="en-US"/>
          </a:p>
        </p:txBody>
      </p:sp>
      <p:sp>
        <p:nvSpPr>
          <p:cNvPr id="3" name="Content Placeholder 2">
            <a:extLst>
              <a:ext uri="{FF2B5EF4-FFF2-40B4-BE49-F238E27FC236}">
                <a16:creationId xmlns:a16="http://schemas.microsoft.com/office/drawing/2014/main" id="{A56242C1-52E8-47F6-A29B-B72B9C9E5B9A}"/>
              </a:ext>
            </a:extLst>
          </p:cNvPr>
          <p:cNvSpPr>
            <a:spLocks noGrp="1"/>
          </p:cNvSpPr>
          <p:nvPr>
            <p:ph idx="1"/>
          </p:nvPr>
        </p:nvSpPr>
        <p:spPr/>
        <p:txBody>
          <a:bodyPr vert="horz" anchor="t">
            <a:normAutofit/>
          </a:bodyPr>
          <a:lstStyle/>
          <a:p>
            <a:r>
              <a:rPr lang="en-US"/>
              <a:t>Training </a:t>
            </a:r>
            <a:r>
              <a:rPr lang="en-US" err="1"/>
              <a:t>datasize</a:t>
            </a:r>
            <a:r>
              <a:rPr lang="en-US"/>
              <a:t>: 4575 images belonging to 62 classes</a:t>
            </a:r>
          </a:p>
          <a:p>
            <a:r>
              <a:rPr lang="en-US">
                <a:ea typeface="+mn-lt"/>
                <a:cs typeface="+mn-lt"/>
              </a:rPr>
              <a:t>Validation </a:t>
            </a:r>
            <a:r>
              <a:rPr lang="en-US" err="1">
                <a:ea typeface="+mn-lt"/>
                <a:cs typeface="+mn-lt"/>
              </a:rPr>
              <a:t>datasize</a:t>
            </a:r>
            <a:r>
              <a:rPr lang="en-US">
                <a:ea typeface="+mn-lt"/>
                <a:cs typeface="+mn-lt"/>
              </a:rPr>
              <a:t>: 1277 images belonging to 62 classes</a:t>
            </a:r>
          </a:p>
          <a:p>
            <a:r>
              <a:rPr lang="en-US">
                <a:ea typeface="+mn-lt"/>
                <a:cs typeface="+mn-lt"/>
              </a:rPr>
              <a:t>Testing </a:t>
            </a:r>
            <a:r>
              <a:rPr lang="en-US" err="1">
                <a:ea typeface="+mn-lt"/>
                <a:cs typeface="+mn-lt"/>
              </a:rPr>
              <a:t>datasize</a:t>
            </a:r>
            <a:r>
              <a:rPr lang="en-US">
                <a:ea typeface="+mn-lt"/>
                <a:cs typeface="+mn-lt"/>
              </a:rPr>
              <a:t>: 1243 images belonging to 62 classes</a:t>
            </a:r>
          </a:p>
          <a:p>
            <a:endParaRPr lang="en-US">
              <a:ea typeface="+mn-lt"/>
              <a:cs typeface="+mn-lt"/>
            </a:endParaRPr>
          </a:p>
        </p:txBody>
      </p:sp>
      <p:pic>
        <p:nvPicPr>
          <p:cNvPr id="4" name="Picture 4" descr="A screenshot of a cell phone&#10;&#10;Description generated with high confidence">
            <a:extLst>
              <a:ext uri="{FF2B5EF4-FFF2-40B4-BE49-F238E27FC236}">
                <a16:creationId xmlns:a16="http://schemas.microsoft.com/office/drawing/2014/main" id="{23A1EDBA-81FD-452B-8E46-A65DA8CD6910}"/>
              </a:ext>
            </a:extLst>
          </p:cNvPr>
          <p:cNvPicPr>
            <a:picLocks noChangeAspect="1"/>
          </p:cNvPicPr>
          <p:nvPr/>
        </p:nvPicPr>
        <p:blipFill>
          <a:blip r:embed="rId2"/>
          <a:stretch>
            <a:fillRect/>
          </a:stretch>
        </p:blipFill>
        <p:spPr>
          <a:xfrm>
            <a:off x="928778" y="3968098"/>
            <a:ext cx="7372707" cy="2271729"/>
          </a:xfrm>
          <a:prstGeom prst="rect">
            <a:avLst/>
          </a:prstGeom>
        </p:spPr>
      </p:pic>
    </p:spTree>
    <p:extLst>
      <p:ext uri="{BB962C8B-B14F-4D97-AF65-F5344CB8AC3E}">
        <p14:creationId xmlns:p14="http://schemas.microsoft.com/office/powerpoint/2010/main" val="1885081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0174F-7F8B-426F-A6DB-3A3454B671CC}"/>
              </a:ext>
            </a:extLst>
          </p:cNvPr>
          <p:cNvSpPr>
            <a:spLocks noGrp="1"/>
          </p:cNvSpPr>
          <p:nvPr>
            <p:ph type="title"/>
          </p:nvPr>
        </p:nvSpPr>
        <p:spPr/>
        <p:txBody>
          <a:bodyPr/>
          <a:lstStyle/>
          <a:p>
            <a:r>
              <a:rPr lang="en-US">
                <a:cs typeface="Calibri"/>
              </a:rPr>
              <a:t>Data preprocessing:-</a:t>
            </a:r>
            <a:endParaRPr lang="en-US"/>
          </a:p>
        </p:txBody>
      </p:sp>
      <p:sp>
        <p:nvSpPr>
          <p:cNvPr id="3" name="Content Placeholder 2">
            <a:extLst>
              <a:ext uri="{FF2B5EF4-FFF2-40B4-BE49-F238E27FC236}">
                <a16:creationId xmlns:a16="http://schemas.microsoft.com/office/drawing/2014/main" id="{515C0A8B-CBE6-48D6-8FE8-B746C889FB90}"/>
              </a:ext>
            </a:extLst>
          </p:cNvPr>
          <p:cNvSpPr>
            <a:spLocks noGrp="1"/>
          </p:cNvSpPr>
          <p:nvPr>
            <p:ph idx="1"/>
          </p:nvPr>
        </p:nvSpPr>
        <p:spPr/>
        <p:txBody>
          <a:bodyPr vert="horz" anchor="t">
            <a:normAutofit/>
          </a:bodyPr>
          <a:lstStyle/>
          <a:p>
            <a:r>
              <a:rPr lang="en-US"/>
              <a:t>First of all, we have converted the '</a:t>
            </a:r>
            <a:r>
              <a:rPr lang="en-US" err="1"/>
              <a:t>rgb</a:t>
            </a:r>
            <a:r>
              <a:rPr lang="en-US"/>
              <a:t>' images into 'grayscale' images while loading.</a:t>
            </a:r>
          </a:p>
          <a:p>
            <a:r>
              <a:rPr lang="en-US"/>
              <a:t>Then converted all the random size images to </a:t>
            </a:r>
          </a:p>
          <a:p>
            <a:pPr marL="0" indent="0">
              <a:buNone/>
            </a:pPr>
            <a:r>
              <a:rPr lang="en-US"/>
              <a:t>   35 x 35 x 1 which is fed into the network. </a:t>
            </a:r>
          </a:p>
          <a:p>
            <a:pPr marL="0" indent="0">
              <a:buNone/>
            </a:pPr>
            <a:endParaRPr lang="en-US"/>
          </a:p>
        </p:txBody>
      </p:sp>
      <p:pic>
        <p:nvPicPr>
          <p:cNvPr id="4" name="Picture 4" descr="A picture containing indoor, table, bottle&#10;&#10;Description generated with very high confidence">
            <a:extLst>
              <a:ext uri="{FF2B5EF4-FFF2-40B4-BE49-F238E27FC236}">
                <a16:creationId xmlns:a16="http://schemas.microsoft.com/office/drawing/2014/main" id="{736D907B-147F-48BC-A070-E1A213A95178}"/>
              </a:ext>
            </a:extLst>
          </p:cNvPr>
          <p:cNvPicPr>
            <a:picLocks noChangeAspect="1"/>
          </p:cNvPicPr>
          <p:nvPr/>
        </p:nvPicPr>
        <p:blipFill>
          <a:blip r:embed="rId2"/>
          <a:stretch>
            <a:fillRect/>
          </a:stretch>
        </p:blipFill>
        <p:spPr>
          <a:xfrm>
            <a:off x="871268" y="4060893"/>
            <a:ext cx="7300822" cy="1870478"/>
          </a:xfrm>
          <a:prstGeom prst="rect">
            <a:avLst/>
          </a:prstGeom>
        </p:spPr>
      </p:pic>
    </p:spTree>
    <p:extLst>
      <p:ext uri="{BB962C8B-B14F-4D97-AF65-F5344CB8AC3E}">
        <p14:creationId xmlns:p14="http://schemas.microsoft.com/office/powerpoint/2010/main" val="12406640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00097-F537-417E-9811-B4FA9BC986B8}"/>
              </a:ext>
            </a:extLst>
          </p:cNvPr>
          <p:cNvSpPr>
            <a:spLocks noGrp="1"/>
          </p:cNvSpPr>
          <p:nvPr>
            <p:ph type="title"/>
          </p:nvPr>
        </p:nvSpPr>
        <p:spPr/>
        <p:txBody>
          <a:bodyPr/>
          <a:lstStyle/>
          <a:p>
            <a:r>
              <a:rPr lang="en-US">
                <a:cs typeface="Calibri"/>
              </a:rPr>
              <a:t>Model:-</a:t>
            </a:r>
            <a:endParaRPr lang="en-US"/>
          </a:p>
        </p:txBody>
      </p:sp>
      <p:sp>
        <p:nvSpPr>
          <p:cNvPr id="3" name="Content Placeholder 2">
            <a:extLst>
              <a:ext uri="{FF2B5EF4-FFF2-40B4-BE49-F238E27FC236}">
                <a16:creationId xmlns:a16="http://schemas.microsoft.com/office/drawing/2014/main" id="{83CAA0DE-A864-429A-9B13-B3EAD8EB5FAD}"/>
              </a:ext>
            </a:extLst>
          </p:cNvPr>
          <p:cNvSpPr>
            <a:spLocks noGrp="1"/>
          </p:cNvSpPr>
          <p:nvPr>
            <p:ph idx="1"/>
          </p:nvPr>
        </p:nvSpPr>
        <p:spPr/>
        <p:txBody>
          <a:bodyPr vert="horz" anchor="t">
            <a:normAutofit/>
          </a:bodyPr>
          <a:lstStyle/>
          <a:p>
            <a:r>
              <a:rPr lang="en-US">
                <a:ea typeface="+mn-lt"/>
                <a:cs typeface="+mn-lt"/>
              </a:rPr>
              <a:t>First, let's import all the necessary modules required to train the model.</a:t>
            </a:r>
          </a:p>
        </p:txBody>
      </p:sp>
      <p:pic>
        <p:nvPicPr>
          <p:cNvPr id="4" name="Picture 4" descr="A screenshot of a cell phone&#10;&#10;Description generated with very high confidence">
            <a:extLst>
              <a:ext uri="{FF2B5EF4-FFF2-40B4-BE49-F238E27FC236}">
                <a16:creationId xmlns:a16="http://schemas.microsoft.com/office/drawing/2014/main" id="{65D759D7-1AEB-4206-AFA2-35671264509F}"/>
              </a:ext>
            </a:extLst>
          </p:cNvPr>
          <p:cNvPicPr>
            <a:picLocks noChangeAspect="1"/>
          </p:cNvPicPr>
          <p:nvPr/>
        </p:nvPicPr>
        <p:blipFill>
          <a:blip r:embed="rId2"/>
          <a:stretch>
            <a:fillRect/>
          </a:stretch>
        </p:blipFill>
        <p:spPr>
          <a:xfrm>
            <a:off x="713117" y="2966848"/>
            <a:ext cx="6768859" cy="3239058"/>
          </a:xfrm>
          <a:prstGeom prst="rect">
            <a:avLst/>
          </a:prstGeom>
        </p:spPr>
      </p:pic>
    </p:spTree>
    <p:extLst>
      <p:ext uri="{BB962C8B-B14F-4D97-AF65-F5344CB8AC3E}">
        <p14:creationId xmlns:p14="http://schemas.microsoft.com/office/powerpoint/2010/main" val="20570481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4">
            <a:extLst>
              <a:ext uri="{FF2B5EF4-FFF2-40B4-BE49-F238E27FC236}">
                <a16:creationId xmlns:a16="http://schemas.microsoft.com/office/drawing/2014/main" id="{3B52D1E2-CBF2-424A-BF97-F59026C484F5}"/>
              </a:ext>
            </a:extLst>
          </p:cNvPr>
          <p:cNvGraphicFramePr>
            <a:graphicFrameLocks noGrp="1"/>
          </p:cNvGraphicFramePr>
          <p:nvPr>
            <p:ph idx="1"/>
            <p:extLst>
              <p:ext uri="{D42A27DB-BD31-4B8C-83A1-F6EECF244321}">
                <p14:modId xmlns:p14="http://schemas.microsoft.com/office/powerpoint/2010/main" val="2271751614"/>
              </p:ext>
            </p:extLst>
          </p:nvPr>
        </p:nvGraphicFramePr>
        <p:xfrm>
          <a:off x="457200" y="1748258"/>
          <a:ext cx="8229600" cy="45763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26613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735A-B961-47DC-8BB2-F80D28B29316}"/>
              </a:ext>
            </a:extLst>
          </p:cNvPr>
          <p:cNvSpPr>
            <a:spLocks noGrp="1"/>
          </p:cNvSpPr>
          <p:nvPr>
            <p:ph type="title"/>
          </p:nvPr>
        </p:nvSpPr>
        <p:spPr/>
        <p:txBody>
          <a:bodyPr/>
          <a:lstStyle/>
          <a:p>
            <a:r>
              <a:rPr lang="en-US">
                <a:cs typeface="Calibri"/>
              </a:rPr>
              <a:t>Compile the model:-</a:t>
            </a:r>
            <a:endParaRPr lang="en-US"/>
          </a:p>
        </p:txBody>
      </p:sp>
      <p:sp>
        <p:nvSpPr>
          <p:cNvPr id="3" name="Content Placeholder 2">
            <a:extLst>
              <a:ext uri="{FF2B5EF4-FFF2-40B4-BE49-F238E27FC236}">
                <a16:creationId xmlns:a16="http://schemas.microsoft.com/office/drawing/2014/main" id="{9748F4D4-E69F-4379-880E-EB2B012D9830}"/>
              </a:ext>
            </a:extLst>
          </p:cNvPr>
          <p:cNvSpPr>
            <a:spLocks noGrp="1"/>
          </p:cNvSpPr>
          <p:nvPr>
            <p:ph idx="1"/>
          </p:nvPr>
        </p:nvSpPr>
        <p:spPr/>
        <p:txBody>
          <a:bodyPr vert="horz" anchor="t">
            <a:normAutofit/>
          </a:bodyPr>
          <a:lstStyle/>
          <a:p>
            <a:r>
              <a:rPr lang="en-US">
                <a:ea typeface="+mn-lt"/>
                <a:cs typeface="+mn-lt"/>
              </a:rPr>
              <a:t>After the model is created, you compile it using the Adam optimizer, one of the most popular optimization algorithms.</a:t>
            </a:r>
          </a:p>
          <a:p>
            <a:endParaRPr lang="en-US"/>
          </a:p>
        </p:txBody>
      </p:sp>
      <p:pic>
        <p:nvPicPr>
          <p:cNvPr id="4" name="Picture 4" descr="A screenshot of a cell phone&#10;&#10;Description generated with very high confidence">
            <a:extLst>
              <a:ext uri="{FF2B5EF4-FFF2-40B4-BE49-F238E27FC236}">
                <a16:creationId xmlns:a16="http://schemas.microsoft.com/office/drawing/2014/main" id="{0D9286E9-327E-4F54-ACD1-7A4C85B24550}"/>
              </a:ext>
            </a:extLst>
          </p:cNvPr>
          <p:cNvPicPr>
            <a:picLocks noChangeAspect="1"/>
          </p:cNvPicPr>
          <p:nvPr/>
        </p:nvPicPr>
        <p:blipFill>
          <a:blip r:embed="rId2"/>
          <a:stretch>
            <a:fillRect/>
          </a:stretch>
        </p:blipFill>
        <p:spPr>
          <a:xfrm>
            <a:off x="928778" y="3576451"/>
            <a:ext cx="7286444" cy="668382"/>
          </a:xfrm>
          <a:prstGeom prst="rect">
            <a:avLst/>
          </a:prstGeom>
        </p:spPr>
      </p:pic>
    </p:spTree>
    <p:extLst>
      <p:ext uri="{BB962C8B-B14F-4D97-AF65-F5344CB8AC3E}">
        <p14:creationId xmlns:p14="http://schemas.microsoft.com/office/powerpoint/2010/main" val="18817716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D173-35DF-45DD-BB27-735F023E828E}"/>
              </a:ext>
            </a:extLst>
          </p:cNvPr>
          <p:cNvSpPr>
            <a:spLocks noGrp="1"/>
          </p:cNvSpPr>
          <p:nvPr>
            <p:ph type="title"/>
          </p:nvPr>
        </p:nvSpPr>
        <p:spPr/>
        <p:txBody>
          <a:bodyPr/>
          <a:lstStyle/>
          <a:p>
            <a:r>
              <a:rPr lang="en-US">
                <a:cs typeface="Calibri"/>
              </a:rPr>
              <a:t>Train the model:-</a:t>
            </a:r>
            <a:endParaRPr lang="en-US"/>
          </a:p>
        </p:txBody>
      </p:sp>
      <p:sp>
        <p:nvSpPr>
          <p:cNvPr id="3" name="Content Placeholder 2">
            <a:extLst>
              <a:ext uri="{FF2B5EF4-FFF2-40B4-BE49-F238E27FC236}">
                <a16:creationId xmlns:a16="http://schemas.microsoft.com/office/drawing/2014/main" id="{D99A6C71-DB15-4767-8D26-029E08ACAD42}"/>
              </a:ext>
            </a:extLst>
          </p:cNvPr>
          <p:cNvSpPr>
            <a:spLocks noGrp="1"/>
          </p:cNvSpPr>
          <p:nvPr>
            <p:ph idx="1"/>
          </p:nvPr>
        </p:nvSpPr>
        <p:spPr/>
        <p:txBody>
          <a:bodyPr vert="horz" anchor="t">
            <a:normAutofit/>
          </a:bodyPr>
          <a:lstStyle/>
          <a:p>
            <a:r>
              <a:rPr lang="en-US">
                <a:ea typeface="+mn-lt"/>
                <a:cs typeface="+mn-lt"/>
              </a:rPr>
              <a:t>It's finally time to train the model with </a:t>
            </a:r>
            <a:r>
              <a:rPr lang="en-US" err="1">
                <a:ea typeface="+mn-lt"/>
                <a:cs typeface="+mn-lt"/>
              </a:rPr>
              <a:t>Keras</a:t>
            </a:r>
            <a:r>
              <a:rPr lang="en-US">
                <a:ea typeface="+mn-lt"/>
                <a:cs typeface="+mn-lt"/>
              </a:rPr>
              <a:t> </a:t>
            </a:r>
            <a:r>
              <a:rPr lang="en-US" err="1">
                <a:latin typeface="Consolas"/>
              </a:rPr>
              <a:t>fit_generator</a:t>
            </a:r>
            <a:r>
              <a:rPr lang="en-US">
                <a:latin typeface="Consolas"/>
              </a:rPr>
              <a:t>()</a:t>
            </a:r>
            <a:r>
              <a:rPr lang="en-US">
                <a:ea typeface="+mn-lt"/>
                <a:cs typeface="+mn-lt"/>
              </a:rPr>
              <a:t> function. The model trains for 50 epochs. </a:t>
            </a:r>
          </a:p>
          <a:p>
            <a:endParaRPr lang="en-US"/>
          </a:p>
        </p:txBody>
      </p:sp>
      <p:pic>
        <p:nvPicPr>
          <p:cNvPr id="4" name="Picture 4" descr="A picture containing indoor&#10;&#10;Description generated with high confidence">
            <a:extLst>
              <a:ext uri="{FF2B5EF4-FFF2-40B4-BE49-F238E27FC236}">
                <a16:creationId xmlns:a16="http://schemas.microsoft.com/office/drawing/2014/main" id="{B20A2568-0A63-401B-83AB-00387D5939A7}"/>
              </a:ext>
            </a:extLst>
          </p:cNvPr>
          <p:cNvPicPr>
            <a:picLocks noChangeAspect="1"/>
          </p:cNvPicPr>
          <p:nvPr/>
        </p:nvPicPr>
        <p:blipFill>
          <a:blip r:embed="rId2"/>
          <a:stretch>
            <a:fillRect/>
          </a:stretch>
        </p:blipFill>
        <p:spPr>
          <a:xfrm>
            <a:off x="684361" y="3684075"/>
            <a:ext cx="8005314" cy="1632076"/>
          </a:xfrm>
          <a:prstGeom prst="rect">
            <a:avLst/>
          </a:prstGeom>
        </p:spPr>
      </p:pic>
    </p:spTree>
    <p:extLst>
      <p:ext uri="{BB962C8B-B14F-4D97-AF65-F5344CB8AC3E}">
        <p14:creationId xmlns:p14="http://schemas.microsoft.com/office/powerpoint/2010/main" val="8530439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81426-397F-4FA0-B13F-D8DB752B011E}"/>
              </a:ext>
            </a:extLst>
          </p:cNvPr>
          <p:cNvSpPr>
            <a:spLocks noGrp="1"/>
          </p:cNvSpPr>
          <p:nvPr>
            <p:ph type="title"/>
          </p:nvPr>
        </p:nvSpPr>
        <p:spPr/>
        <p:txBody>
          <a:bodyPr/>
          <a:lstStyle/>
          <a:p>
            <a:r>
              <a:rPr lang="en-US">
                <a:cs typeface="Calibri"/>
              </a:rPr>
              <a:t>Model evaluation:-</a:t>
            </a:r>
            <a:endParaRPr lang="en-US"/>
          </a:p>
        </p:txBody>
      </p:sp>
      <p:pic>
        <p:nvPicPr>
          <p:cNvPr id="4" name="Picture 4" descr="A screenshot of a cell phone&#10;&#10;Description generated with high confidence">
            <a:extLst>
              <a:ext uri="{FF2B5EF4-FFF2-40B4-BE49-F238E27FC236}">
                <a16:creationId xmlns:a16="http://schemas.microsoft.com/office/drawing/2014/main" id="{6AA46B71-1044-4083-8B56-787DD21E9263}"/>
              </a:ext>
            </a:extLst>
          </p:cNvPr>
          <p:cNvPicPr>
            <a:picLocks noGrp="1" noChangeAspect="1"/>
          </p:cNvPicPr>
          <p:nvPr>
            <p:ph idx="1"/>
          </p:nvPr>
        </p:nvPicPr>
        <p:blipFill>
          <a:blip r:embed="rId2"/>
          <a:stretch>
            <a:fillRect/>
          </a:stretch>
        </p:blipFill>
        <p:spPr>
          <a:xfrm>
            <a:off x="1089084" y="5034555"/>
            <a:ext cx="7066471" cy="1555270"/>
          </a:xfrm>
          <a:prstGeom prst="rect">
            <a:avLst/>
          </a:prstGeom>
        </p:spPr>
      </p:pic>
      <p:pic>
        <p:nvPicPr>
          <p:cNvPr id="3" name="Picture 4" descr="A close up of a map&#10;&#10;Description generated with high confidence">
            <a:extLst>
              <a:ext uri="{FF2B5EF4-FFF2-40B4-BE49-F238E27FC236}">
                <a16:creationId xmlns:a16="http://schemas.microsoft.com/office/drawing/2014/main" id="{20204E14-4FEE-45F6-83B3-A79D663D6A8D}"/>
              </a:ext>
            </a:extLst>
          </p:cNvPr>
          <p:cNvPicPr>
            <a:picLocks noChangeAspect="1"/>
          </p:cNvPicPr>
          <p:nvPr/>
        </p:nvPicPr>
        <p:blipFill>
          <a:blip r:embed="rId3"/>
          <a:stretch>
            <a:fillRect/>
          </a:stretch>
        </p:blipFill>
        <p:spPr>
          <a:xfrm>
            <a:off x="1086928" y="1985735"/>
            <a:ext cx="3347049" cy="2872153"/>
          </a:xfrm>
          <a:prstGeom prst="rect">
            <a:avLst/>
          </a:prstGeom>
        </p:spPr>
      </p:pic>
      <p:pic>
        <p:nvPicPr>
          <p:cNvPr id="6" name="Picture 6" descr="A close up of a map&#10;&#10;Description generated with high confidence">
            <a:extLst>
              <a:ext uri="{FF2B5EF4-FFF2-40B4-BE49-F238E27FC236}">
                <a16:creationId xmlns:a16="http://schemas.microsoft.com/office/drawing/2014/main" id="{A91241B3-10C5-4DC3-8C4F-2AD30C04DA00}"/>
              </a:ext>
            </a:extLst>
          </p:cNvPr>
          <p:cNvPicPr>
            <a:picLocks noChangeAspect="1"/>
          </p:cNvPicPr>
          <p:nvPr/>
        </p:nvPicPr>
        <p:blipFill>
          <a:blip r:embed="rId4"/>
          <a:stretch>
            <a:fillRect/>
          </a:stretch>
        </p:blipFill>
        <p:spPr>
          <a:xfrm>
            <a:off x="4566249" y="1987561"/>
            <a:ext cx="3835879" cy="2911633"/>
          </a:xfrm>
          <a:prstGeom prst="rect">
            <a:avLst/>
          </a:prstGeom>
        </p:spPr>
      </p:pic>
    </p:spTree>
    <p:extLst>
      <p:ext uri="{BB962C8B-B14F-4D97-AF65-F5344CB8AC3E}">
        <p14:creationId xmlns:p14="http://schemas.microsoft.com/office/powerpoint/2010/main" val="12713264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Calibri"/>
              </a:rPr>
              <a:t>Predictions:-</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5254C9BF-4B89-4282-804F-2D6205336EA4}"/>
              </a:ext>
            </a:extLst>
          </p:cNvPr>
          <p:cNvPicPr>
            <a:picLocks noGrp="1" noChangeAspect="1"/>
          </p:cNvPicPr>
          <p:nvPr>
            <p:ph idx="1"/>
          </p:nvPr>
        </p:nvPicPr>
        <p:blipFill>
          <a:blip r:embed="rId2"/>
          <a:stretch>
            <a:fillRect/>
          </a:stretch>
        </p:blipFill>
        <p:spPr>
          <a:xfrm>
            <a:off x="1022769" y="2261612"/>
            <a:ext cx="7227857" cy="1896553"/>
          </a:xfrm>
          <a:prstGeom prst="rect">
            <a:avLst/>
          </a:prstGeom>
        </p:spPr>
      </p:pic>
      <p:sp>
        <p:nvSpPr>
          <p:cNvPr id="6" name="TextBox 5">
            <a:extLst>
              <a:ext uri="{FF2B5EF4-FFF2-40B4-BE49-F238E27FC236}">
                <a16:creationId xmlns:a16="http://schemas.microsoft.com/office/drawing/2014/main" id="{F0E9E831-6997-4E63-B858-2457B0003129}"/>
              </a:ext>
            </a:extLst>
          </p:cNvPr>
          <p:cNvSpPr txBox="1"/>
          <p:nvPr/>
        </p:nvSpPr>
        <p:spPr>
          <a:xfrm>
            <a:off x="957532" y="4666891"/>
            <a:ext cx="692701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We  use </a:t>
            </a:r>
            <a:r>
              <a:rPr lang="en-US" err="1">
                <a:latin typeface="Consolas"/>
              </a:rPr>
              <a:t>np.argmax</a:t>
            </a:r>
            <a:r>
              <a:rPr lang="en-US">
                <a:latin typeface="Consolas"/>
              </a:rPr>
              <a:t>()</a:t>
            </a:r>
            <a:r>
              <a:rPr lang="en-US">
                <a:ea typeface="+mn-lt"/>
                <a:cs typeface="+mn-lt"/>
              </a:rPr>
              <a:t> to select the index number which has a higher value in a row.</a:t>
            </a:r>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4CC8B-9EA0-4254-B6E7-4006CC9E12B0}"/>
              </a:ext>
            </a:extLst>
          </p:cNvPr>
          <p:cNvSpPr>
            <a:spLocks noGrp="1"/>
          </p:cNvSpPr>
          <p:nvPr>
            <p:ph type="title"/>
          </p:nvPr>
        </p:nvSpPr>
        <p:spPr/>
        <p:txBody>
          <a:bodyPr>
            <a:normAutofit/>
          </a:bodyPr>
          <a:lstStyle/>
          <a:p>
            <a:r>
              <a:rPr lang="en-US" sz="3200">
                <a:cs typeface="Calibri"/>
              </a:rPr>
              <a:t>Display visually predicted and ground values:-</a:t>
            </a:r>
            <a:endParaRPr lang="en-US" sz="3200"/>
          </a:p>
        </p:txBody>
      </p:sp>
      <p:pic>
        <p:nvPicPr>
          <p:cNvPr id="4" name="Picture 4" descr="A screenshot of a cell phone&#10;&#10;Description generated with high confidence">
            <a:extLst>
              <a:ext uri="{FF2B5EF4-FFF2-40B4-BE49-F238E27FC236}">
                <a16:creationId xmlns:a16="http://schemas.microsoft.com/office/drawing/2014/main" id="{00BB9E74-179E-44AF-9C45-ED8A62ABB11E}"/>
              </a:ext>
            </a:extLst>
          </p:cNvPr>
          <p:cNvPicPr>
            <a:picLocks noGrp="1" noChangeAspect="1"/>
          </p:cNvPicPr>
          <p:nvPr>
            <p:ph idx="1"/>
          </p:nvPr>
        </p:nvPicPr>
        <p:blipFill>
          <a:blip r:embed="rId2"/>
          <a:stretch>
            <a:fillRect/>
          </a:stretch>
        </p:blipFill>
        <p:spPr>
          <a:xfrm>
            <a:off x="976762" y="2018185"/>
            <a:ext cx="7032325" cy="3504841"/>
          </a:xfrm>
          <a:prstGeom prst="rect">
            <a:avLst/>
          </a:prstGeom>
        </p:spPr>
      </p:pic>
    </p:spTree>
    <p:extLst>
      <p:ext uri="{BB962C8B-B14F-4D97-AF65-F5344CB8AC3E}">
        <p14:creationId xmlns:p14="http://schemas.microsoft.com/office/powerpoint/2010/main" val="2517972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alphaModFix amt="57000"/>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solidFill>
                  <a:schemeClr val="tx1"/>
                </a:solidFill>
              </a:rPr>
              <a:t>                    </a:t>
            </a:r>
            <a:r>
              <a:rPr lang="en-IN" b="1">
                <a:solidFill>
                  <a:schemeClr val="tx1"/>
                </a:solidFill>
              </a:rPr>
              <a:t>PROBLEM</a:t>
            </a:r>
            <a:endParaRPr lang="en-US" b="1">
              <a:solidFill>
                <a:schemeClr val="tx1"/>
              </a:solidFill>
            </a:endParaRPr>
          </a:p>
        </p:txBody>
      </p:sp>
      <p:sp>
        <p:nvSpPr>
          <p:cNvPr id="3" name="Content Placeholder 2"/>
          <p:cNvSpPr>
            <a:spLocks noGrp="1"/>
          </p:cNvSpPr>
          <p:nvPr>
            <p:ph idx="1"/>
          </p:nvPr>
        </p:nvSpPr>
        <p:spPr>
          <a:xfrm>
            <a:off x="539552" y="2852936"/>
            <a:ext cx="8229600" cy="2160240"/>
          </a:xfrm>
        </p:spPr>
        <p:style>
          <a:lnRef idx="1">
            <a:schemeClr val="accent1"/>
          </a:lnRef>
          <a:fillRef idx="2">
            <a:schemeClr val="accent1"/>
          </a:fillRef>
          <a:effectRef idx="1">
            <a:schemeClr val="accent1"/>
          </a:effectRef>
          <a:fontRef idx="minor">
            <a:schemeClr val="dk1"/>
          </a:fontRef>
        </p:style>
        <p:txBody>
          <a:bodyPr vert="horz" anchor="t">
            <a:normAutofit fontScale="92500" lnSpcReduction="20000"/>
          </a:bodyPr>
          <a:lstStyle/>
          <a:p>
            <a:pPr algn="ctr">
              <a:buNone/>
            </a:pPr>
            <a:endParaRPr lang="en-IN" sz="4000" b="1">
              <a:ln>
                <a:solidFill>
                  <a:schemeClr val="tx1"/>
                </a:solidFill>
              </a:ln>
            </a:endParaRPr>
          </a:p>
          <a:p>
            <a:pPr algn="ctr">
              <a:buNone/>
            </a:pPr>
            <a:r>
              <a:rPr lang="en-IN" sz="4000" b="1">
                <a:ln>
                  <a:solidFill>
                    <a:schemeClr val="tx1"/>
                  </a:solidFill>
                </a:ln>
              </a:rPr>
              <a:t>Recognising traffic sign  taken from the  dataset of Belgium Traffic Signs .</a:t>
            </a:r>
          </a:p>
          <a:p>
            <a:pPr algn="ctr">
              <a:buNone/>
            </a:pPr>
            <a:endParaRPr lang="en-US" sz="4000" b="1">
              <a:ln>
                <a:solidFill>
                  <a:schemeClr val="tx1"/>
                </a:solidFill>
              </a:ln>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FUTURE SCOPE:-</a:t>
            </a:r>
            <a:endParaRPr lang="en-US"/>
          </a:p>
        </p:txBody>
      </p:sp>
      <p:sp>
        <p:nvSpPr>
          <p:cNvPr id="3" name="Content Placeholder 2"/>
          <p:cNvSpPr>
            <a:spLocks noGrp="1"/>
          </p:cNvSpPr>
          <p:nvPr>
            <p:ph idx="1"/>
          </p:nvPr>
        </p:nvSpPr>
        <p:spPr/>
        <p:txBody>
          <a:bodyPr vert="horz" anchor="t">
            <a:normAutofit/>
          </a:bodyPr>
          <a:lstStyle/>
          <a:p>
            <a:r>
              <a:rPr lang="en-US"/>
              <a:t>This traffic sign recognition system can be used as an application for modern cars, vehicles and trucks which uses forward facing cameras.</a:t>
            </a:r>
          </a:p>
          <a:p>
            <a:r>
              <a:rPr lang="en-US">
                <a:ea typeface="+mn-lt"/>
                <a:cs typeface="+mn-lt"/>
              </a:rPr>
              <a:t>One of the basic use cases of a traffic-sign recognition system is for speed limits.</a:t>
            </a:r>
          </a:p>
          <a:p>
            <a:r>
              <a:rPr lang="en-US">
                <a:ea typeface="+mn-lt"/>
                <a:cs typeface="+mn-lt"/>
              </a:rPr>
              <a:t>Companies such as Continental, Bosch, Audi, Google, Delphi, and Mercedes-Benz are working towards enhancing the autonomous driving concept. So, they may use this system as an application.</a:t>
            </a:r>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CONCLUSION:-</a:t>
            </a:r>
            <a:endParaRPr lang="en-US"/>
          </a:p>
        </p:txBody>
      </p:sp>
      <p:sp>
        <p:nvSpPr>
          <p:cNvPr id="3" name="Content Placeholder 2"/>
          <p:cNvSpPr>
            <a:spLocks noGrp="1"/>
          </p:cNvSpPr>
          <p:nvPr>
            <p:ph idx="1"/>
          </p:nvPr>
        </p:nvSpPr>
        <p:spPr/>
        <p:txBody>
          <a:bodyPr vert="horz" anchor="t">
            <a:normAutofit/>
          </a:bodyPr>
          <a:lstStyle/>
          <a:p>
            <a:pPr>
              <a:buFont typeface="Wingdings" pitchFamily="2" charset="2"/>
              <a:buChar char="q"/>
            </a:pPr>
            <a:r>
              <a:rPr lang="en-US" sz="1800"/>
              <a:t> </a:t>
            </a:r>
            <a:r>
              <a:rPr lang="en-US" sz="2400"/>
              <a:t>By applying </a:t>
            </a:r>
            <a:r>
              <a:rPr lang="en-US" sz="2400" err="1"/>
              <a:t>ConvNets</a:t>
            </a:r>
            <a:r>
              <a:rPr lang="en-US" sz="2400"/>
              <a:t> to the task, traffic sign classification becomes much easier and gives better accuracy of about 90-95%.</a:t>
            </a:r>
          </a:p>
          <a:p>
            <a:pPr>
              <a:buFont typeface="Wingdings" pitchFamily="2" charset="2"/>
              <a:buChar char="q"/>
            </a:pPr>
            <a:r>
              <a:rPr lang="en-US" sz="2400"/>
              <a:t> Using this recognition system, an application for the driver safety purpose is built. </a:t>
            </a:r>
          </a:p>
          <a:p>
            <a:pPr>
              <a:buFont typeface="Wingdings" pitchFamily="2" charset="2"/>
              <a:buChar char="q"/>
            </a:pPr>
            <a:r>
              <a:rPr lang="en-US" sz="2400"/>
              <a:t> The application  will keep the driver updated about the traffic signs for better driving assistance and safety. </a:t>
            </a:r>
          </a:p>
          <a:p>
            <a:pPr>
              <a:buFont typeface="Wingdings" pitchFamily="2" charset="2"/>
              <a:buChar char="q"/>
            </a:pPr>
            <a:r>
              <a:rPr lang="en-US" sz="2400"/>
              <a:t> In future the driver assistance system can be used in cars to work according to the traffic signs and the recognition system can be used in self driving cars to learn and understand the traffic signs.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E03182-7097-46E7-A053-36D3718698F0}"/>
              </a:ext>
            </a:extLst>
          </p:cNvPr>
          <p:cNvSpPr>
            <a:spLocks noGrp="1"/>
          </p:cNvSpPr>
          <p:nvPr>
            <p:ph idx="1"/>
          </p:nvPr>
        </p:nvSpPr>
        <p:spPr>
          <a:xfrm>
            <a:off x="428445" y="1230989"/>
            <a:ext cx="8229600" cy="4389120"/>
          </a:xfrm>
        </p:spPr>
        <p:txBody>
          <a:bodyPr vert="horz" anchor="t">
            <a:normAutofit fontScale="85000" lnSpcReduction="20000"/>
          </a:bodyPr>
          <a:lstStyle/>
          <a:p>
            <a:pPr marL="0" indent="0" algn="ctr">
              <a:buNone/>
            </a:pPr>
            <a:endParaRPr lang="en-US" sz="8000" dirty="0">
              <a:solidFill>
                <a:srgbClr val="FF0000"/>
              </a:solidFill>
            </a:endParaRPr>
          </a:p>
          <a:p>
            <a:pPr marL="0" indent="0" algn="ctr">
              <a:buNone/>
            </a:pPr>
            <a:r>
              <a:rPr lang="en-US" sz="8000" dirty="0">
                <a:solidFill>
                  <a:schemeClr val="accent1">
                    <a:lumMod val="75000"/>
                  </a:schemeClr>
                </a:solidFill>
                <a:latin typeface="MS PGothic"/>
                <a:ea typeface="Verdana"/>
                <a:cs typeface="Verdana"/>
              </a:rPr>
              <a:t>THANK YOU</a:t>
            </a:r>
            <a:endParaRPr lang="en-US">
              <a:solidFill>
                <a:schemeClr val="accent1">
                  <a:lumMod val="75000"/>
                </a:schemeClr>
              </a:solidFill>
              <a:latin typeface="MS PGothic"/>
              <a:ea typeface="Verdana"/>
              <a:cs typeface="Verdana"/>
            </a:endParaRPr>
          </a:p>
          <a:p>
            <a:pPr marL="0" indent="0" algn="ctr">
              <a:buNone/>
            </a:pPr>
            <a:endParaRPr lang="en-US" sz="2000" dirty="0">
              <a:solidFill>
                <a:srgbClr val="FF0000"/>
              </a:solidFill>
            </a:endParaRPr>
          </a:p>
          <a:p>
            <a:pPr marL="0" indent="0" algn="ctr">
              <a:buNone/>
            </a:pPr>
            <a:endParaRPr lang="en-US" sz="2000" dirty="0">
              <a:solidFill>
                <a:srgbClr val="FF0000"/>
              </a:solidFill>
            </a:endParaRPr>
          </a:p>
          <a:p>
            <a:pPr marL="0" indent="0" algn="ctr">
              <a:buNone/>
            </a:pPr>
            <a:endParaRPr lang="en-US" sz="2000" dirty="0">
              <a:solidFill>
                <a:srgbClr val="FF0000"/>
              </a:solidFill>
            </a:endParaRPr>
          </a:p>
          <a:p>
            <a:pPr marL="0" indent="0" algn="ctr">
              <a:buNone/>
            </a:pPr>
            <a:endParaRPr lang="en-US" sz="2000" dirty="0">
              <a:solidFill>
                <a:srgbClr val="FF0000"/>
              </a:solidFill>
            </a:endParaRPr>
          </a:p>
          <a:p>
            <a:pPr marL="0" indent="0">
              <a:buNone/>
            </a:pPr>
            <a:r>
              <a:rPr lang="en-US" sz="2000" dirty="0">
                <a:solidFill>
                  <a:srgbClr val="FF0000"/>
                </a:solidFill>
              </a:rPr>
              <a:t>PRESENTED BY:-</a:t>
            </a:r>
            <a:endParaRPr lang="en-US" sz="8000" dirty="0">
              <a:solidFill>
                <a:srgbClr val="FF0000"/>
              </a:solidFill>
            </a:endParaRPr>
          </a:p>
          <a:p>
            <a:pPr marL="0" indent="0">
              <a:buNone/>
            </a:pPr>
            <a:r>
              <a:rPr lang="en-US" sz="2000" dirty="0">
                <a:solidFill>
                  <a:srgbClr val="FF0000"/>
                </a:solidFill>
              </a:rPr>
              <a:t>VINEET</a:t>
            </a:r>
          </a:p>
          <a:p>
            <a:pPr marL="0" indent="0">
              <a:buNone/>
            </a:pPr>
            <a:r>
              <a:rPr lang="en-US" sz="2000" dirty="0">
                <a:solidFill>
                  <a:srgbClr val="FF0000"/>
                </a:solidFill>
              </a:rPr>
              <a:t>VIKRAM</a:t>
            </a:r>
          </a:p>
          <a:p>
            <a:pPr marL="0" indent="0">
              <a:buNone/>
            </a:pPr>
            <a:r>
              <a:rPr lang="en-US" sz="2000" dirty="0">
                <a:solidFill>
                  <a:srgbClr val="FF0000"/>
                </a:solidFill>
              </a:rPr>
              <a:t>SURINDER</a:t>
            </a:r>
          </a:p>
          <a:p>
            <a:pPr marL="0" indent="0" algn="ctr">
              <a:buNone/>
            </a:pPr>
            <a:endParaRPr lang="en-US" sz="8000" dirty="0">
              <a:solidFill>
                <a:srgbClr val="FF0000"/>
              </a:solidFill>
            </a:endParaRPr>
          </a:p>
        </p:txBody>
      </p:sp>
    </p:spTree>
    <p:extLst>
      <p:ext uri="{BB962C8B-B14F-4D97-AF65-F5344CB8AC3E}">
        <p14:creationId xmlns:p14="http://schemas.microsoft.com/office/powerpoint/2010/main" val="39990864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8D9C5-4654-4C42-ABCA-8BF5A6B01CC7}"/>
              </a:ext>
            </a:extLst>
          </p:cNvPr>
          <p:cNvSpPr>
            <a:spLocks noGrp="1"/>
          </p:cNvSpPr>
          <p:nvPr>
            <p:ph type="title"/>
          </p:nvPr>
        </p:nvSpPr>
        <p:spPr/>
        <p:txBody>
          <a:bodyPr/>
          <a:lstStyle/>
          <a:p>
            <a:pPr algn="ctr"/>
            <a:r>
              <a:rPr lang="en-US">
                <a:cs typeface="Calibri"/>
              </a:rPr>
              <a:t>Why this Project?</a:t>
            </a:r>
          </a:p>
        </p:txBody>
      </p:sp>
      <p:sp>
        <p:nvSpPr>
          <p:cNvPr id="3" name="Content Placeholder 2">
            <a:extLst>
              <a:ext uri="{FF2B5EF4-FFF2-40B4-BE49-F238E27FC236}">
                <a16:creationId xmlns:a16="http://schemas.microsoft.com/office/drawing/2014/main" id="{EE722F91-E741-4CE7-89E3-44FDB29032DE}"/>
              </a:ext>
            </a:extLst>
          </p:cNvPr>
          <p:cNvSpPr>
            <a:spLocks noGrp="1"/>
          </p:cNvSpPr>
          <p:nvPr>
            <p:ph idx="1"/>
          </p:nvPr>
        </p:nvSpPr>
        <p:spPr/>
        <p:txBody>
          <a:bodyPr vert="horz" anchor="t">
            <a:normAutofit/>
          </a:bodyPr>
          <a:lstStyle/>
          <a:p>
            <a:pPr marL="0" indent="0">
              <a:buNone/>
            </a:pPr>
            <a:r>
              <a:rPr lang="en-US">
                <a:ea typeface="+mn-lt"/>
                <a:cs typeface="+mn-lt"/>
              </a:rPr>
              <a:t>     </a:t>
            </a:r>
            <a:endParaRPr lang="en-US"/>
          </a:p>
          <a:p>
            <a:pPr marL="0" indent="0">
              <a:buNone/>
            </a:pPr>
            <a:r>
              <a:rPr lang="en-US">
                <a:ea typeface="+mn-lt"/>
                <a:cs typeface="+mn-lt"/>
              </a:rPr>
              <a:t>              </a:t>
            </a:r>
            <a:r>
              <a:rPr lang="en-US" b="1">
                <a:ea typeface="+mn-lt"/>
                <a:cs typeface="+mn-lt"/>
              </a:rPr>
              <a:t>Traffic</a:t>
            </a:r>
            <a:r>
              <a:rPr lang="en-US">
                <a:ea typeface="+mn-lt"/>
                <a:cs typeface="+mn-lt"/>
              </a:rPr>
              <a:t> sign recognition has direct real-world applications such as driver assistance and safety, urban scene understanding, automated driving, or even sign monitoring for maintenance. It is a relatively constrained problem in the sense that signs are unique, rigid and intended to be clearly visible for drivers, and have little variability in appearance.</a:t>
            </a:r>
            <a:endParaRPr lang="en-US"/>
          </a:p>
          <a:p>
            <a:pPr marL="0" indent="0">
              <a:buNone/>
            </a:pPr>
            <a:endParaRPr lang="en-US"/>
          </a:p>
          <a:p>
            <a:pPr marL="0" indent="0">
              <a:buNone/>
            </a:pPr>
            <a:endParaRPr lang="en-US"/>
          </a:p>
        </p:txBody>
      </p:sp>
    </p:spTree>
    <p:extLst>
      <p:ext uri="{BB962C8B-B14F-4D97-AF65-F5344CB8AC3E}">
        <p14:creationId xmlns:p14="http://schemas.microsoft.com/office/powerpoint/2010/main" val="23803361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313" y="172126"/>
            <a:ext cx="8229600" cy="1143000"/>
          </a:xfrm>
        </p:spPr>
        <p:txBody>
          <a:bodyPr/>
          <a:lstStyle/>
          <a:p>
            <a:r>
              <a:rPr lang="en-IN"/>
              <a:t>LITERATURE SURVEY:-</a:t>
            </a:r>
            <a:endParaRPr lang="en-US"/>
          </a:p>
        </p:txBody>
      </p:sp>
      <p:sp>
        <p:nvSpPr>
          <p:cNvPr id="3" name="Content Placeholder 2"/>
          <p:cNvSpPr>
            <a:spLocks noGrp="1"/>
          </p:cNvSpPr>
          <p:nvPr>
            <p:ph idx="1"/>
          </p:nvPr>
        </p:nvSpPr>
        <p:spPr>
          <a:xfrm>
            <a:off x="442823" y="1417895"/>
            <a:ext cx="8373373" cy="4978591"/>
          </a:xfrm>
        </p:spPr>
        <p:txBody>
          <a:bodyPr vert="horz" anchor="t">
            <a:normAutofit/>
          </a:bodyPr>
          <a:lstStyle/>
          <a:p>
            <a:r>
              <a:rPr lang="en-IN" sz="2000" dirty="0"/>
              <a:t>RESOURCES:-</a:t>
            </a:r>
          </a:p>
          <a:p>
            <a:pPr marL="0" indent="0">
              <a:buNone/>
            </a:pPr>
            <a:endParaRPr lang="en-IN" sz="2000" dirty="0"/>
          </a:p>
          <a:p>
            <a:pPr marL="0" indent="0">
              <a:buNone/>
            </a:pPr>
            <a:r>
              <a:rPr lang="en-IN" sz="2000" dirty="0"/>
              <a:t>Research paper:-</a:t>
            </a:r>
          </a:p>
          <a:p>
            <a:pPr marL="0" indent="0">
              <a:buNone/>
            </a:pPr>
            <a:r>
              <a:rPr lang="en-IN" sz="2000" dirty="0">
                <a:ea typeface="+mn-lt"/>
                <a:cs typeface="+mn-lt"/>
              </a:rPr>
              <a:t>Yann Le </a:t>
            </a:r>
            <a:r>
              <a:rPr lang="en-IN" sz="2000" dirty="0" err="1">
                <a:ea typeface="+mn-lt"/>
                <a:cs typeface="+mn-lt"/>
              </a:rPr>
              <a:t>Cun’s</a:t>
            </a:r>
            <a:r>
              <a:rPr lang="en-IN" sz="2000" dirty="0">
                <a:ea typeface="+mn-lt"/>
                <a:cs typeface="+mn-lt"/>
              </a:rPr>
              <a:t> paper on classification of traffic signs</a:t>
            </a:r>
            <a:endParaRPr lang="en-IN" sz="2000" dirty="0"/>
          </a:p>
          <a:p>
            <a:pPr marL="0" indent="0">
              <a:buNone/>
            </a:pPr>
            <a:r>
              <a:rPr lang="en-IN" sz="2000" dirty="0">
                <a:ea typeface="+mn-lt"/>
                <a:cs typeface="+mn-lt"/>
                <a:hlinkClick r:id="rId2"/>
              </a:rPr>
              <a:t>http://yann.lecun.com/exdb/publis/pdf/sermanet-ijcnn-11.pdf</a:t>
            </a:r>
            <a:endParaRPr lang="en-IN" sz="2000" dirty="0"/>
          </a:p>
          <a:p>
            <a:pPr marL="0" indent="0">
              <a:buNone/>
            </a:pPr>
            <a:endParaRPr lang="en-IN" sz="2000" dirty="0"/>
          </a:p>
          <a:p>
            <a:pPr marL="0" indent="0">
              <a:buNone/>
            </a:pPr>
            <a:r>
              <a:rPr lang="en-IN" sz="2000" dirty="0"/>
              <a:t>Deep learning basics with Python, </a:t>
            </a:r>
            <a:r>
              <a:rPr lang="en-IN" sz="2000" dirty="0" err="1"/>
              <a:t>Tensorflow</a:t>
            </a:r>
            <a:r>
              <a:rPr lang="en-IN" sz="2000" dirty="0"/>
              <a:t> and </a:t>
            </a:r>
            <a:r>
              <a:rPr lang="en-IN" sz="2000" dirty="0" err="1"/>
              <a:t>Keras</a:t>
            </a:r>
            <a:r>
              <a:rPr lang="en-IN" sz="2000" dirty="0"/>
              <a:t>:-</a:t>
            </a:r>
          </a:p>
          <a:p>
            <a:pPr marL="0" indent="0">
              <a:buNone/>
            </a:pPr>
            <a:r>
              <a:rPr lang="en-IN" sz="2000" dirty="0">
                <a:ea typeface="+mn-lt"/>
                <a:cs typeface="+mn-lt"/>
                <a:hlinkClick r:id="rId3"/>
              </a:rPr>
              <a:t>https://www.youtube.com/watch?v=wQ8BIBpya2k&amp;list=PLQVvvaa0QuDfhTox0AjmQ6tvTgMBZBEXN</a:t>
            </a:r>
            <a:endParaRPr lang="en-IN" sz="2000" dirty="0"/>
          </a:p>
          <a:p>
            <a:pPr marL="0" indent="0">
              <a:buNone/>
            </a:pPr>
            <a:endParaRPr lang="en-IN" sz="2000" dirty="0"/>
          </a:p>
          <a:p>
            <a:pPr marL="0" indent="0">
              <a:buNone/>
            </a:pPr>
            <a:r>
              <a:rPr lang="en-IN" sz="2000" dirty="0"/>
              <a:t>Reference Books:-</a:t>
            </a:r>
          </a:p>
          <a:p>
            <a:pPr marL="342900" indent="-342900"/>
            <a:r>
              <a:rPr lang="en-IN" sz="2000" dirty="0">
                <a:ea typeface="+mn-lt"/>
                <a:cs typeface="+mn-lt"/>
              </a:rPr>
              <a:t>Pattern Recognition And Machine Learning by Christopher Bishop</a:t>
            </a:r>
          </a:p>
          <a:p>
            <a:pPr marL="0" indent="0">
              <a:buNone/>
            </a:pPr>
            <a:endParaRPr lang="en-IN" sz="2000" dirty="0"/>
          </a:p>
          <a:p>
            <a:pPr marL="0" indent="0">
              <a:buNone/>
            </a:pPr>
            <a:endParaRPr lang="en-IN" sz="2000" dirty="0"/>
          </a:p>
          <a:p>
            <a:endParaRPr lang="en-IN" sz="2000" dirty="0"/>
          </a:p>
          <a:p>
            <a:pPr>
              <a:buNone/>
            </a:pPr>
            <a:endParaRPr lang="en-US" sz="20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a:t>SOLUTION</a:t>
            </a:r>
            <a:endParaRPr lang="en-US" b="1">
              <a:cs typeface="Calibri"/>
            </a:endParaRPr>
          </a:p>
        </p:txBody>
      </p:sp>
      <p:sp>
        <p:nvSpPr>
          <p:cNvPr id="3" name="Content Placeholder 2"/>
          <p:cNvSpPr>
            <a:spLocks noGrp="1"/>
          </p:cNvSpPr>
          <p:nvPr>
            <p:ph idx="1"/>
          </p:nvPr>
        </p:nvSpPr>
        <p:spPr/>
        <p:txBody>
          <a:bodyPr vert="horz" anchor="t">
            <a:normAutofit/>
          </a:bodyPr>
          <a:lstStyle/>
          <a:p>
            <a:r>
              <a:rPr lang="en-IN" sz="3600" b="1" dirty="0"/>
              <a:t>What is new?</a:t>
            </a:r>
            <a:endParaRPr lang="en-US" sz="3600" dirty="0"/>
          </a:p>
          <a:p>
            <a:pPr marL="0" indent="0">
              <a:buNone/>
            </a:pPr>
            <a:r>
              <a:rPr lang="en-IN" dirty="0">
                <a:ea typeface="+mn-lt"/>
                <a:cs typeface="+mn-lt"/>
              </a:rPr>
              <a:t>Our model is inspired from  the traditional method of </a:t>
            </a:r>
            <a:r>
              <a:rPr lang="en-IN">
                <a:ea typeface="+mn-lt"/>
                <a:cs typeface="+mn-lt"/>
              </a:rPr>
              <a:t>CNN models. </a:t>
            </a:r>
            <a:r>
              <a:rPr lang="en-IN" dirty="0" err="1">
                <a:ea typeface="+mn-lt"/>
                <a:cs typeface="+mn-lt"/>
              </a:rPr>
              <a:t>So,we</a:t>
            </a:r>
            <a:r>
              <a:rPr lang="en-IN" dirty="0">
                <a:ea typeface="+mn-lt"/>
                <a:cs typeface="+mn-lt"/>
              </a:rPr>
              <a:t> have done some variations in our model to understand the working of CNN.</a:t>
            </a:r>
            <a:endParaRPr lang="en-IN" dirty="0"/>
          </a:p>
          <a:p>
            <a:pPr marL="0" indent="0">
              <a:buNone/>
            </a:pPr>
            <a:r>
              <a:rPr lang="en-IN" dirty="0"/>
              <a:t>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TARGET USER AND MARKET</a:t>
            </a:r>
            <a:endParaRPr lang="en-US"/>
          </a:p>
        </p:txBody>
      </p:sp>
      <p:sp>
        <p:nvSpPr>
          <p:cNvPr id="3" name="Content Placeholder 2"/>
          <p:cNvSpPr>
            <a:spLocks noGrp="1"/>
          </p:cNvSpPr>
          <p:nvPr>
            <p:ph idx="1"/>
          </p:nvPr>
        </p:nvSpPr>
        <p:spPr/>
        <p:txBody>
          <a:bodyPr vert="horz" anchor="t">
            <a:normAutofit/>
          </a:bodyPr>
          <a:lstStyle/>
          <a:p>
            <a:r>
              <a:rPr lang="en-US"/>
              <a:t>Drivers</a:t>
            </a:r>
          </a:p>
          <a:p>
            <a:r>
              <a:rPr lang="en-US"/>
              <a:t>Automobile companies</a:t>
            </a:r>
          </a:p>
          <a:p>
            <a:endParaRPr lang="en-US"/>
          </a:p>
        </p:txBody>
      </p:sp>
      <p:pic>
        <p:nvPicPr>
          <p:cNvPr id="4" name="Picture 4" descr="A screenshot of a cell phone&#10;&#10;Description generated with high confidence">
            <a:extLst>
              <a:ext uri="{FF2B5EF4-FFF2-40B4-BE49-F238E27FC236}">
                <a16:creationId xmlns:a16="http://schemas.microsoft.com/office/drawing/2014/main" id="{9F40D612-8714-43DA-8296-19703479EF43}"/>
              </a:ext>
            </a:extLst>
          </p:cNvPr>
          <p:cNvPicPr>
            <a:picLocks noChangeAspect="1"/>
          </p:cNvPicPr>
          <p:nvPr/>
        </p:nvPicPr>
        <p:blipFill>
          <a:blip r:embed="rId2"/>
          <a:stretch>
            <a:fillRect/>
          </a:stretch>
        </p:blipFill>
        <p:spPr>
          <a:xfrm>
            <a:off x="900023" y="2880104"/>
            <a:ext cx="7444594" cy="3829489"/>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F11BA-8AE2-4089-8314-E3AEE3F64317}"/>
              </a:ext>
            </a:extLst>
          </p:cNvPr>
          <p:cNvSpPr>
            <a:spLocks noGrp="1"/>
          </p:cNvSpPr>
          <p:nvPr>
            <p:ph type="title"/>
          </p:nvPr>
        </p:nvSpPr>
        <p:spPr/>
        <p:txBody>
          <a:bodyPr/>
          <a:lstStyle/>
          <a:p>
            <a:r>
              <a:rPr lang="en-US">
                <a:cs typeface="Calibri"/>
              </a:rPr>
              <a:t>BLOCK DIAGRAM</a:t>
            </a:r>
            <a:endParaRPr lang="en-US"/>
          </a:p>
        </p:txBody>
      </p:sp>
      <p:graphicFrame>
        <p:nvGraphicFramePr>
          <p:cNvPr id="4" name="Diagram 4">
            <a:extLst>
              <a:ext uri="{FF2B5EF4-FFF2-40B4-BE49-F238E27FC236}">
                <a16:creationId xmlns:a16="http://schemas.microsoft.com/office/drawing/2014/main" id="{07E4B2BD-5ECB-45CE-B0CC-8421234FC8FE}"/>
              </a:ext>
            </a:extLst>
          </p:cNvPr>
          <p:cNvGraphicFramePr>
            <a:graphicFrameLocks noGrp="1"/>
          </p:cNvGraphicFramePr>
          <p:nvPr>
            <p:ph idx="1"/>
            <p:extLst>
              <p:ext uri="{D42A27DB-BD31-4B8C-83A1-F6EECF244321}">
                <p14:modId xmlns:p14="http://schemas.microsoft.com/office/powerpoint/2010/main" val="2440701757"/>
              </p:ext>
            </p:extLst>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57553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319A0-A018-4B62-B777-44A23EA2E0C1}"/>
              </a:ext>
            </a:extLst>
          </p:cNvPr>
          <p:cNvSpPr>
            <a:spLocks noGrp="1"/>
          </p:cNvSpPr>
          <p:nvPr>
            <p:ph type="title"/>
          </p:nvPr>
        </p:nvSpPr>
        <p:spPr/>
        <p:txBody>
          <a:bodyPr/>
          <a:lstStyle/>
          <a:p>
            <a:pPr algn="ctr"/>
            <a:r>
              <a:rPr lang="en-US">
                <a:cs typeface="Calibri"/>
              </a:rPr>
              <a:t>CNN INTRODUCTION</a:t>
            </a:r>
          </a:p>
        </p:txBody>
      </p:sp>
      <p:sp>
        <p:nvSpPr>
          <p:cNvPr id="3" name="Content Placeholder 2">
            <a:extLst>
              <a:ext uri="{FF2B5EF4-FFF2-40B4-BE49-F238E27FC236}">
                <a16:creationId xmlns:a16="http://schemas.microsoft.com/office/drawing/2014/main" id="{93A1FFD1-1647-4A34-985D-35F65E74A3C0}"/>
              </a:ext>
            </a:extLst>
          </p:cNvPr>
          <p:cNvSpPr>
            <a:spLocks noGrp="1"/>
          </p:cNvSpPr>
          <p:nvPr>
            <p:ph idx="1"/>
          </p:nvPr>
        </p:nvSpPr>
        <p:spPr/>
        <p:txBody>
          <a:bodyPr vert="horz" anchor="t">
            <a:normAutofit lnSpcReduction="10000"/>
          </a:bodyPr>
          <a:lstStyle/>
          <a:p>
            <a:r>
              <a:rPr lang="en-US">
                <a:ea typeface="+mn-lt"/>
                <a:cs typeface="+mn-lt"/>
              </a:rPr>
              <a:t>Convolutional neural networks have been one of the most influential innovations in the field of computer vision. They have performed a lot better than traditional computer vision and have produced state-of-the-art results. These neural networks have proven to be successful in many different real-life case studies and applications, like;</a:t>
            </a:r>
          </a:p>
          <a:p>
            <a:pPr>
              <a:buFont typeface="Courier New"/>
              <a:buChar char="o"/>
            </a:pPr>
            <a:r>
              <a:rPr lang="en-US">
                <a:ea typeface="+mn-lt"/>
                <a:cs typeface="+mn-lt"/>
              </a:rPr>
              <a:t>Image classification, object detection, face recognition.</a:t>
            </a:r>
          </a:p>
          <a:p>
            <a:pPr>
              <a:buFont typeface="Courier New"/>
              <a:buChar char="o"/>
            </a:pPr>
            <a:r>
              <a:rPr lang="en-US">
                <a:ea typeface="+mn-lt"/>
                <a:cs typeface="+mn-lt"/>
              </a:rPr>
              <a:t>Self driving cars that leverage CNN based vision systems</a:t>
            </a:r>
          </a:p>
        </p:txBody>
      </p:sp>
    </p:spTree>
    <p:extLst>
      <p:ext uri="{BB962C8B-B14F-4D97-AF65-F5344CB8AC3E}">
        <p14:creationId xmlns:p14="http://schemas.microsoft.com/office/powerpoint/2010/main" val="12767740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a logo&#10;&#10;Description generated with high confidence">
            <a:extLst>
              <a:ext uri="{FF2B5EF4-FFF2-40B4-BE49-F238E27FC236}">
                <a16:creationId xmlns:a16="http://schemas.microsoft.com/office/drawing/2014/main" id="{D678261A-9499-4952-90E1-622BBEE0B12E}"/>
              </a:ext>
            </a:extLst>
          </p:cNvPr>
          <p:cNvPicPr>
            <a:picLocks noGrp="1" noChangeAspect="1"/>
          </p:cNvPicPr>
          <p:nvPr>
            <p:ph idx="1"/>
          </p:nvPr>
        </p:nvPicPr>
        <p:blipFill>
          <a:blip r:embed="rId2"/>
          <a:stretch>
            <a:fillRect/>
          </a:stretch>
        </p:blipFill>
        <p:spPr>
          <a:xfrm>
            <a:off x="428445" y="887900"/>
            <a:ext cx="8229600" cy="4284546"/>
          </a:xfrm>
          <a:prstGeom prst="rect">
            <a:avLst/>
          </a:prstGeom>
        </p:spPr>
      </p:pic>
      <p:sp>
        <p:nvSpPr>
          <p:cNvPr id="6" name="TextBox 5">
            <a:extLst>
              <a:ext uri="{FF2B5EF4-FFF2-40B4-BE49-F238E27FC236}">
                <a16:creationId xmlns:a16="http://schemas.microsoft.com/office/drawing/2014/main" id="{9D4D6480-D285-4F0D-8EF8-575ACF050B8E}"/>
              </a:ext>
            </a:extLst>
          </p:cNvPr>
          <p:cNvSpPr txBox="1"/>
          <p:nvPr/>
        </p:nvSpPr>
        <p:spPr>
          <a:xfrm>
            <a:off x="497361" y="5254615"/>
            <a:ext cx="809157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The image shows you that you feed an image as an input to the network, which goes through multiple convolutions, subsampling, a fully connected layer and finally outputs something.</a:t>
            </a:r>
            <a:endParaRPr lang="en-US"/>
          </a:p>
        </p:txBody>
      </p:sp>
    </p:spTree>
    <p:extLst>
      <p:ext uri="{BB962C8B-B14F-4D97-AF65-F5344CB8AC3E}">
        <p14:creationId xmlns:p14="http://schemas.microsoft.com/office/powerpoint/2010/main" val="35199339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TotalTime>
  <Words>425</Words>
  <Application>Microsoft Office PowerPoint</Application>
  <PresentationFormat>On-screen Show (4:3)</PresentationFormat>
  <Paragraphs>92</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MS PGothic</vt:lpstr>
      <vt:lpstr>Calibri</vt:lpstr>
      <vt:lpstr>Consolas</vt:lpstr>
      <vt:lpstr>Constantia</vt:lpstr>
      <vt:lpstr>Courier New</vt:lpstr>
      <vt:lpstr>Wingdings</vt:lpstr>
      <vt:lpstr>Wingdings 2</vt:lpstr>
      <vt:lpstr>Flow</vt:lpstr>
      <vt:lpstr>TRAFFIC   SIGN RECOGNITION</vt:lpstr>
      <vt:lpstr>                    PROBLEM</vt:lpstr>
      <vt:lpstr>Why this Project?</vt:lpstr>
      <vt:lpstr>LITERATURE SURVEY:-</vt:lpstr>
      <vt:lpstr>SOLUTION</vt:lpstr>
      <vt:lpstr>TARGET USER AND MARKET</vt:lpstr>
      <vt:lpstr>BLOCK DIAGRAM</vt:lpstr>
      <vt:lpstr>CNN INTRODUCTION</vt:lpstr>
      <vt:lpstr>PowerPoint Presentation</vt:lpstr>
      <vt:lpstr>Load data:-</vt:lpstr>
      <vt:lpstr>Analyze data:-</vt:lpstr>
      <vt:lpstr>Data preprocessing:-</vt:lpstr>
      <vt:lpstr>Model:-</vt:lpstr>
      <vt:lpstr>PowerPoint Presentation</vt:lpstr>
      <vt:lpstr>Compile the model:-</vt:lpstr>
      <vt:lpstr>Train the model:-</vt:lpstr>
      <vt:lpstr>Model evaluation:-</vt:lpstr>
      <vt:lpstr>Predictions:-</vt:lpstr>
      <vt:lpstr>Display visually predicted and ground values:-</vt:lpstr>
      <vt:lpstr>FUTURE SCOPE:-</vt:lpstr>
      <vt:lpstr>CONCLUSION:-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SIGN RECOGNITION</dc:title>
  <dc:creator>HP</dc:creator>
  <cp:lastModifiedBy>Vikramaditya</cp:lastModifiedBy>
  <cp:revision>51</cp:revision>
  <dcterms:created xsi:type="dcterms:W3CDTF">2019-06-30T16:41:11Z</dcterms:created>
  <dcterms:modified xsi:type="dcterms:W3CDTF">2019-07-03T08:49:29Z</dcterms:modified>
</cp:coreProperties>
</file>