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6" r:id="rId4"/>
    <p:sldId id="260" r:id="rId5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823386"/>
            <a:ext cx="12192000" cy="1086278"/>
            <a:chOff x="-946959" y="3029865"/>
            <a:chExt cx="13138959" cy="1170650"/>
          </a:xfrm>
        </p:grpSpPr>
        <p:grpSp>
          <p:nvGrpSpPr>
            <p:cNvPr id="33" name="组合 32"/>
            <p:cNvGrpSpPr/>
            <p:nvPr/>
          </p:nvGrpSpPr>
          <p:grpSpPr>
            <a:xfrm>
              <a:off x="3467100" y="3035902"/>
              <a:ext cx="8724900" cy="1158577"/>
              <a:chOff x="-5498257" y="321731"/>
              <a:chExt cx="23188510" cy="3079194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 rotWithShape="1">
              <a:blip r:embed="rId2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6141719" y="321731"/>
                <a:ext cx="5728547" cy="3079194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321731" y="321731"/>
                <a:ext cx="5728548" cy="307919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4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-5498257" y="337773"/>
                <a:ext cx="5728548" cy="3047107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5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11961706" y="337774"/>
                <a:ext cx="5728547" cy="3047107"/>
              </a:xfrm>
              <a:prstGeom prst="rect">
                <a:avLst/>
              </a:prstGeom>
            </p:spPr>
          </p:pic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-3"/>
            <a:stretch>
              <a:fillRect/>
            </a:stretch>
          </p:blipFill>
          <p:spPr>
            <a:xfrm flipH="1">
              <a:off x="1277273" y="3029865"/>
              <a:ext cx="2155421" cy="1158577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-3"/>
            <a:stretch>
              <a:fillRect/>
            </a:stretch>
          </p:blipFill>
          <p:spPr>
            <a:xfrm>
              <a:off x="-946959" y="3041938"/>
              <a:ext cx="2155421" cy="11585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7976" y="3976373"/>
            <a:ext cx="10575824" cy="1256061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7976" y="5302433"/>
            <a:ext cx="10575824" cy="715595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20"/>
          <p:cNvCxnSpPr>
            <a:cxnSpLocks noChangeShapeType="1"/>
          </p:cNvCxnSpPr>
          <p:nvPr/>
        </p:nvCxnSpPr>
        <p:spPr bwMode="auto">
          <a:xfrm>
            <a:off x="973394" y="1424284"/>
            <a:ext cx="3179506" cy="1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20"/>
          <p:cNvCxnSpPr>
            <a:cxnSpLocks noChangeShapeType="1"/>
          </p:cNvCxnSpPr>
          <p:nvPr/>
        </p:nvCxnSpPr>
        <p:spPr bwMode="auto">
          <a:xfrm>
            <a:off x="973394" y="1424284"/>
            <a:ext cx="3179506" cy="1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.xml"/><Relationship Id="rId3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.xml"/><Relationship Id="rId3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0.xml"/><Relationship Id="rId2" Type="http://schemas.openxmlformats.org/officeDocument/2006/relationships/image" Target="../media/image11.png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72173"/>
            <a:ext cx="9144000" cy="2387600"/>
          </a:xfrm>
        </p:spPr>
        <p:txBody>
          <a:bodyPr>
            <a:normAutofit fontScale="90000"/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Code-Division Multiplexing in UMTS for voice calls and data transimission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6715" y="4233863"/>
            <a:ext cx="9144000" cy="1655762"/>
          </a:xfrm>
        </p:spPr>
        <p:txBody>
          <a:bodyPr>
            <a:normAutofit lnSpcReduction="20000"/>
          </a:bodyPr>
          <a:p>
            <a:r>
              <a:rPr lang="en-US" altLang="zh-CN"/>
              <a:t>                                                  Victor SENE</a:t>
            </a:r>
            <a:endParaRPr lang="en-US" altLang="zh-CN"/>
          </a:p>
          <a:p>
            <a:r>
              <a:rPr lang="en-US" altLang="zh-CN"/>
              <a:t>                                                      Paul TREHIOU</a:t>
            </a:r>
            <a:endParaRPr lang="en-US" altLang="zh-CN"/>
          </a:p>
          <a:p>
            <a:r>
              <a:rPr lang="en-US" altLang="zh-CN"/>
              <a:t>                                                              Geoffrey Glangine</a:t>
            </a:r>
            <a:endParaRPr lang="en-US" altLang="zh-CN"/>
          </a:p>
          <a:p>
            <a:r>
              <a:rPr lang="en-US" altLang="zh-CN"/>
              <a:t>                                                   Siyu WANG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    CDMA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90270" y="161798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/>
              <a:t> CDMA is an example of multiple access.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 We can send information simultaneously over a single communication channel.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 Several users to shares a band of frequencies.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</p:txBody>
      </p:sp>
      <p:pic>
        <p:nvPicPr>
          <p:cNvPr id="2" name="图片 1" descr="微信图片_201706220925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" y="3449955"/>
            <a:ext cx="5776595" cy="3436620"/>
          </a:xfrm>
          <a:prstGeom prst="rect">
            <a:avLst/>
          </a:prstGeom>
        </p:spPr>
      </p:pic>
      <p:pic>
        <p:nvPicPr>
          <p:cNvPr id="6" name="图片 5" descr="微信图片_201706220933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405" y="3449955"/>
            <a:ext cx="5669915" cy="3436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problem-interference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Interference from other users in the same minicell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Interference from the adjacent cells.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Background noise.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Use of a spread spectrum form of modulation to encode a signal. ( ovsf code )</a:t>
            </a:r>
            <a:endParaRPr lang="en-US" altLang="zh-CN" sz="20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Generation of OVSF code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/>
              <a:t>One antenna transmit  messages to many mobiles (system synchoronise)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There are two way to generate OVSF Code.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walsh code/Hadamard code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</p:txBody>
      </p:sp>
      <p:pic>
        <p:nvPicPr>
          <p:cNvPr id="2" name="图片 1" descr="微信图片_20170622095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" y="3157855"/>
            <a:ext cx="4305935" cy="2499360"/>
          </a:xfrm>
          <a:prstGeom prst="rect">
            <a:avLst/>
          </a:prstGeom>
        </p:spPr>
      </p:pic>
      <p:pic>
        <p:nvPicPr>
          <p:cNvPr id="5" name="图片 4" descr="微信图片_201706220952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40" y="3969385"/>
            <a:ext cx="4321175" cy="876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Gold-Code( scrambling code 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/>
              <a:t> Many antennas transmit messages to one or many mobiles.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With scambling code, NodeB can sepafate signals coming simultaneuously from different UES, and UEs can separate signals coming from many diferent NodeB.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Our projet just have one antenna.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</p:txBody>
      </p:sp>
      <p:pic>
        <p:nvPicPr>
          <p:cNvPr id="2" name="图片 1" descr="微信图片_20170622124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20" y="3244215"/>
            <a:ext cx="5715635" cy="3124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program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/>
              <a:t>use language 'python'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en-US" altLang="zh-CN" sz="2000" dirty="0"/>
          </a:p>
        </p:txBody>
      </p:sp>
      <p:pic>
        <p:nvPicPr>
          <p:cNvPr id="2" name="图片 1" descr="微信图片_201706221247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" y="2406015"/>
            <a:ext cx="6043930" cy="39014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Explication interface</a:t>
            </a:r>
            <a:endParaRPr lang="en-US" altLang="zh-CN" dirty="0"/>
          </a:p>
        </p:txBody>
      </p:sp>
      <p:pic>
        <p:nvPicPr>
          <p:cNvPr id="5" name="内容占位符 4" descr="微信图片_2017062212535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65" y="1652270"/>
            <a:ext cx="7807960" cy="476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Personal feedback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请在此输入您的文本。请在此输入您的文本。请在此输入您的文本。请在此输入您的文本。请在此输入您的文本。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请在此输入您的文本。请在此输入您的文本。请在此输入您的文本。请在此输入您的文本。请在此输入您的文本。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请在此输入您的文本。请在此输入您的文本。请在此输入您的文本。请在此输入您的文本。请在此输入您的文本。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请在此输入您的文本。请在此输入您的文本。请在此输入您的文本。请在此输入您的文本。请在此输入您的文本。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请在此输入您的文本。请在此输入您的文本。请在此输入您的文本。请在此输入您的文本。请在此输入您的文本。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344545" y="1403350"/>
            <a:ext cx="3909060" cy="1429385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请在此输入您的副标题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a"/>
  <p:tag name="KSO_WM_UNIT_INDEX" val="1"/>
  <p:tag name="KSO_WM_UNIT_ID" val="custom20164417_2*a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f"/>
  <p:tag name="KSO_WM_UNIT_INDEX" val="1"/>
  <p:tag name="KSO_WM_UNIT_ID" val="custom20164417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12.xml><?xml version="1.0" encoding="utf-8"?>
<p:tagLst xmlns:p="http://schemas.openxmlformats.org/presentationml/2006/main">
  <p:tag name="KSO_WM_TEMPLATE_CATEGORY" val="custom"/>
  <p:tag name="KSO_WM_TEMPLATE_INDEX" val="20164417"/>
  <p:tag name="KSO_WM_TAG_VERSION" val="1.0"/>
  <p:tag name="KSO_WM_SLIDE_ID" val="custom20164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a"/>
  <p:tag name="KSO_WM_UNIT_INDEX" val="1"/>
  <p:tag name="KSO_WM_UNIT_ID" val="custom20164417_2*a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f"/>
  <p:tag name="KSO_WM_UNIT_INDEX" val="1"/>
  <p:tag name="KSO_WM_UNIT_ID" val="custom20164417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15.xml><?xml version="1.0" encoding="utf-8"?>
<p:tagLst xmlns:p="http://schemas.openxmlformats.org/presentationml/2006/main">
  <p:tag name="KSO_WM_TEMPLATE_CATEGORY" val="custom"/>
  <p:tag name="KSO_WM_TEMPLATE_INDEX" val="20164417"/>
  <p:tag name="KSO_WM_TAG_VERSION" val="1.0"/>
  <p:tag name="KSO_WM_SLIDE_ID" val="custom20164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a"/>
  <p:tag name="KSO_WM_UNIT_INDEX" val="1"/>
  <p:tag name="KSO_WM_UNIT_ID" val="custom20164417_2*a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f"/>
  <p:tag name="KSO_WM_UNIT_INDEX" val="1"/>
  <p:tag name="KSO_WM_UNIT_ID" val="custom20164417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18.xml><?xml version="1.0" encoding="utf-8"?>
<p:tagLst xmlns:p="http://schemas.openxmlformats.org/presentationml/2006/main">
  <p:tag name="KSO_WM_TEMPLATE_CATEGORY" val="custom"/>
  <p:tag name="KSO_WM_TEMPLATE_INDEX" val="20164417"/>
  <p:tag name="KSO_WM_TAG_VERSION" val="1.0"/>
  <p:tag name="KSO_WM_SLIDE_ID" val="custom20164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a"/>
  <p:tag name="KSO_WM_UNIT_INDEX" val="1"/>
  <p:tag name="KSO_WM_UNIT_ID" val="custom20164417_2*a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7"/>
</p:tagLst>
</file>

<file path=ppt/tags/tag20.xml><?xml version="1.0" encoding="utf-8"?>
<p:tagLst xmlns:p="http://schemas.openxmlformats.org/presentationml/2006/main">
  <p:tag name="KSO_WM_TEMPLATE_CATEGORY" val="custom"/>
  <p:tag name="KSO_WM_TEMPLATE_INDEX" val="20164417"/>
  <p:tag name="KSO_WM_TAG_VERSION" val="1.0"/>
  <p:tag name="KSO_WM_SLIDE_ID" val="custom20164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a"/>
  <p:tag name="KSO_WM_UNIT_INDEX" val="1"/>
  <p:tag name="KSO_WM_UNIT_ID" val="custom20164417_2*a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f"/>
  <p:tag name="KSO_WM_UNIT_INDEX" val="1"/>
  <p:tag name="KSO_WM_UNIT_ID" val="custom20164417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23.xml><?xml version="1.0" encoding="utf-8"?>
<p:tagLst xmlns:p="http://schemas.openxmlformats.org/presentationml/2006/main">
  <p:tag name="KSO_WM_TEMPLATE_CATEGORY" val="custom"/>
  <p:tag name="KSO_WM_TEMPLATE_INDEX" val="20164417"/>
  <p:tag name="KSO_WM_TAG_VERSION" val="1.0"/>
  <p:tag name="KSO_WM_SLIDE_ID" val="custom20164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a"/>
  <p:tag name="KSO_WM_UNIT_INDEX" val="1"/>
  <p:tag name="KSO_WM_UNIT_ID" val="custom20164417_1*a*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b"/>
  <p:tag name="KSO_WM_UNIT_INDEX" val="1"/>
  <p:tag name="KSO_WM_UNIT_ID" val="custom20164417_1*b*1"/>
  <p:tag name="KSO_WM_UNIT_LAYERLEVEL" val="1"/>
  <p:tag name="KSO_WM_UNIT_VALUE" val="34"/>
  <p:tag name="KSO_WM_UNIT_ISCONTENTSTITLE" val="0"/>
  <p:tag name="KSO_WM_UNIT_HIGHLIGHT" val="0"/>
  <p:tag name="KSO_WM_UNIT_COMPATIBLE" val="0"/>
  <p:tag name="KSO_WM_UNIT_CLEAR" val="0"/>
  <p:tag name="KSO_WM_UNIT_PRESET_TEXT_INDEX" val="1"/>
  <p:tag name="KSO_WM_UNIT_PRESET_TEXT_LEN" val="10"/>
</p:tagLst>
</file>

<file path=ppt/tags/tag26.xml><?xml version="1.0" encoding="utf-8"?>
<p:tagLst xmlns:p="http://schemas.openxmlformats.org/presentationml/2006/main">
  <p:tag name="KSO_WM_TEMPLATE_CATEGORY" val="custom"/>
  <p:tag name="KSO_WM_TEMPLATE_INDEX" val="20164417"/>
  <p:tag name="KSO_WM_TAG_VERSION" val="1.0"/>
  <p:tag name="KSO_WM_SLIDE_ID" val="custom20164417_1"/>
  <p:tag name="KSO_WM_SLIDE_INDEX" val="1"/>
  <p:tag name="KSO_WM_SLIDE_ITEM_CNT" val="2"/>
  <p:tag name="KSO_WM_SLIDE_LAYOUT" val="a_b"/>
  <p:tag name="KSO_WM_SLIDE_LAYOUT_CNT" val="1_1"/>
  <p:tag name="KSO_WM_SLIDE_TYPE" val="text"/>
  <p:tag name="KSO_WM_BEAUTIFY_FLAG" val="#wm#"/>
  <p:tag name="KSO_WM_SLIDE_POSITION" val="61*418"/>
  <p:tag name="KSO_WM_SLIDE_SIZE" val="833*56"/>
  <p:tag name="KSO_WM_TEMPLATE_THUMBS_INDEX" val="1、2、3、4、5、6、7、8、9、10、11、12、13"/>
</p:tagLst>
</file>

<file path=ppt/tags/tag3.xml><?xml version="1.0" encoding="utf-8"?>
<p:tagLst xmlns:p="http://schemas.openxmlformats.org/presentationml/2006/main">
  <p:tag name="KSO_WM_TEMPLATE_CATEGORY" val="custom"/>
  <p:tag name="KSO_WM_TEMPLATE_INDEX" val="20164417"/>
  <p:tag name="KSO_WM_TAG_VERSION" val="1.0"/>
  <p:tag name="KSO_WM_BEAUTIFY_FLAG" val="#wm#"/>
  <p:tag name="KSO_WM_TEMPLATE_THUMBS_INDEX" val="1、2、3、4、5、6、7、8、9、10、11、12、1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a"/>
  <p:tag name="KSO_WM_UNIT_INDEX" val="1"/>
  <p:tag name="KSO_WM_UNIT_ID" val="custom20164417_2*a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f"/>
  <p:tag name="KSO_WM_UNIT_INDEX" val="1"/>
  <p:tag name="KSO_WM_UNIT_ID" val="custom20164417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6.xml><?xml version="1.0" encoding="utf-8"?>
<p:tagLst xmlns:p="http://schemas.openxmlformats.org/presentationml/2006/main">
  <p:tag name="KSO_WM_TEMPLATE_CATEGORY" val="custom"/>
  <p:tag name="KSO_WM_TEMPLATE_INDEX" val="20164417"/>
  <p:tag name="KSO_WM_TAG_VERSION" val="1.0"/>
  <p:tag name="KSO_WM_SLIDE_ID" val="custom20164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a"/>
  <p:tag name="KSO_WM_UNIT_INDEX" val="1"/>
  <p:tag name="KSO_WM_UNIT_ID" val="custom20164417_2*a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7"/>
  <p:tag name="KSO_WM_UNIT_TYPE" val="f"/>
  <p:tag name="KSO_WM_UNIT_INDEX" val="1"/>
  <p:tag name="KSO_WM_UNIT_ID" val="custom20164417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9.xml><?xml version="1.0" encoding="utf-8"?>
<p:tagLst xmlns:p="http://schemas.openxmlformats.org/presentationml/2006/main">
  <p:tag name="KSO_WM_TEMPLATE_CATEGORY" val="custom"/>
  <p:tag name="KSO_WM_TEMPLATE_INDEX" val="20164417"/>
  <p:tag name="KSO_WM_TAG_VERSION" val="1.0"/>
  <p:tag name="KSO_WM_SLIDE_ID" val="custom20164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WPS 演示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Arial</vt:lpstr>
      <vt:lpstr>Office 主题</vt:lpstr>
      <vt:lpstr>Office Theme</vt:lpstr>
      <vt:lpstr>PowerPoint 演示文稿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top</dc:creator>
  <cp:lastModifiedBy>top</cp:lastModifiedBy>
  <cp:revision>3</cp:revision>
  <dcterms:created xsi:type="dcterms:W3CDTF">2017-06-22T06:43:00Z</dcterms:created>
  <dcterms:modified xsi:type="dcterms:W3CDTF">2017-06-22T11:04:07Z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