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37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CE01-1C98-4106-9720-72E2E5D4D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56F02-5329-4C89-98E0-D8F4BFF64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645A-6838-4706-B20A-0F79AAF6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D283-A370-4141-83FD-6E0C4392D6AC}" type="datetimeFigureOut">
              <a:rPr lang="en-CA" smtClean="0"/>
              <a:t>2019-07-03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EDF26-9122-4F42-8835-146FAD7F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6E965-6283-408B-BC7E-B0372458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D520-C679-4605-8D15-D0A38B134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4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55C4-A444-424F-A40A-9348D8F3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DF03A-E1E2-4B72-BA6F-31BA0CE79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62EBA-EC86-4C21-929E-0612553C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D283-A370-4141-83FD-6E0C4392D6AC}" type="datetimeFigureOut">
              <a:rPr lang="en-CA" smtClean="0"/>
              <a:t>2019-07-03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A6BA-E8B3-4143-A397-C1B571F8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9323B-ABF5-4410-9EC3-A023C797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D520-C679-4605-8D15-D0A38B134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45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3B9C4-4C63-4CFE-963E-D85864CFF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781F8-F6DF-4B1E-85C0-56CD6923B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035F-8BD7-46D6-A9ED-A2CE8125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D283-A370-4141-83FD-6E0C4392D6AC}" type="datetimeFigureOut">
              <a:rPr lang="en-CA" smtClean="0"/>
              <a:t>2019-07-03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78DF6-B015-4972-B217-A90D9791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EBC97-9C0C-4E2E-9056-1A6E76C3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D520-C679-4605-8D15-D0A38B134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16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7F85-DDF4-4059-B3D3-C3C527FA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7900-44E3-4848-864B-D3534E43E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773CD-C815-47EF-93E2-FD9D039D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D283-A370-4141-83FD-6E0C4392D6AC}" type="datetimeFigureOut">
              <a:rPr lang="en-CA" smtClean="0"/>
              <a:t>2019-07-03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CA7D0-EC76-401B-8CFF-80156B98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AEA7-353F-4FE7-BD22-5698B906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D520-C679-4605-8D15-D0A38B134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9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5D8D-E8D3-4DCB-A1C6-6F732EF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01D5E-D2D8-4967-A17B-2AB2A2E9F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48B66-B739-4EEC-8E26-7F1BA144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D283-A370-4141-83FD-6E0C4392D6AC}" type="datetimeFigureOut">
              <a:rPr lang="en-CA" smtClean="0"/>
              <a:t>2019-07-03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67DF-F5DA-4F79-9699-80E3A91C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5957F-5F2D-45B8-8109-6285B5C6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D520-C679-4605-8D15-D0A38B134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142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7D83-6247-43B6-B379-5F8EC02A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2BB6D-F819-4821-9950-328715524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A93F4-9733-4DA7-90EA-808A604C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66B57-865D-41B1-813B-0428EC11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D283-A370-4141-83FD-6E0C4392D6AC}" type="datetimeFigureOut">
              <a:rPr lang="en-CA" smtClean="0"/>
              <a:t>2019-07-03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BE278-8087-49D0-99F5-A7BA219F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31D7F-386F-45D8-B06F-90B4F70D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D520-C679-4605-8D15-D0A38B134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24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80F6-A0C2-4F91-872A-D1520CCC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6C293-1E05-4D7E-B675-FE1E517B0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229A7-EE37-4525-B599-38B77B0EC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7E9A1-F5A7-4724-A38F-3B2CA6BB4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97C8B-D24F-413E-BC35-9F88E7D14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5C6A8-6FB9-414F-B01F-ADDB47FF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D283-A370-4141-83FD-6E0C4392D6AC}" type="datetimeFigureOut">
              <a:rPr lang="en-CA" smtClean="0"/>
              <a:t>2019-07-03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B45E0-F9FD-4AEC-B310-CE08E980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42A47-9934-48D4-B921-8340B385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D520-C679-4605-8D15-D0A38B134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12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BD8A-303E-465C-B42C-63581DC7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7A2E4-805A-484A-AD15-99EF39DE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D283-A370-4141-83FD-6E0C4392D6AC}" type="datetimeFigureOut">
              <a:rPr lang="en-CA" smtClean="0"/>
              <a:t>2019-07-03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6ABB3-D350-40F7-B6B7-BB946083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C0F8A-6565-4FD6-809F-5C87131A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D520-C679-4605-8D15-D0A38B134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095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B67A3-B9FD-41E9-929E-4D839C11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D283-A370-4141-83FD-6E0C4392D6AC}" type="datetimeFigureOut">
              <a:rPr lang="en-CA" smtClean="0"/>
              <a:t>2019-07-03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66C80-05C0-4BCE-AA1C-A0B718EA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7E7F4-C446-4923-88AA-490FF67F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D520-C679-4605-8D15-D0A38B134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00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A2C7-70FE-4D44-9FC6-6077653B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4716-0E97-4624-BC7B-416F65214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3DC81-D711-46A7-BD46-0DC60DCAC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93563-42A6-476B-ACA4-45AD7C07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D283-A370-4141-83FD-6E0C4392D6AC}" type="datetimeFigureOut">
              <a:rPr lang="en-CA" smtClean="0"/>
              <a:t>2019-07-03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48720-A820-40C7-B946-E9668EFF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5E035-53A2-49D9-8999-154148A7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D520-C679-4605-8D15-D0A38B134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16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2209-167D-471D-80A5-1FE76952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BE9DC-CA42-435E-BB73-E7FE05258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0932D-4EE5-4E40-859D-BD58DE82E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AB8CB-06DE-4DFF-A7A0-5D94BEA0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D283-A370-4141-83FD-6E0C4392D6AC}" type="datetimeFigureOut">
              <a:rPr lang="en-CA" smtClean="0"/>
              <a:t>2019-07-03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CDC24-3862-4335-AD3A-99B1574F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DAD3D-3E21-4AEA-841F-F4519D7C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D520-C679-4605-8D15-D0A38B134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58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33A85-D9BB-406F-BA65-73BB4758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95C36-C47E-406A-9C49-FB8FC47A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4F3F6-85F4-4581-AE7E-4800F3419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CD283-A370-4141-83FD-6E0C4392D6AC}" type="datetimeFigureOut">
              <a:rPr lang="en-CA" smtClean="0"/>
              <a:t>2019-07-03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C817E-FD1C-483E-BA9D-D1A8E49EC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7666-5ADD-4E71-90BB-00814B4DA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6D520-C679-4605-8D15-D0A38B134F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442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art2d.com/freebies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massivegalaxy.com/img/titlescreen2x.gif" TargetMode="External"/><Relationship Id="rId4" Type="http://schemas.openxmlformats.org/officeDocument/2006/relationships/hyperlink" Target="https://www.youtube.com/watch?v=2CYDgezeQa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12BF-38D3-49B3-84F5-425A77444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ibbon: Tilted Up 7">
            <a:extLst>
              <a:ext uri="{FF2B5EF4-FFF2-40B4-BE49-F238E27FC236}">
                <a16:creationId xmlns:a16="http://schemas.microsoft.com/office/drawing/2014/main" id="{804409A5-5C9A-4BD7-9517-18D5F17C2AB4}"/>
              </a:ext>
            </a:extLst>
          </p:cNvPr>
          <p:cNvSpPr/>
          <p:nvPr/>
        </p:nvSpPr>
        <p:spPr>
          <a:xfrm>
            <a:off x="1683026" y="293550"/>
            <a:ext cx="9144000" cy="1935934"/>
          </a:xfrm>
          <a:prstGeom prst="ribbon2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14858-F7B1-4612-89B1-385843871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26" y="210891"/>
            <a:ext cx="9144000" cy="1585854"/>
          </a:xfrm>
        </p:spPr>
        <p:txBody>
          <a:bodyPr>
            <a:normAutofit/>
            <a:scene3d>
              <a:camera prst="obliqueTopRight"/>
              <a:lightRig rig="threePt" dir="t"/>
            </a:scene3d>
          </a:bodyPr>
          <a:lstStyle/>
          <a:p>
            <a:r>
              <a:rPr lang="en-CA" sz="8800" dirty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4"/>
                </a:solidFill>
                <a:effectLst/>
                <a:latin typeface="Berlin Sans FB Demi" panose="020E0802020502020306" pitchFamily="34" charset="0"/>
                <a:cs typeface="Angsana New" panose="020B0502040204020203" pitchFamily="18" charset="-34"/>
              </a:rPr>
              <a:t>FIGHTER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1B49BE-DCA2-41C6-BE53-22AA614DEF37}"/>
              </a:ext>
            </a:extLst>
          </p:cNvPr>
          <p:cNvSpPr/>
          <p:nvPr/>
        </p:nvSpPr>
        <p:spPr>
          <a:xfrm>
            <a:off x="5247859" y="2411622"/>
            <a:ext cx="2014331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DADC31-81CE-4BC6-97EA-2CDC224D6C51}"/>
              </a:ext>
            </a:extLst>
          </p:cNvPr>
          <p:cNvSpPr/>
          <p:nvPr/>
        </p:nvSpPr>
        <p:spPr>
          <a:xfrm>
            <a:off x="4609282" y="3569402"/>
            <a:ext cx="3291484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7DC463-21C0-49D2-9746-2A368C820AB1}"/>
              </a:ext>
            </a:extLst>
          </p:cNvPr>
          <p:cNvSpPr/>
          <p:nvPr/>
        </p:nvSpPr>
        <p:spPr>
          <a:xfrm>
            <a:off x="5141841" y="4602274"/>
            <a:ext cx="2226366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8C2D6E-DF71-4778-A322-9FF75F0EB6C2}"/>
              </a:ext>
            </a:extLst>
          </p:cNvPr>
          <p:cNvSpPr/>
          <p:nvPr/>
        </p:nvSpPr>
        <p:spPr>
          <a:xfrm>
            <a:off x="5325294" y="5716099"/>
            <a:ext cx="1859460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4F636-102C-4437-8739-EC8089CF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26" y="2229483"/>
            <a:ext cx="9144000" cy="441762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GO</a:t>
            </a:r>
          </a:p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How to Play</a:t>
            </a:r>
          </a:p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Credits</a:t>
            </a:r>
          </a:p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310279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12BF-38D3-49B3-84F5-425A77444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696780ED-0D86-4EC8-A5D9-D7FA68C55CA4}"/>
              </a:ext>
            </a:extLst>
          </p:cNvPr>
          <p:cNvSpPr/>
          <p:nvPr/>
        </p:nvSpPr>
        <p:spPr>
          <a:xfrm>
            <a:off x="612359" y="172643"/>
            <a:ext cx="7560859" cy="1573762"/>
          </a:xfrm>
          <a:prstGeom prst="horizontalScroll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14858-F7B1-4612-89B1-385843871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9211" y="300573"/>
            <a:ext cx="9144000" cy="1198815"/>
          </a:xfrm>
        </p:spPr>
        <p:txBody>
          <a:bodyPr>
            <a:normAutofit fontScale="90000"/>
            <a:scene3d>
              <a:camera prst="obliqueTopRight"/>
              <a:lightRig rig="threePt" dir="t"/>
            </a:scene3d>
          </a:bodyPr>
          <a:lstStyle/>
          <a:p>
            <a:r>
              <a:rPr lang="en-CA" sz="8800" dirty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4"/>
                </a:solidFill>
                <a:effectLst/>
                <a:latin typeface="Berlin Sans FB Demi" panose="020E0802020502020306" pitchFamily="34" charset="0"/>
                <a:cs typeface="Angsana New" panose="020B0502040204020203" pitchFamily="18" charset="-34"/>
              </a:rPr>
              <a:t>How to Play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95EB3A-8BD0-4171-B11A-CFA55B5D0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25777"/>
              </p:ext>
            </p:extLst>
          </p:nvPr>
        </p:nvGraphicFramePr>
        <p:xfrm>
          <a:off x="713848" y="1780916"/>
          <a:ext cx="8127999" cy="4773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34235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67550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9866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i="0" dirty="0">
                          <a:solidFill>
                            <a:srgbClr val="FFC000"/>
                          </a:solidFill>
                          <a:latin typeface="Berlin Sans FB Demi" panose="020E0802020502020306" pitchFamily="34" charset="0"/>
                        </a:rPr>
                        <a:t>Actions</a:t>
                      </a:r>
                    </a:p>
                    <a:p>
                      <a:endParaRPr lang="en-CA" sz="2400" i="0" dirty="0">
                        <a:solidFill>
                          <a:srgbClr val="FFC000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i="0" dirty="0">
                          <a:solidFill>
                            <a:srgbClr val="FFC000"/>
                          </a:solidFill>
                          <a:latin typeface="Berlin Sans FB Demi" panose="020E0802020502020306" pitchFamily="34" charset="0"/>
                        </a:rPr>
                        <a:t>Player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i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Berlin Sans FB Demi" panose="020E0802020502020306" pitchFamily="34" charset="0"/>
                        </a:rPr>
                        <a:t>Player 2</a:t>
                      </a:r>
                    </a:p>
                    <a:p>
                      <a:pPr algn="ctr"/>
                      <a:endParaRPr lang="en-CA" sz="2400" i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79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n-CA" sz="2400" i="0" dirty="0">
                          <a:solidFill>
                            <a:srgbClr val="FFC000"/>
                          </a:solidFill>
                          <a:latin typeface="Berlin Sans FB Demi" panose="020E0802020502020306" pitchFamily="34" charset="0"/>
                        </a:rPr>
                        <a:t>Move Forward:</a:t>
                      </a:r>
                    </a:p>
                    <a:p>
                      <a:endParaRPr lang="en-CA" sz="2400" i="0" dirty="0">
                        <a:solidFill>
                          <a:srgbClr val="FFC000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 i="0" dirty="0">
                        <a:solidFill>
                          <a:srgbClr val="FFC000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 i="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06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n-CA" sz="2400" i="0" dirty="0">
                          <a:solidFill>
                            <a:srgbClr val="FFC000"/>
                          </a:solidFill>
                          <a:latin typeface="Berlin Sans FB Demi" panose="020E0802020502020306" pitchFamily="34" charset="0"/>
                        </a:rPr>
                        <a:t>Move Backward:</a:t>
                      </a:r>
                    </a:p>
                    <a:p>
                      <a:endParaRPr lang="en-CA" sz="2400" i="0" dirty="0">
                        <a:solidFill>
                          <a:srgbClr val="FFC000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 i="0" dirty="0">
                        <a:solidFill>
                          <a:srgbClr val="FFC000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 i="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48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60000"/>
                        </a:lnSpc>
                      </a:pPr>
                      <a:r>
                        <a:rPr lang="en-CA" sz="2400" i="0" dirty="0">
                          <a:solidFill>
                            <a:srgbClr val="FFC000"/>
                          </a:solidFill>
                          <a:latin typeface="Berlin Sans FB Demi" panose="020E0802020502020306" pitchFamily="34" charset="0"/>
                        </a:rPr>
                        <a:t>Jump:</a:t>
                      </a:r>
                    </a:p>
                    <a:p>
                      <a:endParaRPr lang="en-CA" sz="2400" i="0" dirty="0">
                        <a:solidFill>
                          <a:srgbClr val="FFC000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 i="0" dirty="0">
                        <a:solidFill>
                          <a:srgbClr val="FFC000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 i="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23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i="0" dirty="0">
                          <a:solidFill>
                            <a:srgbClr val="FFC000"/>
                          </a:solidFill>
                          <a:latin typeface="Berlin Sans FB Demi" panose="020E0802020502020306" pitchFamily="34" charset="0"/>
                        </a:rPr>
                        <a:t>Shoot:</a:t>
                      </a:r>
                    </a:p>
                    <a:p>
                      <a:endParaRPr lang="en-CA" sz="2400" i="0" dirty="0">
                        <a:solidFill>
                          <a:srgbClr val="FFC000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 i="0" dirty="0">
                        <a:solidFill>
                          <a:srgbClr val="FFC000"/>
                        </a:solidFill>
                        <a:latin typeface="Berlin Sans FB Demi" panose="020E0802020502020306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400" i="0" dirty="0">
                        <a:latin typeface="Berlin Sans FB Demi" panose="020E0802020502020306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06482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2E51B60-89C4-4B44-B5C6-A4A084A59D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31736" r="28559" b="50000"/>
          <a:stretch/>
        </p:blipFill>
        <p:spPr>
          <a:xfrm>
            <a:off x="4225437" y="4727705"/>
            <a:ext cx="1104825" cy="9512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27FAE3-88B2-4347-90F7-15D23C17CD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4532" t="50000" r="64826"/>
          <a:stretch/>
        </p:blipFill>
        <p:spPr>
          <a:xfrm>
            <a:off x="4380314" y="3685463"/>
            <a:ext cx="852637" cy="9512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567FA6-9753-48E8-897E-644B2682B9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65831" t="50000"/>
          <a:stretch/>
        </p:blipFill>
        <p:spPr>
          <a:xfrm>
            <a:off x="4302457" y="2614205"/>
            <a:ext cx="950783" cy="951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53B737-4DA2-4B95-82A5-F5EC79143F9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0197" y="5918947"/>
            <a:ext cx="3036012" cy="5788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3E7C30-0B3E-42A0-B7DE-6EF153858E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7561" y1="35946" x2="50366" y2="24054"/>
                        <a14:foregroundMark x1="67317" y1="80811" x2="71585" y2="71351"/>
                        <a14:foregroundMark x1="30732" y1="75405" x2="32561" y2="60541"/>
                      </a14:backgroundRemoval>
                    </a14:imgEffect>
                  </a14:imgLayer>
                </a14:imgProps>
              </a:ext>
            </a:extLst>
          </a:blip>
          <a:srcRect l="58766" t="47975" r="21939" b="9257"/>
          <a:stretch/>
        </p:blipFill>
        <p:spPr>
          <a:xfrm>
            <a:off x="7115775" y="2545868"/>
            <a:ext cx="860621" cy="8607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D9ED7E-7FC2-486C-9EC7-32A1FC7199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7561" y1="35946" x2="50366" y2="24054"/>
                        <a14:foregroundMark x1="67317" y1="80811" x2="71585" y2="71351"/>
                        <a14:foregroundMark x1="30732" y1="75405" x2="32561" y2="60541"/>
                      </a14:backgroundRemoval>
                    </a14:imgEffect>
                  </a14:imgLayer>
                </a14:imgProps>
              </a:ext>
            </a:extLst>
          </a:blip>
          <a:srcRect l="22386" t="50000" r="58801" b="7232"/>
          <a:stretch/>
        </p:blipFill>
        <p:spPr>
          <a:xfrm>
            <a:off x="7119972" y="3685463"/>
            <a:ext cx="860621" cy="8828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4FDE1B-0C01-4580-8A28-A886442685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7561" y1="35946" x2="50366" y2="24054"/>
                        <a14:foregroundMark x1="67317" y1="80811" x2="71585" y2="71351"/>
                        <a14:foregroundMark x1="30732" y1="75405" x2="32561" y2="60541"/>
                      </a14:backgroundRemoval>
                    </a14:imgEffect>
                  </a14:imgLayer>
                </a14:imgProps>
              </a:ext>
            </a:extLst>
          </a:blip>
          <a:srcRect l="40112" t="8521" r="40593" b="48711"/>
          <a:stretch/>
        </p:blipFill>
        <p:spPr>
          <a:xfrm>
            <a:off x="7119971" y="4818198"/>
            <a:ext cx="860621" cy="860780"/>
          </a:xfrm>
          <a:prstGeom prst="rect">
            <a:avLst/>
          </a:prstGeom>
        </p:spPr>
      </p:pic>
      <p:pic>
        <p:nvPicPr>
          <p:cNvPr id="1026" name="Picture 2" descr="Image result for tab key image">
            <a:extLst>
              <a:ext uri="{FF2B5EF4-FFF2-40B4-BE49-F238E27FC236}">
                <a16:creationId xmlns:a16="http://schemas.microsoft.com/office/drawing/2014/main" id="{3C9578DB-DE6F-4D63-BA3F-D780076F7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6500" b="84000" l="8500" r="99000">
                        <a14:foregroundMark x1="14565" y1="77903" x2="49000" y2="41500"/>
                        <a14:foregroundMark x1="49000" y1="41500" x2="38500" y2="28500"/>
                        <a14:foregroundMark x1="63500" y1="62000" x2="21500" y2="34500"/>
                        <a14:foregroundMark x1="21500" y1="34500" x2="19000" y2="31500"/>
                        <a14:foregroundMark x1="66000" y1="65500" x2="75000" y2="58000"/>
                        <a14:foregroundMark x1="14500" y1="63500" x2="17000" y2="31000"/>
                        <a14:foregroundMark x1="46500" y1="44500" x2="86000" y2="46000"/>
                        <a14:foregroundMark x1="19070" y1="81747" x2="48500" y2="79000"/>
                        <a14:foregroundMark x1="61500" y1="51500" x2="84500" y2="28500"/>
                        <a14:foregroundMark x1="79500" y1="28500" x2="39500" y2="24000"/>
                        <a14:foregroundMark x1="35500" y1="74000" x2="84000" y2="63000"/>
                        <a14:foregroundMark x1="84000" y1="63000" x2="85500" y2="31000"/>
                        <a14:foregroundMark x1="89094" y1="48144" x2="88500" y2="33000"/>
                        <a14:foregroundMark x1="90408" y1="81647" x2="89147" y2="49489"/>
                        <a14:foregroundMark x1="88500" y1="33000" x2="90000" y2="28500"/>
                        <a14:foregroundMark x1="98662" y1="18791" x2="99000" y2="16500"/>
                        <a14:foregroundMark x1="97686" y1="25420" x2="97758" y2="24931"/>
                        <a14:foregroundMark x1="92000" y1="64000" x2="94094" y2="49792"/>
                        <a14:foregroundMark x1="92190" y1="20514" x2="8500" y2="22000"/>
                        <a14:backgroundMark x1="99000" y1="25500" x2="97500" y2="50000"/>
                        <a14:backgroundMark x1="96000" y1="19500" x2="97500" y2="25000"/>
                        <a14:backgroundMark x1="8000" y1="84500" x2="16000" y2="86000"/>
                        <a14:backgroundMark x1="87000" y1="87000" x2="95500" y2="8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27" t="11602" r="5491" b="14825"/>
          <a:stretch/>
        </p:blipFill>
        <p:spPr bwMode="auto">
          <a:xfrm>
            <a:off x="7056609" y="5774088"/>
            <a:ext cx="914400" cy="7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B84D6E0-01C1-467A-8B2F-A13C378AD350}"/>
              </a:ext>
            </a:extLst>
          </p:cNvPr>
          <p:cNvSpPr/>
          <p:nvPr/>
        </p:nvSpPr>
        <p:spPr>
          <a:xfrm>
            <a:off x="9788708" y="5872281"/>
            <a:ext cx="2014331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AD569A-B714-430D-B3D0-9238DF1BB625}"/>
              </a:ext>
            </a:extLst>
          </p:cNvPr>
          <p:cNvSpPr/>
          <p:nvPr/>
        </p:nvSpPr>
        <p:spPr>
          <a:xfrm>
            <a:off x="10021721" y="5764200"/>
            <a:ext cx="1548304" cy="858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CA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Back</a:t>
            </a:r>
            <a:endParaRPr lang="en-CA" sz="2400" dirty="0">
              <a:solidFill>
                <a:schemeClr val="accent4">
                  <a:lumMod val="60000"/>
                  <a:lumOff val="40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04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12BF-38D3-49B3-84F5-425A77444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696780ED-0D86-4EC8-A5D9-D7FA68C55CA4}"/>
              </a:ext>
            </a:extLst>
          </p:cNvPr>
          <p:cNvSpPr/>
          <p:nvPr/>
        </p:nvSpPr>
        <p:spPr>
          <a:xfrm>
            <a:off x="612359" y="172643"/>
            <a:ext cx="7560859" cy="1573762"/>
          </a:xfrm>
          <a:prstGeom prst="horizontalScroll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14858-F7B1-4612-89B1-38584387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627" y="387800"/>
            <a:ext cx="5438321" cy="1143447"/>
          </a:xfrm>
        </p:spPr>
        <p:txBody>
          <a:bodyPr>
            <a:normAutofit fontScale="90000"/>
            <a:scene3d>
              <a:camera prst="obliqueTopRight"/>
              <a:lightRig rig="threePt" dir="t"/>
            </a:scene3d>
          </a:bodyPr>
          <a:lstStyle/>
          <a:p>
            <a:r>
              <a:rPr lang="en-CA" sz="8800" dirty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4"/>
                </a:solidFill>
                <a:latin typeface="Berlin Sans FB Demi" panose="020E0802020502020306" pitchFamily="34" charset="0"/>
                <a:cs typeface="Angsana New" panose="020B0502040204020203" pitchFamily="18" charset="-34"/>
              </a:rPr>
              <a:t>Credits</a:t>
            </a:r>
            <a:endParaRPr lang="en-CA" sz="8800" dirty="0">
              <a:ln w="0"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/>
              </a:solidFill>
              <a:effectLst/>
              <a:latin typeface="Berlin Sans FB Demi" panose="020E0802020502020306" pitchFamily="34" charset="0"/>
              <a:cs typeface="Angsana New" panose="020B0502040204020203" pitchFamily="18" charset="-3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6B763-E14A-4035-8309-0E10608BD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359" y="2051922"/>
            <a:ext cx="8943335" cy="4418278"/>
          </a:xfrm>
        </p:spPr>
        <p:txBody>
          <a:bodyPr/>
          <a:lstStyle/>
          <a:p>
            <a:r>
              <a:rPr lang="en-CA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Programmed by: Vrajang Parikh</a:t>
            </a:r>
          </a:p>
          <a:p>
            <a:endParaRPr lang="en-CA" sz="2800" dirty="0">
              <a:solidFill>
                <a:schemeClr val="accent4">
                  <a:lumMod val="60000"/>
                  <a:lumOff val="40000"/>
                </a:schemeClr>
              </a:solidFill>
              <a:latin typeface="Berlin Sans FB Demi" panose="020E0802020502020306" pitchFamily="34" charset="0"/>
            </a:endParaRPr>
          </a:p>
          <a:p>
            <a:r>
              <a:rPr lang="en-CA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Player Sprites: </a:t>
            </a:r>
            <a:r>
              <a:rPr lang="en-CA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https://www.gameart2d.com/freebies.html</a:t>
            </a:r>
            <a:endParaRPr lang="en-CA" sz="2800" dirty="0">
              <a:solidFill>
                <a:schemeClr val="accent4">
                  <a:lumMod val="60000"/>
                  <a:lumOff val="40000"/>
                </a:schemeClr>
              </a:solidFill>
              <a:latin typeface="Berlin Sans FB Demi" panose="020E0802020502020306" pitchFamily="34" charset="0"/>
            </a:endParaRPr>
          </a:p>
          <a:p>
            <a:r>
              <a:rPr lang="en-CA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Background music: </a:t>
            </a:r>
            <a:r>
              <a:rPr lang="en-CA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https://www.youtube.com/watch?v=2CYDgezeQas</a:t>
            </a:r>
            <a:endParaRPr lang="en-CA" sz="2800" dirty="0">
              <a:solidFill>
                <a:schemeClr val="accent4">
                  <a:lumMod val="60000"/>
                  <a:lumOff val="40000"/>
                </a:schemeClr>
              </a:solidFill>
              <a:latin typeface="Berlin Sans FB Demi" panose="020E0802020502020306" pitchFamily="34" charset="0"/>
            </a:endParaRPr>
          </a:p>
          <a:p>
            <a:r>
              <a:rPr lang="en-CA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Background image: </a:t>
            </a:r>
            <a:r>
              <a:rPr lang="en-CA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http://massivegalaxy.com/img/titlescreen2x.gif</a:t>
            </a:r>
            <a:endParaRPr lang="en-CA" sz="2800" dirty="0">
              <a:solidFill>
                <a:schemeClr val="accent4">
                  <a:lumMod val="60000"/>
                  <a:lumOff val="40000"/>
                </a:schemeClr>
              </a:solidFill>
              <a:latin typeface="Berlin Sans FB Demi" panose="020E0802020502020306" pitchFamily="34" charset="0"/>
            </a:endParaRPr>
          </a:p>
          <a:p>
            <a:endParaRPr lang="en-CA" dirty="0"/>
          </a:p>
          <a:p>
            <a:endParaRPr lang="en-CA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B84D6E0-01C1-467A-8B2F-A13C378AD350}"/>
              </a:ext>
            </a:extLst>
          </p:cNvPr>
          <p:cNvSpPr/>
          <p:nvPr/>
        </p:nvSpPr>
        <p:spPr>
          <a:xfrm>
            <a:off x="9788708" y="5872281"/>
            <a:ext cx="2014331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AD569A-B714-430D-B3D0-9238DF1BB625}"/>
              </a:ext>
            </a:extLst>
          </p:cNvPr>
          <p:cNvSpPr/>
          <p:nvPr/>
        </p:nvSpPr>
        <p:spPr>
          <a:xfrm>
            <a:off x="10021721" y="5764200"/>
            <a:ext cx="1548304" cy="858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CA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Back</a:t>
            </a:r>
            <a:endParaRPr lang="en-CA" sz="2400" dirty="0">
              <a:solidFill>
                <a:schemeClr val="accent4">
                  <a:lumMod val="60000"/>
                  <a:lumOff val="40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8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12BF-38D3-49B3-84F5-425A77444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ibbon: Tilted Up 7">
            <a:extLst>
              <a:ext uri="{FF2B5EF4-FFF2-40B4-BE49-F238E27FC236}">
                <a16:creationId xmlns:a16="http://schemas.microsoft.com/office/drawing/2014/main" id="{804409A5-5C9A-4BD7-9517-18D5F17C2AB4}"/>
              </a:ext>
            </a:extLst>
          </p:cNvPr>
          <p:cNvSpPr/>
          <p:nvPr/>
        </p:nvSpPr>
        <p:spPr>
          <a:xfrm>
            <a:off x="1683026" y="293550"/>
            <a:ext cx="9144000" cy="1935934"/>
          </a:xfrm>
          <a:prstGeom prst="ribbon2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14858-F7B1-4612-89B1-385843871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26" y="210891"/>
            <a:ext cx="9144000" cy="1585854"/>
          </a:xfrm>
        </p:spPr>
        <p:txBody>
          <a:bodyPr>
            <a:normAutofit/>
            <a:scene3d>
              <a:camera prst="obliqueTopRight"/>
              <a:lightRig rig="threePt" dir="t"/>
            </a:scene3d>
          </a:bodyPr>
          <a:lstStyle/>
          <a:p>
            <a:r>
              <a:rPr lang="en-CA" sz="8800" dirty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4"/>
                </a:solidFill>
                <a:effectLst/>
                <a:latin typeface="Berlin Sans FB Demi" panose="020E0802020502020306" pitchFamily="34" charset="0"/>
                <a:cs typeface="Angsana New" panose="020B0502040204020203" pitchFamily="18" charset="-34"/>
              </a:rPr>
              <a:t>FIGHTER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DADC31-81CE-4BC6-97EA-2CDC224D6C51}"/>
              </a:ext>
            </a:extLst>
          </p:cNvPr>
          <p:cNvSpPr/>
          <p:nvPr/>
        </p:nvSpPr>
        <p:spPr>
          <a:xfrm>
            <a:off x="4609282" y="3569402"/>
            <a:ext cx="3291484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7DC463-21C0-49D2-9746-2A368C820AB1}"/>
              </a:ext>
            </a:extLst>
          </p:cNvPr>
          <p:cNvSpPr/>
          <p:nvPr/>
        </p:nvSpPr>
        <p:spPr>
          <a:xfrm>
            <a:off x="5141841" y="4602274"/>
            <a:ext cx="2226366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8C2D6E-DF71-4778-A322-9FF75F0EB6C2}"/>
              </a:ext>
            </a:extLst>
          </p:cNvPr>
          <p:cNvSpPr/>
          <p:nvPr/>
        </p:nvSpPr>
        <p:spPr>
          <a:xfrm>
            <a:off x="5325294" y="5716099"/>
            <a:ext cx="1859460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4F636-102C-4437-8739-EC8089CF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26" y="2229483"/>
            <a:ext cx="9144000" cy="441762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Please Choose the game Mode</a:t>
            </a:r>
          </a:p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 Infinite</a:t>
            </a:r>
          </a:p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Normal</a:t>
            </a:r>
          </a:p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4571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12BF-38D3-49B3-84F5-425A77444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ibbon: Tilted Up 7">
            <a:extLst>
              <a:ext uri="{FF2B5EF4-FFF2-40B4-BE49-F238E27FC236}">
                <a16:creationId xmlns:a16="http://schemas.microsoft.com/office/drawing/2014/main" id="{804409A5-5C9A-4BD7-9517-18D5F17C2AB4}"/>
              </a:ext>
            </a:extLst>
          </p:cNvPr>
          <p:cNvSpPr/>
          <p:nvPr/>
        </p:nvSpPr>
        <p:spPr>
          <a:xfrm>
            <a:off x="1683026" y="293550"/>
            <a:ext cx="9144000" cy="1935934"/>
          </a:xfrm>
          <a:prstGeom prst="ribbon2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14858-F7B1-4612-89B1-385843871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26" y="210891"/>
            <a:ext cx="9144000" cy="1585854"/>
          </a:xfrm>
        </p:spPr>
        <p:txBody>
          <a:bodyPr>
            <a:normAutofit/>
            <a:scene3d>
              <a:camera prst="obliqueTopRight"/>
              <a:lightRig rig="threePt" dir="t"/>
            </a:scene3d>
          </a:bodyPr>
          <a:lstStyle/>
          <a:p>
            <a:r>
              <a:rPr lang="en-CA" sz="6600" dirty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4"/>
                </a:solidFill>
                <a:latin typeface="Berlin Sans FB Demi" panose="020E0802020502020306" pitchFamily="34" charset="0"/>
                <a:cs typeface="Angsana New" panose="020B0502040204020203" pitchFamily="18" charset="-34"/>
              </a:rPr>
              <a:t>Player 1 Wins!</a:t>
            </a:r>
            <a:endParaRPr lang="en-CA" sz="6600" dirty="0">
              <a:ln w="0"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/>
              </a:solidFill>
              <a:effectLst/>
              <a:latin typeface="Berlin Sans FB Demi" panose="020E0802020502020306" pitchFamily="34" charset="0"/>
              <a:cs typeface="Angsana New" panose="020B0502040204020203" pitchFamily="18" charset="-3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DADC31-81CE-4BC6-97EA-2CDC224D6C51}"/>
              </a:ext>
            </a:extLst>
          </p:cNvPr>
          <p:cNvSpPr/>
          <p:nvPr/>
        </p:nvSpPr>
        <p:spPr>
          <a:xfrm>
            <a:off x="4609282" y="3569402"/>
            <a:ext cx="3291484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7DC463-21C0-49D2-9746-2A368C820AB1}"/>
              </a:ext>
            </a:extLst>
          </p:cNvPr>
          <p:cNvSpPr/>
          <p:nvPr/>
        </p:nvSpPr>
        <p:spPr>
          <a:xfrm>
            <a:off x="5141841" y="4602274"/>
            <a:ext cx="2226366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8C2D6E-DF71-4778-A322-9FF75F0EB6C2}"/>
              </a:ext>
            </a:extLst>
          </p:cNvPr>
          <p:cNvSpPr/>
          <p:nvPr/>
        </p:nvSpPr>
        <p:spPr>
          <a:xfrm>
            <a:off x="5325294" y="5716099"/>
            <a:ext cx="1859460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4F636-102C-4437-8739-EC8089CF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26" y="2229483"/>
            <a:ext cx="9144000" cy="441762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Thank You for Playing the Game</a:t>
            </a:r>
          </a:p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 Play Again</a:t>
            </a:r>
          </a:p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Credits</a:t>
            </a:r>
          </a:p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Quit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4CBCD-1CDE-4106-882A-B59BDC77E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113" y="2762816"/>
            <a:ext cx="4687826" cy="4596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701932-534D-4D76-B357-DCFAC77E9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25526" y="2909669"/>
            <a:ext cx="3428571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12BF-38D3-49B3-84F5-425A77444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ibbon: Tilted Up 7">
            <a:extLst>
              <a:ext uri="{FF2B5EF4-FFF2-40B4-BE49-F238E27FC236}">
                <a16:creationId xmlns:a16="http://schemas.microsoft.com/office/drawing/2014/main" id="{804409A5-5C9A-4BD7-9517-18D5F17C2AB4}"/>
              </a:ext>
            </a:extLst>
          </p:cNvPr>
          <p:cNvSpPr/>
          <p:nvPr/>
        </p:nvSpPr>
        <p:spPr>
          <a:xfrm>
            <a:off x="1683026" y="293550"/>
            <a:ext cx="9144000" cy="1935934"/>
          </a:xfrm>
          <a:prstGeom prst="ribbon2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14858-F7B1-4612-89B1-385843871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26" y="210891"/>
            <a:ext cx="9144000" cy="1585854"/>
          </a:xfrm>
        </p:spPr>
        <p:txBody>
          <a:bodyPr>
            <a:normAutofit/>
            <a:scene3d>
              <a:camera prst="obliqueTopRight"/>
              <a:lightRig rig="threePt" dir="t"/>
            </a:scene3d>
          </a:bodyPr>
          <a:lstStyle/>
          <a:p>
            <a:r>
              <a:rPr lang="en-CA" sz="6600" dirty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4"/>
                </a:solidFill>
                <a:latin typeface="Berlin Sans FB Demi" panose="020E0802020502020306" pitchFamily="34" charset="0"/>
                <a:cs typeface="Angsana New" panose="020B0502040204020203" pitchFamily="18" charset="-34"/>
              </a:rPr>
              <a:t>Player 2 Wins!</a:t>
            </a:r>
            <a:endParaRPr lang="en-CA" sz="6600" dirty="0">
              <a:ln w="0"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/>
              </a:solidFill>
              <a:effectLst/>
              <a:latin typeface="Berlin Sans FB Demi" panose="020E0802020502020306" pitchFamily="34" charset="0"/>
              <a:cs typeface="Angsana New" panose="020B0502040204020203" pitchFamily="18" charset="-3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DADC31-81CE-4BC6-97EA-2CDC224D6C51}"/>
              </a:ext>
            </a:extLst>
          </p:cNvPr>
          <p:cNvSpPr/>
          <p:nvPr/>
        </p:nvSpPr>
        <p:spPr>
          <a:xfrm>
            <a:off x="4609282" y="3569402"/>
            <a:ext cx="3291484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7DC463-21C0-49D2-9746-2A368C820AB1}"/>
              </a:ext>
            </a:extLst>
          </p:cNvPr>
          <p:cNvSpPr/>
          <p:nvPr/>
        </p:nvSpPr>
        <p:spPr>
          <a:xfrm>
            <a:off x="5141841" y="4602274"/>
            <a:ext cx="2226366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8C2D6E-DF71-4778-A322-9FF75F0EB6C2}"/>
              </a:ext>
            </a:extLst>
          </p:cNvPr>
          <p:cNvSpPr/>
          <p:nvPr/>
        </p:nvSpPr>
        <p:spPr>
          <a:xfrm>
            <a:off x="5325294" y="5716099"/>
            <a:ext cx="1859460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4F636-102C-4437-8739-EC8089CF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26" y="2229483"/>
            <a:ext cx="9144000" cy="441762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Thank You for Playing the Game</a:t>
            </a:r>
          </a:p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 Play Again</a:t>
            </a:r>
          </a:p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Credits</a:t>
            </a:r>
          </a:p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Quit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4CBCD-1CDE-4106-882A-B59BDC77E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113" y="2762816"/>
            <a:ext cx="4687826" cy="4596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701932-534D-4D76-B357-DCFAC77E9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25526" y="2909669"/>
            <a:ext cx="3428571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4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12BF-38D3-49B3-84F5-425A77444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ibbon: Tilted Up 7">
            <a:extLst>
              <a:ext uri="{FF2B5EF4-FFF2-40B4-BE49-F238E27FC236}">
                <a16:creationId xmlns:a16="http://schemas.microsoft.com/office/drawing/2014/main" id="{804409A5-5C9A-4BD7-9517-18D5F17C2AB4}"/>
              </a:ext>
            </a:extLst>
          </p:cNvPr>
          <p:cNvSpPr/>
          <p:nvPr/>
        </p:nvSpPr>
        <p:spPr>
          <a:xfrm>
            <a:off x="1683026" y="293550"/>
            <a:ext cx="9144000" cy="1935934"/>
          </a:xfrm>
          <a:prstGeom prst="ribbon2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14858-F7B1-4612-89B1-385843871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026" y="210891"/>
            <a:ext cx="9144000" cy="1585854"/>
          </a:xfrm>
        </p:spPr>
        <p:txBody>
          <a:bodyPr>
            <a:normAutofit/>
            <a:scene3d>
              <a:camera prst="obliqueTopRight"/>
              <a:lightRig rig="threePt" dir="t"/>
            </a:scene3d>
          </a:bodyPr>
          <a:lstStyle/>
          <a:p>
            <a:r>
              <a:rPr lang="en-CA" sz="660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4"/>
                </a:solidFill>
                <a:effectLst/>
                <a:latin typeface="Berlin Sans FB Demi" panose="020E0802020502020306" pitchFamily="34" charset="0"/>
                <a:cs typeface="Angsana New" panose="020B0502040204020203" pitchFamily="18" charset="-34"/>
              </a:rPr>
              <a:t>Tie Game!</a:t>
            </a:r>
            <a:endParaRPr lang="en-CA" sz="6600" dirty="0">
              <a:ln w="0"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4"/>
              </a:solidFill>
              <a:effectLst/>
              <a:latin typeface="Berlin Sans FB Demi" panose="020E0802020502020306" pitchFamily="34" charset="0"/>
              <a:cs typeface="Angsana New" panose="020B0502040204020203" pitchFamily="18" charset="-34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DADC31-81CE-4BC6-97EA-2CDC224D6C51}"/>
              </a:ext>
            </a:extLst>
          </p:cNvPr>
          <p:cNvSpPr/>
          <p:nvPr/>
        </p:nvSpPr>
        <p:spPr>
          <a:xfrm>
            <a:off x="4609282" y="3569402"/>
            <a:ext cx="3291484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7DC463-21C0-49D2-9746-2A368C820AB1}"/>
              </a:ext>
            </a:extLst>
          </p:cNvPr>
          <p:cNvSpPr/>
          <p:nvPr/>
        </p:nvSpPr>
        <p:spPr>
          <a:xfrm>
            <a:off x="5141841" y="4602274"/>
            <a:ext cx="2226366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8C2D6E-DF71-4778-A322-9FF75F0EB6C2}"/>
              </a:ext>
            </a:extLst>
          </p:cNvPr>
          <p:cNvSpPr/>
          <p:nvPr/>
        </p:nvSpPr>
        <p:spPr>
          <a:xfrm>
            <a:off x="5325294" y="5716099"/>
            <a:ext cx="1859460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4F636-102C-4437-8739-EC8089CF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26" y="2229483"/>
            <a:ext cx="9144000" cy="441762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Thank You for Playing the Game</a:t>
            </a:r>
          </a:p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 Play Again</a:t>
            </a:r>
          </a:p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Credits</a:t>
            </a:r>
          </a:p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Quit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4CBCD-1CDE-4106-882A-B59BDC77E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113" y="2762816"/>
            <a:ext cx="4687826" cy="45968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701932-534D-4D76-B357-DCFAC77E9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25526" y="2909669"/>
            <a:ext cx="3428571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1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12BF-38D3-49B3-84F5-425A77444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ibbon: Tilted Up 7">
            <a:extLst>
              <a:ext uri="{FF2B5EF4-FFF2-40B4-BE49-F238E27FC236}">
                <a16:creationId xmlns:a16="http://schemas.microsoft.com/office/drawing/2014/main" id="{804409A5-5C9A-4BD7-9517-18D5F17C2AB4}"/>
              </a:ext>
            </a:extLst>
          </p:cNvPr>
          <p:cNvSpPr/>
          <p:nvPr/>
        </p:nvSpPr>
        <p:spPr>
          <a:xfrm>
            <a:off x="1099929" y="918473"/>
            <a:ext cx="9992139" cy="2531165"/>
          </a:xfrm>
          <a:prstGeom prst="ribbon2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14858-F7B1-4612-89B1-385843871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056"/>
            <a:ext cx="9144000" cy="2387600"/>
          </a:xfrm>
        </p:spPr>
        <p:txBody>
          <a:bodyPr>
            <a:normAutofit/>
            <a:scene3d>
              <a:camera prst="obliqueTopRight"/>
              <a:lightRig rig="threePt" dir="t"/>
            </a:scene3d>
          </a:bodyPr>
          <a:lstStyle/>
          <a:p>
            <a:r>
              <a:rPr lang="en-CA" sz="8800" dirty="0">
                <a:ln w="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4"/>
                </a:solidFill>
                <a:effectLst/>
                <a:latin typeface="Berlin Sans FB Demi" panose="020E0802020502020306" pitchFamily="34" charset="0"/>
                <a:cs typeface="Angsana New" panose="020B0502040204020203" pitchFamily="18" charset="-34"/>
              </a:rPr>
              <a:t>FIGHTER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1B49BE-DCA2-41C6-BE53-22AA614DEF37}"/>
              </a:ext>
            </a:extLst>
          </p:cNvPr>
          <p:cNvSpPr/>
          <p:nvPr/>
        </p:nvSpPr>
        <p:spPr>
          <a:xfrm>
            <a:off x="5088834" y="3712129"/>
            <a:ext cx="2014331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DADC31-81CE-4BC6-97EA-2CDC224D6C51}"/>
              </a:ext>
            </a:extLst>
          </p:cNvPr>
          <p:cNvSpPr/>
          <p:nvPr/>
        </p:nvSpPr>
        <p:spPr>
          <a:xfrm>
            <a:off x="4456883" y="4828218"/>
            <a:ext cx="3291484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7DC463-21C0-49D2-9746-2A368C820AB1}"/>
              </a:ext>
            </a:extLst>
          </p:cNvPr>
          <p:cNvSpPr/>
          <p:nvPr/>
        </p:nvSpPr>
        <p:spPr>
          <a:xfrm>
            <a:off x="4989442" y="5806402"/>
            <a:ext cx="2226366" cy="82198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4F636-102C-4437-8739-EC8089CF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103562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GO</a:t>
            </a:r>
          </a:p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How to Play</a:t>
            </a:r>
          </a:p>
          <a:p>
            <a:pPr>
              <a:lnSpc>
                <a:spcPct val="160000"/>
              </a:lnSpc>
            </a:pPr>
            <a:r>
              <a:rPr lang="en-CA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uhaus 93" panose="04030905020B02020C02" pitchFamily="82" charset="0"/>
              </a:rPr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262151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137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Angsana New</vt:lpstr>
      <vt:lpstr>Arial</vt:lpstr>
      <vt:lpstr>Bauhaus 93</vt:lpstr>
      <vt:lpstr>Berlin Sans FB Demi</vt:lpstr>
      <vt:lpstr>Calibri</vt:lpstr>
      <vt:lpstr>Calibri Light</vt:lpstr>
      <vt:lpstr>Office Theme</vt:lpstr>
      <vt:lpstr>FIGHTER</vt:lpstr>
      <vt:lpstr>How to Play</vt:lpstr>
      <vt:lpstr>Credits</vt:lpstr>
      <vt:lpstr>FIGHTER</vt:lpstr>
      <vt:lpstr>Player 1 Wins!</vt:lpstr>
      <vt:lpstr>Player 2 Wins!</vt:lpstr>
      <vt:lpstr>Tie Game!</vt:lpstr>
      <vt:lpstr>FIGHTER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FIGHTER</dc:title>
  <dc:creator>vrajang parikh</dc:creator>
  <cp:lastModifiedBy>vrajang parikh</cp:lastModifiedBy>
  <cp:revision>21</cp:revision>
  <dcterms:created xsi:type="dcterms:W3CDTF">2019-07-03T19:16:23Z</dcterms:created>
  <dcterms:modified xsi:type="dcterms:W3CDTF">2019-07-04T02:55:41Z</dcterms:modified>
</cp:coreProperties>
</file>