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6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1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0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39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4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0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1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1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9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0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EAD783-91F7-480E-981F-64290EAB0CD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F1E0F2-F489-4720-9AC7-F8DDBBDBD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7B973-A8EB-4867-A6ED-79820AE6D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/>
              <a:t>《</a:t>
            </a:r>
            <a:r>
              <a:rPr lang="zh-CN" altLang="en-US" dirty="0"/>
              <a:t>数据库系统</a:t>
            </a:r>
            <a:r>
              <a:rPr lang="en-US" altLang="zh-CN" dirty="0"/>
              <a:t>》</a:t>
            </a:r>
            <a:r>
              <a:rPr lang="zh-CN" altLang="en-US" dirty="0"/>
              <a:t>实验演示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设备管理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5FD20-F7BB-4565-BC18-0243913E7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dirty="0"/>
              <a:t>2017301020032 </a:t>
            </a:r>
            <a:r>
              <a:rPr lang="zh-CN" altLang="en-US" dirty="0"/>
              <a:t>蔡旻轩 弘毅学堂 物理学</a:t>
            </a:r>
            <a:endParaRPr lang="en-US" altLang="zh-CN" dirty="0"/>
          </a:p>
          <a:p>
            <a:r>
              <a:rPr lang="en-US" altLang="zh-CN" dirty="0"/>
              <a:t>2018300003036 </a:t>
            </a:r>
            <a:r>
              <a:rPr lang="zh-CN" altLang="en-US" dirty="0"/>
              <a:t>何湃 弘毅学堂 计算机科学与技术</a:t>
            </a:r>
            <a:endParaRPr lang="en-US" altLang="zh-CN" dirty="0"/>
          </a:p>
          <a:p>
            <a:r>
              <a:rPr lang="en-US" altLang="zh-CN" dirty="0"/>
              <a:t>2018302170054 </a:t>
            </a:r>
            <a:r>
              <a:rPr lang="zh-CN" altLang="en-US" dirty="0"/>
              <a:t>张卓然 信息管理学院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8A1461-6727-4E21-9B87-F7C1AE2E02A8}"/>
              </a:ext>
            </a:extLst>
          </p:cNvPr>
          <p:cNvSpPr txBox="1"/>
          <p:nvPr/>
        </p:nvSpPr>
        <p:spPr>
          <a:xfrm>
            <a:off x="1605280" y="5735637"/>
            <a:ext cx="898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2020-12-21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46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239AC4-2934-42A0-B18B-E753EEAF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6000" dirty="0"/>
              <a:t>设计阶段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6965F1-9FB4-42DE-B73A-45E10DECD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C93B5D-A83D-41B4-8964-CED10776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数据库结构详细设计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5DD9972-39E0-41AA-87CE-CAA7FBE79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4" y="2611120"/>
            <a:ext cx="11806872" cy="4109720"/>
          </a:xfrm>
        </p:spPr>
      </p:pic>
    </p:spTree>
    <p:extLst>
      <p:ext uri="{BB962C8B-B14F-4D97-AF65-F5344CB8AC3E}">
        <p14:creationId xmlns:p14="http://schemas.microsoft.com/office/powerpoint/2010/main" val="350830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D8B5-2572-40EF-B8FE-37A6C9EB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6000" dirty="0"/>
              <a:t>类图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3BF1C2-F42B-478D-8135-11CD29828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8" y="131149"/>
            <a:ext cx="7504432" cy="6595702"/>
          </a:xfrm>
        </p:spPr>
      </p:pic>
    </p:spTree>
    <p:extLst>
      <p:ext uri="{BB962C8B-B14F-4D97-AF65-F5344CB8AC3E}">
        <p14:creationId xmlns:p14="http://schemas.microsoft.com/office/powerpoint/2010/main" val="271278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3710B-1C67-4B8F-B62B-BAC4B07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7" y="342900"/>
            <a:ext cx="10018713" cy="6172200"/>
          </a:xfrm>
        </p:spPr>
        <p:txBody>
          <a:bodyPr vert="eaVert" anchor="t">
            <a:normAutofit/>
          </a:bodyPr>
          <a:lstStyle/>
          <a:p>
            <a:pPr algn="r"/>
            <a:r>
              <a:rPr lang="zh-CN" altLang="en-US" sz="6000" dirty="0"/>
              <a:t>类的详细设计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F1AF7-DC40-40F6-83E2-4C310299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9FE0EA-CFF1-40C5-8BB6-E428043E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67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3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2B8418-8DE6-4C65-9200-789E9D92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6000" dirty="0"/>
              <a:t>实现阶段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EB8170-9CBB-4471-A4B8-2B552981A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3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CC9D736-C2EE-4349-A0E0-2546518E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5052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按前</a:t>
            </a:r>
            <a:r>
              <a:rPr lang="en-US" altLang="zh-CN" sz="6000" dirty="0"/>
              <a:t>/</a:t>
            </a:r>
            <a:r>
              <a:rPr lang="zh-CN" altLang="en-US" sz="6000" dirty="0"/>
              <a:t>后端、教师</a:t>
            </a:r>
            <a:r>
              <a:rPr lang="en-US" altLang="zh-CN" sz="6000" dirty="0"/>
              <a:t>/</a:t>
            </a:r>
            <a:r>
              <a:rPr lang="zh-CN" altLang="en-US" sz="6000" dirty="0"/>
              <a:t>学生分工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728F019-DC34-4600-893F-EF963B4A8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38" y="955423"/>
            <a:ext cx="6316662" cy="5836154"/>
          </a:xfrm>
        </p:spPr>
      </p:pic>
    </p:spTree>
    <p:extLst>
      <p:ext uri="{BB962C8B-B14F-4D97-AF65-F5344CB8AC3E}">
        <p14:creationId xmlns:p14="http://schemas.microsoft.com/office/powerpoint/2010/main" val="357537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03403-0005-4EBA-B96D-5A5A415D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/>
              <a:t>使用测试用例单独测试各模块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DE53C-3B8F-4143-91F0-6AA38932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89ED5-4A7A-4D3D-B5C8-23FA3FAA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00289"/>
            <a:ext cx="8048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9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487988-056F-408D-8EFF-CCCCA75D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6000" dirty="0"/>
              <a:t>结果展示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2954E6-8498-4091-B121-48CFEE414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AD47F-0C07-4E5D-9A14-E19754AE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5F50F-98EF-4CE2-A606-F83317A9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设计过程</a:t>
            </a:r>
            <a:endParaRPr lang="en-US" altLang="zh-CN" sz="4000" dirty="0"/>
          </a:p>
          <a:p>
            <a:r>
              <a:rPr lang="zh-CN" altLang="en-US" sz="4000" dirty="0"/>
              <a:t>结果展示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7540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017995-8C1D-4515-83BA-0AB4964C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6000" dirty="0"/>
              <a:t>需求阶段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1B03D-EF64-44B1-8BDC-8762C9BB0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4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0386C-68B3-4FE9-BB12-D9BF9046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用例图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1ED26D-5C88-4A39-AFE2-EA6070D7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37" y="2652551"/>
            <a:ext cx="6113464" cy="3843978"/>
          </a:xfrm>
        </p:spPr>
      </p:pic>
    </p:spTree>
    <p:extLst>
      <p:ext uri="{BB962C8B-B14F-4D97-AF65-F5344CB8AC3E}">
        <p14:creationId xmlns:p14="http://schemas.microsoft.com/office/powerpoint/2010/main" val="23661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4C98F-3446-4B4A-9EC5-D9C89A3D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7272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用例描述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A9DD1F-D0D0-40E9-A225-677C2E0B3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1" y="1432560"/>
            <a:ext cx="11833958" cy="5293360"/>
          </a:xfrm>
        </p:spPr>
      </p:pic>
    </p:spTree>
    <p:extLst>
      <p:ext uri="{BB962C8B-B14F-4D97-AF65-F5344CB8AC3E}">
        <p14:creationId xmlns:p14="http://schemas.microsoft.com/office/powerpoint/2010/main" val="316712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CEAE79-5FCF-40E8-AAAF-BEA25A30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6000" dirty="0"/>
              <a:t>分析阶段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969225-6C8B-4284-B7E0-8C1EE0FAC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3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23769A6-431F-4B1D-BD47-B34A696B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数据库结构确定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C631829-9F66-4DDF-A603-EBA8389CA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" y="2603292"/>
            <a:ext cx="11544682" cy="4033934"/>
          </a:xfrm>
        </p:spPr>
      </p:pic>
    </p:spTree>
    <p:extLst>
      <p:ext uri="{BB962C8B-B14F-4D97-AF65-F5344CB8AC3E}">
        <p14:creationId xmlns:p14="http://schemas.microsoft.com/office/powerpoint/2010/main" val="15487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D63EE-9400-4204-98BD-6D6979D9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6000" dirty="0"/>
              <a:t>CRC</a:t>
            </a:r>
            <a:r>
              <a:rPr lang="zh-CN" altLang="en-US" sz="6000" dirty="0"/>
              <a:t>卡片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57CC9D-CB1E-48DA-944C-50887E94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3" y="120290"/>
            <a:ext cx="7521777" cy="6666590"/>
          </a:xfrm>
        </p:spPr>
      </p:pic>
    </p:spTree>
    <p:extLst>
      <p:ext uri="{BB962C8B-B14F-4D97-AF65-F5344CB8AC3E}">
        <p14:creationId xmlns:p14="http://schemas.microsoft.com/office/powerpoint/2010/main" val="398783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5A9C9-8199-4FAB-A49E-1FE2E20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6000" dirty="0"/>
              <a:t>类图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BC39E70-2191-4ECA-B78E-41A353266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145656"/>
            <a:ext cx="4823142" cy="656668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8C137C-6E6A-4D9F-81EE-9EE55ACA51EA}"/>
              </a:ext>
            </a:extLst>
          </p:cNvPr>
          <p:cNvSpPr/>
          <p:nvPr/>
        </p:nvSpPr>
        <p:spPr>
          <a:xfrm>
            <a:off x="152400" y="145656"/>
            <a:ext cx="3302000" cy="6448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A4114B-8B9F-40E7-BF5D-EAED9C462D2A}"/>
              </a:ext>
            </a:extLst>
          </p:cNvPr>
          <p:cNvSpPr/>
          <p:nvPr/>
        </p:nvSpPr>
        <p:spPr>
          <a:xfrm>
            <a:off x="3718560" y="243840"/>
            <a:ext cx="1341120" cy="6468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2214DC-8BF7-49C3-9DF3-C7677D25743D}"/>
              </a:ext>
            </a:extLst>
          </p:cNvPr>
          <p:cNvSpPr txBox="1"/>
          <p:nvPr/>
        </p:nvSpPr>
        <p:spPr>
          <a:xfrm>
            <a:off x="6339840" y="3105834"/>
            <a:ext cx="431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前端</a:t>
            </a:r>
            <a:endParaRPr lang="en-US" altLang="zh-CN" sz="3600" dirty="0"/>
          </a:p>
          <a:p>
            <a:r>
              <a:rPr lang="zh-CN" altLang="en-US" sz="3600" dirty="0"/>
              <a:t>后端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1E8F06-9A79-4126-9833-97A881EC1131}"/>
              </a:ext>
            </a:extLst>
          </p:cNvPr>
          <p:cNvCxnSpPr>
            <a:cxnSpLocks/>
          </p:cNvCxnSpPr>
          <p:nvPr/>
        </p:nvCxnSpPr>
        <p:spPr>
          <a:xfrm flipH="1" flipV="1">
            <a:off x="3342640" y="350520"/>
            <a:ext cx="3068321" cy="30784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544729-057D-4752-99EE-D69D3BF64845}"/>
              </a:ext>
            </a:extLst>
          </p:cNvPr>
          <p:cNvCxnSpPr/>
          <p:nvPr/>
        </p:nvCxnSpPr>
        <p:spPr>
          <a:xfrm flipH="1">
            <a:off x="4702173" y="4023360"/>
            <a:ext cx="1637667" cy="1696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76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33</TotalTime>
  <Words>76</Words>
  <Application>Microsoft Office PowerPoint</Application>
  <PresentationFormat>宽屏</PresentationFormat>
  <Paragraphs>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Corbel</vt:lpstr>
      <vt:lpstr>视差</vt:lpstr>
      <vt:lpstr>《数据库系统》实验演示 ——设备管理</vt:lpstr>
      <vt:lpstr>目录</vt:lpstr>
      <vt:lpstr>需求阶段</vt:lpstr>
      <vt:lpstr>用例图</vt:lpstr>
      <vt:lpstr>用例描述</vt:lpstr>
      <vt:lpstr>分析阶段</vt:lpstr>
      <vt:lpstr>数据库结构确定</vt:lpstr>
      <vt:lpstr>CRC卡片</vt:lpstr>
      <vt:lpstr>类图</vt:lpstr>
      <vt:lpstr>设计阶段</vt:lpstr>
      <vt:lpstr>数据库结构详细设计</vt:lpstr>
      <vt:lpstr>类图</vt:lpstr>
      <vt:lpstr>类的详细设计</vt:lpstr>
      <vt:lpstr>实现阶段</vt:lpstr>
      <vt:lpstr>按前/后端、教师/学生分工</vt:lpstr>
      <vt:lpstr>使用测试用例单独测试各模块</vt:lpstr>
      <vt:lpstr>结果展示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 ta</dc:creator>
  <cp:lastModifiedBy>V ta</cp:lastModifiedBy>
  <cp:revision>113</cp:revision>
  <dcterms:created xsi:type="dcterms:W3CDTF">2020-12-21T10:33:26Z</dcterms:created>
  <dcterms:modified xsi:type="dcterms:W3CDTF">2020-12-21T11:07:00Z</dcterms:modified>
</cp:coreProperties>
</file>