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258" r:id="rId3"/>
    <p:sldId id="259" r:id="rId4"/>
    <p:sldId id="262" r:id="rId5"/>
    <p:sldId id="307" r:id="rId6"/>
    <p:sldId id="308" r:id="rId7"/>
    <p:sldId id="325" r:id="rId8"/>
    <p:sldId id="335" r:id="rId9"/>
    <p:sldId id="323" r:id="rId10"/>
    <p:sldId id="324" r:id="rId11"/>
    <p:sldId id="313" r:id="rId12"/>
    <p:sldId id="337" r:id="rId13"/>
    <p:sldId id="338" r:id="rId14"/>
    <p:sldId id="316" r:id="rId15"/>
    <p:sldId id="317" r:id="rId16"/>
    <p:sldId id="319" r:id="rId17"/>
    <p:sldId id="332" r:id="rId18"/>
    <p:sldId id="320" r:id="rId19"/>
    <p:sldId id="321" r:id="rId20"/>
    <p:sldId id="270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Sora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39D8F5-D658-4AA4-AEBA-20FE814516D2}" v="234" dt="2025-05-28T16:27:29.855"/>
    <p1510:client id="{F45F70B7-22F7-4B21-AF5C-8CEB54EBA6BE}" v="13" dt="2025-05-28T17:29:12.755"/>
  </p1510:revLst>
</p1510:revInfo>
</file>

<file path=ppt/tableStyles.xml><?xml version="1.0" encoding="utf-8"?>
<a:tblStyleLst xmlns:a="http://schemas.openxmlformats.org/drawingml/2006/main" def="{A980615E-224D-41DE-B14A-048598B9BCA4}">
  <a:tblStyle styleId="{A980615E-224D-41DE-B14A-048598B9BC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1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183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899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628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648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871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6196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0168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272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59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0089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847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7014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7318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347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57700" y="1061225"/>
            <a:ext cx="4260000" cy="17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57700" y="2997200"/>
            <a:ext cx="42600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13" name="Google Shape;13;p2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5" name="Google Shape;15;p2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8" name="Google Shape;18;p2"/>
            <p:cNvGrpSpPr/>
            <p:nvPr/>
          </p:nvGrpSpPr>
          <p:grpSpPr>
            <a:xfrm>
              <a:off x="8417700" y="2020450"/>
              <a:ext cx="1277000" cy="2568900"/>
              <a:chOff x="8417700" y="2020450"/>
              <a:chExt cx="1277000" cy="2568900"/>
            </a:xfrm>
          </p:grpSpPr>
          <p:cxnSp>
            <p:nvCxnSpPr>
              <p:cNvPr id="19" name="Google Shape;19;p2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8417700" y="3180050"/>
                <a:ext cx="359700" cy="1051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2" name="Google Shape;22;p2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23" name="Google Shape;23;p2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29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51" name="Google Shape;351;p29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2" name="Google Shape;352;p29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53" name="Google Shape;353;p29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54" name="Google Shape;354;p29"/>
          <p:cNvGrpSpPr/>
          <p:nvPr/>
        </p:nvGrpSpPr>
        <p:grpSpPr>
          <a:xfrm>
            <a:off x="64493" y="394791"/>
            <a:ext cx="400449" cy="2933146"/>
            <a:chOff x="7553711" y="-2334286"/>
            <a:chExt cx="455625" cy="3337292"/>
          </a:xfrm>
        </p:grpSpPr>
        <p:sp>
          <p:nvSpPr>
            <p:cNvPr id="355" name="Google Shape;355;p29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7766124" y="796950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5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40000" y="188300"/>
            <a:ext cx="580000" cy="6094500"/>
            <a:chOff x="140000" y="188300"/>
            <a:chExt cx="580000" cy="6094500"/>
          </a:xfrm>
        </p:grpSpPr>
        <p:cxnSp>
          <p:nvCxnSpPr>
            <p:cNvPr id="30" name="Google Shape;30;p3"/>
            <p:cNvCxnSpPr/>
            <p:nvPr/>
          </p:nvCxnSpPr>
          <p:spPr>
            <a:xfrm rot="-5400000">
              <a:off x="-522000" y="4271050"/>
              <a:ext cx="2018700" cy="465300"/>
            </a:xfrm>
            <a:prstGeom prst="bentConnector2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 rot="-5400000">
              <a:off x="-2575525" y="3200000"/>
              <a:ext cx="6094500" cy="711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 rot="-5400000">
              <a:off x="-1584400" y="3258800"/>
              <a:ext cx="3657300" cy="2085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040058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1543450" y="3057025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5040058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543450" y="2662226"/>
            <a:ext cx="25605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65750" y="123192"/>
            <a:ext cx="9078236" cy="5947020"/>
            <a:chOff x="65750" y="123192"/>
            <a:chExt cx="9078236" cy="5947020"/>
          </a:xfrm>
        </p:grpSpPr>
        <p:cxnSp>
          <p:nvCxnSpPr>
            <p:cNvPr id="48" name="Google Shape;48;p5"/>
            <p:cNvCxnSpPr/>
            <p:nvPr/>
          </p:nvCxnSpPr>
          <p:spPr>
            <a:xfrm rot="-5400000">
              <a:off x="6194650" y="2609525"/>
              <a:ext cx="4686900" cy="54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9" name="Google Shape;49;p5"/>
            <p:cNvCxnSpPr/>
            <p:nvPr/>
          </p:nvCxnSpPr>
          <p:spPr>
            <a:xfrm rot="-5400000">
              <a:off x="6564000" y="2981200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-5400000">
              <a:off x="-2013300" y="3409838"/>
              <a:ext cx="4697700" cy="3663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-5400000">
              <a:off x="-1700950" y="3696913"/>
              <a:ext cx="4140000" cy="6066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52" name="Google Shape;52;p5"/>
            <p:cNvGrpSpPr/>
            <p:nvPr/>
          </p:nvGrpSpPr>
          <p:grpSpPr>
            <a:xfrm>
              <a:off x="244996" y="123192"/>
              <a:ext cx="8898990" cy="3904742"/>
              <a:chOff x="244996" y="123192"/>
              <a:chExt cx="8898990" cy="3904742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8307552" y="123192"/>
                <a:ext cx="246441" cy="246441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8554009" y="83663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9010993" y="3894941"/>
                <a:ext cx="132993" cy="132993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244996" y="1750985"/>
                <a:ext cx="181108" cy="181108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838650" y="1518450"/>
            <a:ext cx="4151400" cy="21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>
            <a:off x="-950200" y="-235500"/>
            <a:ext cx="9904500" cy="5229850"/>
            <a:chOff x="-950200" y="-235500"/>
            <a:chExt cx="9904500" cy="5229850"/>
          </a:xfrm>
        </p:grpSpPr>
        <p:cxnSp>
          <p:nvCxnSpPr>
            <p:cNvPr id="79" name="Google Shape;79;p8"/>
            <p:cNvCxnSpPr/>
            <p:nvPr/>
          </p:nvCxnSpPr>
          <p:spPr>
            <a:xfrm>
              <a:off x="-122100" y="-12395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-313975" y="-235500"/>
              <a:ext cx="8572500" cy="5118300"/>
            </a:xfrm>
            <a:prstGeom prst="bentConnector3">
              <a:avLst>
                <a:gd name="adj1" fmla="val 5355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-766600" y="2793225"/>
              <a:ext cx="9720900" cy="1699500"/>
            </a:xfrm>
            <a:prstGeom prst="bentConnector3">
              <a:avLst>
                <a:gd name="adj1" fmla="val 519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-950200" y="2976850"/>
              <a:ext cx="9712500" cy="1404300"/>
            </a:xfrm>
            <a:prstGeom prst="bentConnector3">
              <a:avLst>
                <a:gd name="adj1" fmla="val 14297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>
          <a:xfrm>
            <a:off x="2917223" y="1661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"/>
          </p:nvPr>
        </p:nvSpPr>
        <p:spPr>
          <a:xfrm>
            <a:off x="2917223" y="24794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3"/>
          </p:nvPr>
        </p:nvSpPr>
        <p:spPr>
          <a:xfrm>
            <a:off x="2917223" y="3297775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4"/>
          </p:nvPr>
        </p:nvSpPr>
        <p:spPr>
          <a:xfrm>
            <a:off x="2917223" y="41161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5" hasCustomPrompt="1"/>
          </p:nvPr>
        </p:nvSpPr>
        <p:spPr>
          <a:xfrm>
            <a:off x="1986273" y="140135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 hasCustomPrompt="1"/>
          </p:nvPr>
        </p:nvSpPr>
        <p:spPr>
          <a:xfrm>
            <a:off x="1986273" y="3037983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7" hasCustomPrompt="1"/>
          </p:nvPr>
        </p:nvSpPr>
        <p:spPr>
          <a:xfrm>
            <a:off x="1986273" y="2219667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8" hasCustomPrompt="1"/>
          </p:nvPr>
        </p:nvSpPr>
        <p:spPr>
          <a:xfrm>
            <a:off x="1986273" y="3856300"/>
            <a:ext cx="590400" cy="3636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>
          <a:xfrm>
            <a:off x="2917223" y="140135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subTitle" idx="13"/>
          </p:nvPr>
        </p:nvSpPr>
        <p:spPr>
          <a:xfrm>
            <a:off x="2917227" y="2219700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14"/>
          </p:nvPr>
        </p:nvSpPr>
        <p:spPr>
          <a:xfrm>
            <a:off x="2917223" y="3037976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5"/>
          </p:nvPr>
        </p:nvSpPr>
        <p:spPr>
          <a:xfrm>
            <a:off x="2917227" y="385630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25" name="Google Shape;125;p13"/>
          <p:cNvGrpSpPr/>
          <p:nvPr/>
        </p:nvGrpSpPr>
        <p:grpSpPr>
          <a:xfrm>
            <a:off x="8113600" y="227500"/>
            <a:ext cx="882599" cy="403555"/>
            <a:chOff x="7884075" y="238975"/>
            <a:chExt cx="882599" cy="403555"/>
          </a:xfrm>
        </p:grpSpPr>
        <p:sp>
          <p:nvSpPr>
            <p:cNvPr id="126" name="Google Shape;126;p13"/>
            <p:cNvSpPr/>
            <p:nvPr/>
          </p:nvSpPr>
          <p:spPr>
            <a:xfrm>
              <a:off x="8255437" y="436475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7884075" y="238975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8626800" y="378850"/>
              <a:ext cx="139874" cy="13987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>
            <a:off x="378100" y="-216500"/>
            <a:ext cx="8131200" cy="5239200"/>
            <a:chOff x="378100" y="-216500"/>
            <a:chExt cx="8131200" cy="5239200"/>
          </a:xfrm>
        </p:grpSpPr>
        <p:cxnSp>
          <p:nvCxnSpPr>
            <p:cNvPr id="130" name="Google Shape;130;p13"/>
            <p:cNvCxnSpPr/>
            <p:nvPr/>
          </p:nvCxnSpPr>
          <p:spPr>
            <a:xfrm>
              <a:off x="378100" y="-2165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1" name="Google Shape;131;p13"/>
            <p:cNvCxnSpPr/>
            <p:nvPr/>
          </p:nvCxnSpPr>
          <p:spPr>
            <a:xfrm>
              <a:off x="530500" y="-64100"/>
              <a:ext cx="7978800" cy="5086800"/>
            </a:xfrm>
            <a:prstGeom prst="bentConnector3">
              <a:avLst>
                <a:gd name="adj1" fmla="val -97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1851163" y="3797875"/>
            <a:ext cx="3233100" cy="365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1"/>
          </p:nvPr>
        </p:nvSpPr>
        <p:spPr>
          <a:xfrm>
            <a:off x="713225" y="945625"/>
            <a:ext cx="4371300" cy="27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51" name="Google Shape;151;p16"/>
          <p:cNvGrpSpPr/>
          <p:nvPr/>
        </p:nvGrpSpPr>
        <p:grpSpPr>
          <a:xfrm>
            <a:off x="259568" y="1973966"/>
            <a:ext cx="6622142" cy="3013471"/>
            <a:chOff x="7553711" y="-2334286"/>
            <a:chExt cx="7534579" cy="3428684"/>
          </a:xfrm>
        </p:grpSpPr>
        <p:sp>
          <p:nvSpPr>
            <p:cNvPr id="152" name="Google Shape;152;p16"/>
            <p:cNvSpPr/>
            <p:nvPr/>
          </p:nvSpPr>
          <p:spPr>
            <a:xfrm>
              <a:off x="7728940" y="-1977361"/>
              <a:ext cx="280396" cy="280396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4882235" y="888343"/>
              <a:ext cx="206055" cy="20605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7553711" y="-2334286"/>
              <a:ext cx="151325" cy="151325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458900" y="-674125"/>
            <a:ext cx="10001150" cy="5624875"/>
            <a:chOff x="458900" y="-674125"/>
            <a:chExt cx="10001150" cy="5624875"/>
          </a:xfrm>
        </p:grpSpPr>
        <p:cxnSp>
          <p:nvCxnSpPr>
            <p:cNvPr id="156" name="Google Shape;156;p16"/>
            <p:cNvCxnSpPr/>
            <p:nvPr/>
          </p:nvCxnSpPr>
          <p:spPr>
            <a:xfrm rot="5400000">
              <a:off x="-510550" y="2953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7" name="Google Shape;157;p16"/>
            <p:cNvCxnSpPr/>
            <p:nvPr/>
          </p:nvCxnSpPr>
          <p:spPr>
            <a:xfrm rot="5400000">
              <a:off x="-358150" y="447725"/>
              <a:ext cx="2648100" cy="709200"/>
            </a:xfrm>
            <a:prstGeom prst="bentConnector3">
              <a:avLst>
                <a:gd name="adj1" fmla="val 40711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6956600" y="3734250"/>
              <a:ext cx="3431400" cy="987000"/>
            </a:xfrm>
            <a:prstGeom prst="bentConnector3">
              <a:avLst>
                <a:gd name="adj1" fmla="val 45484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9" name="Google Shape;159;p16"/>
            <p:cNvCxnSpPr/>
            <p:nvPr/>
          </p:nvCxnSpPr>
          <p:spPr>
            <a:xfrm flipH="1">
              <a:off x="7656850" y="3932550"/>
              <a:ext cx="2803200" cy="10182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4"/>
          <p:cNvSpPr txBox="1">
            <a:spLocks noGrp="1"/>
          </p:cNvSpPr>
          <p:nvPr>
            <p:ph type="subTitle" idx="1"/>
          </p:nvPr>
        </p:nvSpPr>
        <p:spPr>
          <a:xfrm>
            <a:off x="1967648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24"/>
          <p:cNvSpPr txBox="1">
            <a:spLocks noGrp="1"/>
          </p:cNvSpPr>
          <p:nvPr>
            <p:ph type="subTitle" idx="2"/>
          </p:nvPr>
        </p:nvSpPr>
        <p:spPr>
          <a:xfrm>
            <a:off x="5198152" y="20846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subTitle" idx="3"/>
          </p:nvPr>
        </p:nvSpPr>
        <p:spPr>
          <a:xfrm>
            <a:off x="1967648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ubTitle" idx="4"/>
          </p:nvPr>
        </p:nvSpPr>
        <p:spPr>
          <a:xfrm>
            <a:off x="5198152" y="351806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subTitle" idx="5"/>
          </p:nvPr>
        </p:nvSpPr>
        <p:spPr>
          <a:xfrm>
            <a:off x="1967648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4" name="Google Shape;274;p24"/>
          <p:cNvSpPr txBox="1">
            <a:spLocks noGrp="1"/>
          </p:cNvSpPr>
          <p:nvPr>
            <p:ph type="subTitle" idx="6"/>
          </p:nvPr>
        </p:nvSpPr>
        <p:spPr>
          <a:xfrm>
            <a:off x="5198150" y="177872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5" name="Google Shape;275;p24"/>
          <p:cNvSpPr txBox="1">
            <a:spLocks noGrp="1"/>
          </p:cNvSpPr>
          <p:nvPr>
            <p:ph type="subTitle" idx="7"/>
          </p:nvPr>
        </p:nvSpPr>
        <p:spPr>
          <a:xfrm>
            <a:off x="1967648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6" name="Google Shape;276;p24"/>
          <p:cNvSpPr txBox="1">
            <a:spLocks noGrp="1"/>
          </p:cNvSpPr>
          <p:nvPr>
            <p:ph type="subTitle" idx="8"/>
          </p:nvPr>
        </p:nvSpPr>
        <p:spPr>
          <a:xfrm>
            <a:off x="5198150" y="3212175"/>
            <a:ext cx="19782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277" name="Google Shape;277;p24"/>
          <p:cNvGrpSpPr/>
          <p:nvPr/>
        </p:nvGrpSpPr>
        <p:grpSpPr>
          <a:xfrm>
            <a:off x="184960" y="-914261"/>
            <a:ext cx="8511650" cy="5875100"/>
            <a:chOff x="184960" y="-914261"/>
            <a:chExt cx="8511650" cy="5875100"/>
          </a:xfrm>
        </p:grpSpPr>
        <p:cxnSp>
          <p:nvCxnSpPr>
            <p:cNvPr id="278" name="Google Shape;278;p24"/>
            <p:cNvCxnSpPr/>
            <p:nvPr/>
          </p:nvCxnSpPr>
          <p:spPr>
            <a:xfrm rot="5400000">
              <a:off x="-1759290" y="1284414"/>
              <a:ext cx="4686900" cy="546300"/>
            </a:xfrm>
            <a:prstGeom prst="bentConnector3">
              <a:avLst>
                <a:gd name="adj1" fmla="val 18882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79" name="Google Shape;279;p24"/>
            <p:cNvCxnSpPr/>
            <p:nvPr/>
          </p:nvCxnSpPr>
          <p:spPr>
            <a:xfrm rot="5400000">
              <a:off x="-1581740" y="852439"/>
              <a:ext cx="4140000" cy="606600"/>
            </a:xfrm>
            <a:prstGeom prst="bentConnector3">
              <a:avLst>
                <a:gd name="adj1" fmla="val 32793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0" name="Google Shape;280;p24"/>
            <p:cNvCxnSpPr/>
            <p:nvPr/>
          </p:nvCxnSpPr>
          <p:spPr>
            <a:xfrm rot="5400000">
              <a:off x="5885760" y="2149989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81" name="Google Shape;281;p24"/>
            <p:cNvCxnSpPr/>
            <p:nvPr/>
          </p:nvCxnSpPr>
          <p:spPr>
            <a:xfrm rot="5400000">
              <a:off x="5659460" y="1671214"/>
              <a:ext cx="5112900" cy="508800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282" name="Google Shape;282;p24"/>
          <p:cNvGrpSpPr/>
          <p:nvPr/>
        </p:nvGrpSpPr>
        <p:grpSpPr>
          <a:xfrm>
            <a:off x="4047014" y="27379"/>
            <a:ext cx="4845881" cy="3896497"/>
            <a:chOff x="4047014" y="27379"/>
            <a:chExt cx="4845881" cy="3896497"/>
          </a:xfrm>
        </p:grpSpPr>
        <p:sp>
          <p:nvSpPr>
            <p:cNvPr id="283" name="Google Shape;283;p24"/>
            <p:cNvSpPr/>
            <p:nvPr/>
          </p:nvSpPr>
          <p:spPr>
            <a:xfrm rot="-5400000">
              <a:off x="4047014" y="223696"/>
              <a:ext cx="246441" cy="246441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4"/>
            <p:cNvSpPr/>
            <p:nvPr/>
          </p:nvSpPr>
          <p:spPr>
            <a:xfrm rot="-5400000">
              <a:off x="8470281" y="3727561"/>
              <a:ext cx="196332" cy="19629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4"/>
            <p:cNvSpPr/>
            <p:nvPr/>
          </p:nvSpPr>
          <p:spPr>
            <a:xfrm rot="-5400000">
              <a:off x="8641534" y="2927466"/>
              <a:ext cx="251378" cy="251344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5400000">
              <a:off x="4391516" y="27388"/>
              <a:ext cx="156245" cy="156228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4"/>
            <p:cNvSpPr/>
            <p:nvPr/>
          </p:nvSpPr>
          <p:spPr>
            <a:xfrm rot="-5400000">
              <a:off x="8470291" y="2624037"/>
              <a:ext cx="161895" cy="161879"/>
            </a:xfrm>
            <a:custGeom>
              <a:avLst/>
              <a:gdLst/>
              <a:ahLst/>
              <a:cxnLst/>
              <a:rect l="l" t="t" r="r" b="b"/>
              <a:pathLst>
                <a:path w="6648" h="6648" extrusionOk="0">
                  <a:moveTo>
                    <a:pt x="6648" y="3327"/>
                  </a:moveTo>
                  <a:cubicBezTo>
                    <a:pt x="6648" y="5162"/>
                    <a:pt x="5157" y="6647"/>
                    <a:pt x="3327" y="6647"/>
                  </a:cubicBezTo>
                  <a:cubicBezTo>
                    <a:pt x="1491" y="6647"/>
                    <a:pt x="1" y="5162"/>
                    <a:pt x="1" y="3327"/>
                  </a:cubicBezTo>
                  <a:cubicBezTo>
                    <a:pt x="1" y="1491"/>
                    <a:pt x="1491" y="0"/>
                    <a:pt x="3327" y="0"/>
                  </a:cubicBezTo>
                  <a:cubicBezTo>
                    <a:pt x="5157" y="0"/>
                    <a:pt x="6648" y="1491"/>
                    <a:pt x="6648" y="3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8"/>
          <p:cNvGrpSpPr/>
          <p:nvPr/>
        </p:nvGrpSpPr>
        <p:grpSpPr>
          <a:xfrm>
            <a:off x="-709225" y="2020450"/>
            <a:ext cx="10403925" cy="4250875"/>
            <a:chOff x="-709225" y="2020450"/>
            <a:chExt cx="10403925" cy="4250875"/>
          </a:xfrm>
        </p:grpSpPr>
        <p:grpSp>
          <p:nvGrpSpPr>
            <p:cNvPr id="337" name="Google Shape;337;p28"/>
            <p:cNvGrpSpPr/>
            <p:nvPr/>
          </p:nvGrpSpPr>
          <p:grpSpPr>
            <a:xfrm>
              <a:off x="176175" y="2459300"/>
              <a:ext cx="418425" cy="3812025"/>
              <a:chOff x="176175" y="2459300"/>
              <a:chExt cx="418425" cy="3812025"/>
            </a:xfrm>
          </p:grpSpPr>
          <p:cxnSp>
            <p:nvCxnSpPr>
              <p:cNvPr id="338" name="Google Shape;338;p28"/>
              <p:cNvCxnSpPr/>
              <p:nvPr/>
            </p:nvCxnSpPr>
            <p:spPr>
              <a:xfrm rot="5400000" flipH="1">
                <a:off x="-1093800" y="3815900"/>
                <a:ext cx="3045000" cy="3318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39" name="Google Shape;339;p28"/>
              <p:cNvCxnSpPr/>
              <p:nvPr/>
            </p:nvCxnSpPr>
            <p:spPr>
              <a:xfrm rot="5400000" flipH="1">
                <a:off x="-1327875" y="4449875"/>
                <a:ext cx="3325500" cy="317400"/>
              </a:xfrm>
              <a:prstGeom prst="bentConnector3">
                <a:avLst>
                  <a:gd name="adj1" fmla="val 64575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0" name="Google Shape;340;p28"/>
            <p:cNvGrpSpPr/>
            <p:nvPr/>
          </p:nvGrpSpPr>
          <p:grpSpPr>
            <a:xfrm>
              <a:off x="-709225" y="4185350"/>
              <a:ext cx="7895400" cy="1976375"/>
              <a:chOff x="-709225" y="4185350"/>
              <a:chExt cx="7895400" cy="1976375"/>
            </a:xfrm>
          </p:grpSpPr>
          <p:cxnSp>
            <p:nvCxnSpPr>
              <p:cNvPr id="341" name="Google Shape;341;p28"/>
              <p:cNvCxnSpPr/>
              <p:nvPr/>
            </p:nvCxnSpPr>
            <p:spPr>
              <a:xfrm rot="10800000" flipH="1">
                <a:off x="-709225" y="4185350"/>
                <a:ext cx="7895400" cy="1147500"/>
              </a:xfrm>
              <a:prstGeom prst="bentConnector3">
                <a:avLst>
                  <a:gd name="adj1" fmla="val 71221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2" name="Google Shape;342;p28"/>
              <p:cNvCxnSpPr/>
              <p:nvPr/>
            </p:nvCxnSpPr>
            <p:spPr>
              <a:xfrm rot="10800000" flipH="1">
                <a:off x="2953025" y="4367125"/>
                <a:ext cx="3567000" cy="1794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43" name="Google Shape;343;p28"/>
            <p:cNvGrpSpPr/>
            <p:nvPr/>
          </p:nvGrpSpPr>
          <p:grpSpPr>
            <a:xfrm>
              <a:off x="8878450" y="2020450"/>
              <a:ext cx="816250" cy="2568900"/>
              <a:chOff x="8878450" y="2020450"/>
              <a:chExt cx="816250" cy="2568900"/>
            </a:xfrm>
          </p:grpSpPr>
          <p:cxnSp>
            <p:nvCxnSpPr>
              <p:cNvPr id="344" name="Google Shape;344;p28"/>
              <p:cNvCxnSpPr/>
              <p:nvPr/>
            </p:nvCxnSpPr>
            <p:spPr>
              <a:xfrm rot="5400000">
                <a:off x="7933150" y="2965750"/>
                <a:ext cx="2568900" cy="678300"/>
              </a:xfrm>
              <a:prstGeom prst="bentConnector3">
                <a:avLst>
                  <a:gd name="adj1" fmla="val 4494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45" name="Google Shape;345;p28"/>
              <p:cNvCxnSpPr/>
              <p:nvPr/>
            </p:nvCxnSpPr>
            <p:spPr>
              <a:xfrm rot="5400000">
                <a:off x="8288750" y="2779400"/>
                <a:ext cx="2082300" cy="729600"/>
              </a:xfrm>
              <a:prstGeom prst="bentConnector3">
                <a:avLst>
                  <a:gd name="adj1" fmla="val 50000"/>
                </a:avLst>
              </a:prstGeom>
              <a:noFill/>
              <a:ln w="190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346" name="Google Shape;346;p28"/>
          <p:cNvGrpSpPr/>
          <p:nvPr/>
        </p:nvGrpSpPr>
        <p:grpSpPr>
          <a:xfrm>
            <a:off x="84278" y="2240873"/>
            <a:ext cx="8837445" cy="2718104"/>
            <a:chOff x="84278" y="2240873"/>
            <a:chExt cx="8837445" cy="2718104"/>
          </a:xfrm>
        </p:grpSpPr>
        <p:sp>
          <p:nvSpPr>
            <p:cNvPr id="347" name="Google Shape;347;p28"/>
            <p:cNvSpPr/>
            <p:nvPr/>
          </p:nvSpPr>
          <p:spPr>
            <a:xfrm>
              <a:off x="84278" y="22408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8777403" y="4814673"/>
              <a:ext cx="144320" cy="144304"/>
            </a:xfrm>
            <a:custGeom>
              <a:avLst/>
              <a:gdLst/>
              <a:ahLst/>
              <a:cxnLst/>
              <a:rect l="l" t="t" r="r" b="b"/>
              <a:pathLst>
                <a:path w="3298" h="3298" extrusionOk="0">
                  <a:moveTo>
                    <a:pt x="3298" y="1646"/>
                  </a:moveTo>
                  <a:cubicBezTo>
                    <a:pt x="3298" y="2555"/>
                    <a:pt x="2556" y="3298"/>
                    <a:pt x="1646" y="3298"/>
                  </a:cubicBezTo>
                  <a:cubicBezTo>
                    <a:pt x="737" y="3298"/>
                    <a:pt x="0" y="2555"/>
                    <a:pt x="0" y="1646"/>
                  </a:cubicBezTo>
                  <a:cubicBezTo>
                    <a:pt x="0" y="737"/>
                    <a:pt x="737" y="0"/>
                    <a:pt x="1646" y="0"/>
                  </a:cubicBezTo>
                  <a:cubicBezTo>
                    <a:pt x="2556" y="0"/>
                    <a:pt x="3298" y="737"/>
                    <a:pt x="3298" y="16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8" r:id="rId5"/>
    <p:sldLayoutId id="2147483659" r:id="rId6"/>
    <p:sldLayoutId id="2147483662" r:id="rId7"/>
    <p:sldLayoutId id="2147483670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linkedin.com/in/sadi-mahmud-shurid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shurid@edu.bme.hu" TargetMode="External"/><Relationship Id="rId5" Type="http://schemas.openxmlformats.org/officeDocument/2006/relationships/hyperlink" Target="mailto:shurhid@gmail.com" TargetMode="External"/><Relationship Id="rId4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"/>
          <p:cNvSpPr txBox="1">
            <a:spLocks noGrp="1"/>
          </p:cNvSpPr>
          <p:nvPr>
            <p:ph type="ctrTitle"/>
          </p:nvPr>
        </p:nvSpPr>
        <p:spPr>
          <a:xfrm>
            <a:off x="3109174" y="-115849"/>
            <a:ext cx="6073428" cy="17746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br>
              <a:rPr lang="en-US" sz="2600" dirty="0"/>
            </a:br>
            <a:r>
              <a:rPr lang="en-US" sz="2600" dirty="0"/>
              <a:t>Evaluating EEG-to-Text Translation Using DeepSeek-7B-Base Within the Thought2Text Framework</a:t>
            </a:r>
            <a:endParaRPr sz="2600" dirty="0"/>
          </a:p>
        </p:txBody>
      </p:sp>
      <p:sp>
        <p:nvSpPr>
          <p:cNvPr id="369" name="Google Shape;369;p33"/>
          <p:cNvSpPr txBox="1">
            <a:spLocks noGrp="1"/>
          </p:cNvSpPr>
          <p:nvPr>
            <p:ph type="subTitle" idx="1"/>
          </p:nvPr>
        </p:nvSpPr>
        <p:spPr>
          <a:xfrm>
            <a:off x="3430308" y="1557549"/>
            <a:ext cx="42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BSc Project Lab Presentation</a:t>
            </a:r>
            <a:endParaRPr dirty="0"/>
          </a:p>
        </p:txBody>
      </p:sp>
      <p:cxnSp>
        <p:nvCxnSpPr>
          <p:cNvPr id="370" name="Google Shape;370;p33"/>
          <p:cNvCxnSpPr/>
          <p:nvPr/>
        </p:nvCxnSpPr>
        <p:spPr>
          <a:xfrm rot="-5400000" flipH="1">
            <a:off x="1236239" y="-427380"/>
            <a:ext cx="3995700" cy="345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9" name="Google Shape;368;p33"/>
          <p:cNvSpPr txBox="1">
            <a:spLocks/>
          </p:cNvSpPr>
          <p:nvPr/>
        </p:nvSpPr>
        <p:spPr>
          <a:xfrm>
            <a:off x="2944451" y="2693713"/>
            <a:ext cx="5670911" cy="1820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4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ora"/>
              <a:buNone/>
              <a:defRPr sz="5200" b="1" i="0" u="none" strike="noStrike" cap="none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 lang="en-US" sz="1800" b="0" dirty="0"/>
          </a:p>
          <a:p>
            <a:r>
              <a:rPr lang="en-US" sz="1800" dirty="0"/>
              <a:t>Specialization: </a:t>
            </a:r>
            <a:r>
              <a:rPr lang="en-US" sz="1800" b="0" dirty="0"/>
              <a:t>Intelligent Communication</a:t>
            </a:r>
          </a:p>
          <a:p>
            <a:r>
              <a:rPr lang="en-US" sz="1800" dirty="0"/>
              <a:t>Supervised by:</a:t>
            </a:r>
            <a:r>
              <a:rPr lang="en-US" sz="1800" b="0" dirty="0"/>
              <a:t> Dr. Mohammed Salah Al-Radhi</a:t>
            </a:r>
          </a:p>
          <a:p>
            <a:r>
              <a:rPr lang="en-US" sz="1800" dirty="0"/>
              <a:t>Presented By: </a:t>
            </a:r>
          </a:p>
          <a:p>
            <a:r>
              <a:rPr lang="en-US" sz="1800" b="0" dirty="0"/>
              <a:t>Sadi Mahmud Shurid </a:t>
            </a:r>
          </a:p>
          <a:p>
            <a:r>
              <a:rPr lang="en-US" sz="1800" b="0" dirty="0" err="1"/>
              <a:t>Neptun</a:t>
            </a:r>
            <a:r>
              <a:rPr lang="en-US" sz="1800" b="0" dirty="0"/>
              <a:t> Code: NN449O	  </a:t>
            </a:r>
            <a:r>
              <a:rPr lang="en-US" sz="1800" dirty="0"/>
              <a:t> </a:t>
            </a:r>
          </a:p>
          <a:p>
            <a:r>
              <a:rPr lang="en-US" sz="1800" b="0" dirty="0"/>
              <a:t>Electrical Engineering, BME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A45EC-3468-0A2F-499C-40A894F88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74" y="360592"/>
            <a:ext cx="2954108" cy="29541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526;p38"/>
          <p:cNvSpPr txBox="1">
            <a:spLocks noGrp="1"/>
          </p:cNvSpPr>
          <p:nvPr>
            <p:ph type="subTitle" idx="4294967295"/>
          </p:nvPr>
        </p:nvSpPr>
        <p:spPr>
          <a:xfrm>
            <a:off x="1396092" y="249217"/>
            <a:ext cx="7356021" cy="429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Our research objectives are:</a:t>
            </a:r>
          </a:p>
          <a:p>
            <a:pPr marL="13970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Model Integration: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Modify the Thought2Text framework to </a:t>
            </a:r>
            <a:r>
              <a:rPr lang="en-US"/>
              <a:t>support DeepSeek-7B-Base.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Adapt prompt (Jinja2 chat template) formatting to work with a non-instruction-tuned models.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Performance Comparison: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Compare </a:t>
            </a:r>
            <a:r>
              <a:rPr lang="en-US" dirty="0" err="1"/>
              <a:t>DeepSeek’s</a:t>
            </a:r>
            <a:r>
              <a:rPr lang="en-US" dirty="0"/>
              <a:t> outputs with Mistral’s using standard evaluation metrics: BLEU, METEOR, ROUGE-L, BERTScore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Qualitative Analysis: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Analyze sentence length, informativeness, and relevance in generated captions.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Examine if DeepSeek captures core semantics despite lacking instruction tuning.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Generalization Insight: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Investigate how well a base LLM (not instruction-tuned) performs in EEG-to-text translation.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Determine the extent to which language model tuning affects output quality.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marL="13970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581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>
            <a:spLocks noGrp="1"/>
          </p:cNvSpPr>
          <p:nvPr>
            <p:ph type="title"/>
          </p:nvPr>
        </p:nvSpPr>
        <p:spPr>
          <a:xfrm>
            <a:off x="-592931" y="1780922"/>
            <a:ext cx="5436318" cy="13641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Methodology</a:t>
            </a:r>
            <a:endParaRPr dirty="0"/>
          </a:p>
        </p:txBody>
      </p:sp>
      <p:sp>
        <p:nvSpPr>
          <p:cNvPr id="467" name="Google Shape;467;p36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36"/>
          <p:cNvSpPr txBox="1">
            <a:spLocks noGrp="1"/>
          </p:cNvSpPr>
          <p:nvPr>
            <p:ph type="title" idx="2"/>
          </p:nvPr>
        </p:nvSpPr>
        <p:spPr>
          <a:xfrm>
            <a:off x="3227995" y="710169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3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02" name="Google Shape;502;p36"/>
          <p:cNvCxnSpPr>
            <a:stCxn id="467" idx="3"/>
          </p:cNvCxnSpPr>
          <p:nvPr/>
        </p:nvCxnSpPr>
        <p:spPr>
          <a:xfrm rot="10800000" flipH="1">
            <a:off x="4764900" y="1058050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329025" y="4087775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69312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0"/>
          <p:cNvSpPr txBox="1">
            <a:spLocks noGrp="1"/>
          </p:cNvSpPr>
          <p:nvPr>
            <p:ph type="title"/>
          </p:nvPr>
        </p:nvSpPr>
        <p:spPr>
          <a:xfrm>
            <a:off x="0" y="1125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Workflow: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5C329E-4D64-E5AA-5162-3ED1401E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614" y="367393"/>
            <a:ext cx="4441372" cy="426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9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0"/>
          <p:cNvSpPr txBox="1">
            <a:spLocks noGrp="1"/>
          </p:cNvSpPr>
          <p:nvPr>
            <p:ph type="title"/>
          </p:nvPr>
        </p:nvSpPr>
        <p:spPr>
          <a:xfrm>
            <a:off x="0" y="11251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Inference: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984A3-8656-DC36-CF4F-BFCFA9B3C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2" y="0"/>
            <a:ext cx="5257798" cy="51435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2CB5566-E554-394B-FDFF-80F3783E64FD}"/>
              </a:ext>
            </a:extLst>
          </p:cNvPr>
          <p:cNvSpPr/>
          <p:nvPr/>
        </p:nvSpPr>
        <p:spPr>
          <a:xfrm>
            <a:off x="1812470" y="681718"/>
            <a:ext cx="1763485" cy="110217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75138D-8DB0-E475-FD96-42E183C3A02E}"/>
              </a:ext>
            </a:extLst>
          </p:cNvPr>
          <p:cNvSpPr/>
          <p:nvPr/>
        </p:nvSpPr>
        <p:spPr>
          <a:xfrm>
            <a:off x="1812469" y="2119993"/>
            <a:ext cx="1763485" cy="110217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C0FCE4-96F7-B19B-F85A-555FC401C600}"/>
              </a:ext>
            </a:extLst>
          </p:cNvPr>
          <p:cNvSpPr/>
          <p:nvPr/>
        </p:nvSpPr>
        <p:spPr>
          <a:xfrm>
            <a:off x="1812468" y="3554771"/>
            <a:ext cx="1763485" cy="1102178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0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>
            <a:spLocks noGrp="1"/>
          </p:cNvSpPr>
          <p:nvPr>
            <p:ph type="title"/>
          </p:nvPr>
        </p:nvSpPr>
        <p:spPr>
          <a:xfrm>
            <a:off x="-592931" y="1780922"/>
            <a:ext cx="5436318" cy="13641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Results</a:t>
            </a:r>
            <a:endParaRPr dirty="0"/>
          </a:p>
        </p:txBody>
      </p:sp>
      <p:sp>
        <p:nvSpPr>
          <p:cNvPr id="467" name="Google Shape;467;p36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36"/>
          <p:cNvSpPr txBox="1">
            <a:spLocks noGrp="1"/>
          </p:cNvSpPr>
          <p:nvPr>
            <p:ph type="title" idx="2"/>
          </p:nvPr>
        </p:nvSpPr>
        <p:spPr>
          <a:xfrm>
            <a:off x="3431587" y="1160019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05</a:t>
            </a:r>
            <a:endParaRPr dirty="0"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3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02" name="Google Shape;502;p36"/>
          <p:cNvCxnSpPr>
            <a:stCxn id="467" idx="3"/>
          </p:cNvCxnSpPr>
          <p:nvPr/>
        </p:nvCxnSpPr>
        <p:spPr>
          <a:xfrm rot="10800000" flipH="1">
            <a:off x="4764900" y="1058050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329025" y="4087775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195940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526;p38"/>
          <p:cNvSpPr txBox="1">
            <a:spLocks noGrp="1"/>
          </p:cNvSpPr>
          <p:nvPr>
            <p:ph type="subTitle" idx="4294967295"/>
          </p:nvPr>
        </p:nvSpPr>
        <p:spPr>
          <a:xfrm>
            <a:off x="1123140" y="128649"/>
            <a:ext cx="7808590" cy="533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Model Performance Analysis: </a:t>
            </a:r>
          </a:p>
          <a:p>
            <a:r>
              <a:rPr lang="en-US" dirty="0"/>
              <a:t>The DeepSeek-7B-Base model demonstrated lower scores compared to Mistral-7B-Instruct on metrics evaluating exact word overlap such as BLEU and METEOR.</a:t>
            </a:r>
          </a:p>
          <a:p>
            <a:r>
              <a:rPr lang="en-US" dirty="0"/>
              <a:t>However, it achieved nearly equivalent performance on BERTScore, indicating strong semantic relevance despite producing shorter, less detailed outputs.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lvl="0" indent="0"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967C76-044E-3FED-263F-BA19152D6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60" y="1583872"/>
            <a:ext cx="7160079" cy="34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5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26;p38"/>
          <p:cNvSpPr txBox="1">
            <a:spLocks noGrp="1"/>
          </p:cNvSpPr>
          <p:nvPr>
            <p:ph type="subTitle" idx="4294967295"/>
          </p:nvPr>
        </p:nvSpPr>
        <p:spPr>
          <a:xfrm>
            <a:off x="644280" y="398817"/>
            <a:ext cx="7307734" cy="6237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DeepSeek-7B-Base Observations &amp; Qualitative Analysis: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Shorter, Concise Outputs:</a:t>
            </a:r>
          </a:p>
          <a:p>
            <a:pPr lvl="1"/>
            <a:r>
              <a:rPr lang="en-US" dirty="0"/>
              <a:t>Often generates one or two words or very brief captions.</a:t>
            </a:r>
          </a:p>
          <a:p>
            <a:pPr lvl="1"/>
            <a:r>
              <a:rPr lang="en-US" dirty="0"/>
              <a:t>Effectively captures core content.</a:t>
            </a:r>
          </a:p>
          <a:p>
            <a:pPr marL="139700" indent="0">
              <a:buNone/>
            </a:pPr>
            <a:endParaRPr lang="en-US" dirty="0"/>
          </a:p>
          <a:p>
            <a:r>
              <a:rPr lang="en-US" dirty="0"/>
              <a:t>Impact on Metrics:</a:t>
            </a:r>
          </a:p>
          <a:p>
            <a:pPr lvl="1"/>
            <a:r>
              <a:rPr lang="en-US" dirty="0"/>
              <a:t>Reduced BLEU and METEOR scores due to brevity and fewer exact word matches.</a:t>
            </a:r>
          </a:p>
          <a:p>
            <a:pPr lvl="1"/>
            <a:r>
              <a:rPr lang="en-US" dirty="0"/>
              <a:t>High BERTScore, indicating strong semantic relevance despite shorter outputs.</a:t>
            </a:r>
          </a:p>
          <a:p>
            <a:pPr marL="139700" indent="0">
              <a:buNone/>
            </a:pPr>
            <a:endParaRPr lang="en-US" dirty="0"/>
          </a:p>
          <a:p>
            <a:pPr marL="139700" lvl="0" indent="0" algn="ctr">
              <a:buNone/>
            </a:pPr>
            <a:r>
              <a:rPr lang="en-US" b="1" dirty="0"/>
              <a:t>Does being brief (DeepSeek) always mean bad and does being elaborative (Mistral) always mean good? Not necessarily!</a:t>
            </a:r>
          </a:p>
          <a:p>
            <a:pPr marL="139700" lvl="0" indent="0" algn="ctr">
              <a:buNone/>
            </a:pPr>
            <a:r>
              <a:rPr lang="en-US" b="1" dirty="0"/>
              <a:t>That’s what we will try to show in the next slide!</a:t>
            </a:r>
            <a:endParaRPr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4315B0-B557-DFC1-8105-D77CF62E9DE7}"/>
              </a:ext>
            </a:extLst>
          </p:cNvPr>
          <p:cNvSpPr txBox="1"/>
          <p:nvPr/>
        </p:nvSpPr>
        <p:spPr>
          <a:xfrm>
            <a:off x="1020536" y="24492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27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26;p38"/>
          <p:cNvSpPr txBox="1">
            <a:spLocks noGrp="1"/>
          </p:cNvSpPr>
          <p:nvPr>
            <p:ph type="subTitle" idx="4294967295"/>
          </p:nvPr>
        </p:nvSpPr>
        <p:spPr>
          <a:xfrm>
            <a:off x="740992" y="0"/>
            <a:ext cx="7662016" cy="845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600" b="1" dirty="0"/>
              <a:t>Example Outputs:</a:t>
            </a:r>
          </a:p>
          <a:p>
            <a:pPr marL="139700" indent="0">
              <a:buNone/>
            </a:pP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4D2F56-9976-25AE-C3D4-CDF59CB9A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49479"/>
              </p:ext>
            </p:extLst>
          </p:nvPr>
        </p:nvGraphicFramePr>
        <p:xfrm>
          <a:off x="310243" y="539747"/>
          <a:ext cx="8401052" cy="427718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00263">
                  <a:extLst>
                    <a:ext uri="{9D8B030D-6E8A-4147-A177-3AD203B41FA5}">
                      <a16:colId xmlns:a16="http://schemas.microsoft.com/office/drawing/2014/main" val="1319925320"/>
                    </a:ext>
                  </a:extLst>
                </a:gridCol>
                <a:gridCol w="2100263">
                  <a:extLst>
                    <a:ext uri="{9D8B030D-6E8A-4147-A177-3AD203B41FA5}">
                      <a16:colId xmlns:a16="http://schemas.microsoft.com/office/drawing/2014/main" val="4232439540"/>
                    </a:ext>
                  </a:extLst>
                </a:gridCol>
                <a:gridCol w="2100263">
                  <a:extLst>
                    <a:ext uri="{9D8B030D-6E8A-4147-A177-3AD203B41FA5}">
                      <a16:colId xmlns:a16="http://schemas.microsoft.com/office/drawing/2014/main" val="3727895984"/>
                    </a:ext>
                  </a:extLst>
                </a:gridCol>
                <a:gridCol w="2100263">
                  <a:extLst>
                    <a:ext uri="{9D8B030D-6E8A-4147-A177-3AD203B41FA5}">
                      <a16:colId xmlns:a16="http://schemas.microsoft.com/office/drawing/2014/main" val="1738847269"/>
                    </a:ext>
                  </a:extLst>
                </a:gridCol>
              </a:tblGrid>
              <a:tr h="95427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Expected Caption</a:t>
                      </a:r>
                      <a:endParaRPr lang="en-US" sz="16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Mistral Generated Caption</a:t>
                      </a:r>
                      <a:endPara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DeepSeek Generated Caption</a:t>
                      </a:r>
                      <a:endPara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Actual Image!</a:t>
                      </a:r>
                      <a:endParaRPr lang="en-US" sz="16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07788"/>
                  </a:ext>
                </a:extLst>
              </a:tr>
              <a:tr h="167108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 black and gold grand piano with the Boston Piano Company logo. </a:t>
                      </a:r>
                      <a:endParaRPr lang="en-US" sz="1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 image depicts </a:t>
                      </a:r>
                      <a:r>
                        <a:rPr lang="en-US" sz="1200" b="1" dirty="0"/>
                        <a:t>a</a:t>
                      </a:r>
                      <a:r>
                        <a:rPr lang="en-US" sz="1200" dirty="0"/>
                        <a:t> </a:t>
                      </a:r>
                      <a:r>
                        <a:rPr lang="en-US" sz="1200" b="1" dirty="0"/>
                        <a:t>black grand piano with</a:t>
                      </a:r>
                      <a:r>
                        <a:rPr lang="en-US" sz="1200" dirty="0"/>
                        <a:t> a music sheet and a pair of white gloves on its open lid.</a:t>
                      </a:r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 Piano with</a:t>
                      </a:r>
                      <a:r>
                        <a:rPr lang="en-US" sz="1200" dirty="0"/>
                        <a:t> a red background.</a:t>
                      </a:r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688349261"/>
                  </a:ext>
                </a:extLst>
              </a:tr>
              <a:tr h="165182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 man leaning over a pool table, looking down at the cue ball.</a:t>
                      </a:r>
                      <a:endParaRPr lang="en-US" sz="1200" b="1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This image depicts </a:t>
                      </a:r>
                      <a:r>
                        <a:rPr lang="en-US" sz="1200" b="1" dirty="0"/>
                        <a:t>a</a:t>
                      </a:r>
                      <a:r>
                        <a:rPr lang="en-US" sz="1200" dirty="0"/>
                        <a:t> green felt-covered </a:t>
                      </a:r>
                      <a:r>
                        <a:rPr lang="en-US" sz="1200" b="1" dirty="0"/>
                        <a:t>pool table </a:t>
                      </a:r>
                      <a:r>
                        <a:rPr lang="en-US" sz="1200" dirty="0"/>
                        <a:t>with triangular racks of billiard </a:t>
                      </a:r>
                      <a:r>
                        <a:rPr lang="en-US" sz="1200" b="1" dirty="0"/>
                        <a:t>ball</a:t>
                      </a:r>
                      <a:r>
                        <a:rPr lang="en-US" sz="1200" dirty="0"/>
                        <a:t>s on one side, </a:t>
                      </a:r>
                      <a:r>
                        <a:rPr lang="en-US" sz="1200" b="1" dirty="0"/>
                        <a:t>a</a:t>
                      </a:r>
                      <a:r>
                        <a:rPr lang="en-US" sz="1200" dirty="0"/>
                        <a:t> cue stick </a:t>
                      </a:r>
                      <a:r>
                        <a:rPr lang="en-US" sz="1200" b="1" dirty="0"/>
                        <a:t>leaning </a:t>
                      </a:r>
                      <a:r>
                        <a:rPr lang="en-US" sz="1200" dirty="0"/>
                        <a:t>against the </a:t>
                      </a:r>
                      <a:r>
                        <a:rPr lang="en-US" sz="1200" b="1" dirty="0"/>
                        <a:t>table</a:t>
                      </a:r>
                      <a:r>
                        <a:rPr lang="en-US" sz="1200" dirty="0"/>
                        <a:t>, and pockets around the edges.</a:t>
                      </a:r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 pool table</a:t>
                      </a:r>
                      <a:r>
                        <a:rPr lang="en-US" sz="1200" dirty="0"/>
                        <a:t> with a green felt surface.</a:t>
                      </a:r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8380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57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>
            <a:spLocks noGrp="1"/>
          </p:cNvSpPr>
          <p:nvPr>
            <p:ph type="title"/>
          </p:nvPr>
        </p:nvSpPr>
        <p:spPr>
          <a:xfrm>
            <a:off x="-639894" y="1604386"/>
            <a:ext cx="5436318" cy="13641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Conclusion</a:t>
            </a:r>
            <a:endParaRPr dirty="0"/>
          </a:p>
        </p:txBody>
      </p:sp>
      <p:sp>
        <p:nvSpPr>
          <p:cNvPr id="467" name="Google Shape;467;p36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36"/>
          <p:cNvSpPr txBox="1">
            <a:spLocks noGrp="1"/>
          </p:cNvSpPr>
          <p:nvPr>
            <p:ph type="title" idx="2"/>
          </p:nvPr>
        </p:nvSpPr>
        <p:spPr>
          <a:xfrm>
            <a:off x="3431587" y="1160019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3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02" name="Google Shape;502;p36"/>
          <p:cNvCxnSpPr>
            <a:stCxn id="467" idx="3"/>
          </p:cNvCxnSpPr>
          <p:nvPr/>
        </p:nvCxnSpPr>
        <p:spPr>
          <a:xfrm rot="10800000" flipH="1">
            <a:off x="4764900" y="1058050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329025" y="4087775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31624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39"/>
          <p:cNvGrpSpPr/>
          <p:nvPr/>
        </p:nvGrpSpPr>
        <p:grpSpPr>
          <a:xfrm>
            <a:off x="6714299" y="1132796"/>
            <a:ext cx="2854173" cy="2794752"/>
            <a:chOff x="5824825" y="1527650"/>
            <a:chExt cx="2854173" cy="2794752"/>
          </a:xfrm>
        </p:grpSpPr>
        <p:sp>
          <p:nvSpPr>
            <p:cNvPr id="534" name="Google Shape;534;p39"/>
            <p:cNvSpPr/>
            <p:nvPr/>
          </p:nvSpPr>
          <p:spPr>
            <a:xfrm>
              <a:off x="6851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477175" y="4122900"/>
              <a:ext cx="1157331" cy="199500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974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9"/>
            <p:cNvGrpSpPr/>
            <p:nvPr/>
          </p:nvGrpSpPr>
          <p:grpSpPr>
            <a:xfrm>
              <a:off x="5824825" y="1527650"/>
              <a:ext cx="2854173" cy="2794752"/>
              <a:chOff x="5824825" y="1527650"/>
              <a:chExt cx="2854173" cy="2794752"/>
            </a:xfrm>
          </p:grpSpPr>
          <p:sp>
            <p:nvSpPr>
              <p:cNvPr id="538" name="Google Shape;538;p39"/>
              <p:cNvSpPr/>
              <p:nvPr/>
            </p:nvSpPr>
            <p:spPr>
              <a:xfrm>
                <a:off x="6408134" y="1694871"/>
                <a:ext cx="256051" cy="259184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219" extrusionOk="0">
                    <a:moveTo>
                      <a:pt x="1" y="3482"/>
                    </a:moveTo>
                    <a:lnTo>
                      <a:pt x="2907" y="4219"/>
                    </a:lnTo>
                    <a:cubicBezTo>
                      <a:pt x="3143" y="3528"/>
                      <a:pt x="3592" y="2936"/>
                      <a:pt x="4167" y="2521"/>
                    </a:cubicBezTo>
                    <a:lnTo>
                      <a:pt x="2550" y="1"/>
                    </a:lnTo>
                    <a:cubicBezTo>
                      <a:pt x="1348" y="835"/>
                      <a:pt x="438" y="2061"/>
                      <a:pt x="1" y="34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6724577" y="1833832"/>
                <a:ext cx="467808" cy="591841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9634" extrusionOk="0">
                    <a:moveTo>
                      <a:pt x="1094" y="9634"/>
                    </a:moveTo>
                    <a:cubicBezTo>
                      <a:pt x="4691" y="9634"/>
                      <a:pt x="7614" y="6705"/>
                      <a:pt x="7614" y="3114"/>
                    </a:cubicBezTo>
                    <a:cubicBezTo>
                      <a:pt x="7614" y="1986"/>
                      <a:pt x="7326" y="927"/>
                      <a:pt x="6820" y="0"/>
                    </a:cubicBezTo>
                    <a:lnTo>
                      <a:pt x="4259" y="1560"/>
                    </a:lnTo>
                    <a:cubicBezTo>
                      <a:pt x="4489" y="2026"/>
                      <a:pt x="4622" y="2550"/>
                      <a:pt x="4622" y="3114"/>
                    </a:cubicBezTo>
                    <a:cubicBezTo>
                      <a:pt x="4622" y="5065"/>
                      <a:pt x="3039" y="6641"/>
                      <a:pt x="1094" y="6641"/>
                    </a:cubicBezTo>
                    <a:cubicBezTo>
                      <a:pt x="950" y="6641"/>
                      <a:pt x="806" y="6630"/>
                      <a:pt x="668" y="6613"/>
                    </a:cubicBezTo>
                    <a:lnTo>
                      <a:pt x="1" y="9536"/>
                    </a:lnTo>
                    <a:cubicBezTo>
                      <a:pt x="352" y="9594"/>
                      <a:pt x="720" y="9634"/>
                      <a:pt x="1094" y="9634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6363964" y="1606469"/>
                <a:ext cx="853482" cy="853543"/>
              </a:xfrm>
              <a:custGeom>
                <a:avLst/>
                <a:gdLst/>
                <a:ahLst/>
                <a:cxnLst/>
                <a:rect l="l" t="t" r="r" b="b"/>
                <a:pathLst>
                  <a:path w="13893" h="13894" extrusionOk="0">
                    <a:moveTo>
                      <a:pt x="12264" y="6953"/>
                    </a:moveTo>
                    <a:cubicBezTo>
                      <a:pt x="12264" y="3966"/>
                      <a:pt x="9836" y="1537"/>
                      <a:pt x="6849" y="1537"/>
                    </a:cubicBezTo>
                    <a:cubicBezTo>
                      <a:pt x="3862" y="1537"/>
                      <a:pt x="1434" y="3966"/>
                      <a:pt x="1434" y="6953"/>
                    </a:cubicBezTo>
                    <a:cubicBezTo>
                      <a:pt x="1434" y="9940"/>
                      <a:pt x="3862" y="12368"/>
                      <a:pt x="6849" y="12368"/>
                    </a:cubicBezTo>
                    <a:cubicBezTo>
                      <a:pt x="9836" y="12368"/>
                      <a:pt x="12264" y="9940"/>
                      <a:pt x="12264" y="6953"/>
                    </a:cubicBezTo>
                    <a:close/>
                    <a:moveTo>
                      <a:pt x="1497" y="6953"/>
                    </a:moveTo>
                    <a:cubicBezTo>
                      <a:pt x="1497" y="4001"/>
                      <a:pt x="3902" y="1607"/>
                      <a:pt x="6843" y="1607"/>
                    </a:cubicBezTo>
                    <a:cubicBezTo>
                      <a:pt x="9790" y="1607"/>
                      <a:pt x="12189" y="4012"/>
                      <a:pt x="12189" y="6953"/>
                    </a:cubicBezTo>
                    <a:cubicBezTo>
                      <a:pt x="12189" y="9893"/>
                      <a:pt x="9784" y="12299"/>
                      <a:pt x="6843" y="12299"/>
                    </a:cubicBezTo>
                    <a:cubicBezTo>
                      <a:pt x="3902" y="12299"/>
                      <a:pt x="1497" y="9899"/>
                      <a:pt x="1497" y="6953"/>
                    </a:cubicBezTo>
                    <a:close/>
                    <a:moveTo>
                      <a:pt x="12914" y="7016"/>
                    </a:moveTo>
                    <a:lnTo>
                      <a:pt x="12914" y="6884"/>
                    </a:lnTo>
                    <a:lnTo>
                      <a:pt x="13893" y="6884"/>
                    </a:lnTo>
                    <a:lnTo>
                      <a:pt x="13893" y="7016"/>
                    </a:lnTo>
                    <a:close/>
                    <a:moveTo>
                      <a:pt x="979" y="6884"/>
                    </a:moveTo>
                    <a:lnTo>
                      <a:pt x="979" y="7016"/>
                    </a:lnTo>
                    <a:lnTo>
                      <a:pt x="1" y="7016"/>
                    </a:lnTo>
                    <a:lnTo>
                      <a:pt x="1" y="6884"/>
                    </a:lnTo>
                    <a:close/>
                    <a:moveTo>
                      <a:pt x="12886" y="6360"/>
                    </a:moveTo>
                    <a:lnTo>
                      <a:pt x="13858" y="6274"/>
                    </a:lnTo>
                    <a:lnTo>
                      <a:pt x="13870" y="6406"/>
                    </a:lnTo>
                    <a:lnTo>
                      <a:pt x="12897" y="6492"/>
                    </a:lnTo>
                    <a:close/>
                    <a:moveTo>
                      <a:pt x="1008" y="7534"/>
                    </a:moveTo>
                    <a:lnTo>
                      <a:pt x="35" y="7620"/>
                    </a:lnTo>
                    <a:lnTo>
                      <a:pt x="24" y="7488"/>
                    </a:lnTo>
                    <a:lnTo>
                      <a:pt x="996" y="7402"/>
                    </a:lnTo>
                    <a:close/>
                    <a:moveTo>
                      <a:pt x="12805" y="5854"/>
                    </a:moveTo>
                    <a:lnTo>
                      <a:pt x="13760" y="5681"/>
                    </a:lnTo>
                    <a:lnTo>
                      <a:pt x="13783" y="5808"/>
                    </a:lnTo>
                    <a:lnTo>
                      <a:pt x="12828" y="5980"/>
                    </a:lnTo>
                    <a:close/>
                    <a:moveTo>
                      <a:pt x="1083" y="8052"/>
                    </a:moveTo>
                    <a:lnTo>
                      <a:pt x="121" y="8225"/>
                    </a:lnTo>
                    <a:lnTo>
                      <a:pt x="104" y="8098"/>
                    </a:lnTo>
                    <a:lnTo>
                      <a:pt x="1059" y="7925"/>
                    </a:lnTo>
                    <a:close/>
                    <a:moveTo>
                      <a:pt x="12690" y="5341"/>
                    </a:moveTo>
                    <a:lnTo>
                      <a:pt x="13634" y="5088"/>
                    </a:lnTo>
                    <a:lnTo>
                      <a:pt x="13668" y="5221"/>
                    </a:lnTo>
                    <a:lnTo>
                      <a:pt x="12725" y="5468"/>
                    </a:lnTo>
                    <a:close/>
                    <a:moveTo>
                      <a:pt x="1198" y="8564"/>
                    </a:moveTo>
                    <a:lnTo>
                      <a:pt x="254" y="8817"/>
                    </a:lnTo>
                    <a:lnTo>
                      <a:pt x="219" y="8685"/>
                    </a:lnTo>
                    <a:lnTo>
                      <a:pt x="1157" y="8432"/>
                    </a:lnTo>
                    <a:close/>
                    <a:moveTo>
                      <a:pt x="12523" y="4852"/>
                    </a:moveTo>
                    <a:lnTo>
                      <a:pt x="13438" y="4518"/>
                    </a:lnTo>
                    <a:lnTo>
                      <a:pt x="13484" y="4645"/>
                    </a:lnTo>
                    <a:lnTo>
                      <a:pt x="12569" y="4973"/>
                    </a:lnTo>
                    <a:close/>
                    <a:moveTo>
                      <a:pt x="1359" y="9053"/>
                    </a:moveTo>
                    <a:lnTo>
                      <a:pt x="444" y="9381"/>
                    </a:lnTo>
                    <a:lnTo>
                      <a:pt x="403" y="9260"/>
                    </a:lnTo>
                    <a:lnTo>
                      <a:pt x="1318" y="8932"/>
                    </a:lnTo>
                    <a:close/>
                    <a:moveTo>
                      <a:pt x="12322" y="4369"/>
                    </a:moveTo>
                    <a:lnTo>
                      <a:pt x="13208" y="3960"/>
                    </a:lnTo>
                    <a:lnTo>
                      <a:pt x="13265" y="4081"/>
                    </a:lnTo>
                    <a:lnTo>
                      <a:pt x="12379" y="4490"/>
                    </a:lnTo>
                    <a:close/>
                    <a:moveTo>
                      <a:pt x="1560" y="9537"/>
                    </a:moveTo>
                    <a:lnTo>
                      <a:pt x="680" y="9945"/>
                    </a:lnTo>
                    <a:lnTo>
                      <a:pt x="622" y="9824"/>
                    </a:lnTo>
                    <a:lnTo>
                      <a:pt x="1503" y="9410"/>
                    </a:lnTo>
                    <a:close/>
                    <a:moveTo>
                      <a:pt x="12080" y="3908"/>
                    </a:moveTo>
                    <a:lnTo>
                      <a:pt x="12920" y="3419"/>
                    </a:lnTo>
                    <a:lnTo>
                      <a:pt x="12983" y="3534"/>
                    </a:lnTo>
                    <a:lnTo>
                      <a:pt x="12143" y="4024"/>
                    </a:lnTo>
                    <a:close/>
                    <a:moveTo>
                      <a:pt x="1808" y="9997"/>
                    </a:moveTo>
                    <a:lnTo>
                      <a:pt x="962" y="10486"/>
                    </a:lnTo>
                    <a:lnTo>
                      <a:pt x="898" y="10371"/>
                    </a:lnTo>
                    <a:lnTo>
                      <a:pt x="1744" y="9882"/>
                    </a:lnTo>
                    <a:close/>
                    <a:moveTo>
                      <a:pt x="11792" y="3477"/>
                    </a:moveTo>
                    <a:lnTo>
                      <a:pt x="12586" y="2919"/>
                    </a:lnTo>
                    <a:lnTo>
                      <a:pt x="12667" y="3022"/>
                    </a:lnTo>
                    <a:lnTo>
                      <a:pt x="11867" y="3586"/>
                    </a:lnTo>
                    <a:close/>
                    <a:moveTo>
                      <a:pt x="2095" y="10429"/>
                    </a:moveTo>
                    <a:lnTo>
                      <a:pt x="1295" y="10987"/>
                    </a:lnTo>
                    <a:lnTo>
                      <a:pt x="1215" y="10878"/>
                    </a:lnTo>
                    <a:lnTo>
                      <a:pt x="2015" y="10319"/>
                    </a:lnTo>
                    <a:close/>
                    <a:moveTo>
                      <a:pt x="11476" y="3068"/>
                    </a:moveTo>
                    <a:lnTo>
                      <a:pt x="12224" y="2441"/>
                    </a:lnTo>
                    <a:lnTo>
                      <a:pt x="12310" y="2545"/>
                    </a:lnTo>
                    <a:lnTo>
                      <a:pt x="11562" y="3166"/>
                    </a:lnTo>
                    <a:close/>
                    <a:moveTo>
                      <a:pt x="2418" y="10837"/>
                    </a:moveTo>
                    <a:lnTo>
                      <a:pt x="1669" y="11465"/>
                    </a:lnTo>
                    <a:lnTo>
                      <a:pt x="1583" y="11361"/>
                    </a:lnTo>
                    <a:lnTo>
                      <a:pt x="2331" y="10734"/>
                    </a:lnTo>
                    <a:close/>
                    <a:moveTo>
                      <a:pt x="11113" y="2688"/>
                    </a:moveTo>
                    <a:lnTo>
                      <a:pt x="11804" y="1998"/>
                    </a:lnTo>
                    <a:lnTo>
                      <a:pt x="11902" y="2090"/>
                    </a:lnTo>
                    <a:lnTo>
                      <a:pt x="11211" y="2781"/>
                    </a:lnTo>
                    <a:close/>
                    <a:moveTo>
                      <a:pt x="2769" y="11217"/>
                    </a:moveTo>
                    <a:lnTo>
                      <a:pt x="2078" y="11908"/>
                    </a:lnTo>
                    <a:lnTo>
                      <a:pt x="1986" y="11816"/>
                    </a:lnTo>
                    <a:lnTo>
                      <a:pt x="2677" y="11125"/>
                    </a:lnTo>
                    <a:close/>
                    <a:moveTo>
                      <a:pt x="10728" y="2343"/>
                    </a:moveTo>
                    <a:lnTo>
                      <a:pt x="11355" y="1595"/>
                    </a:lnTo>
                    <a:lnTo>
                      <a:pt x="11453" y="1676"/>
                    </a:lnTo>
                    <a:lnTo>
                      <a:pt x="10825" y="2424"/>
                    </a:lnTo>
                    <a:close/>
                    <a:moveTo>
                      <a:pt x="3160" y="11562"/>
                    </a:moveTo>
                    <a:lnTo>
                      <a:pt x="2533" y="12311"/>
                    </a:lnTo>
                    <a:lnTo>
                      <a:pt x="2429" y="12224"/>
                    </a:lnTo>
                    <a:lnTo>
                      <a:pt x="3056" y="11476"/>
                    </a:lnTo>
                    <a:close/>
                    <a:moveTo>
                      <a:pt x="10307" y="2027"/>
                    </a:moveTo>
                    <a:lnTo>
                      <a:pt x="10871" y="1227"/>
                    </a:lnTo>
                    <a:lnTo>
                      <a:pt x="10981" y="1307"/>
                    </a:lnTo>
                    <a:lnTo>
                      <a:pt x="10417" y="2101"/>
                    </a:lnTo>
                    <a:close/>
                    <a:moveTo>
                      <a:pt x="3574" y="11879"/>
                    </a:moveTo>
                    <a:lnTo>
                      <a:pt x="3016" y="12679"/>
                    </a:lnTo>
                    <a:lnTo>
                      <a:pt x="2907" y="12598"/>
                    </a:lnTo>
                    <a:lnTo>
                      <a:pt x="3471" y="11798"/>
                    </a:lnTo>
                    <a:close/>
                    <a:moveTo>
                      <a:pt x="9870" y="1750"/>
                    </a:moveTo>
                    <a:lnTo>
                      <a:pt x="10359" y="910"/>
                    </a:lnTo>
                    <a:lnTo>
                      <a:pt x="10474" y="974"/>
                    </a:lnTo>
                    <a:lnTo>
                      <a:pt x="9985" y="1814"/>
                    </a:lnTo>
                    <a:close/>
                    <a:moveTo>
                      <a:pt x="4017" y="12155"/>
                    </a:moveTo>
                    <a:lnTo>
                      <a:pt x="3528" y="12995"/>
                    </a:lnTo>
                    <a:lnTo>
                      <a:pt x="3413" y="12932"/>
                    </a:lnTo>
                    <a:lnTo>
                      <a:pt x="3902" y="12086"/>
                    </a:lnTo>
                    <a:close/>
                    <a:moveTo>
                      <a:pt x="9404" y="1514"/>
                    </a:moveTo>
                    <a:lnTo>
                      <a:pt x="9813" y="628"/>
                    </a:lnTo>
                    <a:lnTo>
                      <a:pt x="9933" y="686"/>
                    </a:lnTo>
                    <a:lnTo>
                      <a:pt x="9525" y="1572"/>
                    </a:lnTo>
                    <a:close/>
                    <a:moveTo>
                      <a:pt x="4484" y="12391"/>
                    </a:moveTo>
                    <a:lnTo>
                      <a:pt x="4075" y="13277"/>
                    </a:lnTo>
                    <a:lnTo>
                      <a:pt x="3948" y="13220"/>
                    </a:lnTo>
                    <a:lnTo>
                      <a:pt x="4363" y="12334"/>
                    </a:lnTo>
                    <a:close/>
                    <a:moveTo>
                      <a:pt x="8921" y="1319"/>
                    </a:moveTo>
                    <a:lnTo>
                      <a:pt x="9254" y="404"/>
                    </a:lnTo>
                    <a:lnTo>
                      <a:pt x="9375" y="450"/>
                    </a:lnTo>
                    <a:lnTo>
                      <a:pt x="9041" y="1365"/>
                    </a:lnTo>
                    <a:close/>
                    <a:moveTo>
                      <a:pt x="4967" y="12587"/>
                    </a:moveTo>
                    <a:lnTo>
                      <a:pt x="4633" y="13496"/>
                    </a:lnTo>
                    <a:lnTo>
                      <a:pt x="4512" y="13456"/>
                    </a:lnTo>
                    <a:lnTo>
                      <a:pt x="4840" y="12541"/>
                    </a:lnTo>
                    <a:close/>
                    <a:moveTo>
                      <a:pt x="8426" y="1169"/>
                    </a:moveTo>
                    <a:lnTo>
                      <a:pt x="8679" y="225"/>
                    </a:lnTo>
                    <a:lnTo>
                      <a:pt x="8805" y="260"/>
                    </a:lnTo>
                    <a:lnTo>
                      <a:pt x="8552" y="1204"/>
                    </a:lnTo>
                    <a:close/>
                    <a:moveTo>
                      <a:pt x="5462" y="12736"/>
                    </a:moveTo>
                    <a:lnTo>
                      <a:pt x="5209" y="13680"/>
                    </a:lnTo>
                    <a:lnTo>
                      <a:pt x="5082" y="13640"/>
                    </a:lnTo>
                    <a:lnTo>
                      <a:pt x="5330" y="12702"/>
                    </a:lnTo>
                    <a:close/>
                    <a:moveTo>
                      <a:pt x="7913" y="1060"/>
                    </a:moveTo>
                    <a:lnTo>
                      <a:pt x="8086" y="105"/>
                    </a:lnTo>
                    <a:lnTo>
                      <a:pt x="8218" y="128"/>
                    </a:lnTo>
                    <a:lnTo>
                      <a:pt x="8046" y="1083"/>
                    </a:lnTo>
                    <a:close/>
                    <a:moveTo>
                      <a:pt x="5974" y="12834"/>
                    </a:moveTo>
                    <a:lnTo>
                      <a:pt x="5801" y="13795"/>
                    </a:lnTo>
                    <a:lnTo>
                      <a:pt x="5669" y="13772"/>
                    </a:lnTo>
                    <a:lnTo>
                      <a:pt x="5842" y="12817"/>
                    </a:lnTo>
                    <a:close/>
                    <a:moveTo>
                      <a:pt x="7396" y="1002"/>
                    </a:moveTo>
                    <a:lnTo>
                      <a:pt x="7482" y="30"/>
                    </a:lnTo>
                    <a:lnTo>
                      <a:pt x="7614" y="47"/>
                    </a:lnTo>
                    <a:lnTo>
                      <a:pt x="7528" y="1020"/>
                    </a:lnTo>
                    <a:close/>
                    <a:moveTo>
                      <a:pt x="6492" y="12903"/>
                    </a:moveTo>
                    <a:lnTo>
                      <a:pt x="6406" y="13870"/>
                    </a:lnTo>
                    <a:lnTo>
                      <a:pt x="6273" y="13859"/>
                    </a:lnTo>
                    <a:lnTo>
                      <a:pt x="6360" y="12886"/>
                    </a:lnTo>
                    <a:close/>
                    <a:moveTo>
                      <a:pt x="6878" y="979"/>
                    </a:moveTo>
                    <a:lnTo>
                      <a:pt x="6878" y="1"/>
                    </a:lnTo>
                    <a:lnTo>
                      <a:pt x="7010" y="1"/>
                    </a:lnTo>
                    <a:lnTo>
                      <a:pt x="7010" y="979"/>
                    </a:lnTo>
                    <a:close/>
                    <a:moveTo>
                      <a:pt x="7010" y="13893"/>
                    </a:moveTo>
                    <a:lnTo>
                      <a:pt x="6878" y="13893"/>
                    </a:lnTo>
                    <a:lnTo>
                      <a:pt x="6878" y="12915"/>
                    </a:lnTo>
                    <a:lnTo>
                      <a:pt x="7010" y="12915"/>
                    </a:lnTo>
                    <a:close/>
                    <a:moveTo>
                      <a:pt x="6360" y="1008"/>
                    </a:moveTo>
                    <a:lnTo>
                      <a:pt x="6273" y="41"/>
                    </a:lnTo>
                    <a:lnTo>
                      <a:pt x="6400" y="24"/>
                    </a:lnTo>
                    <a:lnTo>
                      <a:pt x="6492" y="997"/>
                    </a:lnTo>
                    <a:close/>
                    <a:moveTo>
                      <a:pt x="7534" y="12886"/>
                    </a:moveTo>
                    <a:lnTo>
                      <a:pt x="7620" y="13859"/>
                    </a:lnTo>
                    <a:lnTo>
                      <a:pt x="7488" y="13870"/>
                    </a:lnTo>
                    <a:lnTo>
                      <a:pt x="7396" y="12903"/>
                    </a:lnTo>
                    <a:close/>
                    <a:moveTo>
                      <a:pt x="5842" y="1089"/>
                    </a:moveTo>
                    <a:lnTo>
                      <a:pt x="5669" y="133"/>
                    </a:lnTo>
                    <a:lnTo>
                      <a:pt x="5801" y="110"/>
                    </a:lnTo>
                    <a:lnTo>
                      <a:pt x="5974" y="1066"/>
                    </a:lnTo>
                    <a:close/>
                    <a:moveTo>
                      <a:pt x="8046" y="12817"/>
                    </a:moveTo>
                    <a:lnTo>
                      <a:pt x="8218" y="13772"/>
                    </a:lnTo>
                    <a:lnTo>
                      <a:pt x="8086" y="13795"/>
                    </a:lnTo>
                    <a:lnTo>
                      <a:pt x="7913" y="12834"/>
                    </a:lnTo>
                    <a:close/>
                    <a:moveTo>
                      <a:pt x="5330" y="1204"/>
                    </a:moveTo>
                    <a:lnTo>
                      <a:pt x="5082" y="260"/>
                    </a:lnTo>
                    <a:lnTo>
                      <a:pt x="5209" y="225"/>
                    </a:lnTo>
                    <a:lnTo>
                      <a:pt x="5462" y="1169"/>
                    </a:lnTo>
                    <a:close/>
                    <a:moveTo>
                      <a:pt x="8552" y="12702"/>
                    </a:moveTo>
                    <a:lnTo>
                      <a:pt x="8805" y="13640"/>
                    </a:lnTo>
                    <a:lnTo>
                      <a:pt x="8679" y="13680"/>
                    </a:lnTo>
                    <a:lnTo>
                      <a:pt x="8426" y="12736"/>
                    </a:lnTo>
                    <a:close/>
                    <a:moveTo>
                      <a:pt x="4840" y="1371"/>
                    </a:moveTo>
                    <a:lnTo>
                      <a:pt x="4512" y="456"/>
                    </a:lnTo>
                    <a:lnTo>
                      <a:pt x="4633" y="415"/>
                    </a:lnTo>
                    <a:lnTo>
                      <a:pt x="4967" y="1325"/>
                    </a:lnTo>
                    <a:close/>
                    <a:moveTo>
                      <a:pt x="9041" y="12535"/>
                    </a:moveTo>
                    <a:lnTo>
                      <a:pt x="9375" y="13450"/>
                    </a:lnTo>
                    <a:lnTo>
                      <a:pt x="9254" y="13490"/>
                    </a:lnTo>
                    <a:lnTo>
                      <a:pt x="8921" y="12575"/>
                    </a:lnTo>
                    <a:close/>
                    <a:moveTo>
                      <a:pt x="4363" y="1572"/>
                    </a:moveTo>
                    <a:lnTo>
                      <a:pt x="3948" y="686"/>
                    </a:lnTo>
                    <a:lnTo>
                      <a:pt x="4075" y="628"/>
                    </a:lnTo>
                    <a:lnTo>
                      <a:pt x="4484" y="1514"/>
                    </a:lnTo>
                    <a:close/>
                    <a:moveTo>
                      <a:pt x="9525" y="12334"/>
                    </a:moveTo>
                    <a:lnTo>
                      <a:pt x="9933" y="13220"/>
                    </a:lnTo>
                    <a:lnTo>
                      <a:pt x="9813" y="13277"/>
                    </a:lnTo>
                    <a:lnTo>
                      <a:pt x="9404" y="12391"/>
                    </a:lnTo>
                    <a:close/>
                    <a:moveTo>
                      <a:pt x="3902" y="1814"/>
                    </a:moveTo>
                    <a:lnTo>
                      <a:pt x="3413" y="974"/>
                    </a:lnTo>
                    <a:lnTo>
                      <a:pt x="3528" y="910"/>
                    </a:lnTo>
                    <a:lnTo>
                      <a:pt x="4017" y="1750"/>
                    </a:lnTo>
                    <a:close/>
                    <a:moveTo>
                      <a:pt x="9985" y="12086"/>
                    </a:moveTo>
                    <a:lnTo>
                      <a:pt x="10474" y="12932"/>
                    </a:lnTo>
                    <a:lnTo>
                      <a:pt x="10359" y="12995"/>
                    </a:lnTo>
                    <a:lnTo>
                      <a:pt x="9870" y="12155"/>
                    </a:lnTo>
                    <a:close/>
                    <a:moveTo>
                      <a:pt x="3471" y="2101"/>
                    </a:moveTo>
                    <a:lnTo>
                      <a:pt x="2907" y="1307"/>
                    </a:lnTo>
                    <a:lnTo>
                      <a:pt x="3016" y="1227"/>
                    </a:lnTo>
                    <a:lnTo>
                      <a:pt x="3574" y="2027"/>
                    </a:lnTo>
                    <a:close/>
                    <a:moveTo>
                      <a:pt x="10417" y="11798"/>
                    </a:moveTo>
                    <a:lnTo>
                      <a:pt x="10981" y="12598"/>
                    </a:lnTo>
                    <a:lnTo>
                      <a:pt x="10871" y="12679"/>
                    </a:lnTo>
                    <a:lnTo>
                      <a:pt x="10307" y="11879"/>
                    </a:lnTo>
                    <a:close/>
                    <a:moveTo>
                      <a:pt x="3056" y="2418"/>
                    </a:moveTo>
                    <a:lnTo>
                      <a:pt x="2435" y="1681"/>
                    </a:lnTo>
                    <a:lnTo>
                      <a:pt x="2533" y="1595"/>
                    </a:lnTo>
                    <a:lnTo>
                      <a:pt x="3160" y="2343"/>
                    </a:lnTo>
                    <a:close/>
                    <a:moveTo>
                      <a:pt x="10825" y="11476"/>
                    </a:moveTo>
                    <a:lnTo>
                      <a:pt x="11453" y="12224"/>
                    </a:lnTo>
                    <a:lnTo>
                      <a:pt x="11355" y="12311"/>
                    </a:lnTo>
                    <a:lnTo>
                      <a:pt x="10728" y="11562"/>
                    </a:lnTo>
                    <a:close/>
                    <a:moveTo>
                      <a:pt x="2677" y="2781"/>
                    </a:moveTo>
                    <a:lnTo>
                      <a:pt x="1986" y="2090"/>
                    </a:lnTo>
                    <a:lnTo>
                      <a:pt x="2078" y="1998"/>
                    </a:lnTo>
                    <a:lnTo>
                      <a:pt x="2769" y="2688"/>
                    </a:lnTo>
                    <a:close/>
                    <a:moveTo>
                      <a:pt x="11211" y="11125"/>
                    </a:moveTo>
                    <a:lnTo>
                      <a:pt x="11902" y="11816"/>
                    </a:lnTo>
                    <a:lnTo>
                      <a:pt x="11804" y="11908"/>
                    </a:lnTo>
                    <a:lnTo>
                      <a:pt x="11113" y="11217"/>
                    </a:lnTo>
                    <a:close/>
                    <a:moveTo>
                      <a:pt x="2331" y="3166"/>
                    </a:moveTo>
                    <a:lnTo>
                      <a:pt x="1583" y="2545"/>
                    </a:lnTo>
                    <a:lnTo>
                      <a:pt x="1669" y="2441"/>
                    </a:lnTo>
                    <a:lnTo>
                      <a:pt x="2418" y="3068"/>
                    </a:lnTo>
                    <a:close/>
                    <a:moveTo>
                      <a:pt x="11556" y="10734"/>
                    </a:moveTo>
                    <a:lnTo>
                      <a:pt x="12304" y="11361"/>
                    </a:lnTo>
                    <a:lnTo>
                      <a:pt x="12218" y="11459"/>
                    </a:lnTo>
                    <a:lnTo>
                      <a:pt x="11470" y="10837"/>
                    </a:lnTo>
                    <a:close/>
                    <a:moveTo>
                      <a:pt x="2015" y="3586"/>
                    </a:moveTo>
                    <a:lnTo>
                      <a:pt x="1215" y="3022"/>
                    </a:lnTo>
                    <a:lnTo>
                      <a:pt x="1295" y="2919"/>
                    </a:lnTo>
                    <a:lnTo>
                      <a:pt x="2095" y="3477"/>
                    </a:lnTo>
                    <a:close/>
                    <a:moveTo>
                      <a:pt x="11873" y="10319"/>
                    </a:moveTo>
                    <a:lnTo>
                      <a:pt x="12667" y="10878"/>
                    </a:lnTo>
                    <a:lnTo>
                      <a:pt x="12592" y="10987"/>
                    </a:lnTo>
                    <a:lnTo>
                      <a:pt x="11792" y="10429"/>
                    </a:lnTo>
                    <a:close/>
                    <a:moveTo>
                      <a:pt x="1744" y="4024"/>
                    </a:moveTo>
                    <a:lnTo>
                      <a:pt x="898" y="3534"/>
                    </a:lnTo>
                    <a:lnTo>
                      <a:pt x="967" y="3419"/>
                    </a:lnTo>
                    <a:lnTo>
                      <a:pt x="1808" y="3908"/>
                    </a:lnTo>
                    <a:close/>
                    <a:moveTo>
                      <a:pt x="12143" y="9882"/>
                    </a:moveTo>
                    <a:lnTo>
                      <a:pt x="12983" y="10371"/>
                    </a:lnTo>
                    <a:lnTo>
                      <a:pt x="12920" y="10486"/>
                    </a:lnTo>
                    <a:lnTo>
                      <a:pt x="12080" y="9997"/>
                    </a:lnTo>
                    <a:close/>
                    <a:moveTo>
                      <a:pt x="1560" y="4369"/>
                    </a:moveTo>
                    <a:lnTo>
                      <a:pt x="1503" y="4490"/>
                    </a:lnTo>
                    <a:lnTo>
                      <a:pt x="622" y="4081"/>
                    </a:lnTo>
                    <a:lnTo>
                      <a:pt x="680" y="3960"/>
                    </a:lnTo>
                    <a:close/>
                    <a:moveTo>
                      <a:pt x="12322" y="9537"/>
                    </a:moveTo>
                    <a:lnTo>
                      <a:pt x="12379" y="9410"/>
                    </a:lnTo>
                    <a:lnTo>
                      <a:pt x="13265" y="9824"/>
                    </a:lnTo>
                    <a:lnTo>
                      <a:pt x="13208" y="9945"/>
                    </a:lnTo>
                    <a:close/>
                    <a:moveTo>
                      <a:pt x="1359" y="4852"/>
                    </a:moveTo>
                    <a:lnTo>
                      <a:pt x="1318" y="4973"/>
                    </a:lnTo>
                    <a:lnTo>
                      <a:pt x="403" y="4645"/>
                    </a:lnTo>
                    <a:lnTo>
                      <a:pt x="444" y="4518"/>
                    </a:lnTo>
                    <a:close/>
                    <a:moveTo>
                      <a:pt x="12523" y="9053"/>
                    </a:moveTo>
                    <a:lnTo>
                      <a:pt x="12569" y="8932"/>
                    </a:lnTo>
                    <a:lnTo>
                      <a:pt x="13484" y="9260"/>
                    </a:lnTo>
                    <a:lnTo>
                      <a:pt x="13438" y="9381"/>
                    </a:lnTo>
                    <a:close/>
                    <a:moveTo>
                      <a:pt x="1198" y="5341"/>
                    </a:moveTo>
                    <a:lnTo>
                      <a:pt x="1157" y="5468"/>
                    </a:lnTo>
                    <a:lnTo>
                      <a:pt x="219" y="5221"/>
                    </a:lnTo>
                    <a:lnTo>
                      <a:pt x="254" y="5088"/>
                    </a:lnTo>
                    <a:close/>
                    <a:moveTo>
                      <a:pt x="12690" y="8564"/>
                    </a:moveTo>
                    <a:lnTo>
                      <a:pt x="12725" y="8432"/>
                    </a:lnTo>
                    <a:lnTo>
                      <a:pt x="13668" y="8685"/>
                    </a:lnTo>
                    <a:lnTo>
                      <a:pt x="13634" y="8817"/>
                    </a:lnTo>
                    <a:close/>
                    <a:moveTo>
                      <a:pt x="1083" y="5854"/>
                    </a:moveTo>
                    <a:lnTo>
                      <a:pt x="1059" y="5980"/>
                    </a:lnTo>
                    <a:lnTo>
                      <a:pt x="104" y="5808"/>
                    </a:lnTo>
                    <a:lnTo>
                      <a:pt x="121" y="5681"/>
                    </a:lnTo>
                    <a:close/>
                    <a:moveTo>
                      <a:pt x="12805" y="8052"/>
                    </a:moveTo>
                    <a:lnTo>
                      <a:pt x="12828" y="7925"/>
                    </a:lnTo>
                    <a:lnTo>
                      <a:pt x="13783" y="8098"/>
                    </a:lnTo>
                    <a:lnTo>
                      <a:pt x="13760" y="8225"/>
                    </a:lnTo>
                    <a:close/>
                    <a:moveTo>
                      <a:pt x="1008" y="6360"/>
                    </a:moveTo>
                    <a:lnTo>
                      <a:pt x="996" y="6492"/>
                    </a:lnTo>
                    <a:lnTo>
                      <a:pt x="24" y="6406"/>
                    </a:lnTo>
                    <a:lnTo>
                      <a:pt x="35" y="6274"/>
                    </a:lnTo>
                    <a:close/>
                    <a:moveTo>
                      <a:pt x="12886" y="7534"/>
                    </a:moveTo>
                    <a:lnTo>
                      <a:pt x="12897" y="7402"/>
                    </a:lnTo>
                    <a:lnTo>
                      <a:pt x="13870" y="7488"/>
                    </a:lnTo>
                    <a:lnTo>
                      <a:pt x="13858" y="76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6573635" y="1921865"/>
                <a:ext cx="199103" cy="201929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3287" extrusionOk="0">
                    <a:moveTo>
                      <a:pt x="3240" y="576"/>
                    </a:moveTo>
                    <a:lnTo>
                      <a:pt x="979" y="0"/>
                    </a:lnTo>
                    <a:cubicBezTo>
                      <a:pt x="789" y="535"/>
                      <a:pt x="443" y="996"/>
                      <a:pt x="0" y="1318"/>
                    </a:cubicBezTo>
                    <a:lnTo>
                      <a:pt x="1266" y="3286"/>
                    </a:lnTo>
                    <a:cubicBezTo>
                      <a:pt x="2199" y="2636"/>
                      <a:pt x="2912" y="1686"/>
                      <a:pt x="3240" y="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6161418" y="1554496"/>
                <a:ext cx="364909" cy="461788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7517" extrusionOk="0">
                    <a:moveTo>
                      <a:pt x="5087" y="1"/>
                    </a:moveTo>
                    <a:cubicBezTo>
                      <a:pt x="2285" y="1"/>
                      <a:pt x="0" y="2280"/>
                      <a:pt x="0" y="5088"/>
                    </a:cubicBezTo>
                    <a:cubicBezTo>
                      <a:pt x="0" y="5963"/>
                      <a:pt x="225" y="6792"/>
                      <a:pt x="622" y="7517"/>
                    </a:cubicBezTo>
                    <a:lnTo>
                      <a:pt x="2613" y="6303"/>
                    </a:lnTo>
                    <a:cubicBezTo>
                      <a:pt x="2434" y="5934"/>
                      <a:pt x="2331" y="5526"/>
                      <a:pt x="2331" y="5094"/>
                    </a:cubicBezTo>
                    <a:cubicBezTo>
                      <a:pt x="2331" y="3575"/>
                      <a:pt x="3562" y="2343"/>
                      <a:pt x="5082" y="2343"/>
                    </a:cubicBezTo>
                    <a:cubicBezTo>
                      <a:pt x="5197" y="2343"/>
                      <a:pt x="5306" y="2355"/>
                      <a:pt x="5410" y="2366"/>
                    </a:cubicBezTo>
                    <a:lnTo>
                      <a:pt x="5939" y="87"/>
                    </a:lnTo>
                    <a:cubicBezTo>
                      <a:pt x="5663" y="24"/>
                      <a:pt x="5375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6142312" y="1527650"/>
                <a:ext cx="665375" cy="665068"/>
              </a:xfrm>
              <a:custGeom>
                <a:avLst/>
                <a:gdLst/>
                <a:ahLst/>
                <a:cxnLst/>
                <a:rect l="l" t="t" r="r" b="b"/>
                <a:pathLst>
                  <a:path w="10831" h="10826" extrusionOk="0">
                    <a:moveTo>
                      <a:pt x="1261" y="5410"/>
                    </a:moveTo>
                    <a:cubicBezTo>
                      <a:pt x="1261" y="7735"/>
                      <a:pt x="3154" y="9628"/>
                      <a:pt x="5485" y="9628"/>
                    </a:cubicBezTo>
                    <a:cubicBezTo>
                      <a:pt x="7815" y="9628"/>
                      <a:pt x="9709" y="7735"/>
                      <a:pt x="9709" y="5410"/>
                    </a:cubicBezTo>
                    <a:cubicBezTo>
                      <a:pt x="9709" y="3079"/>
                      <a:pt x="7815" y="1186"/>
                      <a:pt x="5485" y="1186"/>
                    </a:cubicBezTo>
                    <a:cubicBezTo>
                      <a:pt x="3165" y="1186"/>
                      <a:pt x="1261" y="3085"/>
                      <a:pt x="1261" y="5410"/>
                    </a:cubicBezTo>
                    <a:close/>
                    <a:moveTo>
                      <a:pt x="9657" y="5410"/>
                    </a:moveTo>
                    <a:cubicBezTo>
                      <a:pt x="9657" y="7712"/>
                      <a:pt x="7787" y="9582"/>
                      <a:pt x="5485" y="9582"/>
                    </a:cubicBezTo>
                    <a:cubicBezTo>
                      <a:pt x="3183" y="9582"/>
                      <a:pt x="1312" y="7712"/>
                      <a:pt x="1312" y="5410"/>
                    </a:cubicBezTo>
                    <a:cubicBezTo>
                      <a:pt x="1312" y="3108"/>
                      <a:pt x="3183" y="1238"/>
                      <a:pt x="5485" y="1238"/>
                    </a:cubicBezTo>
                    <a:cubicBezTo>
                      <a:pt x="7787" y="1238"/>
                      <a:pt x="9657" y="3114"/>
                      <a:pt x="9657" y="5410"/>
                    </a:cubicBezTo>
                    <a:close/>
                    <a:moveTo>
                      <a:pt x="760" y="5358"/>
                    </a:moveTo>
                    <a:lnTo>
                      <a:pt x="760" y="5456"/>
                    </a:lnTo>
                    <a:lnTo>
                      <a:pt x="0" y="5456"/>
                    </a:lnTo>
                    <a:lnTo>
                      <a:pt x="0" y="5358"/>
                    </a:lnTo>
                    <a:close/>
                    <a:moveTo>
                      <a:pt x="10071" y="5468"/>
                    </a:moveTo>
                    <a:lnTo>
                      <a:pt x="10071" y="5364"/>
                    </a:lnTo>
                    <a:lnTo>
                      <a:pt x="10831" y="5364"/>
                    </a:lnTo>
                    <a:lnTo>
                      <a:pt x="10831" y="5468"/>
                    </a:lnTo>
                    <a:close/>
                    <a:moveTo>
                      <a:pt x="783" y="5871"/>
                    </a:moveTo>
                    <a:lnTo>
                      <a:pt x="29" y="5934"/>
                    </a:lnTo>
                    <a:lnTo>
                      <a:pt x="18" y="5830"/>
                    </a:lnTo>
                    <a:lnTo>
                      <a:pt x="777" y="5767"/>
                    </a:lnTo>
                    <a:close/>
                    <a:moveTo>
                      <a:pt x="10048" y="4956"/>
                    </a:moveTo>
                    <a:lnTo>
                      <a:pt x="10802" y="4892"/>
                    </a:lnTo>
                    <a:lnTo>
                      <a:pt x="10808" y="4990"/>
                    </a:lnTo>
                    <a:lnTo>
                      <a:pt x="10054" y="5053"/>
                    </a:lnTo>
                    <a:close/>
                    <a:moveTo>
                      <a:pt x="841" y="6273"/>
                    </a:moveTo>
                    <a:lnTo>
                      <a:pt x="92" y="6400"/>
                    </a:lnTo>
                    <a:lnTo>
                      <a:pt x="69" y="6302"/>
                    </a:lnTo>
                    <a:lnTo>
                      <a:pt x="818" y="6170"/>
                    </a:lnTo>
                    <a:close/>
                    <a:moveTo>
                      <a:pt x="9991" y="4553"/>
                    </a:moveTo>
                    <a:lnTo>
                      <a:pt x="10739" y="4420"/>
                    </a:lnTo>
                    <a:lnTo>
                      <a:pt x="10762" y="4524"/>
                    </a:lnTo>
                    <a:lnTo>
                      <a:pt x="10014" y="4651"/>
                    </a:lnTo>
                    <a:close/>
                    <a:moveTo>
                      <a:pt x="933" y="6665"/>
                    </a:moveTo>
                    <a:lnTo>
                      <a:pt x="202" y="6860"/>
                    </a:lnTo>
                    <a:lnTo>
                      <a:pt x="167" y="6763"/>
                    </a:lnTo>
                    <a:lnTo>
                      <a:pt x="904" y="6567"/>
                    </a:lnTo>
                    <a:close/>
                    <a:moveTo>
                      <a:pt x="9899" y="4156"/>
                    </a:moveTo>
                    <a:lnTo>
                      <a:pt x="10629" y="3960"/>
                    </a:lnTo>
                    <a:lnTo>
                      <a:pt x="10658" y="4064"/>
                    </a:lnTo>
                    <a:lnTo>
                      <a:pt x="9927" y="4259"/>
                    </a:lnTo>
                    <a:close/>
                    <a:moveTo>
                      <a:pt x="1065" y="7050"/>
                    </a:moveTo>
                    <a:lnTo>
                      <a:pt x="351" y="7309"/>
                    </a:lnTo>
                    <a:lnTo>
                      <a:pt x="311" y="7206"/>
                    </a:lnTo>
                    <a:lnTo>
                      <a:pt x="1025" y="6947"/>
                    </a:lnTo>
                    <a:close/>
                    <a:moveTo>
                      <a:pt x="9772" y="3770"/>
                    </a:moveTo>
                    <a:lnTo>
                      <a:pt x="10486" y="3511"/>
                    </a:lnTo>
                    <a:lnTo>
                      <a:pt x="10520" y="3609"/>
                    </a:lnTo>
                    <a:lnTo>
                      <a:pt x="9812" y="3868"/>
                    </a:lnTo>
                    <a:close/>
                    <a:moveTo>
                      <a:pt x="1220" y="7424"/>
                    </a:moveTo>
                    <a:lnTo>
                      <a:pt x="530" y="7747"/>
                    </a:lnTo>
                    <a:lnTo>
                      <a:pt x="489" y="7655"/>
                    </a:lnTo>
                    <a:lnTo>
                      <a:pt x="1180" y="7327"/>
                    </a:lnTo>
                    <a:close/>
                    <a:moveTo>
                      <a:pt x="9611" y="3396"/>
                    </a:moveTo>
                    <a:lnTo>
                      <a:pt x="10296" y="3068"/>
                    </a:lnTo>
                    <a:lnTo>
                      <a:pt x="10342" y="3166"/>
                    </a:lnTo>
                    <a:lnTo>
                      <a:pt x="9651" y="3488"/>
                    </a:lnTo>
                    <a:close/>
                    <a:moveTo>
                      <a:pt x="1416" y="7781"/>
                    </a:moveTo>
                    <a:lnTo>
                      <a:pt x="754" y="8161"/>
                    </a:lnTo>
                    <a:lnTo>
                      <a:pt x="702" y="8075"/>
                    </a:lnTo>
                    <a:lnTo>
                      <a:pt x="1364" y="7695"/>
                    </a:lnTo>
                    <a:close/>
                    <a:moveTo>
                      <a:pt x="9421" y="3039"/>
                    </a:moveTo>
                    <a:lnTo>
                      <a:pt x="10083" y="2659"/>
                    </a:lnTo>
                    <a:lnTo>
                      <a:pt x="10135" y="2746"/>
                    </a:lnTo>
                    <a:lnTo>
                      <a:pt x="9473" y="3125"/>
                    </a:lnTo>
                    <a:close/>
                    <a:moveTo>
                      <a:pt x="1629" y="8121"/>
                    </a:moveTo>
                    <a:lnTo>
                      <a:pt x="1007" y="8558"/>
                    </a:lnTo>
                    <a:lnTo>
                      <a:pt x="950" y="8472"/>
                    </a:lnTo>
                    <a:lnTo>
                      <a:pt x="1571" y="8034"/>
                    </a:lnTo>
                    <a:close/>
                    <a:moveTo>
                      <a:pt x="9197" y="2694"/>
                    </a:moveTo>
                    <a:lnTo>
                      <a:pt x="9824" y="2257"/>
                    </a:lnTo>
                    <a:lnTo>
                      <a:pt x="9881" y="2343"/>
                    </a:lnTo>
                    <a:lnTo>
                      <a:pt x="9254" y="2780"/>
                    </a:lnTo>
                    <a:close/>
                    <a:moveTo>
                      <a:pt x="1882" y="8443"/>
                    </a:moveTo>
                    <a:lnTo>
                      <a:pt x="1301" y="8932"/>
                    </a:lnTo>
                    <a:lnTo>
                      <a:pt x="1238" y="8852"/>
                    </a:lnTo>
                    <a:lnTo>
                      <a:pt x="1819" y="8362"/>
                    </a:lnTo>
                    <a:close/>
                    <a:moveTo>
                      <a:pt x="8949" y="2377"/>
                    </a:moveTo>
                    <a:lnTo>
                      <a:pt x="9530" y="1888"/>
                    </a:lnTo>
                    <a:lnTo>
                      <a:pt x="9594" y="1969"/>
                    </a:lnTo>
                    <a:lnTo>
                      <a:pt x="9012" y="2458"/>
                    </a:lnTo>
                    <a:close/>
                    <a:moveTo>
                      <a:pt x="2164" y="8736"/>
                    </a:moveTo>
                    <a:lnTo>
                      <a:pt x="1623" y="9277"/>
                    </a:lnTo>
                    <a:lnTo>
                      <a:pt x="1548" y="9208"/>
                    </a:lnTo>
                    <a:lnTo>
                      <a:pt x="2089" y="8667"/>
                    </a:lnTo>
                    <a:close/>
                    <a:moveTo>
                      <a:pt x="8673" y="2084"/>
                    </a:moveTo>
                    <a:lnTo>
                      <a:pt x="9214" y="1543"/>
                    </a:lnTo>
                    <a:lnTo>
                      <a:pt x="9283" y="1618"/>
                    </a:lnTo>
                    <a:lnTo>
                      <a:pt x="8748" y="2159"/>
                    </a:lnTo>
                    <a:close/>
                    <a:moveTo>
                      <a:pt x="2463" y="9013"/>
                    </a:moveTo>
                    <a:lnTo>
                      <a:pt x="1974" y="9594"/>
                    </a:lnTo>
                    <a:lnTo>
                      <a:pt x="1899" y="9531"/>
                    </a:lnTo>
                    <a:lnTo>
                      <a:pt x="2389" y="8949"/>
                    </a:lnTo>
                    <a:close/>
                    <a:moveTo>
                      <a:pt x="8374" y="1813"/>
                    </a:moveTo>
                    <a:lnTo>
                      <a:pt x="8863" y="1226"/>
                    </a:lnTo>
                    <a:lnTo>
                      <a:pt x="8938" y="1295"/>
                    </a:lnTo>
                    <a:lnTo>
                      <a:pt x="8448" y="1877"/>
                    </a:lnTo>
                    <a:close/>
                    <a:moveTo>
                      <a:pt x="2791" y="9249"/>
                    </a:moveTo>
                    <a:lnTo>
                      <a:pt x="2348" y="9876"/>
                    </a:lnTo>
                    <a:lnTo>
                      <a:pt x="2262" y="9818"/>
                    </a:lnTo>
                    <a:lnTo>
                      <a:pt x="2699" y="9191"/>
                    </a:lnTo>
                    <a:close/>
                    <a:moveTo>
                      <a:pt x="8040" y="1566"/>
                    </a:moveTo>
                    <a:lnTo>
                      <a:pt x="8477" y="939"/>
                    </a:lnTo>
                    <a:lnTo>
                      <a:pt x="8563" y="996"/>
                    </a:lnTo>
                    <a:lnTo>
                      <a:pt x="8126" y="1623"/>
                    </a:lnTo>
                    <a:close/>
                    <a:moveTo>
                      <a:pt x="3131" y="9462"/>
                    </a:moveTo>
                    <a:lnTo>
                      <a:pt x="2751" y="10123"/>
                    </a:lnTo>
                    <a:lnTo>
                      <a:pt x="2665" y="10077"/>
                    </a:lnTo>
                    <a:lnTo>
                      <a:pt x="3045" y="9416"/>
                    </a:lnTo>
                    <a:close/>
                    <a:moveTo>
                      <a:pt x="7695" y="1353"/>
                    </a:moveTo>
                    <a:lnTo>
                      <a:pt x="8074" y="691"/>
                    </a:lnTo>
                    <a:lnTo>
                      <a:pt x="8161" y="737"/>
                    </a:lnTo>
                    <a:lnTo>
                      <a:pt x="7781" y="1399"/>
                    </a:lnTo>
                    <a:close/>
                    <a:moveTo>
                      <a:pt x="3493" y="9651"/>
                    </a:moveTo>
                    <a:lnTo>
                      <a:pt x="3171" y="10342"/>
                    </a:lnTo>
                    <a:lnTo>
                      <a:pt x="3079" y="10302"/>
                    </a:lnTo>
                    <a:lnTo>
                      <a:pt x="3401" y="9605"/>
                    </a:lnTo>
                    <a:close/>
                    <a:moveTo>
                      <a:pt x="7338" y="1169"/>
                    </a:moveTo>
                    <a:lnTo>
                      <a:pt x="7660" y="478"/>
                    </a:lnTo>
                    <a:lnTo>
                      <a:pt x="7752" y="524"/>
                    </a:lnTo>
                    <a:lnTo>
                      <a:pt x="7430" y="1215"/>
                    </a:lnTo>
                    <a:close/>
                    <a:moveTo>
                      <a:pt x="3873" y="9801"/>
                    </a:moveTo>
                    <a:lnTo>
                      <a:pt x="3614" y="10515"/>
                    </a:lnTo>
                    <a:lnTo>
                      <a:pt x="3517" y="10480"/>
                    </a:lnTo>
                    <a:lnTo>
                      <a:pt x="3775" y="9767"/>
                    </a:lnTo>
                    <a:close/>
                    <a:moveTo>
                      <a:pt x="6964" y="1019"/>
                    </a:moveTo>
                    <a:lnTo>
                      <a:pt x="7223" y="306"/>
                    </a:lnTo>
                    <a:lnTo>
                      <a:pt x="7320" y="346"/>
                    </a:lnTo>
                    <a:lnTo>
                      <a:pt x="7061" y="1054"/>
                    </a:lnTo>
                    <a:close/>
                    <a:moveTo>
                      <a:pt x="4265" y="9916"/>
                    </a:moveTo>
                    <a:lnTo>
                      <a:pt x="4069" y="10653"/>
                    </a:lnTo>
                    <a:lnTo>
                      <a:pt x="3965" y="10624"/>
                    </a:lnTo>
                    <a:lnTo>
                      <a:pt x="4161" y="9887"/>
                    </a:lnTo>
                    <a:close/>
                    <a:moveTo>
                      <a:pt x="6572" y="904"/>
                    </a:moveTo>
                    <a:lnTo>
                      <a:pt x="6768" y="173"/>
                    </a:lnTo>
                    <a:lnTo>
                      <a:pt x="6866" y="202"/>
                    </a:lnTo>
                    <a:lnTo>
                      <a:pt x="6676" y="933"/>
                    </a:lnTo>
                    <a:close/>
                    <a:moveTo>
                      <a:pt x="4662" y="10002"/>
                    </a:moveTo>
                    <a:lnTo>
                      <a:pt x="4529" y="10751"/>
                    </a:lnTo>
                    <a:lnTo>
                      <a:pt x="4426" y="10728"/>
                    </a:lnTo>
                    <a:lnTo>
                      <a:pt x="4558" y="9979"/>
                    </a:lnTo>
                    <a:close/>
                    <a:moveTo>
                      <a:pt x="6169" y="818"/>
                    </a:moveTo>
                    <a:lnTo>
                      <a:pt x="6302" y="70"/>
                    </a:lnTo>
                    <a:lnTo>
                      <a:pt x="6400" y="93"/>
                    </a:lnTo>
                    <a:lnTo>
                      <a:pt x="6273" y="841"/>
                    </a:lnTo>
                    <a:close/>
                    <a:moveTo>
                      <a:pt x="5065" y="10049"/>
                    </a:moveTo>
                    <a:lnTo>
                      <a:pt x="4996" y="10802"/>
                    </a:lnTo>
                    <a:lnTo>
                      <a:pt x="4898" y="10797"/>
                    </a:lnTo>
                    <a:lnTo>
                      <a:pt x="4961" y="10037"/>
                    </a:lnTo>
                    <a:close/>
                    <a:moveTo>
                      <a:pt x="5767" y="766"/>
                    </a:moveTo>
                    <a:lnTo>
                      <a:pt x="5830" y="12"/>
                    </a:lnTo>
                    <a:lnTo>
                      <a:pt x="5934" y="18"/>
                    </a:lnTo>
                    <a:lnTo>
                      <a:pt x="5870" y="778"/>
                    </a:lnTo>
                    <a:close/>
                    <a:moveTo>
                      <a:pt x="5467" y="10060"/>
                    </a:moveTo>
                    <a:lnTo>
                      <a:pt x="5467" y="10825"/>
                    </a:lnTo>
                    <a:lnTo>
                      <a:pt x="5364" y="10825"/>
                    </a:lnTo>
                    <a:lnTo>
                      <a:pt x="5364" y="10060"/>
                    </a:lnTo>
                    <a:close/>
                    <a:moveTo>
                      <a:pt x="5364" y="1"/>
                    </a:moveTo>
                    <a:lnTo>
                      <a:pt x="5467" y="1"/>
                    </a:lnTo>
                    <a:lnTo>
                      <a:pt x="5467" y="760"/>
                    </a:lnTo>
                    <a:lnTo>
                      <a:pt x="5364" y="760"/>
                    </a:lnTo>
                    <a:close/>
                    <a:moveTo>
                      <a:pt x="5876" y="10037"/>
                    </a:moveTo>
                    <a:lnTo>
                      <a:pt x="5939" y="10797"/>
                    </a:lnTo>
                    <a:lnTo>
                      <a:pt x="5841" y="10802"/>
                    </a:lnTo>
                    <a:lnTo>
                      <a:pt x="5772" y="10049"/>
                    </a:lnTo>
                    <a:close/>
                    <a:moveTo>
                      <a:pt x="4961" y="778"/>
                    </a:moveTo>
                    <a:lnTo>
                      <a:pt x="4898" y="18"/>
                    </a:lnTo>
                    <a:lnTo>
                      <a:pt x="4996" y="12"/>
                    </a:lnTo>
                    <a:lnTo>
                      <a:pt x="5065" y="766"/>
                    </a:lnTo>
                    <a:close/>
                    <a:moveTo>
                      <a:pt x="6279" y="9985"/>
                    </a:moveTo>
                    <a:lnTo>
                      <a:pt x="6405" y="10733"/>
                    </a:lnTo>
                    <a:lnTo>
                      <a:pt x="6308" y="10751"/>
                    </a:lnTo>
                    <a:lnTo>
                      <a:pt x="6175" y="10002"/>
                    </a:lnTo>
                    <a:close/>
                    <a:moveTo>
                      <a:pt x="4558" y="835"/>
                    </a:moveTo>
                    <a:lnTo>
                      <a:pt x="4432" y="87"/>
                    </a:lnTo>
                    <a:lnTo>
                      <a:pt x="4529" y="64"/>
                    </a:lnTo>
                    <a:lnTo>
                      <a:pt x="4662" y="812"/>
                    </a:lnTo>
                    <a:close/>
                    <a:moveTo>
                      <a:pt x="6676" y="9887"/>
                    </a:moveTo>
                    <a:lnTo>
                      <a:pt x="6866" y="10624"/>
                    </a:lnTo>
                    <a:lnTo>
                      <a:pt x="6768" y="10653"/>
                    </a:lnTo>
                    <a:lnTo>
                      <a:pt x="6572" y="9916"/>
                    </a:lnTo>
                    <a:close/>
                    <a:moveTo>
                      <a:pt x="4161" y="927"/>
                    </a:moveTo>
                    <a:lnTo>
                      <a:pt x="3971" y="191"/>
                    </a:lnTo>
                    <a:lnTo>
                      <a:pt x="4069" y="162"/>
                    </a:lnTo>
                    <a:lnTo>
                      <a:pt x="4265" y="898"/>
                    </a:lnTo>
                    <a:close/>
                    <a:moveTo>
                      <a:pt x="7056" y="9767"/>
                    </a:moveTo>
                    <a:lnTo>
                      <a:pt x="7315" y="10480"/>
                    </a:lnTo>
                    <a:lnTo>
                      <a:pt x="7211" y="10515"/>
                    </a:lnTo>
                    <a:lnTo>
                      <a:pt x="6952" y="9801"/>
                    </a:lnTo>
                    <a:close/>
                    <a:moveTo>
                      <a:pt x="3775" y="1054"/>
                    </a:moveTo>
                    <a:lnTo>
                      <a:pt x="3517" y="346"/>
                    </a:lnTo>
                    <a:lnTo>
                      <a:pt x="3614" y="306"/>
                    </a:lnTo>
                    <a:lnTo>
                      <a:pt x="3873" y="1019"/>
                    </a:lnTo>
                    <a:close/>
                    <a:moveTo>
                      <a:pt x="7430" y="9605"/>
                    </a:moveTo>
                    <a:lnTo>
                      <a:pt x="7752" y="10302"/>
                    </a:lnTo>
                    <a:lnTo>
                      <a:pt x="7660" y="10342"/>
                    </a:lnTo>
                    <a:lnTo>
                      <a:pt x="7338" y="9651"/>
                    </a:lnTo>
                    <a:close/>
                    <a:moveTo>
                      <a:pt x="3401" y="1215"/>
                    </a:moveTo>
                    <a:lnTo>
                      <a:pt x="3079" y="524"/>
                    </a:lnTo>
                    <a:lnTo>
                      <a:pt x="3171" y="478"/>
                    </a:lnTo>
                    <a:lnTo>
                      <a:pt x="3493" y="1169"/>
                    </a:lnTo>
                    <a:close/>
                    <a:moveTo>
                      <a:pt x="7787" y="9416"/>
                    </a:moveTo>
                    <a:lnTo>
                      <a:pt x="8172" y="10077"/>
                    </a:lnTo>
                    <a:lnTo>
                      <a:pt x="8086" y="10123"/>
                    </a:lnTo>
                    <a:lnTo>
                      <a:pt x="7700" y="9462"/>
                    </a:lnTo>
                    <a:close/>
                    <a:moveTo>
                      <a:pt x="3039" y="1411"/>
                    </a:moveTo>
                    <a:lnTo>
                      <a:pt x="2659" y="749"/>
                    </a:lnTo>
                    <a:lnTo>
                      <a:pt x="2745" y="697"/>
                    </a:lnTo>
                    <a:lnTo>
                      <a:pt x="3125" y="1359"/>
                    </a:lnTo>
                    <a:close/>
                    <a:moveTo>
                      <a:pt x="8126" y="9191"/>
                    </a:moveTo>
                    <a:lnTo>
                      <a:pt x="8563" y="9818"/>
                    </a:lnTo>
                    <a:lnTo>
                      <a:pt x="8477" y="9876"/>
                    </a:lnTo>
                    <a:lnTo>
                      <a:pt x="8040" y="9249"/>
                    </a:lnTo>
                    <a:close/>
                    <a:moveTo>
                      <a:pt x="2699" y="1629"/>
                    </a:moveTo>
                    <a:lnTo>
                      <a:pt x="2262" y="1008"/>
                    </a:lnTo>
                    <a:lnTo>
                      <a:pt x="2348" y="950"/>
                    </a:lnTo>
                    <a:lnTo>
                      <a:pt x="2791" y="1572"/>
                    </a:lnTo>
                    <a:close/>
                    <a:moveTo>
                      <a:pt x="8448" y="8938"/>
                    </a:moveTo>
                    <a:lnTo>
                      <a:pt x="8938" y="9525"/>
                    </a:lnTo>
                    <a:lnTo>
                      <a:pt x="8863" y="9588"/>
                    </a:lnTo>
                    <a:lnTo>
                      <a:pt x="8374" y="9007"/>
                    </a:lnTo>
                    <a:close/>
                    <a:moveTo>
                      <a:pt x="2389" y="1877"/>
                    </a:moveTo>
                    <a:lnTo>
                      <a:pt x="1899" y="1295"/>
                    </a:lnTo>
                    <a:lnTo>
                      <a:pt x="1974" y="1226"/>
                    </a:lnTo>
                    <a:lnTo>
                      <a:pt x="2463" y="1813"/>
                    </a:lnTo>
                    <a:close/>
                    <a:moveTo>
                      <a:pt x="8748" y="8667"/>
                    </a:moveTo>
                    <a:lnTo>
                      <a:pt x="9283" y="9208"/>
                    </a:lnTo>
                    <a:lnTo>
                      <a:pt x="9214" y="9277"/>
                    </a:lnTo>
                    <a:lnTo>
                      <a:pt x="8673" y="8736"/>
                    </a:lnTo>
                    <a:close/>
                    <a:moveTo>
                      <a:pt x="2089" y="2159"/>
                    </a:moveTo>
                    <a:lnTo>
                      <a:pt x="1548" y="1618"/>
                    </a:lnTo>
                    <a:lnTo>
                      <a:pt x="1623" y="1543"/>
                    </a:lnTo>
                    <a:lnTo>
                      <a:pt x="2164" y="2084"/>
                    </a:lnTo>
                    <a:close/>
                    <a:moveTo>
                      <a:pt x="9012" y="8362"/>
                    </a:moveTo>
                    <a:lnTo>
                      <a:pt x="9594" y="8852"/>
                    </a:lnTo>
                    <a:lnTo>
                      <a:pt x="9530" y="8932"/>
                    </a:lnTo>
                    <a:lnTo>
                      <a:pt x="8949" y="8443"/>
                    </a:lnTo>
                    <a:close/>
                    <a:moveTo>
                      <a:pt x="1819" y="2458"/>
                    </a:moveTo>
                    <a:lnTo>
                      <a:pt x="1238" y="1969"/>
                    </a:lnTo>
                    <a:lnTo>
                      <a:pt x="1301" y="1888"/>
                    </a:lnTo>
                    <a:lnTo>
                      <a:pt x="1882" y="2377"/>
                    </a:lnTo>
                    <a:close/>
                    <a:moveTo>
                      <a:pt x="9254" y="8034"/>
                    </a:moveTo>
                    <a:lnTo>
                      <a:pt x="9881" y="8472"/>
                    </a:lnTo>
                    <a:lnTo>
                      <a:pt x="9824" y="8558"/>
                    </a:lnTo>
                    <a:lnTo>
                      <a:pt x="9197" y="8121"/>
                    </a:lnTo>
                    <a:close/>
                    <a:moveTo>
                      <a:pt x="1571" y="2780"/>
                    </a:moveTo>
                    <a:lnTo>
                      <a:pt x="950" y="2343"/>
                    </a:lnTo>
                    <a:lnTo>
                      <a:pt x="1007" y="2257"/>
                    </a:lnTo>
                    <a:lnTo>
                      <a:pt x="1629" y="2694"/>
                    </a:lnTo>
                    <a:close/>
                    <a:moveTo>
                      <a:pt x="9473" y="7695"/>
                    </a:moveTo>
                    <a:lnTo>
                      <a:pt x="10135" y="8075"/>
                    </a:lnTo>
                    <a:lnTo>
                      <a:pt x="10083" y="8161"/>
                    </a:lnTo>
                    <a:lnTo>
                      <a:pt x="9421" y="7781"/>
                    </a:lnTo>
                    <a:close/>
                    <a:moveTo>
                      <a:pt x="1358" y="3125"/>
                    </a:moveTo>
                    <a:lnTo>
                      <a:pt x="697" y="2746"/>
                    </a:lnTo>
                    <a:lnTo>
                      <a:pt x="748" y="2659"/>
                    </a:lnTo>
                    <a:lnTo>
                      <a:pt x="1410" y="3039"/>
                    </a:lnTo>
                    <a:close/>
                    <a:moveTo>
                      <a:pt x="9611" y="7424"/>
                    </a:moveTo>
                    <a:lnTo>
                      <a:pt x="9651" y="7327"/>
                    </a:lnTo>
                    <a:lnTo>
                      <a:pt x="10342" y="7655"/>
                    </a:lnTo>
                    <a:lnTo>
                      <a:pt x="10296" y="7747"/>
                    </a:lnTo>
                    <a:close/>
                    <a:moveTo>
                      <a:pt x="1220" y="3396"/>
                    </a:moveTo>
                    <a:lnTo>
                      <a:pt x="1180" y="3488"/>
                    </a:lnTo>
                    <a:lnTo>
                      <a:pt x="489" y="3166"/>
                    </a:lnTo>
                    <a:lnTo>
                      <a:pt x="530" y="3068"/>
                    </a:lnTo>
                    <a:close/>
                    <a:moveTo>
                      <a:pt x="9772" y="7050"/>
                    </a:moveTo>
                    <a:lnTo>
                      <a:pt x="9812" y="6947"/>
                    </a:lnTo>
                    <a:lnTo>
                      <a:pt x="10520" y="7206"/>
                    </a:lnTo>
                    <a:lnTo>
                      <a:pt x="10486" y="7309"/>
                    </a:lnTo>
                    <a:close/>
                    <a:moveTo>
                      <a:pt x="1065" y="3770"/>
                    </a:moveTo>
                    <a:lnTo>
                      <a:pt x="1025" y="3868"/>
                    </a:lnTo>
                    <a:lnTo>
                      <a:pt x="311" y="3609"/>
                    </a:lnTo>
                    <a:lnTo>
                      <a:pt x="351" y="3511"/>
                    </a:lnTo>
                    <a:close/>
                    <a:moveTo>
                      <a:pt x="9899" y="6665"/>
                    </a:moveTo>
                    <a:lnTo>
                      <a:pt x="9927" y="6567"/>
                    </a:lnTo>
                    <a:lnTo>
                      <a:pt x="10658" y="6763"/>
                    </a:lnTo>
                    <a:lnTo>
                      <a:pt x="10629" y="6860"/>
                    </a:lnTo>
                    <a:close/>
                    <a:moveTo>
                      <a:pt x="933" y="4156"/>
                    </a:moveTo>
                    <a:lnTo>
                      <a:pt x="904" y="4259"/>
                    </a:lnTo>
                    <a:lnTo>
                      <a:pt x="167" y="4064"/>
                    </a:lnTo>
                    <a:lnTo>
                      <a:pt x="202" y="3960"/>
                    </a:lnTo>
                    <a:close/>
                    <a:moveTo>
                      <a:pt x="9991" y="6273"/>
                    </a:moveTo>
                    <a:lnTo>
                      <a:pt x="10014" y="6170"/>
                    </a:lnTo>
                    <a:lnTo>
                      <a:pt x="10762" y="6302"/>
                    </a:lnTo>
                    <a:lnTo>
                      <a:pt x="10739" y="6400"/>
                    </a:lnTo>
                    <a:close/>
                    <a:moveTo>
                      <a:pt x="841" y="4553"/>
                    </a:moveTo>
                    <a:lnTo>
                      <a:pt x="818" y="4651"/>
                    </a:lnTo>
                    <a:lnTo>
                      <a:pt x="69" y="4524"/>
                    </a:lnTo>
                    <a:lnTo>
                      <a:pt x="92" y="4420"/>
                    </a:lnTo>
                    <a:close/>
                    <a:moveTo>
                      <a:pt x="10048" y="5871"/>
                    </a:moveTo>
                    <a:lnTo>
                      <a:pt x="10054" y="5767"/>
                    </a:lnTo>
                    <a:lnTo>
                      <a:pt x="10808" y="5830"/>
                    </a:lnTo>
                    <a:lnTo>
                      <a:pt x="10802" y="5934"/>
                    </a:lnTo>
                    <a:close/>
                    <a:moveTo>
                      <a:pt x="783" y="4956"/>
                    </a:moveTo>
                    <a:lnTo>
                      <a:pt x="777" y="5053"/>
                    </a:lnTo>
                    <a:lnTo>
                      <a:pt x="18" y="4990"/>
                    </a:lnTo>
                    <a:lnTo>
                      <a:pt x="29" y="48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5824825" y="2060089"/>
                <a:ext cx="585145" cy="5381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8760" extrusionOk="0">
                    <a:moveTo>
                      <a:pt x="8765" y="0"/>
                    </a:moveTo>
                    <a:lnTo>
                      <a:pt x="754" y="0"/>
                    </a:lnTo>
                    <a:cubicBezTo>
                      <a:pt x="340" y="0"/>
                      <a:pt x="0" y="340"/>
                      <a:pt x="0" y="754"/>
                    </a:cubicBezTo>
                    <a:lnTo>
                      <a:pt x="0" y="6371"/>
                    </a:lnTo>
                    <a:cubicBezTo>
                      <a:pt x="0" y="6791"/>
                      <a:pt x="340" y="7131"/>
                      <a:pt x="754" y="7131"/>
                    </a:cubicBezTo>
                    <a:lnTo>
                      <a:pt x="4835" y="7131"/>
                    </a:lnTo>
                    <a:cubicBezTo>
                      <a:pt x="5301" y="7131"/>
                      <a:pt x="5755" y="7263"/>
                      <a:pt x="6147" y="7516"/>
                    </a:cubicBezTo>
                    <a:lnTo>
                      <a:pt x="7879" y="8661"/>
                    </a:lnTo>
                    <a:cubicBezTo>
                      <a:pt x="8028" y="8759"/>
                      <a:pt x="8224" y="8621"/>
                      <a:pt x="8190" y="8448"/>
                    </a:cubicBezTo>
                    <a:lnTo>
                      <a:pt x="7948" y="7372"/>
                    </a:lnTo>
                    <a:cubicBezTo>
                      <a:pt x="7919" y="7251"/>
                      <a:pt x="8017" y="7131"/>
                      <a:pt x="8144" y="7131"/>
                    </a:cubicBezTo>
                    <a:lnTo>
                      <a:pt x="8754" y="7131"/>
                    </a:lnTo>
                    <a:cubicBezTo>
                      <a:pt x="9174" y="7131"/>
                      <a:pt x="9513" y="6791"/>
                      <a:pt x="9513" y="6371"/>
                    </a:cubicBezTo>
                    <a:lnTo>
                      <a:pt x="9513" y="754"/>
                    </a:lnTo>
                    <a:cubicBezTo>
                      <a:pt x="9525" y="340"/>
                      <a:pt x="9185" y="0"/>
                      <a:pt x="8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5922074" y="2214900"/>
                <a:ext cx="204755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64" extrusionOk="0">
                    <a:moveTo>
                      <a:pt x="0" y="1"/>
                    </a:moveTo>
                    <a:lnTo>
                      <a:pt x="3332" y="1"/>
                    </a:lnTo>
                    <a:lnTo>
                      <a:pt x="3332" y="364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6144770" y="2214900"/>
                <a:ext cx="1680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364" extrusionOk="0">
                    <a:moveTo>
                      <a:pt x="1" y="1"/>
                    </a:moveTo>
                    <a:lnTo>
                      <a:pt x="2734" y="1"/>
                    </a:lnTo>
                    <a:lnTo>
                      <a:pt x="2734" y="364"/>
                    </a:lnTo>
                    <a:lnTo>
                      <a:pt x="1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5922074" y="2276455"/>
                <a:ext cx="132264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63" extrusionOk="0">
                    <a:moveTo>
                      <a:pt x="0" y="0"/>
                    </a:moveTo>
                    <a:lnTo>
                      <a:pt x="2152" y="0"/>
                    </a:lnTo>
                    <a:lnTo>
                      <a:pt x="21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6066319" y="2276455"/>
                <a:ext cx="166175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363" extrusionOk="0">
                    <a:moveTo>
                      <a:pt x="0" y="0"/>
                    </a:moveTo>
                    <a:lnTo>
                      <a:pt x="2705" y="0"/>
                    </a:lnTo>
                    <a:lnTo>
                      <a:pt x="2705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6252954" y="2276455"/>
                <a:ext cx="59467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363" extrusionOk="0">
                    <a:moveTo>
                      <a:pt x="1" y="0"/>
                    </a:moveTo>
                    <a:lnTo>
                      <a:pt x="967" y="0"/>
                    </a:lnTo>
                    <a:lnTo>
                      <a:pt x="967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5922074" y="2337950"/>
                <a:ext cx="101486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364" extrusionOk="0">
                    <a:moveTo>
                      <a:pt x="0" y="1"/>
                    </a:moveTo>
                    <a:lnTo>
                      <a:pt x="1652" y="1"/>
                    </a:lnTo>
                    <a:lnTo>
                      <a:pt x="16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6032347" y="2337950"/>
                <a:ext cx="831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364" extrusionOk="0">
                    <a:moveTo>
                      <a:pt x="1" y="1"/>
                    </a:moveTo>
                    <a:lnTo>
                      <a:pt x="1353" y="1"/>
                    </a:lnTo>
                    <a:lnTo>
                      <a:pt x="1353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7584704" y="2233329"/>
                <a:ext cx="925296" cy="2033231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33097" extrusionOk="0">
                    <a:moveTo>
                      <a:pt x="14434" y="12"/>
                    </a:moveTo>
                    <a:cubicBezTo>
                      <a:pt x="14532" y="0"/>
                      <a:pt x="14618" y="12"/>
                      <a:pt x="14693" y="52"/>
                    </a:cubicBezTo>
                    <a:cubicBezTo>
                      <a:pt x="14774" y="87"/>
                      <a:pt x="14837" y="144"/>
                      <a:pt x="14894" y="213"/>
                    </a:cubicBezTo>
                    <a:cubicBezTo>
                      <a:pt x="14952" y="288"/>
                      <a:pt x="14998" y="380"/>
                      <a:pt x="15027" y="489"/>
                    </a:cubicBezTo>
                    <a:cubicBezTo>
                      <a:pt x="15056" y="587"/>
                      <a:pt x="15061" y="714"/>
                      <a:pt x="15056" y="835"/>
                    </a:cubicBezTo>
                    <a:lnTo>
                      <a:pt x="13145" y="32198"/>
                    </a:lnTo>
                    <a:cubicBezTo>
                      <a:pt x="13139" y="32342"/>
                      <a:pt x="13110" y="32469"/>
                      <a:pt x="13070" y="32584"/>
                    </a:cubicBezTo>
                    <a:cubicBezTo>
                      <a:pt x="13024" y="32699"/>
                      <a:pt x="12967" y="32803"/>
                      <a:pt x="12898" y="32883"/>
                    </a:cubicBezTo>
                    <a:cubicBezTo>
                      <a:pt x="12823" y="32958"/>
                      <a:pt x="12748" y="33016"/>
                      <a:pt x="12662" y="33056"/>
                    </a:cubicBezTo>
                    <a:cubicBezTo>
                      <a:pt x="12570" y="33090"/>
                      <a:pt x="12477" y="33096"/>
                      <a:pt x="12380" y="33085"/>
                    </a:cubicBezTo>
                    <a:lnTo>
                      <a:pt x="496" y="30771"/>
                    </a:lnTo>
                    <a:cubicBezTo>
                      <a:pt x="415" y="30760"/>
                      <a:pt x="341" y="30714"/>
                      <a:pt x="277" y="30656"/>
                    </a:cubicBezTo>
                    <a:cubicBezTo>
                      <a:pt x="214" y="30599"/>
                      <a:pt x="156" y="30524"/>
                      <a:pt x="110" y="30426"/>
                    </a:cubicBezTo>
                    <a:cubicBezTo>
                      <a:pt x="70" y="30334"/>
                      <a:pt x="36" y="30230"/>
                      <a:pt x="18" y="30121"/>
                    </a:cubicBezTo>
                    <a:cubicBezTo>
                      <a:pt x="1" y="30000"/>
                      <a:pt x="1" y="29879"/>
                      <a:pt x="7" y="29758"/>
                    </a:cubicBezTo>
                    <a:lnTo>
                      <a:pt x="2337" y="2250"/>
                    </a:lnTo>
                    <a:cubicBezTo>
                      <a:pt x="2343" y="2135"/>
                      <a:pt x="2372" y="2026"/>
                      <a:pt x="2407" y="1928"/>
                    </a:cubicBezTo>
                    <a:cubicBezTo>
                      <a:pt x="2447" y="1825"/>
                      <a:pt x="2493" y="1732"/>
                      <a:pt x="2550" y="1652"/>
                    </a:cubicBezTo>
                    <a:cubicBezTo>
                      <a:pt x="2608" y="1571"/>
                      <a:pt x="2677" y="1508"/>
                      <a:pt x="2746" y="1456"/>
                    </a:cubicBezTo>
                    <a:cubicBezTo>
                      <a:pt x="2821" y="1410"/>
                      <a:pt x="2890" y="1381"/>
                      <a:pt x="2970" y="1376"/>
                    </a:cubicBezTo>
                    <a:lnTo>
                      <a:pt x="5474" y="1076"/>
                    </a:lnTo>
                    <a:cubicBezTo>
                      <a:pt x="5531" y="1071"/>
                      <a:pt x="5589" y="1076"/>
                      <a:pt x="5635" y="1105"/>
                    </a:cubicBezTo>
                    <a:cubicBezTo>
                      <a:pt x="5687" y="1134"/>
                      <a:pt x="5733" y="1168"/>
                      <a:pt x="5767" y="1220"/>
                    </a:cubicBezTo>
                    <a:cubicBezTo>
                      <a:pt x="5802" y="1272"/>
                      <a:pt x="5831" y="1335"/>
                      <a:pt x="5848" y="1410"/>
                    </a:cubicBezTo>
                    <a:cubicBezTo>
                      <a:pt x="5859" y="1479"/>
                      <a:pt x="5865" y="1560"/>
                      <a:pt x="5859" y="1646"/>
                    </a:cubicBezTo>
                    <a:cubicBezTo>
                      <a:pt x="5854" y="1732"/>
                      <a:pt x="5859" y="1813"/>
                      <a:pt x="5877" y="1882"/>
                    </a:cubicBezTo>
                    <a:cubicBezTo>
                      <a:pt x="5888" y="1957"/>
                      <a:pt x="5917" y="2020"/>
                      <a:pt x="5951" y="2072"/>
                    </a:cubicBezTo>
                    <a:cubicBezTo>
                      <a:pt x="5992" y="2124"/>
                      <a:pt x="6032" y="2164"/>
                      <a:pt x="6084" y="2193"/>
                    </a:cubicBezTo>
                    <a:cubicBezTo>
                      <a:pt x="6136" y="2222"/>
                      <a:pt x="6193" y="2227"/>
                      <a:pt x="6251" y="2222"/>
                    </a:cubicBezTo>
                    <a:lnTo>
                      <a:pt x="10498" y="1761"/>
                    </a:lnTo>
                    <a:cubicBezTo>
                      <a:pt x="10567" y="1755"/>
                      <a:pt x="10630" y="1732"/>
                      <a:pt x="10688" y="1692"/>
                    </a:cubicBezTo>
                    <a:cubicBezTo>
                      <a:pt x="10745" y="1652"/>
                      <a:pt x="10803" y="1594"/>
                      <a:pt x="10843" y="1531"/>
                    </a:cubicBezTo>
                    <a:cubicBezTo>
                      <a:pt x="10895" y="1468"/>
                      <a:pt x="10929" y="1393"/>
                      <a:pt x="10958" y="1318"/>
                    </a:cubicBezTo>
                    <a:cubicBezTo>
                      <a:pt x="10987" y="1238"/>
                      <a:pt x="11010" y="1151"/>
                      <a:pt x="11016" y="1059"/>
                    </a:cubicBezTo>
                    <a:cubicBezTo>
                      <a:pt x="11027" y="961"/>
                      <a:pt x="11045" y="875"/>
                      <a:pt x="11073" y="800"/>
                    </a:cubicBezTo>
                    <a:cubicBezTo>
                      <a:pt x="11102" y="720"/>
                      <a:pt x="11148" y="639"/>
                      <a:pt x="11188" y="581"/>
                    </a:cubicBezTo>
                    <a:cubicBezTo>
                      <a:pt x="11240" y="518"/>
                      <a:pt x="11292" y="466"/>
                      <a:pt x="11355" y="426"/>
                    </a:cubicBezTo>
                    <a:cubicBezTo>
                      <a:pt x="11413" y="380"/>
                      <a:pt x="11476" y="357"/>
                      <a:pt x="11551" y="3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8377377" y="2203596"/>
                <a:ext cx="244010" cy="2112787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4392" extrusionOk="0">
                    <a:moveTo>
                      <a:pt x="3960" y="1457"/>
                    </a:moveTo>
                    <a:cubicBezTo>
                      <a:pt x="3919" y="835"/>
                      <a:pt x="2935" y="202"/>
                      <a:pt x="2389" y="1"/>
                    </a:cubicBezTo>
                    <a:cubicBezTo>
                      <a:pt x="2786" y="634"/>
                      <a:pt x="2757" y="1434"/>
                      <a:pt x="2711" y="2176"/>
                    </a:cubicBezTo>
                    <a:cubicBezTo>
                      <a:pt x="2020" y="12178"/>
                      <a:pt x="1571" y="22191"/>
                      <a:pt x="915" y="32199"/>
                    </a:cubicBezTo>
                    <a:cubicBezTo>
                      <a:pt x="864" y="33028"/>
                      <a:pt x="725" y="34000"/>
                      <a:pt x="0" y="34392"/>
                    </a:cubicBezTo>
                    <a:cubicBezTo>
                      <a:pt x="553" y="34271"/>
                      <a:pt x="1784" y="33805"/>
                      <a:pt x="2003" y="33269"/>
                    </a:cubicBezTo>
                    <a:cubicBezTo>
                      <a:pt x="2210" y="32746"/>
                      <a:pt x="2245" y="32170"/>
                      <a:pt x="2273" y="31601"/>
                    </a:cubicBezTo>
                    <a:lnTo>
                      <a:pt x="3971" y="1842"/>
                    </a:lnTo>
                    <a:cubicBezTo>
                      <a:pt x="3965" y="1848"/>
                      <a:pt x="3965" y="1589"/>
                      <a:pt x="3960" y="1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7552206" y="2184183"/>
                <a:ext cx="995268" cy="2138220"/>
              </a:xfrm>
              <a:custGeom>
                <a:avLst/>
                <a:gdLst/>
                <a:ahLst/>
                <a:cxnLst/>
                <a:rect l="l" t="t" r="r" b="b"/>
                <a:pathLst>
                  <a:path w="16201" h="34806" extrusionOk="0">
                    <a:moveTo>
                      <a:pt x="15015" y="23"/>
                    </a:moveTo>
                    <a:cubicBezTo>
                      <a:pt x="15188" y="0"/>
                      <a:pt x="15354" y="29"/>
                      <a:pt x="15504" y="92"/>
                    </a:cubicBezTo>
                    <a:cubicBezTo>
                      <a:pt x="15654" y="156"/>
                      <a:pt x="15786" y="265"/>
                      <a:pt x="15884" y="403"/>
                    </a:cubicBezTo>
                    <a:cubicBezTo>
                      <a:pt x="15993" y="541"/>
                      <a:pt x="16074" y="714"/>
                      <a:pt x="16131" y="910"/>
                    </a:cubicBezTo>
                    <a:cubicBezTo>
                      <a:pt x="16183" y="1099"/>
                      <a:pt x="16200" y="1324"/>
                      <a:pt x="16189" y="1560"/>
                    </a:cubicBezTo>
                    <a:lnTo>
                      <a:pt x="14301" y="33114"/>
                    </a:lnTo>
                    <a:cubicBezTo>
                      <a:pt x="14290" y="33378"/>
                      <a:pt x="14232" y="33626"/>
                      <a:pt x="14146" y="33839"/>
                    </a:cubicBezTo>
                    <a:cubicBezTo>
                      <a:pt x="14060" y="34057"/>
                      <a:pt x="13950" y="34242"/>
                      <a:pt x="13812" y="34391"/>
                    </a:cubicBezTo>
                    <a:cubicBezTo>
                      <a:pt x="13686" y="34547"/>
                      <a:pt x="13524" y="34650"/>
                      <a:pt x="13363" y="34719"/>
                    </a:cubicBezTo>
                    <a:cubicBezTo>
                      <a:pt x="13196" y="34782"/>
                      <a:pt x="13018" y="34805"/>
                      <a:pt x="12834" y="34759"/>
                    </a:cubicBezTo>
                    <a:lnTo>
                      <a:pt x="939" y="32360"/>
                    </a:lnTo>
                    <a:cubicBezTo>
                      <a:pt x="789" y="32331"/>
                      <a:pt x="651" y="32250"/>
                      <a:pt x="536" y="32141"/>
                    </a:cubicBezTo>
                    <a:cubicBezTo>
                      <a:pt x="415" y="32026"/>
                      <a:pt x="311" y="31882"/>
                      <a:pt x="225" y="31709"/>
                    </a:cubicBezTo>
                    <a:cubicBezTo>
                      <a:pt x="144" y="31537"/>
                      <a:pt x="81" y="31341"/>
                      <a:pt x="47" y="31128"/>
                    </a:cubicBezTo>
                    <a:cubicBezTo>
                      <a:pt x="12" y="30909"/>
                      <a:pt x="1" y="30691"/>
                      <a:pt x="24" y="30449"/>
                    </a:cubicBezTo>
                    <a:lnTo>
                      <a:pt x="2372" y="3085"/>
                    </a:lnTo>
                    <a:cubicBezTo>
                      <a:pt x="2389" y="2878"/>
                      <a:pt x="2435" y="2676"/>
                      <a:pt x="2498" y="2481"/>
                    </a:cubicBezTo>
                    <a:cubicBezTo>
                      <a:pt x="2561" y="2296"/>
                      <a:pt x="2659" y="2124"/>
                      <a:pt x="2763" y="1974"/>
                    </a:cubicBezTo>
                    <a:cubicBezTo>
                      <a:pt x="2872" y="1819"/>
                      <a:pt x="2987" y="1698"/>
                      <a:pt x="3125" y="1606"/>
                    </a:cubicBezTo>
                    <a:cubicBezTo>
                      <a:pt x="3252" y="1514"/>
                      <a:pt x="3396" y="1456"/>
                      <a:pt x="3540" y="1433"/>
                    </a:cubicBezTo>
                    <a:close/>
                    <a:moveTo>
                      <a:pt x="13680" y="33004"/>
                    </a:moveTo>
                    <a:lnTo>
                      <a:pt x="15585" y="1640"/>
                    </a:lnTo>
                    <a:cubicBezTo>
                      <a:pt x="15590" y="1520"/>
                      <a:pt x="15585" y="1399"/>
                      <a:pt x="15556" y="1295"/>
                    </a:cubicBezTo>
                    <a:cubicBezTo>
                      <a:pt x="15527" y="1197"/>
                      <a:pt x="15481" y="1099"/>
                      <a:pt x="15423" y="1025"/>
                    </a:cubicBezTo>
                    <a:cubicBezTo>
                      <a:pt x="15366" y="950"/>
                      <a:pt x="15303" y="892"/>
                      <a:pt x="15222" y="858"/>
                    </a:cubicBezTo>
                    <a:cubicBezTo>
                      <a:pt x="15147" y="823"/>
                      <a:pt x="15061" y="806"/>
                      <a:pt x="14963" y="823"/>
                    </a:cubicBezTo>
                    <a:lnTo>
                      <a:pt x="12057" y="1169"/>
                    </a:lnTo>
                    <a:cubicBezTo>
                      <a:pt x="11994" y="1174"/>
                      <a:pt x="11930" y="1203"/>
                      <a:pt x="11867" y="1238"/>
                    </a:cubicBezTo>
                    <a:cubicBezTo>
                      <a:pt x="11809" y="1284"/>
                      <a:pt x="11752" y="1330"/>
                      <a:pt x="11700" y="1399"/>
                    </a:cubicBezTo>
                    <a:cubicBezTo>
                      <a:pt x="11648" y="1462"/>
                      <a:pt x="11614" y="1531"/>
                      <a:pt x="11585" y="1612"/>
                    </a:cubicBezTo>
                    <a:cubicBezTo>
                      <a:pt x="11556" y="1692"/>
                      <a:pt x="11533" y="1779"/>
                      <a:pt x="11527" y="1871"/>
                    </a:cubicBezTo>
                    <a:cubicBezTo>
                      <a:pt x="11522" y="1963"/>
                      <a:pt x="11499" y="2049"/>
                      <a:pt x="11470" y="2130"/>
                    </a:cubicBezTo>
                    <a:cubicBezTo>
                      <a:pt x="11441" y="2210"/>
                      <a:pt x="11395" y="2291"/>
                      <a:pt x="11355" y="2348"/>
                    </a:cubicBezTo>
                    <a:cubicBezTo>
                      <a:pt x="11303" y="2412"/>
                      <a:pt x="11251" y="2463"/>
                      <a:pt x="11194" y="2504"/>
                    </a:cubicBezTo>
                    <a:cubicBezTo>
                      <a:pt x="11136" y="2538"/>
                      <a:pt x="11073" y="2567"/>
                      <a:pt x="11010" y="2578"/>
                    </a:cubicBezTo>
                    <a:lnTo>
                      <a:pt x="6757" y="3039"/>
                    </a:lnTo>
                    <a:cubicBezTo>
                      <a:pt x="6699" y="3045"/>
                      <a:pt x="6642" y="3027"/>
                      <a:pt x="6590" y="3010"/>
                    </a:cubicBezTo>
                    <a:cubicBezTo>
                      <a:pt x="6544" y="2981"/>
                      <a:pt x="6498" y="2941"/>
                      <a:pt x="6463" y="2883"/>
                    </a:cubicBezTo>
                    <a:cubicBezTo>
                      <a:pt x="6429" y="2837"/>
                      <a:pt x="6400" y="2768"/>
                      <a:pt x="6383" y="2699"/>
                    </a:cubicBezTo>
                    <a:cubicBezTo>
                      <a:pt x="6371" y="2625"/>
                      <a:pt x="6360" y="2550"/>
                      <a:pt x="6371" y="2463"/>
                    </a:cubicBezTo>
                    <a:cubicBezTo>
                      <a:pt x="6377" y="2377"/>
                      <a:pt x="6371" y="2296"/>
                      <a:pt x="6354" y="2222"/>
                    </a:cubicBezTo>
                    <a:cubicBezTo>
                      <a:pt x="6342" y="2153"/>
                      <a:pt x="6314" y="2089"/>
                      <a:pt x="6273" y="2038"/>
                    </a:cubicBezTo>
                    <a:cubicBezTo>
                      <a:pt x="6239" y="1986"/>
                      <a:pt x="6199" y="1945"/>
                      <a:pt x="6147" y="1922"/>
                    </a:cubicBezTo>
                    <a:cubicBezTo>
                      <a:pt x="6095" y="1894"/>
                      <a:pt x="6037" y="1888"/>
                      <a:pt x="5980" y="1894"/>
                    </a:cubicBezTo>
                    <a:lnTo>
                      <a:pt x="3476" y="2187"/>
                    </a:lnTo>
                    <a:cubicBezTo>
                      <a:pt x="3396" y="2193"/>
                      <a:pt x="3327" y="2233"/>
                      <a:pt x="3252" y="2273"/>
                    </a:cubicBezTo>
                    <a:cubicBezTo>
                      <a:pt x="3183" y="2325"/>
                      <a:pt x="3120" y="2389"/>
                      <a:pt x="3062" y="2469"/>
                    </a:cubicBezTo>
                    <a:cubicBezTo>
                      <a:pt x="3005" y="2550"/>
                      <a:pt x="2953" y="2642"/>
                      <a:pt x="2918" y="2740"/>
                    </a:cubicBezTo>
                    <a:cubicBezTo>
                      <a:pt x="2878" y="2843"/>
                      <a:pt x="2849" y="2953"/>
                      <a:pt x="2843" y="3068"/>
                    </a:cubicBezTo>
                    <a:lnTo>
                      <a:pt x="513" y="30576"/>
                    </a:lnTo>
                    <a:cubicBezTo>
                      <a:pt x="501" y="30697"/>
                      <a:pt x="507" y="30817"/>
                      <a:pt x="530" y="30932"/>
                    </a:cubicBezTo>
                    <a:cubicBezTo>
                      <a:pt x="547" y="31048"/>
                      <a:pt x="576" y="31157"/>
                      <a:pt x="622" y="31243"/>
                    </a:cubicBezTo>
                    <a:cubicBezTo>
                      <a:pt x="662" y="31335"/>
                      <a:pt x="720" y="31416"/>
                      <a:pt x="789" y="31473"/>
                    </a:cubicBezTo>
                    <a:cubicBezTo>
                      <a:pt x="852" y="31531"/>
                      <a:pt x="921" y="31571"/>
                      <a:pt x="1002" y="31589"/>
                    </a:cubicBezTo>
                    <a:lnTo>
                      <a:pt x="12886" y="33896"/>
                    </a:lnTo>
                    <a:cubicBezTo>
                      <a:pt x="12989" y="33919"/>
                      <a:pt x="13081" y="33902"/>
                      <a:pt x="13168" y="33867"/>
                    </a:cubicBezTo>
                    <a:cubicBezTo>
                      <a:pt x="13254" y="33833"/>
                      <a:pt x="13340" y="33775"/>
                      <a:pt x="13404" y="33695"/>
                    </a:cubicBezTo>
                    <a:cubicBezTo>
                      <a:pt x="13478" y="33614"/>
                      <a:pt x="13536" y="33516"/>
                      <a:pt x="13576" y="33401"/>
                    </a:cubicBezTo>
                    <a:cubicBezTo>
                      <a:pt x="13639" y="33269"/>
                      <a:pt x="13668" y="33142"/>
                      <a:pt x="13680" y="33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7565659" y="2256674"/>
                <a:ext cx="657942" cy="1658432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26996" extrusionOk="0">
                    <a:moveTo>
                      <a:pt x="5128" y="0"/>
                    </a:moveTo>
                    <a:lnTo>
                      <a:pt x="4575" y="63"/>
                    </a:lnTo>
                    <a:lnTo>
                      <a:pt x="4575" y="311"/>
                    </a:lnTo>
                    <a:cubicBezTo>
                      <a:pt x="4558" y="230"/>
                      <a:pt x="4541" y="150"/>
                      <a:pt x="4518" y="69"/>
                    </a:cubicBezTo>
                    <a:lnTo>
                      <a:pt x="3793" y="167"/>
                    </a:lnTo>
                    <a:cubicBezTo>
                      <a:pt x="3821" y="276"/>
                      <a:pt x="3850" y="374"/>
                      <a:pt x="3867" y="483"/>
                    </a:cubicBezTo>
                    <a:cubicBezTo>
                      <a:pt x="3660" y="524"/>
                      <a:pt x="3505" y="714"/>
                      <a:pt x="3505" y="927"/>
                    </a:cubicBezTo>
                    <a:lnTo>
                      <a:pt x="3505" y="1105"/>
                    </a:lnTo>
                    <a:cubicBezTo>
                      <a:pt x="3407" y="817"/>
                      <a:pt x="3286" y="541"/>
                      <a:pt x="3142" y="265"/>
                    </a:cubicBezTo>
                    <a:cubicBezTo>
                      <a:pt x="3062" y="294"/>
                      <a:pt x="2987" y="340"/>
                      <a:pt x="2906" y="386"/>
                    </a:cubicBezTo>
                    <a:cubicBezTo>
                      <a:pt x="2774" y="483"/>
                      <a:pt x="2653" y="604"/>
                      <a:pt x="2544" y="754"/>
                    </a:cubicBezTo>
                    <a:cubicBezTo>
                      <a:pt x="2440" y="909"/>
                      <a:pt x="2354" y="1076"/>
                      <a:pt x="2279" y="1266"/>
                    </a:cubicBezTo>
                    <a:cubicBezTo>
                      <a:pt x="2216" y="1456"/>
                      <a:pt x="2164" y="1652"/>
                      <a:pt x="2153" y="1870"/>
                    </a:cubicBezTo>
                    <a:lnTo>
                      <a:pt x="1675" y="7424"/>
                    </a:lnTo>
                    <a:cubicBezTo>
                      <a:pt x="2527" y="6647"/>
                      <a:pt x="3160" y="5720"/>
                      <a:pt x="3493" y="4696"/>
                    </a:cubicBezTo>
                    <a:lnTo>
                      <a:pt x="3493" y="4926"/>
                    </a:lnTo>
                    <a:cubicBezTo>
                      <a:pt x="3493" y="5179"/>
                      <a:pt x="3706" y="5387"/>
                      <a:pt x="3954" y="5387"/>
                    </a:cubicBezTo>
                    <a:lnTo>
                      <a:pt x="4126" y="5387"/>
                    </a:lnTo>
                    <a:cubicBezTo>
                      <a:pt x="3925" y="5962"/>
                      <a:pt x="3447" y="6946"/>
                      <a:pt x="2337" y="7735"/>
                    </a:cubicBezTo>
                    <a:cubicBezTo>
                      <a:pt x="2135" y="7631"/>
                      <a:pt x="1911" y="7539"/>
                      <a:pt x="1675" y="7447"/>
                    </a:cubicBezTo>
                    <a:lnTo>
                      <a:pt x="0" y="26996"/>
                    </a:lnTo>
                    <a:cubicBezTo>
                      <a:pt x="1836" y="24343"/>
                      <a:pt x="3085" y="20372"/>
                      <a:pt x="3919" y="16712"/>
                    </a:cubicBezTo>
                    <a:cubicBezTo>
                      <a:pt x="4339" y="17144"/>
                      <a:pt x="4759" y="17558"/>
                      <a:pt x="5191" y="17949"/>
                    </a:cubicBezTo>
                    <a:cubicBezTo>
                      <a:pt x="6705" y="19322"/>
                      <a:pt x="8203" y="20337"/>
                      <a:pt x="9021" y="20337"/>
                    </a:cubicBezTo>
                    <a:cubicBezTo>
                      <a:pt x="9208" y="20337"/>
                      <a:pt x="9359" y="20284"/>
                      <a:pt x="9467" y="20171"/>
                    </a:cubicBezTo>
                    <a:cubicBezTo>
                      <a:pt x="10710" y="18859"/>
                      <a:pt x="7683" y="12695"/>
                      <a:pt x="5277" y="10393"/>
                    </a:cubicBezTo>
                    <a:cubicBezTo>
                      <a:pt x="5036" y="10163"/>
                      <a:pt x="4788" y="9979"/>
                      <a:pt x="4552" y="9829"/>
                    </a:cubicBezTo>
                    <a:cubicBezTo>
                      <a:pt x="4213" y="9087"/>
                      <a:pt x="3637" y="8460"/>
                      <a:pt x="2912" y="8045"/>
                    </a:cubicBezTo>
                    <a:cubicBezTo>
                      <a:pt x="4092" y="7107"/>
                      <a:pt x="4581" y="5968"/>
                      <a:pt x="4759" y="5387"/>
                    </a:cubicBezTo>
                    <a:lnTo>
                      <a:pt x="5162" y="5387"/>
                    </a:lnTo>
                    <a:cubicBezTo>
                      <a:pt x="5416" y="5387"/>
                      <a:pt x="5623" y="5179"/>
                      <a:pt x="5623" y="4926"/>
                    </a:cubicBezTo>
                    <a:lnTo>
                      <a:pt x="5623" y="938"/>
                    </a:lnTo>
                    <a:cubicBezTo>
                      <a:pt x="5623" y="685"/>
                      <a:pt x="5416" y="478"/>
                      <a:pt x="5162" y="478"/>
                    </a:cubicBezTo>
                    <a:lnTo>
                      <a:pt x="5128" y="478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7516881" y="2637066"/>
                <a:ext cx="627533" cy="824854"/>
              </a:xfrm>
              <a:custGeom>
                <a:avLst/>
                <a:gdLst/>
                <a:ahLst/>
                <a:cxnLst/>
                <a:rect l="l" t="t" r="r" b="b"/>
                <a:pathLst>
                  <a:path w="10215" h="13427" extrusionOk="0">
                    <a:moveTo>
                      <a:pt x="4788" y="2268"/>
                    </a:moveTo>
                    <a:cubicBezTo>
                      <a:pt x="7188" y="4570"/>
                      <a:pt x="10215" y="10733"/>
                      <a:pt x="8972" y="12045"/>
                    </a:cubicBezTo>
                    <a:cubicBezTo>
                      <a:pt x="7654" y="13426"/>
                      <a:pt x="23" y="5899"/>
                      <a:pt x="12" y="3338"/>
                    </a:cubicBezTo>
                    <a:cubicBezTo>
                      <a:pt x="0" y="1917"/>
                      <a:pt x="2429" y="0"/>
                      <a:pt x="4788" y="2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7516943" y="2712444"/>
                <a:ext cx="326637" cy="52813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8597" extrusionOk="0">
                    <a:moveTo>
                      <a:pt x="2502" y="1"/>
                    </a:moveTo>
                    <a:cubicBezTo>
                      <a:pt x="1081" y="1"/>
                      <a:pt x="1" y="1166"/>
                      <a:pt x="5" y="2111"/>
                    </a:cubicBezTo>
                    <a:cubicBezTo>
                      <a:pt x="22" y="3532"/>
                      <a:pt x="2376" y="6485"/>
                      <a:pt x="4701" y="8597"/>
                    </a:cubicBezTo>
                    <a:cubicBezTo>
                      <a:pt x="4816" y="8154"/>
                      <a:pt x="4891" y="7710"/>
                      <a:pt x="4937" y="7256"/>
                    </a:cubicBezTo>
                    <a:cubicBezTo>
                      <a:pt x="5132" y="5196"/>
                      <a:pt x="5317" y="3199"/>
                      <a:pt x="4816" y="1069"/>
                    </a:cubicBezTo>
                    <a:lnTo>
                      <a:pt x="4787" y="1041"/>
                    </a:lnTo>
                    <a:cubicBezTo>
                      <a:pt x="4002" y="290"/>
                      <a:pt x="3210" y="1"/>
                      <a:pt x="2502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6575355" y="2597810"/>
                <a:ext cx="1230739" cy="1389419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2617" extrusionOk="0">
                    <a:moveTo>
                      <a:pt x="10020" y="22617"/>
                    </a:moveTo>
                    <a:cubicBezTo>
                      <a:pt x="4075" y="22617"/>
                      <a:pt x="1399" y="11015"/>
                      <a:pt x="364" y="4426"/>
                    </a:cubicBezTo>
                    <a:cubicBezTo>
                      <a:pt x="1" y="2095"/>
                      <a:pt x="1900" y="0"/>
                      <a:pt x="4386" y="0"/>
                    </a:cubicBezTo>
                    <a:lnTo>
                      <a:pt x="15643" y="0"/>
                    </a:lnTo>
                    <a:cubicBezTo>
                      <a:pt x="18134" y="0"/>
                      <a:pt x="20034" y="2095"/>
                      <a:pt x="19665" y="4426"/>
                    </a:cubicBezTo>
                    <a:cubicBezTo>
                      <a:pt x="18629" y="11015"/>
                      <a:pt x="15959" y="22617"/>
                      <a:pt x="10020" y="226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906665" y="2978940"/>
                <a:ext cx="567821" cy="273313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4449" extrusionOk="0">
                    <a:moveTo>
                      <a:pt x="8287" y="4449"/>
                    </a:moveTo>
                    <a:lnTo>
                      <a:pt x="956" y="4449"/>
                    </a:lnTo>
                    <a:cubicBezTo>
                      <a:pt x="432" y="4449"/>
                      <a:pt x="0" y="4029"/>
                      <a:pt x="0" y="3493"/>
                    </a:cubicBezTo>
                    <a:lnTo>
                      <a:pt x="0" y="955"/>
                    </a:lnTo>
                    <a:cubicBezTo>
                      <a:pt x="0" y="432"/>
                      <a:pt x="426" y="0"/>
                      <a:pt x="956" y="0"/>
                    </a:cubicBezTo>
                    <a:lnTo>
                      <a:pt x="8287" y="0"/>
                    </a:lnTo>
                    <a:cubicBezTo>
                      <a:pt x="8811" y="0"/>
                      <a:pt x="9242" y="420"/>
                      <a:pt x="9242" y="955"/>
                    </a:cubicBezTo>
                    <a:lnTo>
                      <a:pt x="9242" y="3493"/>
                    </a:lnTo>
                    <a:cubicBezTo>
                      <a:pt x="9242" y="4029"/>
                      <a:pt x="8811" y="4449"/>
                      <a:pt x="8287" y="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904896" y="2934159"/>
                <a:ext cx="567452" cy="141172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2298" extrusionOk="0">
                    <a:moveTo>
                      <a:pt x="7677" y="1"/>
                    </a:moveTo>
                    <a:lnTo>
                      <a:pt x="1565" y="1"/>
                    </a:lnTo>
                    <a:cubicBezTo>
                      <a:pt x="702" y="1"/>
                      <a:pt x="0" y="697"/>
                      <a:pt x="0" y="1560"/>
                    </a:cubicBezTo>
                    <a:lnTo>
                      <a:pt x="0" y="2297"/>
                    </a:lnTo>
                    <a:cubicBezTo>
                      <a:pt x="0" y="1434"/>
                      <a:pt x="702" y="732"/>
                      <a:pt x="1565" y="732"/>
                    </a:cubicBezTo>
                    <a:lnTo>
                      <a:pt x="7677" y="732"/>
                    </a:lnTo>
                    <a:cubicBezTo>
                      <a:pt x="8540" y="732"/>
                      <a:pt x="9236" y="1434"/>
                      <a:pt x="9236" y="2297"/>
                    </a:cubicBezTo>
                    <a:lnTo>
                      <a:pt x="9236" y="1560"/>
                    </a:lnTo>
                    <a:cubicBezTo>
                      <a:pt x="9236" y="697"/>
                      <a:pt x="8534" y="1"/>
                      <a:pt x="7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680038" y="2537729"/>
                <a:ext cx="1021745" cy="305872"/>
              </a:xfrm>
              <a:custGeom>
                <a:avLst/>
                <a:gdLst/>
                <a:ahLst/>
                <a:cxnLst/>
                <a:rect l="l" t="t" r="r" b="b"/>
                <a:pathLst>
                  <a:path w="16632" h="4979" extrusionOk="0">
                    <a:moveTo>
                      <a:pt x="16632" y="2492"/>
                    </a:moveTo>
                    <a:cubicBezTo>
                      <a:pt x="16632" y="3862"/>
                      <a:pt x="12908" y="4978"/>
                      <a:pt x="8316" y="4978"/>
                    </a:cubicBezTo>
                    <a:cubicBezTo>
                      <a:pt x="3724" y="4978"/>
                      <a:pt x="0" y="3862"/>
                      <a:pt x="0" y="2492"/>
                    </a:cubicBezTo>
                    <a:cubicBezTo>
                      <a:pt x="0" y="1117"/>
                      <a:pt x="3724" y="0"/>
                      <a:pt x="8316" y="0"/>
                    </a:cubicBezTo>
                    <a:cubicBezTo>
                      <a:pt x="12908" y="0"/>
                      <a:pt x="16632" y="1117"/>
                      <a:pt x="16632" y="24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661976" y="1892869"/>
                <a:ext cx="1057868" cy="846786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3784" extrusionOk="0">
                    <a:moveTo>
                      <a:pt x="17219" y="6895"/>
                    </a:moveTo>
                    <a:cubicBezTo>
                      <a:pt x="17219" y="10699"/>
                      <a:pt x="13364" y="13783"/>
                      <a:pt x="8610" y="13783"/>
                    </a:cubicBezTo>
                    <a:cubicBezTo>
                      <a:pt x="3851" y="13783"/>
                      <a:pt x="1" y="10699"/>
                      <a:pt x="1" y="6895"/>
                    </a:cubicBezTo>
                    <a:cubicBezTo>
                      <a:pt x="1" y="3085"/>
                      <a:pt x="3851" y="0"/>
                      <a:pt x="8610" y="0"/>
                    </a:cubicBezTo>
                    <a:cubicBezTo>
                      <a:pt x="13364" y="0"/>
                      <a:pt x="17219" y="3085"/>
                      <a:pt x="17219" y="68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754986" y="2078457"/>
                <a:ext cx="871543" cy="563582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9174" extrusionOk="0">
                    <a:moveTo>
                      <a:pt x="2820" y="1"/>
                    </a:moveTo>
                    <a:cubicBezTo>
                      <a:pt x="1266" y="1"/>
                      <a:pt x="0" y="1261"/>
                      <a:pt x="0" y="2820"/>
                    </a:cubicBezTo>
                    <a:lnTo>
                      <a:pt x="0" y="2820"/>
                    </a:lnTo>
                    <a:cubicBezTo>
                      <a:pt x="0" y="5825"/>
                      <a:pt x="3177" y="9174"/>
                      <a:pt x="7096" y="9174"/>
                    </a:cubicBezTo>
                    <a:cubicBezTo>
                      <a:pt x="11015" y="9174"/>
                      <a:pt x="14186" y="5825"/>
                      <a:pt x="14186" y="2820"/>
                    </a:cubicBezTo>
                    <a:lnTo>
                      <a:pt x="14186" y="2820"/>
                    </a:lnTo>
                    <a:cubicBezTo>
                      <a:pt x="14186" y="1267"/>
                      <a:pt x="12932" y="1"/>
                      <a:pt x="11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824959" y="2140320"/>
                <a:ext cx="731907" cy="248617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047" extrusionOk="0">
                    <a:moveTo>
                      <a:pt x="9882" y="4046"/>
                    </a:moveTo>
                    <a:lnTo>
                      <a:pt x="2021" y="4046"/>
                    </a:lnTo>
                    <a:cubicBezTo>
                      <a:pt x="904" y="4046"/>
                      <a:pt x="1" y="3137"/>
                      <a:pt x="1" y="2026"/>
                    </a:cubicBezTo>
                    <a:lnTo>
                      <a:pt x="1" y="2026"/>
                    </a:lnTo>
                    <a:cubicBezTo>
                      <a:pt x="1" y="910"/>
                      <a:pt x="904" y="1"/>
                      <a:pt x="2021" y="1"/>
                    </a:cubicBezTo>
                    <a:lnTo>
                      <a:pt x="9882" y="1"/>
                    </a:lnTo>
                    <a:cubicBezTo>
                      <a:pt x="10998" y="1"/>
                      <a:pt x="11908" y="910"/>
                      <a:pt x="11908" y="2026"/>
                    </a:cubicBezTo>
                    <a:lnTo>
                      <a:pt x="11908" y="2026"/>
                    </a:lnTo>
                    <a:cubicBezTo>
                      <a:pt x="11913" y="3137"/>
                      <a:pt x="11004" y="4046"/>
                      <a:pt x="9882" y="40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105709" y="2445088"/>
                <a:ext cx="170107" cy="6088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991" extrusionOk="0">
                    <a:moveTo>
                      <a:pt x="2032" y="990"/>
                    </a:moveTo>
                    <a:lnTo>
                      <a:pt x="731" y="990"/>
                    </a:lnTo>
                    <a:cubicBezTo>
                      <a:pt x="328" y="990"/>
                      <a:pt x="0" y="662"/>
                      <a:pt x="0" y="259"/>
                    </a:cubicBezTo>
                    <a:lnTo>
                      <a:pt x="0" y="259"/>
                    </a:lnTo>
                    <a:cubicBezTo>
                      <a:pt x="0" y="115"/>
                      <a:pt x="115" y="0"/>
                      <a:pt x="259" y="0"/>
                    </a:cubicBezTo>
                    <a:lnTo>
                      <a:pt x="2509" y="0"/>
                    </a:lnTo>
                    <a:cubicBezTo>
                      <a:pt x="2653" y="0"/>
                      <a:pt x="2768" y="115"/>
                      <a:pt x="2768" y="259"/>
                    </a:cubicBezTo>
                    <a:lnTo>
                      <a:pt x="2768" y="259"/>
                    </a:lnTo>
                    <a:cubicBezTo>
                      <a:pt x="2768" y="668"/>
                      <a:pt x="2446" y="990"/>
                      <a:pt x="2032" y="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45184" y="2233329"/>
                <a:ext cx="134046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232" extrusionOk="0">
                    <a:moveTo>
                      <a:pt x="1957" y="1232"/>
                    </a:moveTo>
                    <a:lnTo>
                      <a:pt x="213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98" y="0"/>
                      <a:pt x="213" y="0"/>
                    </a:cubicBezTo>
                    <a:lnTo>
                      <a:pt x="1957" y="0"/>
                    </a:lnTo>
                    <a:cubicBezTo>
                      <a:pt x="2078" y="0"/>
                      <a:pt x="2170" y="98"/>
                      <a:pt x="2170" y="213"/>
                    </a:cubicBezTo>
                    <a:lnTo>
                      <a:pt x="2170" y="1013"/>
                    </a:lnTo>
                    <a:cubicBezTo>
                      <a:pt x="2182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302602" y="2233329"/>
                <a:ext cx="133677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232" extrusionOk="0">
                    <a:moveTo>
                      <a:pt x="1957" y="1232"/>
                    </a:moveTo>
                    <a:lnTo>
                      <a:pt x="219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104" y="0"/>
                      <a:pt x="219" y="0"/>
                    </a:cubicBezTo>
                    <a:lnTo>
                      <a:pt x="1957" y="0"/>
                    </a:lnTo>
                    <a:cubicBezTo>
                      <a:pt x="2078" y="0"/>
                      <a:pt x="2176" y="98"/>
                      <a:pt x="2176" y="213"/>
                    </a:cubicBezTo>
                    <a:lnTo>
                      <a:pt x="2176" y="1013"/>
                    </a:lnTo>
                    <a:cubicBezTo>
                      <a:pt x="2176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768072" y="1921128"/>
                <a:ext cx="902628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4693" h="6176" extrusionOk="0">
                    <a:moveTo>
                      <a:pt x="6791" y="1"/>
                    </a:moveTo>
                    <a:cubicBezTo>
                      <a:pt x="3960" y="1"/>
                      <a:pt x="1474" y="1146"/>
                      <a:pt x="0" y="2878"/>
                    </a:cubicBezTo>
                    <a:cubicBezTo>
                      <a:pt x="1681" y="4524"/>
                      <a:pt x="4501" y="5727"/>
                      <a:pt x="7758" y="5974"/>
                    </a:cubicBezTo>
                    <a:cubicBezTo>
                      <a:pt x="10399" y="6176"/>
                      <a:pt x="12845" y="5710"/>
                      <a:pt x="14692" y="4795"/>
                    </a:cubicBezTo>
                    <a:cubicBezTo>
                      <a:pt x="13726" y="2032"/>
                      <a:pt x="10560" y="1"/>
                      <a:pt x="6791" y="1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767529" y="1927148"/>
                <a:ext cx="34709" cy="28394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622" extrusionOk="0">
                    <a:moveTo>
                      <a:pt x="282" y="4622"/>
                    </a:moveTo>
                    <a:lnTo>
                      <a:pt x="282" y="4622"/>
                    </a:lnTo>
                    <a:cubicBezTo>
                      <a:pt x="133" y="4622"/>
                      <a:pt x="0" y="4501"/>
                      <a:pt x="0" y="4345"/>
                    </a:cubicBezTo>
                    <a:lnTo>
                      <a:pt x="0" y="277"/>
                    </a:lnTo>
                    <a:cubicBezTo>
                      <a:pt x="0" y="127"/>
                      <a:pt x="121" y="1"/>
                      <a:pt x="282" y="1"/>
                    </a:cubicBezTo>
                    <a:lnTo>
                      <a:pt x="282" y="1"/>
                    </a:lnTo>
                    <a:cubicBezTo>
                      <a:pt x="432" y="1"/>
                      <a:pt x="564" y="121"/>
                      <a:pt x="564" y="277"/>
                    </a:cubicBezTo>
                    <a:lnTo>
                      <a:pt x="564" y="4345"/>
                    </a:lnTo>
                    <a:cubicBezTo>
                      <a:pt x="553" y="4501"/>
                      <a:pt x="432" y="4622"/>
                      <a:pt x="282" y="4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07178" y="1789600"/>
                <a:ext cx="1167463" cy="435311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7086" extrusionOk="0">
                    <a:moveTo>
                      <a:pt x="19003" y="7085"/>
                    </a:moveTo>
                    <a:lnTo>
                      <a:pt x="18278" y="7085"/>
                    </a:lnTo>
                    <a:cubicBezTo>
                      <a:pt x="18278" y="3580"/>
                      <a:pt x="14342" y="732"/>
                      <a:pt x="9502" y="732"/>
                    </a:cubicBezTo>
                    <a:cubicBezTo>
                      <a:pt x="4662" y="732"/>
                      <a:pt x="726" y="3580"/>
                      <a:pt x="726" y="7085"/>
                    </a:cubicBezTo>
                    <a:lnTo>
                      <a:pt x="1" y="7085"/>
                    </a:lnTo>
                    <a:cubicBezTo>
                      <a:pt x="1" y="3178"/>
                      <a:pt x="4265" y="1"/>
                      <a:pt x="9502" y="1"/>
                    </a:cubicBezTo>
                    <a:cubicBezTo>
                      <a:pt x="14739" y="1"/>
                      <a:pt x="19003" y="3178"/>
                      <a:pt x="19003" y="7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542489" y="2166859"/>
                <a:ext cx="130913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4915" extrusionOk="0">
                    <a:moveTo>
                      <a:pt x="1848" y="4915"/>
                    </a:moveTo>
                    <a:lnTo>
                      <a:pt x="283" y="4915"/>
                    </a:lnTo>
                    <a:cubicBezTo>
                      <a:pt x="122" y="4915"/>
                      <a:pt x="1" y="4794"/>
                      <a:pt x="1" y="4633"/>
                    </a:cubicBezTo>
                    <a:lnTo>
                      <a:pt x="1" y="282"/>
                    </a:lnTo>
                    <a:cubicBezTo>
                      <a:pt x="1" y="127"/>
                      <a:pt x="122" y="0"/>
                      <a:pt x="283" y="0"/>
                    </a:cubicBezTo>
                    <a:lnTo>
                      <a:pt x="1848" y="0"/>
                    </a:lnTo>
                    <a:cubicBezTo>
                      <a:pt x="2009" y="0"/>
                      <a:pt x="2130" y="127"/>
                      <a:pt x="2130" y="282"/>
                    </a:cubicBezTo>
                    <a:lnTo>
                      <a:pt x="2130" y="4633"/>
                    </a:lnTo>
                    <a:cubicBezTo>
                      <a:pt x="2130" y="4788"/>
                      <a:pt x="2003" y="4915"/>
                      <a:pt x="1848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7701427" y="2166859"/>
                <a:ext cx="130851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4915" extrusionOk="0">
                    <a:moveTo>
                      <a:pt x="1847" y="4915"/>
                    </a:moveTo>
                    <a:lnTo>
                      <a:pt x="276" y="4915"/>
                    </a:lnTo>
                    <a:cubicBezTo>
                      <a:pt x="121" y="4915"/>
                      <a:pt x="0" y="4794"/>
                      <a:pt x="0" y="4633"/>
                    </a:cubicBezTo>
                    <a:lnTo>
                      <a:pt x="0" y="282"/>
                    </a:lnTo>
                    <a:cubicBezTo>
                      <a:pt x="0" y="127"/>
                      <a:pt x="121" y="0"/>
                      <a:pt x="276" y="0"/>
                    </a:cubicBezTo>
                    <a:lnTo>
                      <a:pt x="1847" y="0"/>
                    </a:lnTo>
                    <a:cubicBezTo>
                      <a:pt x="2003" y="0"/>
                      <a:pt x="2129" y="127"/>
                      <a:pt x="2129" y="282"/>
                    </a:cubicBezTo>
                    <a:lnTo>
                      <a:pt x="2129" y="4633"/>
                    </a:lnTo>
                    <a:cubicBezTo>
                      <a:pt x="2129" y="4788"/>
                      <a:pt x="2003" y="4915"/>
                      <a:pt x="1847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7378964" y="2422481"/>
                <a:ext cx="408403" cy="300159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4886" extrusionOk="0">
                    <a:moveTo>
                      <a:pt x="311" y="4886"/>
                    </a:moveTo>
                    <a:cubicBezTo>
                      <a:pt x="156" y="4886"/>
                      <a:pt x="18" y="4759"/>
                      <a:pt x="12" y="4598"/>
                    </a:cubicBezTo>
                    <a:cubicBezTo>
                      <a:pt x="1" y="4431"/>
                      <a:pt x="133" y="4287"/>
                      <a:pt x="300" y="4282"/>
                    </a:cubicBezTo>
                    <a:cubicBezTo>
                      <a:pt x="5324" y="4011"/>
                      <a:pt x="5986" y="432"/>
                      <a:pt x="6014" y="282"/>
                    </a:cubicBezTo>
                    <a:cubicBezTo>
                      <a:pt x="6043" y="115"/>
                      <a:pt x="6199" y="0"/>
                      <a:pt x="6371" y="29"/>
                    </a:cubicBezTo>
                    <a:cubicBezTo>
                      <a:pt x="6532" y="58"/>
                      <a:pt x="6648" y="207"/>
                      <a:pt x="6619" y="374"/>
                    </a:cubicBezTo>
                    <a:cubicBezTo>
                      <a:pt x="6613" y="414"/>
                      <a:pt x="5871" y="4587"/>
                      <a:pt x="334" y="4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7268998" y="2645175"/>
                <a:ext cx="181472" cy="117459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912" extrusionOk="0">
                    <a:moveTo>
                      <a:pt x="1" y="956"/>
                    </a:moveTo>
                    <a:lnTo>
                      <a:pt x="1" y="956"/>
                    </a:lnTo>
                    <a:cubicBezTo>
                      <a:pt x="1" y="426"/>
                      <a:pt x="433" y="1"/>
                      <a:pt x="956" y="1"/>
                    </a:cubicBezTo>
                    <a:lnTo>
                      <a:pt x="1992" y="1"/>
                    </a:lnTo>
                    <a:cubicBezTo>
                      <a:pt x="2527" y="1"/>
                      <a:pt x="2953" y="432"/>
                      <a:pt x="2953" y="956"/>
                    </a:cubicBezTo>
                    <a:lnTo>
                      <a:pt x="2953" y="956"/>
                    </a:lnTo>
                    <a:cubicBezTo>
                      <a:pt x="2953" y="1491"/>
                      <a:pt x="2522" y="1911"/>
                      <a:pt x="1992" y="1911"/>
                    </a:cubicBezTo>
                    <a:lnTo>
                      <a:pt x="956" y="1911"/>
                    </a:lnTo>
                    <a:cubicBezTo>
                      <a:pt x="427" y="1911"/>
                      <a:pt x="1" y="1480"/>
                      <a:pt x="1" y="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595567" y="2756491"/>
                <a:ext cx="229450" cy="694433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1304" extrusionOk="0">
                    <a:moveTo>
                      <a:pt x="1593" y="1"/>
                    </a:moveTo>
                    <a:cubicBezTo>
                      <a:pt x="1147" y="1"/>
                      <a:pt x="610" y="462"/>
                      <a:pt x="0" y="1526"/>
                    </a:cubicBezTo>
                    <a:cubicBezTo>
                      <a:pt x="6" y="1636"/>
                      <a:pt x="17" y="1739"/>
                      <a:pt x="35" y="1849"/>
                    </a:cubicBezTo>
                    <a:cubicBezTo>
                      <a:pt x="460" y="4542"/>
                      <a:pt x="1157" y="8064"/>
                      <a:pt x="2239" y="11304"/>
                    </a:cubicBezTo>
                    <a:cubicBezTo>
                      <a:pt x="3194" y="7811"/>
                      <a:pt x="3735" y="2562"/>
                      <a:pt x="2279" y="445"/>
                    </a:cubicBezTo>
                    <a:cubicBezTo>
                      <a:pt x="2084" y="158"/>
                      <a:pt x="1854" y="1"/>
                      <a:pt x="1593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451997" y="2703168"/>
                <a:ext cx="330998" cy="882846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14371" extrusionOk="0">
                    <a:moveTo>
                      <a:pt x="582" y="3977"/>
                    </a:moveTo>
                    <a:cubicBezTo>
                      <a:pt x="1" y="7522"/>
                      <a:pt x="714" y="14370"/>
                      <a:pt x="2130" y="14364"/>
                    </a:cubicBezTo>
                    <a:cubicBezTo>
                      <a:pt x="3626" y="14347"/>
                      <a:pt x="5387" y="2924"/>
                      <a:pt x="4259" y="1048"/>
                    </a:cubicBezTo>
                    <a:cubicBezTo>
                      <a:pt x="3632" y="0"/>
                      <a:pt x="1157" y="490"/>
                      <a:pt x="582" y="39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129596" y="4090813"/>
                <a:ext cx="151677" cy="81705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1330" extrusionOk="0">
                    <a:moveTo>
                      <a:pt x="391" y="0"/>
                    </a:moveTo>
                    <a:cubicBezTo>
                      <a:pt x="391" y="0"/>
                      <a:pt x="0" y="593"/>
                      <a:pt x="23" y="863"/>
                    </a:cubicBezTo>
                    <a:lnTo>
                      <a:pt x="1025" y="1329"/>
                    </a:lnTo>
                    <a:lnTo>
                      <a:pt x="2250" y="1329"/>
                    </a:lnTo>
                    <a:cubicBezTo>
                      <a:pt x="2250" y="1329"/>
                      <a:pt x="2469" y="961"/>
                      <a:pt x="1767" y="950"/>
                    </a:cubicBezTo>
                    <a:cubicBezTo>
                      <a:pt x="1059" y="932"/>
                      <a:pt x="990" y="271"/>
                      <a:pt x="990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6297861" y="3169136"/>
                <a:ext cx="288548" cy="246467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012" extrusionOk="0">
                    <a:moveTo>
                      <a:pt x="1220" y="714"/>
                    </a:moveTo>
                    <a:cubicBezTo>
                      <a:pt x="1675" y="1376"/>
                      <a:pt x="2320" y="2527"/>
                      <a:pt x="2320" y="2527"/>
                    </a:cubicBezTo>
                    <a:cubicBezTo>
                      <a:pt x="2320" y="2527"/>
                      <a:pt x="3655" y="1226"/>
                      <a:pt x="3712" y="835"/>
                    </a:cubicBezTo>
                    <a:cubicBezTo>
                      <a:pt x="3741" y="679"/>
                      <a:pt x="3741" y="415"/>
                      <a:pt x="3954" y="184"/>
                    </a:cubicBezTo>
                    <a:cubicBezTo>
                      <a:pt x="4058" y="75"/>
                      <a:pt x="4604" y="0"/>
                      <a:pt x="4495" y="138"/>
                    </a:cubicBezTo>
                    <a:cubicBezTo>
                      <a:pt x="4345" y="334"/>
                      <a:pt x="4248" y="547"/>
                      <a:pt x="4201" y="817"/>
                    </a:cubicBezTo>
                    <a:cubicBezTo>
                      <a:pt x="4322" y="771"/>
                      <a:pt x="4524" y="628"/>
                      <a:pt x="4576" y="651"/>
                    </a:cubicBezTo>
                    <a:cubicBezTo>
                      <a:pt x="4696" y="708"/>
                      <a:pt x="4449" y="1053"/>
                      <a:pt x="4173" y="1163"/>
                    </a:cubicBezTo>
                    <a:cubicBezTo>
                      <a:pt x="4069" y="1197"/>
                      <a:pt x="2705" y="3447"/>
                      <a:pt x="2320" y="3712"/>
                    </a:cubicBezTo>
                    <a:cubicBezTo>
                      <a:pt x="1888" y="4011"/>
                      <a:pt x="144" y="1134"/>
                      <a:pt x="144" y="1134"/>
                    </a:cubicBezTo>
                    <a:cubicBezTo>
                      <a:pt x="0" y="817"/>
                      <a:pt x="1077" y="392"/>
                      <a:pt x="1220" y="714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6297861" y="3193156"/>
                <a:ext cx="142523" cy="222816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627" extrusionOk="0">
                    <a:moveTo>
                      <a:pt x="1220" y="323"/>
                    </a:moveTo>
                    <a:cubicBezTo>
                      <a:pt x="1364" y="530"/>
                      <a:pt x="1525" y="783"/>
                      <a:pt x="1681" y="1042"/>
                    </a:cubicBezTo>
                    <a:cubicBezTo>
                      <a:pt x="1710" y="1267"/>
                      <a:pt x="1853" y="1497"/>
                      <a:pt x="1940" y="1704"/>
                    </a:cubicBezTo>
                    <a:cubicBezTo>
                      <a:pt x="2118" y="2136"/>
                      <a:pt x="1940" y="2475"/>
                      <a:pt x="2320" y="3333"/>
                    </a:cubicBezTo>
                    <a:cubicBezTo>
                      <a:pt x="1888" y="3626"/>
                      <a:pt x="144" y="749"/>
                      <a:pt x="144" y="749"/>
                    </a:cubicBezTo>
                    <a:cubicBezTo>
                      <a:pt x="0" y="426"/>
                      <a:pt x="1077" y="1"/>
                      <a:pt x="1220" y="323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6272428" y="3189839"/>
                <a:ext cx="160216" cy="16316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56" extrusionOk="0">
                    <a:moveTo>
                      <a:pt x="966" y="0"/>
                    </a:moveTo>
                    <a:cubicBezTo>
                      <a:pt x="615" y="0"/>
                      <a:pt x="379" y="266"/>
                      <a:pt x="259" y="515"/>
                    </a:cubicBezTo>
                    <a:cubicBezTo>
                      <a:pt x="0" y="1067"/>
                      <a:pt x="328" y="1499"/>
                      <a:pt x="1209" y="2656"/>
                    </a:cubicBezTo>
                    <a:lnTo>
                      <a:pt x="2607" y="1793"/>
                    </a:lnTo>
                    <a:cubicBezTo>
                      <a:pt x="2607" y="1793"/>
                      <a:pt x="1796" y="291"/>
                      <a:pt x="1306" y="78"/>
                    </a:cubicBezTo>
                    <a:cubicBezTo>
                      <a:pt x="1183" y="24"/>
                      <a:pt x="1069" y="0"/>
                      <a:pt x="966" y="0"/>
                    </a:cubicBezTo>
                    <a:close/>
                  </a:path>
                </a:pathLst>
              </a:custGeom>
              <a:solidFill>
                <a:srgbClr val="6FB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6272428" y="3180071"/>
                <a:ext cx="160216" cy="172932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815" extrusionOk="0">
                    <a:moveTo>
                      <a:pt x="259" y="674"/>
                    </a:moveTo>
                    <a:cubicBezTo>
                      <a:pt x="0" y="1226"/>
                      <a:pt x="328" y="1658"/>
                      <a:pt x="1209" y="2815"/>
                    </a:cubicBezTo>
                    <a:lnTo>
                      <a:pt x="2607" y="1952"/>
                    </a:lnTo>
                    <a:cubicBezTo>
                      <a:pt x="2607" y="1952"/>
                      <a:pt x="1796" y="450"/>
                      <a:pt x="1306" y="237"/>
                    </a:cubicBezTo>
                    <a:cubicBezTo>
                      <a:pt x="765" y="1"/>
                      <a:pt x="414" y="352"/>
                      <a:pt x="259" y="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276974" y="3092775"/>
                <a:ext cx="83180" cy="102224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664" extrusionOk="0">
                    <a:moveTo>
                      <a:pt x="1" y="1554"/>
                    </a:moveTo>
                    <a:lnTo>
                      <a:pt x="1186" y="1663"/>
                    </a:lnTo>
                    <a:lnTo>
                      <a:pt x="1353" y="11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287971" y="3093082"/>
                <a:ext cx="71815" cy="84961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383" extrusionOk="0">
                    <a:moveTo>
                      <a:pt x="150" y="461"/>
                    </a:moveTo>
                    <a:cubicBezTo>
                      <a:pt x="92" y="346"/>
                      <a:pt x="35" y="231"/>
                      <a:pt x="0" y="1"/>
                    </a:cubicBezTo>
                    <a:lnTo>
                      <a:pt x="1169" y="105"/>
                    </a:lnTo>
                    <a:lnTo>
                      <a:pt x="1030" y="1382"/>
                    </a:lnTo>
                    <a:cubicBezTo>
                      <a:pt x="921" y="1290"/>
                      <a:pt x="392" y="939"/>
                      <a:pt x="150" y="46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6261063" y="2990612"/>
                <a:ext cx="180059" cy="17434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38" extrusionOk="0">
                    <a:moveTo>
                      <a:pt x="369" y="1117"/>
                    </a:moveTo>
                    <a:lnTo>
                      <a:pt x="243" y="478"/>
                    </a:lnTo>
                    <a:lnTo>
                      <a:pt x="1612" y="0"/>
                    </a:lnTo>
                    <a:cubicBezTo>
                      <a:pt x="2027" y="368"/>
                      <a:pt x="2930" y="1611"/>
                      <a:pt x="2274" y="2239"/>
                    </a:cubicBezTo>
                    <a:cubicBezTo>
                      <a:pt x="1641" y="2837"/>
                      <a:pt x="611" y="2383"/>
                      <a:pt x="502" y="1813"/>
                    </a:cubicBezTo>
                    <a:lnTo>
                      <a:pt x="490" y="1755"/>
                    </a:lnTo>
                    <a:cubicBezTo>
                      <a:pt x="444" y="1773"/>
                      <a:pt x="398" y="1778"/>
                      <a:pt x="346" y="1773"/>
                    </a:cubicBezTo>
                    <a:cubicBezTo>
                      <a:pt x="151" y="1755"/>
                      <a:pt x="1" y="1600"/>
                      <a:pt x="12" y="1422"/>
                    </a:cubicBezTo>
                    <a:cubicBezTo>
                      <a:pt x="30" y="1255"/>
                      <a:pt x="185" y="1122"/>
                      <a:pt x="369" y="1117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6244107" y="3489078"/>
                <a:ext cx="200516" cy="614878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0009" extrusionOk="0">
                    <a:moveTo>
                      <a:pt x="2447" y="271"/>
                    </a:moveTo>
                    <a:lnTo>
                      <a:pt x="3160" y="4455"/>
                    </a:lnTo>
                    <a:lnTo>
                      <a:pt x="3264" y="10008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6244107" y="3489078"/>
                <a:ext cx="154564" cy="611315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9951" extrusionOk="0">
                    <a:moveTo>
                      <a:pt x="1439" y="196"/>
                    </a:moveTo>
                    <a:lnTo>
                      <a:pt x="2372" y="4397"/>
                    </a:lnTo>
                    <a:lnTo>
                      <a:pt x="2516" y="9950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6139855" y="3523726"/>
                <a:ext cx="208625" cy="59718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9721" extrusionOk="0">
                    <a:moveTo>
                      <a:pt x="3395" y="0"/>
                    </a:moveTo>
                    <a:lnTo>
                      <a:pt x="3309" y="4518"/>
                    </a:lnTo>
                    <a:lnTo>
                      <a:pt x="1065" y="9720"/>
                    </a:lnTo>
                    <a:lnTo>
                      <a:pt x="0" y="9289"/>
                    </a:lnTo>
                    <a:lnTo>
                      <a:pt x="1439" y="4052"/>
                    </a:lnTo>
                    <a:lnTo>
                      <a:pt x="1024" y="1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6206264" y="2933664"/>
                <a:ext cx="186386" cy="14215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2314" extrusionOk="0">
                    <a:moveTo>
                      <a:pt x="1549" y="1692"/>
                    </a:moveTo>
                    <a:cubicBezTo>
                      <a:pt x="1612" y="1762"/>
                      <a:pt x="1814" y="1957"/>
                      <a:pt x="1699" y="2285"/>
                    </a:cubicBezTo>
                    <a:lnTo>
                      <a:pt x="1532" y="2314"/>
                    </a:lnTo>
                    <a:cubicBezTo>
                      <a:pt x="1532" y="2314"/>
                      <a:pt x="1227" y="1934"/>
                      <a:pt x="927" y="2251"/>
                    </a:cubicBezTo>
                    <a:cubicBezTo>
                      <a:pt x="312" y="2314"/>
                      <a:pt x="1" y="1238"/>
                      <a:pt x="553" y="1059"/>
                    </a:cubicBezTo>
                    <a:cubicBezTo>
                      <a:pt x="645" y="294"/>
                      <a:pt x="1417" y="1"/>
                      <a:pt x="2165" y="81"/>
                    </a:cubicBezTo>
                    <a:cubicBezTo>
                      <a:pt x="2924" y="156"/>
                      <a:pt x="3034" y="1123"/>
                      <a:pt x="2677" y="1146"/>
                    </a:cubicBezTo>
                    <a:cubicBezTo>
                      <a:pt x="1497" y="1238"/>
                      <a:pt x="1382" y="1318"/>
                      <a:pt x="1549" y="1692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6181568" y="3159921"/>
                <a:ext cx="258447" cy="444464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7235" extrusionOk="0">
                    <a:moveTo>
                      <a:pt x="213" y="6987"/>
                    </a:moveTo>
                    <a:cubicBezTo>
                      <a:pt x="673" y="7234"/>
                      <a:pt x="4207" y="6653"/>
                      <a:pt x="4207" y="6653"/>
                    </a:cubicBezTo>
                    <a:cubicBezTo>
                      <a:pt x="4207" y="6653"/>
                      <a:pt x="4000" y="1675"/>
                      <a:pt x="2768" y="288"/>
                    </a:cubicBezTo>
                    <a:cubicBezTo>
                      <a:pt x="2354" y="559"/>
                      <a:pt x="2026" y="283"/>
                      <a:pt x="1611" y="1"/>
                    </a:cubicBezTo>
                    <a:cubicBezTo>
                      <a:pt x="783" y="340"/>
                      <a:pt x="345" y="1048"/>
                      <a:pt x="265" y="1549"/>
                    </a:cubicBezTo>
                    <a:cubicBezTo>
                      <a:pt x="0" y="3102"/>
                      <a:pt x="167" y="5399"/>
                      <a:pt x="213" y="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9"/>
              <p:cNvSpPr/>
              <p:nvPr/>
            </p:nvSpPr>
            <p:spPr>
              <a:xfrm>
                <a:off x="6181568" y="3201757"/>
                <a:ext cx="135459" cy="39144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372" extrusionOk="0">
                    <a:moveTo>
                      <a:pt x="1026" y="1"/>
                    </a:moveTo>
                    <a:cubicBezTo>
                      <a:pt x="964" y="1"/>
                      <a:pt x="885" y="127"/>
                      <a:pt x="831" y="127"/>
                    </a:cubicBezTo>
                    <a:cubicBezTo>
                      <a:pt x="822" y="127"/>
                      <a:pt x="813" y="123"/>
                      <a:pt x="806" y="114"/>
                    </a:cubicBezTo>
                    <a:cubicBezTo>
                      <a:pt x="460" y="448"/>
                      <a:pt x="317" y="557"/>
                      <a:pt x="265" y="868"/>
                    </a:cubicBezTo>
                    <a:cubicBezTo>
                      <a:pt x="0" y="2421"/>
                      <a:pt x="167" y="4718"/>
                      <a:pt x="213" y="6306"/>
                    </a:cubicBezTo>
                    <a:cubicBezTo>
                      <a:pt x="295" y="6347"/>
                      <a:pt x="516" y="6372"/>
                      <a:pt x="787" y="6372"/>
                    </a:cubicBezTo>
                    <a:cubicBezTo>
                      <a:pt x="971" y="6372"/>
                      <a:pt x="1179" y="6360"/>
                      <a:pt x="1381" y="6335"/>
                    </a:cubicBezTo>
                    <a:cubicBezTo>
                      <a:pt x="1191" y="5529"/>
                      <a:pt x="1047" y="4269"/>
                      <a:pt x="1209" y="3383"/>
                    </a:cubicBezTo>
                    <a:cubicBezTo>
                      <a:pt x="1399" y="2329"/>
                      <a:pt x="2204" y="804"/>
                      <a:pt x="1053" y="10"/>
                    </a:cubicBezTo>
                    <a:cubicBezTo>
                      <a:pt x="1045" y="4"/>
                      <a:pt x="1036" y="1"/>
                      <a:pt x="1026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9"/>
              <p:cNvSpPr/>
              <p:nvPr/>
            </p:nvSpPr>
            <p:spPr>
              <a:xfrm>
                <a:off x="6381288" y="4099598"/>
                <a:ext cx="142892" cy="5596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911" extrusionOk="0">
                    <a:moveTo>
                      <a:pt x="81" y="1"/>
                    </a:moveTo>
                    <a:cubicBezTo>
                      <a:pt x="81" y="1"/>
                      <a:pt x="1" y="525"/>
                      <a:pt x="1" y="818"/>
                    </a:cubicBezTo>
                    <a:lnTo>
                      <a:pt x="1244" y="910"/>
                    </a:lnTo>
                    <a:lnTo>
                      <a:pt x="2285" y="784"/>
                    </a:lnTo>
                    <a:cubicBezTo>
                      <a:pt x="2285" y="784"/>
                      <a:pt x="2326" y="329"/>
                      <a:pt x="1727" y="358"/>
                    </a:cubicBezTo>
                    <a:cubicBezTo>
                      <a:pt x="933" y="404"/>
                      <a:pt x="835" y="53"/>
                      <a:pt x="835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128490" y="3271667"/>
                <a:ext cx="11002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76" extrusionOk="0">
                    <a:moveTo>
                      <a:pt x="358" y="5266"/>
                    </a:moveTo>
                    <a:cubicBezTo>
                      <a:pt x="369" y="5208"/>
                      <a:pt x="358" y="5133"/>
                      <a:pt x="346" y="5053"/>
                    </a:cubicBezTo>
                    <a:lnTo>
                      <a:pt x="346" y="5053"/>
                    </a:lnTo>
                    <a:cubicBezTo>
                      <a:pt x="317" y="4909"/>
                      <a:pt x="312" y="4771"/>
                      <a:pt x="312" y="4771"/>
                    </a:cubicBezTo>
                    <a:cubicBezTo>
                      <a:pt x="225" y="4029"/>
                      <a:pt x="1" y="2083"/>
                      <a:pt x="30" y="1767"/>
                    </a:cubicBezTo>
                    <a:cubicBezTo>
                      <a:pt x="47" y="1525"/>
                      <a:pt x="479" y="691"/>
                      <a:pt x="858" y="0"/>
                    </a:cubicBezTo>
                    <a:cubicBezTo>
                      <a:pt x="1163" y="340"/>
                      <a:pt x="1503" y="656"/>
                      <a:pt x="1750" y="1053"/>
                    </a:cubicBezTo>
                    <a:lnTo>
                      <a:pt x="1791" y="1117"/>
                    </a:lnTo>
                    <a:lnTo>
                      <a:pt x="1008" y="2014"/>
                    </a:lnTo>
                    <a:lnTo>
                      <a:pt x="858" y="4995"/>
                    </a:lnTo>
                    <a:cubicBezTo>
                      <a:pt x="870" y="5030"/>
                      <a:pt x="887" y="5064"/>
                      <a:pt x="904" y="5082"/>
                    </a:cubicBezTo>
                    <a:cubicBezTo>
                      <a:pt x="1066" y="5226"/>
                      <a:pt x="1158" y="5496"/>
                      <a:pt x="1163" y="5651"/>
                    </a:cubicBezTo>
                    <a:cubicBezTo>
                      <a:pt x="1163" y="5715"/>
                      <a:pt x="1025" y="5640"/>
                      <a:pt x="985" y="5600"/>
                    </a:cubicBezTo>
                    <a:cubicBezTo>
                      <a:pt x="979" y="5669"/>
                      <a:pt x="1094" y="6002"/>
                      <a:pt x="1094" y="6037"/>
                    </a:cubicBezTo>
                    <a:cubicBezTo>
                      <a:pt x="1089" y="6112"/>
                      <a:pt x="1037" y="6169"/>
                      <a:pt x="968" y="6169"/>
                    </a:cubicBezTo>
                    <a:cubicBezTo>
                      <a:pt x="737" y="6175"/>
                      <a:pt x="461" y="5997"/>
                      <a:pt x="415" y="5864"/>
                    </a:cubicBezTo>
                    <a:cubicBezTo>
                      <a:pt x="375" y="5766"/>
                      <a:pt x="317" y="5536"/>
                      <a:pt x="358" y="5266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6162462" y="3271667"/>
                <a:ext cx="76422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4576" extrusionOk="0">
                    <a:moveTo>
                      <a:pt x="323" y="4575"/>
                    </a:moveTo>
                    <a:cubicBezTo>
                      <a:pt x="288" y="4403"/>
                      <a:pt x="213" y="2895"/>
                      <a:pt x="150" y="2360"/>
                    </a:cubicBezTo>
                    <a:cubicBezTo>
                      <a:pt x="81" y="1784"/>
                      <a:pt x="121" y="1456"/>
                      <a:pt x="144" y="915"/>
                    </a:cubicBezTo>
                    <a:cubicBezTo>
                      <a:pt x="150" y="777"/>
                      <a:pt x="69" y="662"/>
                      <a:pt x="0" y="576"/>
                    </a:cubicBezTo>
                    <a:cubicBezTo>
                      <a:pt x="104" y="380"/>
                      <a:pt x="208" y="190"/>
                      <a:pt x="311" y="0"/>
                    </a:cubicBezTo>
                    <a:cubicBezTo>
                      <a:pt x="616" y="340"/>
                      <a:pt x="956" y="656"/>
                      <a:pt x="1203" y="1053"/>
                    </a:cubicBezTo>
                    <a:lnTo>
                      <a:pt x="1243" y="1117"/>
                    </a:lnTo>
                    <a:lnTo>
                      <a:pt x="461" y="2014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144770" y="3196719"/>
                <a:ext cx="162673" cy="17754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890" extrusionOk="0">
                    <a:moveTo>
                      <a:pt x="1785" y="40"/>
                    </a:moveTo>
                    <a:cubicBezTo>
                      <a:pt x="1129" y="0"/>
                      <a:pt x="824" y="489"/>
                      <a:pt x="1" y="1824"/>
                    </a:cubicBezTo>
                    <a:lnTo>
                      <a:pt x="1405" y="2889"/>
                    </a:lnTo>
                    <a:cubicBezTo>
                      <a:pt x="1405" y="2889"/>
                      <a:pt x="2596" y="1485"/>
                      <a:pt x="2619" y="921"/>
                    </a:cubicBezTo>
                    <a:cubicBezTo>
                      <a:pt x="2648" y="288"/>
                      <a:pt x="2164" y="63"/>
                      <a:pt x="1785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7545817" y="3489078"/>
                <a:ext cx="38364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6176" extrusionOk="0">
                    <a:moveTo>
                      <a:pt x="5157" y="6175"/>
                    </a:moveTo>
                    <a:lnTo>
                      <a:pt x="6245" y="1865"/>
                    </a:lnTo>
                    <a:cubicBezTo>
                      <a:pt x="5221" y="1514"/>
                      <a:pt x="4352" y="858"/>
                      <a:pt x="3724" y="0"/>
                    </a:cubicBezTo>
                    <a:lnTo>
                      <a:pt x="1" y="2406"/>
                    </a:lnTo>
                    <a:cubicBezTo>
                      <a:pt x="1227" y="4184"/>
                      <a:pt x="3040" y="5537"/>
                      <a:pt x="5157" y="6175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7750881" y="2706669"/>
                <a:ext cx="876826" cy="693389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1287" extrusionOk="0">
                    <a:moveTo>
                      <a:pt x="14273" y="9658"/>
                    </a:moveTo>
                    <a:cubicBezTo>
                      <a:pt x="14273" y="4334"/>
                      <a:pt x="9939" y="1"/>
                      <a:pt x="4610" y="1"/>
                    </a:cubicBezTo>
                    <a:cubicBezTo>
                      <a:pt x="2941" y="1"/>
                      <a:pt x="1365" y="421"/>
                      <a:pt x="1" y="1175"/>
                    </a:cubicBezTo>
                    <a:lnTo>
                      <a:pt x="2308" y="4967"/>
                    </a:lnTo>
                    <a:cubicBezTo>
                      <a:pt x="3005" y="4628"/>
                      <a:pt x="3782" y="4438"/>
                      <a:pt x="4610" y="4438"/>
                    </a:cubicBezTo>
                    <a:cubicBezTo>
                      <a:pt x="7494" y="4438"/>
                      <a:pt x="9830" y="6774"/>
                      <a:pt x="9830" y="9658"/>
                    </a:cubicBezTo>
                    <a:cubicBezTo>
                      <a:pt x="9830" y="9876"/>
                      <a:pt x="9818" y="10083"/>
                      <a:pt x="9795" y="10291"/>
                    </a:cubicBezTo>
                    <a:lnTo>
                      <a:pt x="14135" y="11286"/>
                    </a:lnTo>
                    <a:cubicBezTo>
                      <a:pt x="14221" y="10762"/>
                      <a:pt x="14273" y="10216"/>
                      <a:pt x="14273" y="9658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9"/>
              <p:cNvSpPr/>
              <p:nvPr/>
            </p:nvSpPr>
            <p:spPr>
              <a:xfrm>
                <a:off x="7415025" y="2670608"/>
                <a:ext cx="1263974" cy="1263605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20569" extrusionOk="0">
                    <a:moveTo>
                      <a:pt x="10285" y="2406"/>
                    </a:moveTo>
                    <a:cubicBezTo>
                      <a:pt x="5859" y="2406"/>
                      <a:pt x="2262" y="6003"/>
                      <a:pt x="2262" y="10429"/>
                    </a:cubicBezTo>
                    <a:cubicBezTo>
                      <a:pt x="2262" y="14848"/>
                      <a:pt x="5859" y="18445"/>
                      <a:pt x="10285" y="18445"/>
                    </a:cubicBezTo>
                    <a:cubicBezTo>
                      <a:pt x="14710" y="18445"/>
                      <a:pt x="18307" y="14848"/>
                      <a:pt x="18307" y="10429"/>
                    </a:cubicBezTo>
                    <a:cubicBezTo>
                      <a:pt x="18307" y="6003"/>
                      <a:pt x="14710" y="2406"/>
                      <a:pt x="10285" y="2406"/>
                    </a:cubicBezTo>
                    <a:close/>
                    <a:moveTo>
                      <a:pt x="10285" y="18347"/>
                    </a:moveTo>
                    <a:cubicBezTo>
                      <a:pt x="5917" y="18347"/>
                      <a:pt x="2366" y="14791"/>
                      <a:pt x="2366" y="10429"/>
                    </a:cubicBezTo>
                    <a:cubicBezTo>
                      <a:pt x="2366" y="6061"/>
                      <a:pt x="5917" y="2504"/>
                      <a:pt x="10285" y="2504"/>
                    </a:cubicBezTo>
                    <a:cubicBezTo>
                      <a:pt x="14652" y="2504"/>
                      <a:pt x="18203" y="6061"/>
                      <a:pt x="18203" y="10429"/>
                    </a:cubicBezTo>
                    <a:cubicBezTo>
                      <a:pt x="18203" y="14791"/>
                      <a:pt x="14652" y="18347"/>
                      <a:pt x="10285" y="18347"/>
                    </a:cubicBezTo>
                    <a:close/>
                    <a:moveTo>
                      <a:pt x="10388" y="1451"/>
                    </a:moveTo>
                    <a:lnTo>
                      <a:pt x="10192" y="1451"/>
                    </a:lnTo>
                    <a:lnTo>
                      <a:pt x="10192" y="1"/>
                    </a:lnTo>
                    <a:lnTo>
                      <a:pt x="10388" y="1"/>
                    </a:lnTo>
                    <a:close/>
                    <a:moveTo>
                      <a:pt x="10187" y="19124"/>
                    </a:moveTo>
                    <a:lnTo>
                      <a:pt x="10377" y="19124"/>
                    </a:lnTo>
                    <a:lnTo>
                      <a:pt x="10377" y="20569"/>
                    </a:lnTo>
                    <a:lnTo>
                      <a:pt x="10187" y="20569"/>
                    </a:lnTo>
                    <a:close/>
                    <a:moveTo>
                      <a:pt x="9416" y="1486"/>
                    </a:moveTo>
                    <a:lnTo>
                      <a:pt x="9283" y="47"/>
                    </a:lnTo>
                    <a:lnTo>
                      <a:pt x="9479" y="30"/>
                    </a:lnTo>
                    <a:lnTo>
                      <a:pt x="9611" y="1468"/>
                    </a:lnTo>
                    <a:close/>
                    <a:moveTo>
                      <a:pt x="11154" y="19078"/>
                    </a:moveTo>
                    <a:lnTo>
                      <a:pt x="11286" y="20517"/>
                    </a:lnTo>
                    <a:lnTo>
                      <a:pt x="11090" y="20534"/>
                    </a:lnTo>
                    <a:lnTo>
                      <a:pt x="10964" y="19095"/>
                    </a:lnTo>
                    <a:close/>
                    <a:moveTo>
                      <a:pt x="8650" y="1601"/>
                    </a:moveTo>
                    <a:lnTo>
                      <a:pt x="8403" y="174"/>
                    </a:lnTo>
                    <a:lnTo>
                      <a:pt x="8593" y="139"/>
                    </a:lnTo>
                    <a:lnTo>
                      <a:pt x="8846" y="1566"/>
                    </a:lnTo>
                    <a:close/>
                    <a:moveTo>
                      <a:pt x="11919" y="18975"/>
                    </a:moveTo>
                    <a:lnTo>
                      <a:pt x="12172" y="20396"/>
                    </a:lnTo>
                    <a:lnTo>
                      <a:pt x="11976" y="20431"/>
                    </a:lnTo>
                    <a:lnTo>
                      <a:pt x="11723" y="19009"/>
                    </a:lnTo>
                    <a:close/>
                    <a:moveTo>
                      <a:pt x="7902" y="1773"/>
                    </a:moveTo>
                    <a:lnTo>
                      <a:pt x="7528" y="375"/>
                    </a:lnTo>
                    <a:lnTo>
                      <a:pt x="7718" y="329"/>
                    </a:lnTo>
                    <a:lnTo>
                      <a:pt x="8092" y="1722"/>
                    </a:lnTo>
                    <a:close/>
                    <a:moveTo>
                      <a:pt x="12667" y="18802"/>
                    </a:moveTo>
                    <a:lnTo>
                      <a:pt x="13041" y="20195"/>
                    </a:lnTo>
                    <a:lnTo>
                      <a:pt x="12851" y="20246"/>
                    </a:lnTo>
                    <a:lnTo>
                      <a:pt x="12477" y="18848"/>
                    </a:lnTo>
                    <a:close/>
                    <a:moveTo>
                      <a:pt x="7171" y="2009"/>
                    </a:moveTo>
                    <a:lnTo>
                      <a:pt x="6676" y="651"/>
                    </a:lnTo>
                    <a:lnTo>
                      <a:pt x="6860" y="588"/>
                    </a:lnTo>
                    <a:lnTo>
                      <a:pt x="7355" y="1946"/>
                    </a:lnTo>
                    <a:close/>
                    <a:moveTo>
                      <a:pt x="13398" y="18555"/>
                    </a:moveTo>
                    <a:lnTo>
                      <a:pt x="13899" y="19913"/>
                    </a:lnTo>
                    <a:lnTo>
                      <a:pt x="13709" y="19982"/>
                    </a:lnTo>
                    <a:lnTo>
                      <a:pt x="13214" y="18618"/>
                    </a:lnTo>
                    <a:close/>
                    <a:moveTo>
                      <a:pt x="6458" y="2314"/>
                    </a:moveTo>
                    <a:lnTo>
                      <a:pt x="5848" y="1002"/>
                    </a:lnTo>
                    <a:lnTo>
                      <a:pt x="6026" y="916"/>
                    </a:lnTo>
                    <a:lnTo>
                      <a:pt x="6636" y="2228"/>
                    </a:lnTo>
                    <a:close/>
                    <a:moveTo>
                      <a:pt x="14112" y="18255"/>
                    </a:moveTo>
                    <a:lnTo>
                      <a:pt x="14722" y="19562"/>
                    </a:lnTo>
                    <a:lnTo>
                      <a:pt x="14543" y="19648"/>
                    </a:lnTo>
                    <a:lnTo>
                      <a:pt x="13933" y="18342"/>
                    </a:lnTo>
                    <a:close/>
                    <a:moveTo>
                      <a:pt x="5784" y="2677"/>
                    </a:moveTo>
                    <a:lnTo>
                      <a:pt x="5065" y="1428"/>
                    </a:lnTo>
                    <a:lnTo>
                      <a:pt x="5238" y="1325"/>
                    </a:lnTo>
                    <a:lnTo>
                      <a:pt x="5957" y="2579"/>
                    </a:lnTo>
                    <a:close/>
                    <a:moveTo>
                      <a:pt x="14791" y="17893"/>
                    </a:moveTo>
                    <a:lnTo>
                      <a:pt x="15510" y="19147"/>
                    </a:lnTo>
                    <a:lnTo>
                      <a:pt x="15332" y="19245"/>
                    </a:lnTo>
                    <a:lnTo>
                      <a:pt x="14612" y="17996"/>
                    </a:lnTo>
                    <a:close/>
                    <a:moveTo>
                      <a:pt x="5134" y="3103"/>
                    </a:moveTo>
                    <a:lnTo>
                      <a:pt x="4305" y="1923"/>
                    </a:lnTo>
                    <a:lnTo>
                      <a:pt x="4466" y="1808"/>
                    </a:lnTo>
                    <a:lnTo>
                      <a:pt x="5295" y="2988"/>
                    </a:lnTo>
                    <a:close/>
                    <a:moveTo>
                      <a:pt x="15435" y="17467"/>
                    </a:moveTo>
                    <a:lnTo>
                      <a:pt x="16264" y="18647"/>
                    </a:lnTo>
                    <a:lnTo>
                      <a:pt x="16103" y="18762"/>
                    </a:lnTo>
                    <a:lnTo>
                      <a:pt x="15280" y="17582"/>
                    </a:lnTo>
                    <a:close/>
                    <a:moveTo>
                      <a:pt x="4530" y="3580"/>
                    </a:moveTo>
                    <a:lnTo>
                      <a:pt x="3603" y="2470"/>
                    </a:lnTo>
                    <a:lnTo>
                      <a:pt x="3753" y="2343"/>
                    </a:lnTo>
                    <a:lnTo>
                      <a:pt x="4679" y="3448"/>
                    </a:lnTo>
                    <a:close/>
                    <a:moveTo>
                      <a:pt x="16039" y="16995"/>
                    </a:moveTo>
                    <a:lnTo>
                      <a:pt x="16966" y="18100"/>
                    </a:lnTo>
                    <a:lnTo>
                      <a:pt x="16816" y="18232"/>
                    </a:lnTo>
                    <a:lnTo>
                      <a:pt x="15890" y="17122"/>
                    </a:lnTo>
                    <a:close/>
                    <a:moveTo>
                      <a:pt x="3960" y="4104"/>
                    </a:moveTo>
                    <a:lnTo>
                      <a:pt x="2941" y="3080"/>
                    </a:lnTo>
                    <a:lnTo>
                      <a:pt x="3080" y="2947"/>
                    </a:lnTo>
                    <a:lnTo>
                      <a:pt x="4098" y="3966"/>
                    </a:lnTo>
                    <a:close/>
                    <a:moveTo>
                      <a:pt x="16609" y="16460"/>
                    </a:moveTo>
                    <a:lnTo>
                      <a:pt x="17628" y="17484"/>
                    </a:lnTo>
                    <a:lnTo>
                      <a:pt x="17495" y="17622"/>
                    </a:lnTo>
                    <a:lnTo>
                      <a:pt x="16471" y="16598"/>
                    </a:lnTo>
                    <a:close/>
                    <a:moveTo>
                      <a:pt x="3454" y="4680"/>
                    </a:moveTo>
                    <a:lnTo>
                      <a:pt x="2343" y="3753"/>
                    </a:lnTo>
                    <a:lnTo>
                      <a:pt x="2475" y="3598"/>
                    </a:lnTo>
                    <a:lnTo>
                      <a:pt x="3580" y="4530"/>
                    </a:lnTo>
                    <a:close/>
                    <a:moveTo>
                      <a:pt x="17121" y="15896"/>
                    </a:moveTo>
                    <a:lnTo>
                      <a:pt x="18226" y="16822"/>
                    </a:lnTo>
                    <a:lnTo>
                      <a:pt x="18100" y="16972"/>
                    </a:lnTo>
                    <a:lnTo>
                      <a:pt x="16989" y="16045"/>
                    </a:lnTo>
                    <a:close/>
                    <a:moveTo>
                      <a:pt x="2993" y="5295"/>
                    </a:moveTo>
                    <a:lnTo>
                      <a:pt x="1808" y="4472"/>
                    </a:lnTo>
                    <a:lnTo>
                      <a:pt x="1923" y="4311"/>
                    </a:lnTo>
                    <a:lnTo>
                      <a:pt x="3103" y="5140"/>
                    </a:lnTo>
                    <a:close/>
                    <a:moveTo>
                      <a:pt x="17582" y="15274"/>
                    </a:moveTo>
                    <a:lnTo>
                      <a:pt x="18761" y="16103"/>
                    </a:lnTo>
                    <a:lnTo>
                      <a:pt x="18646" y="16258"/>
                    </a:lnTo>
                    <a:lnTo>
                      <a:pt x="17467" y="15435"/>
                    </a:lnTo>
                    <a:close/>
                    <a:moveTo>
                      <a:pt x="2579" y="5951"/>
                    </a:moveTo>
                    <a:lnTo>
                      <a:pt x="1330" y="5232"/>
                    </a:lnTo>
                    <a:lnTo>
                      <a:pt x="1428" y="5059"/>
                    </a:lnTo>
                    <a:lnTo>
                      <a:pt x="2682" y="5779"/>
                    </a:lnTo>
                    <a:close/>
                    <a:moveTo>
                      <a:pt x="17990" y="14618"/>
                    </a:moveTo>
                    <a:lnTo>
                      <a:pt x="19239" y="15338"/>
                    </a:lnTo>
                    <a:lnTo>
                      <a:pt x="19141" y="15510"/>
                    </a:lnTo>
                    <a:lnTo>
                      <a:pt x="17887" y="14791"/>
                    </a:lnTo>
                    <a:close/>
                    <a:moveTo>
                      <a:pt x="2234" y="6636"/>
                    </a:moveTo>
                    <a:lnTo>
                      <a:pt x="927" y="6026"/>
                    </a:lnTo>
                    <a:lnTo>
                      <a:pt x="1014" y="5842"/>
                    </a:lnTo>
                    <a:lnTo>
                      <a:pt x="2320" y="6458"/>
                    </a:lnTo>
                    <a:close/>
                    <a:moveTo>
                      <a:pt x="18336" y="13928"/>
                    </a:moveTo>
                    <a:lnTo>
                      <a:pt x="19642" y="14543"/>
                    </a:lnTo>
                    <a:lnTo>
                      <a:pt x="19556" y="14722"/>
                    </a:lnTo>
                    <a:lnTo>
                      <a:pt x="18249" y="14112"/>
                    </a:lnTo>
                    <a:close/>
                    <a:moveTo>
                      <a:pt x="1946" y="7356"/>
                    </a:moveTo>
                    <a:lnTo>
                      <a:pt x="588" y="6861"/>
                    </a:lnTo>
                    <a:lnTo>
                      <a:pt x="651" y="6671"/>
                    </a:lnTo>
                    <a:lnTo>
                      <a:pt x="2015" y="7166"/>
                    </a:lnTo>
                    <a:close/>
                    <a:moveTo>
                      <a:pt x="18623" y="13220"/>
                    </a:moveTo>
                    <a:lnTo>
                      <a:pt x="19981" y="13715"/>
                    </a:lnTo>
                    <a:lnTo>
                      <a:pt x="19918" y="13899"/>
                    </a:lnTo>
                    <a:lnTo>
                      <a:pt x="18560" y="13404"/>
                    </a:lnTo>
                    <a:close/>
                    <a:moveTo>
                      <a:pt x="1727" y="8086"/>
                    </a:moveTo>
                    <a:lnTo>
                      <a:pt x="329" y="7712"/>
                    </a:lnTo>
                    <a:lnTo>
                      <a:pt x="381" y="7528"/>
                    </a:lnTo>
                    <a:lnTo>
                      <a:pt x="1773" y="7902"/>
                    </a:lnTo>
                    <a:close/>
                    <a:moveTo>
                      <a:pt x="18848" y="12477"/>
                    </a:moveTo>
                    <a:lnTo>
                      <a:pt x="20240" y="12851"/>
                    </a:lnTo>
                    <a:lnTo>
                      <a:pt x="20189" y="13036"/>
                    </a:lnTo>
                    <a:lnTo>
                      <a:pt x="18796" y="12662"/>
                    </a:lnTo>
                    <a:close/>
                    <a:moveTo>
                      <a:pt x="1566" y="8846"/>
                    </a:moveTo>
                    <a:lnTo>
                      <a:pt x="145" y="8599"/>
                    </a:lnTo>
                    <a:lnTo>
                      <a:pt x="179" y="8403"/>
                    </a:lnTo>
                    <a:lnTo>
                      <a:pt x="1601" y="8656"/>
                    </a:lnTo>
                    <a:close/>
                    <a:moveTo>
                      <a:pt x="19003" y="11724"/>
                    </a:moveTo>
                    <a:lnTo>
                      <a:pt x="20430" y="11971"/>
                    </a:lnTo>
                    <a:lnTo>
                      <a:pt x="20390" y="12167"/>
                    </a:lnTo>
                    <a:lnTo>
                      <a:pt x="18969" y="11913"/>
                    </a:lnTo>
                    <a:close/>
                    <a:moveTo>
                      <a:pt x="1474" y="9612"/>
                    </a:moveTo>
                    <a:lnTo>
                      <a:pt x="35" y="9485"/>
                    </a:lnTo>
                    <a:lnTo>
                      <a:pt x="47" y="9289"/>
                    </a:lnTo>
                    <a:lnTo>
                      <a:pt x="1485" y="9422"/>
                    </a:lnTo>
                    <a:close/>
                    <a:moveTo>
                      <a:pt x="19095" y="10958"/>
                    </a:moveTo>
                    <a:lnTo>
                      <a:pt x="20534" y="11085"/>
                    </a:lnTo>
                    <a:lnTo>
                      <a:pt x="20522" y="11280"/>
                    </a:lnTo>
                    <a:lnTo>
                      <a:pt x="19084" y="11154"/>
                    </a:lnTo>
                    <a:close/>
                    <a:moveTo>
                      <a:pt x="1445" y="10383"/>
                    </a:moveTo>
                    <a:lnTo>
                      <a:pt x="1" y="10383"/>
                    </a:lnTo>
                    <a:lnTo>
                      <a:pt x="1" y="10187"/>
                    </a:lnTo>
                    <a:lnTo>
                      <a:pt x="1445" y="10187"/>
                    </a:lnTo>
                    <a:close/>
                    <a:moveTo>
                      <a:pt x="20574" y="10187"/>
                    </a:moveTo>
                    <a:lnTo>
                      <a:pt x="20574" y="10383"/>
                    </a:lnTo>
                    <a:lnTo>
                      <a:pt x="19124" y="10383"/>
                    </a:lnTo>
                    <a:lnTo>
                      <a:pt x="19124" y="10187"/>
                    </a:lnTo>
                    <a:close/>
                    <a:moveTo>
                      <a:pt x="1485" y="11154"/>
                    </a:moveTo>
                    <a:lnTo>
                      <a:pt x="47" y="11280"/>
                    </a:lnTo>
                    <a:lnTo>
                      <a:pt x="35" y="11085"/>
                    </a:lnTo>
                    <a:lnTo>
                      <a:pt x="1474" y="10958"/>
                    </a:lnTo>
                    <a:close/>
                    <a:moveTo>
                      <a:pt x="19084" y="9422"/>
                    </a:moveTo>
                    <a:lnTo>
                      <a:pt x="20522" y="9289"/>
                    </a:lnTo>
                    <a:lnTo>
                      <a:pt x="20534" y="9485"/>
                    </a:lnTo>
                    <a:lnTo>
                      <a:pt x="19095" y="9612"/>
                    </a:lnTo>
                    <a:close/>
                    <a:moveTo>
                      <a:pt x="1595" y="11913"/>
                    </a:moveTo>
                    <a:lnTo>
                      <a:pt x="173" y="12167"/>
                    </a:lnTo>
                    <a:lnTo>
                      <a:pt x="133" y="11971"/>
                    </a:lnTo>
                    <a:lnTo>
                      <a:pt x="1560" y="11724"/>
                    </a:lnTo>
                    <a:close/>
                    <a:moveTo>
                      <a:pt x="18974" y="8650"/>
                    </a:moveTo>
                    <a:lnTo>
                      <a:pt x="20402" y="8397"/>
                    </a:lnTo>
                    <a:lnTo>
                      <a:pt x="20436" y="8593"/>
                    </a:lnTo>
                    <a:lnTo>
                      <a:pt x="19009" y="8846"/>
                    </a:lnTo>
                    <a:close/>
                    <a:moveTo>
                      <a:pt x="1773" y="12673"/>
                    </a:moveTo>
                    <a:lnTo>
                      <a:pt x="381" y="13047"/>
                    </a:lnTo>
                    <a:lnTo>
                      <a:pt x="329" y="12857"/>
                    </a:lnTo>
                    <a:lnTo>
                      <a:pt x="1727" y="12483"/>
                    </a:lnTo>
                    <a:close/>
                    <a:moveTo>
                      <a:pt x="18796" y="7902"/>
                    </a:moveTo>
                    <a:lnTo>
                      <a:pt x="20189" y="7528"/>
                    </a:lnTo>
                    <a:lnTo>
                      <a:pt x="20240" y="7712"/>
                    </a:lnTo>
                    <a:lnTo>
                      <a:pt x="18848" y="8086"/>
                    </a:lnTo>
                    <a:close/>
                    <a:moveTo>
                      <a:pt x="2015" y="13398"/>
                    </a:moveTo>
                    <a:lnTo>
                      <a:pt x="651" y="13893"/>
                    </a:lnTo>
                    <a:lnTo>
                      <a:pt x="588" y="13709"/>
                    </a:lnTo>
                    <a:lnTo>
                      <a:pt x="1946" y="13208"/>
                    </a:lnTo>
                    <a:close/>
                    <a:moveTo>
                      <a:pt x="18560" y="7166"/>
                    </a:moveTo>
                    <a:lnTo>
                      <a:pt x="19918" y="6671"/>
                    </a:lnTo>
                    <a:lnTo>
                      <a:pt x="19981" y="6861"/>
                    </a:lnTo>
                    <a:lnTo>
                      <a:pt x="18623" y="7356"/>
                    </a:lnTo>
                    <a:close/>
                    <a:moveTo>
                      <a:pt x="2314" y="14112"/>
                    </a:moveTo>
                    <a:lnTo>
                      <a:pt x="1008" y="14722"/>
                    </a:lnTo>
                    <a:lnTo>
                      <a:pt x="921" y="14543"/>
                    </a:lnTo>
                    <a:lnTo>
                      <a:pt x="2228" y="13928"/>
                    </a:lnTo>
                    <a:close/>
                    <a:moveTo>
                      <a:pt x="18255" y="6464"/>
                    </a:moveTo>
                    <a:lnTo>
                      <a:pt x="19567" y="5848"/>
                    </a:lnTo>
                    <a:lnTo>
                      <a:pt x="19653" y="6032"/>
                    </a:lnTo>
                    <a:lnTo>
                      <a:pt x="18341" y="6642"/>
                    </a:lnTo>
                    <a:close/>
                    <a:moveTo>
                      <a:pt x="2682" y="14791"/>
                    </a:moveTo>
                    <a:lnTo>
                      <a:pt x="1428" y="15510"/>
                    </a:lnTo>
                    <a:lnTo>
                      <a:pt x="1330" y="15338"/>
                    </a:lnTo>
                    <a:lnTo>
                      <a:pt x="2579" y="14618"/>
                    </a:lnTo>
                    <a:close/>
                    <a:moveTo>
                      <a:pt x="17887" y="5779"/>
                    </a:moveTo>
                    <a:lnTo>
                      <a:pt x="19141" y="5059"/>
                    </a:lnTo>
                    <a:lnTo>
                      <a:pt x="19239" y="5232"/>
                    </a:lnTo>
                    <a:lnTo>
                      <a:pt x="17990" y="5951"/>
                    </a:lnTo>
                    <a:close/>
                    <a:moveTo>
                      <a:pt x="3097" y="15435"/>
                    </a:moveTo>
                    <a:lnTo>
                      <a:pt x="1917" y="16258"/>
                    </a:lnTo>
                    <a:lnTo>
                      <a:pt x="1802" y="16103"/>
                    </a:lnTo>
                    <a:lnTo>
                      <a:pt x="2982" y="15274"/>
                    </a:lnTo>
                    <a:close/>
                    <a:moveTo>
                      <a:pt x="17472" y="5134"/>
                    </a:moveTo>
                    <a:lnTo>
                      <a:pt x="18652" y="4306"/>
                    </a:lnTo>
                    <a:lnTo>
                      <a:pt x="18767" y="4461"/>
                    </a:lnTo>
                    <a:lnTo>
                      <a:pt x="17587" y="5290"/>
                    </a:lnTo>
                    <a:close/>
                    <a:moveTo>
                      <a:pt x="3580" y="16045"/>
                    </a:moveTo>
                    <a:lnTo>
                      <a:pt x="2475" y="16972"/>
                    </a:lnTo>
                    <a:lnTo>
                      <a:pt x="2343" y="16822"/>
                    </a:lnTo>
                    <a:lnTo>
                      <a:pt x="3454" y="15896"/>
                    </a:lnTo>
                    <a:close/>
                    <a:moveTo>
                      <a:pt x="16989" y="4530"/>
                    </a:moveTo>
                    <a:lnTo>
                      <a:pt x="18100" y="3598"/>
                    </a:lnTo>
                    <a:lnTo>
                      <a:pt x="18226" y="3753"/>
                    </a:lnTo>
                    <a:lnTo>
                      <a:pt x="17121" y="4680"/>
                    </a:lnTo>
                    <a:close/>
                    <a:moveTo>
                      <a:pt x="4104" y="16604"/>
                    </a:moveTo>
                    <a:lnTo>
                      <a:pt x="3085" y="17628"/>
                    </a:lnTo>
                    <a:lnTo>
                      <a:pt x="2947" y="17490"/>
                    </a:lnTo>
                    <a:lnTo>
                      <a:pt x="3966" y="16471"/>
                    </a:lnTo>
                    <a:close/>
                    <a:moveTo>
                      <a:pt x="16465" y="3966"/>
                    </a:moveTo>
                    <a:lnTo>
                      <a:pt x="17484" y="2947"/>
                    </a:lnTo>
                    <a:lnTo>
                      <a:pt x="17622" y="3080"/>
                    </a:lnTo>
                    <a:lnTo>
                      <a:pt x="16603" y="4104"/>
                    </a:lnTo>
                    <a:close/>
                    <a:moveTo>
                      <a:pt x="4679" y="17116"/>
                    </a:moveTo>
                    <a:lnTo>
                      <a:pt x="3753" y="18226"/>
                    </a:lnTo>
                    <a:lnTo>
                      <a:pt x="3603" y="18094"/>
                    </a:lnTo>
                    <a:lnTo>
                      <a:pt x="4530" y="16989"/>
                    </a:lnTo>
                    <a:close/>
                    <a:moveTo>
                      <a:pt x="15890" y="3448"/>
                    </a:moveTo>
                    <a:lnTo>
                      <a:pt x="16816" y="2343"/>
                    </a:lnTo>
                    <a:lnTo>
                      <a:pt x="16966" y="2470"/>
                    </a:lnTo>
                    <a:lnTo>
                      <a:pt x="16039" y="3580"/>
                    </a:lnTo>
                    <a:close/>
                    <a:moveTo>
                      <a:pt x="5295" y="17582"/>
                    </a:moveTo>
                    <a:lnTo>
                      <a:pt x="4466" y="18762"/>
                    </a:lnTo>
                    <a:lnTo>
                      <a:pt x="4305" y="18647"/>
                    </a:lnTo>
                    <a:lnTo>
                      <a:pt x="5134" y="17467"/>
                    </a:lnTo>
                    <a:close/>
                    <a:moveTo>
                      <a:pt x="15280" y="2988"/>
                    </a:moveTo>
                    <a:lnTo>
                      <a:pt x="16103" y="1808"/>
                    </a:lnTo>
                    <a:lnTo>
                      <a:pt x="16264" y="1923"/>
                    </a:lnTo>
                    <a:lnTo>
                      <a:pt x="15435" y="3103"/>
                    </a:lnTo>
                    <a:close/>
                    <a:moveTo>
                      <a:pt x="5945" y="17985"/>
                    </a:moveTo>
                    <a:lnTo>
                      <a:pt x="5226" y="19239"/>
                    </a:lnTo>
                    <a:lnTo>
                      <a:pt x="5053" y="19136"/>
                    </a:lnTo>
                    <a:lnTo>
                      <a:pt x="5773" y="17887"/>
                    </a:lnTo>
                    <a:close/>
                    <a:moveTo>
                      <a:pt x="14624" y="2579"/>
                    </a:moveTo>
                    <a:lnTo>
                      <a:pt x="15343" y="1325"/>
                    </a:lnTo>
                    <a:lnTo>
                      <a:pt x="15516" y="1428"/>
                    </a:lnTo>
                    <a:lnTo>
                      <a:pt x="14796" y="2677"/>
                    </a:lnTo>
                    <a:close/>
                    <a:moveTo>
                      <a:pt x="6458" y="18255"/>
                    </a:moveTo>
                    <a:lnTo>
                      <a:pt x="6636" y="18342"/>
                    </a:lnTo>
                    <a:lnTo>
                      <a:pt x="6026" y="19648"/>
                    </a:lnTo>
                    <a:lnTo>
                      <a:pt x="5848" y="19562"/>
                    </a:lnTo>
                    <a:close/>
                    <a:moveTo>
                      <a:pt x="14112" y="2314"/>
                    </a:moveTo>
                    <a:lnTo>
                      <a:pt x="13933" y="2228"/>
                    </a:lnTo>
                    <a:lnTo>
                      <a:pt x="14543" y="916"/>
                    </a:lnTo>
                    <a:lnTo>
                      <a:pt x="14722" y="1002"/>
                    </a:lnTo>
                    <a:close/>
                    <a:moveTo>
                      <a:pt x="7171" y="18555"/>
                    </a:moveTo>
                    <a:lnTo>
                      <a:pt x="7355" y="18618"/>
                    </a:lnTo>
                    <a:lnTo>
                      <a:pt x="6860" y="19982"/>
                    </a:lnTo>
                    <a:lnTo>
                      <a:pt x="6676" y="19913"/>
                    </a:lnTo>
                    <a:close/>
                    <a:moveTo>
                      <a:pt x="13398" y="2009"/>
                    </a:moveTo>
                    <a:lnTo>
                      <a:pt x="13214" y="1946"/>
                    </a:lnTo>
                    <a:lnTo>
                      <a:pt x="13709" y="588"/>
                    </a:lnTo>
                    <a:lnTo>
                      <a:pt x="13899" y="651"/>
                    </a:lnTo>
                    <a:close/>
                    <a:moveTo>
                      <a:pt x="7902" y="18802"/>
                    </a:moveTo>
                    <a:lnTo>
                      <a:pt x="8092" y="18848"/>
                    </a:lnTo>
                    <a:lnTo>
                      <a:pt x="7718" y="20246"/>
                    </a:lnTo>
                    <a:lnTo>
                      <a:pt x="7528" y="20195"/>
                    </a:lnTo>
                    <a:close/>
                    <a:moveTo>
                      <a:pt x="12667" y="1773"/>
                    </a:moveTo>
                    <a:lnTo>
                      <a:pt x="12477" y="1722"/>
                    </a:lnTo>
                    <a:lnTo>
                      <a:pt x="12851" y="329"/>
                    </a:lnTo>
                    <a:lnTo>
                      <a:pt x="13041" y="375"/>
                    </a:lnTo>
                    <a:close/>
                    <a:moveTo>
                      <a:pt x="8650" y="18975"/>
                    </a:moveTo>
                    <a:lnTo>
                      <a:pt x="8846" y="19009"/>
                    </a:lnTo>
                    <a:lnTo>
                      <a:pt x="8593" y="20431"/>
                    </a:lnTo>
                    <a:lnTo>
                      <a:pt x="8403" y="20396"/>
                    </a:lnTo>
                    <a:close/>
                    <a:moveTo>
                      <a:pt x="11919" y="1601"/>
                    </a:moveTo>
                    <a:lnTo>
                      <a:pt x="11723" y="1566"/>
                    </a:lnTo>
                    <a:lnTo>
                      <a:pt x="11976" y="139"/>
                    </a:lnTo>
                    <a:lnTo>
                      <a:pt x="12172" y="174"/>
                    </a:lnTo>
                    <a:close/>
                    <a:moveTo>
                      <a:pt x="9416" y="19078"/>
                    </a:moveTo>
                    <a:lnTo>
                      <a:pt x="9611" y="19095"/>
                    </a:lnTo>
                    <a:lnTo>
                      <a:pt x="9479" y="20534"/>
                    </a:lnTo>
                    <a:lnTo>
                      <a:pt x="9283" y="20517"/>
                    </a:lnTo>
                    <a:close/>
                    <a:moveTo>
                      <a:pt x="11154" y="1486"/>
                    </a:moveTo>
                    <a:lnTo>
                      <a:pt x="10964" y="1468"/>
                    </a:lnTo>
                    <a:lnTo>
                      <a:pt x="11090" y="30"/>
                    </a:lnTo>
                    <a:lnTo>
                      <a:pt x="112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" name="Google Shape;526;p38"/>
          <p:cNvSpPr txBox="1">
            <a:spLocks noGrp="1"/>
          </p:cNvSpPr>
          <p:nvPr>
            <p:ph type="subTitle" idx="4294967295"/>
          </p:nvPr>
        </p:nvSpPr>
        <p:spPr>
          <a:xfrm>
            <a:off x="1343535" y="176098"/>
            <a:ext cx="5468013" cy="533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300" b="1" dirty="0"/>
              <a:t>Limitations of EEG-to-Text Field:</a:t>
            </a:r>
            <a:endParaRPr lang="en-US" sz="1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300" b="1" dirty="0"/>
              <a:t>Low signal quality:</a:t>
            </a:r>
            <a:r>
              <a:rPr lang="en-US" sz="1300" dirty="0"/>
              <a:t> EEG signals are noisy, low resolution, and can be biased (e.g. due to muscle movement).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300" b="1" dirty="0"/>
              <a:t>Lack of direct linguistic mapping:</a:t>
            </a:r>
            <a:r>
              <a:rPr lang="en-US" sz="1300" dirty="0"/>
              <a:t> No universal correlation between brainwaves and specific words or phrases.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300" b="1" dirty="0"/>
              <a:t>Subject variability:</a:t>
            </a:r>
            <a:r>
              <a:rPr lang="en-US" sz="1300" dirty="0"/>
              <a:t> EEG patterns differ significantly across individuals, challenging model generalization.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300" b="1" dirty="0"/>
              <a:t>Data scarcity: </a:t>
            </a:r>
            <a:r>
              <a:rPr lang="en-US" sz="1300" dirty="0"/>
              <a:t>High quality paired EEG-text datasets are limited, restricting deep learning performance.</a:t>
            </a:r>
            <a:br>
              <a:rPr lang="en-US" sz="1300" dirty="0"/>
            </a:br>
            <a:endParaRPr lang="en-US" sz="1300" dirty="0"/>
          </a:p>
          <a:p>
            <a:pPr marL="139700" indent="0">
              <a:buNone/>
            </a:pPr>
            <a:r>
              <a:rPr lang="en-US" sz="1300" b="1" dirty="0"/>
              <a:t>Recommendations for Future Studies: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300" b="1" dirty="0"/>
              <a:t>Multimodal integration:</a:t>
            </a:r>
            <a:r>
              <a:rPr lang="en-US" sz="1300" dirty="0"/>
              <a:t> Combining EEG with eye tracking, fMRI, or context aware sensors could enhance decoding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300" b="1" dirty="0"/>
              <a:t>Ethical and practical considerations:</a:t>
            </a:r>
            <a:r>
              <a:rPr lang="en-US" sz="1300" dirty="0"/>
              <a:t> As EEG-to-text matures, privacy, consent, and safety will become critical pillars.</a:t>
            </a:r>
          </a:p>
          <a:p>
            <a:pPr marL="139700" lvl="0" indent="0">
              <a:buNone/>
            </a:pP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61748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54" name="Google Shape;454;p35"/>
          <p:cNvSpPr txBox="1">
            <a:spLocks noGrp="1"/>
          </p:cNvSpPr>
          <p:nvPr>
            <p:ph type="title" idx="5"/>
          </p:nvPr>
        </p:nvSpPr>
        <p:spPr>
          <a:xfrm>
            <a:off x="1986273" y="1117809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55" name="Google Shape;455;p35"/>
          <p:cNvSpPr txBox="1">
            <a:spLocks noGrp="1"/>
          </p:cNvSpPr>
          <p:nvPr>
            <p:ph type="title" idx="7"/>
          </p:nvPr>
        </p:nvSpPr>
        <p:spPr>
          <a:xfrm>
            <a:off x="1986273" y="1701859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56" name="Google Shape;456;p35"/>
          <p:cNvSpPr txBox="1">
            <a:spLocks noGrp="1"/>
          </p:cNvSpPr>
          <p:nvPr>
            <p:ph type="title" idx="8"/>
          </p:nvPr>
        </p:nvSpPr>
        <p:spPr>
          <a:xfrm>
            <a:off x="1986273" y="2285909"/>
            <a:ext cx="5904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58" name="Google Shape;458;p35"/>
          <p:cNvSpPr txBox="1">
            <a:spLocks noGrp="1"/>
          </p:cNvSpPr>
          <p:nvPr>
            <p:ph type="subTitle" idx="9"/>
          </p:nvPr>
        </p:nvSpPr>
        <p:spPr>
          <a:xfrm>
            <a:off x="2917223" y="1164261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59" name="Google Shape;459;p35"/>
          <p:cNvSpPr txBox="1">
            <a:spLocks noGrp="1"/>
          </p:cNvSpPr>
          <p:nvPr>
            <p:ph type="subTitle" idx="13"/>
          </p:nvPr>
        </p:nvSpPr>
        <p:spPr>
          <a:xfrm>
            <a:off x="2917223" y="1759332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Background and Motivation</a:t>
            </a:r>
            <a:endParaRPr dirty="0"/>
          </a:p>
        </p:txBody>
      </p:sp>
      <p:sp>
        <p:nvSpPr>
          <p:cNvPr id="461" name="Google Shape;461;p35"/>
          <p:cNvSpPr txBox="1">
            <a:spLocks noGrp="1"/>
          </p:cNvSpPr>
          <p:nvPr>
            <p:ph type="subTitle" idx="15"/>
          </p:nvPr>
        </p:nvSpPr>
        <p:spPr>
          <a:xfrm>
            <a:off x="2917223" y="2359823"/>
            <a:ext cx="4240500" cy="3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Objectives</a:t>
            </a:r>
            <a:endParaRPr dirty="0"/>
          </a:p>
        </p:txBody>
      </p:sp>
      <p:sp>
        <p:nvSpPr>
          <p:cNvPr id="15" name="Google Shape;456;p35"/>
          <p:cNvSpPr txBox="1">
            <a:spLocks/>
          </p:cNvSpPr>
          <p:nvPr/>
        </p:nvSpPr>
        <p:spPr>
          <a:xfrm>
            <a:off x="1986273" y="2869959"/>
            <a:ext cx="590400" cy="3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2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16" name="Google Shape;461;p35"/>
          <p:cNvSpPr txBox="1">
            <a:spLocks/>
          </p:cNvSpPr>
          <p:nvPr/>
        </p:nvSpPr>
        <p:spPr>
          <a:xfrm>
            <a:off x="2917223" y="2960314"/>
            <a:ext cx="4240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US" dirty="0"/>
              <a:t>Methodology</a:t>
            </a:r>
          </a:p>
        </p:txBody>
      </p:sp>
      <p:sp>
        <p:nvSpPr>
          <p:cNvPr id="21" name="Google Shape;456;p35"/>
          <p:cNvSpPr txBox="1">
            <a:spLocks/>
          </p:cNvSpPr>
          <p:nvPr/>
        </p:nvSpPr>
        <p:spPr>
          <a:xfrm>
            <a:off x="1986273" y="3561895"/>
            <a:ext cx="590400" cy="3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2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22" name="Google Shape;461;p35"/>
          <p:cNvSpPr txBox="1">
            <a:spLocks/>
          </p:cNvSpPr>
          <p:nvPr/>
        </p:nvSpPr>
        <p:spPr>
          <a:xfrm>
            <a:off x="2917223" y="3624241"/>
            <a:ext cx="4240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US" dirty="0"/>
              <a:t>Results</a:t>
            </a:r>
          </a:p>
        </p:txBody>
      </p:sp>
      <p:sp>
        <p:nvSpPr>
          <p:cNvPr id="13" name="Google Shape;456;p35"/>
          <p:cNvSpPr txBox="1">
            <a:spLocks/>
          </p:cNvSpPr>
          <p:nvPr/>
        </p:nvSpPr>
        <p:spPr>
          <a:xfrm>
            <a:off x="1986273" y="4225822"/>
            <a:ext cx="590400" cy="3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2000" b="1" i="0" u="none" strike="noStrike" cap="none">
                <a:solidFill>
                  <a:schemeClr val="accent2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lang="en"/>
              <a:t>06</a:t>
            </a:r>
            <a:endParaRPr lang="en" dirty="0"/>
          </a:p>
        </p:txBody>
      </p:sp>
      <p:sp>
        <p:nvSpPr>
          <p:cNvPr id="14" name="Google Shape;461;p35"/>
          <p:cNvSpPr txBox="1">
            <a:spLocks/>
          </p:cNvSpPr>
          <p:nvPr/>
        </p:nvSpPr>
        <p:spPr>
          <a:xfrm>
            <a:off x="2917223" y="4288168"/>
            <a:ext cx="4240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0" indent="0"/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7"/>
          <p:cNvSpPr txBox="1">
            <a:spLocks noGrp="1"/>
          </p:cNvSpPr>
          <p:nvPr>
            <p:ph type="title"/>
          </p:nvPr>
        </p:nvSpPr>
        <p:spPr>
          <a:xfrm>
            <a:off x="-1604533" y="573995"/>
            <a:ext cx="5782003" cy="21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Let’s </a:t>
            </a:r>
            <a:r>
              <a:rPr lang="en" sz="3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Connect</a:t>
            </a:r>
            <a:r>
              <a:rPr lang="en" sz="3200" dirty="0"/>
              <a:t>…</a:t>
            </a:r>
            <a:endParaRPr sz="3200" dirty="0"/>
          </a:p>
        </p:txBody>
      </p:sp>
      <p:grpSp>
        <p:nvGrpSpPr>
          <p:cNvPr id="826" name="Google Shape;826;p47"/>
          <p:cNvGrpSpPr/>
          <p:nvPr/>
        </p:nvGrpSpPr>
        <p:grpSpPr>
          <a:xfrm>
            <a:off x="6155272" y="389467"/>
            <a:ext cx="2897461" cy="2955825"/>
            <a:chOff x="5577299" y="769535"/>
            <a:chExt cx="3338639" cy="3282989"/>
          </a:xfrm>
        </p:grpSpPr>
        <p:grpSp>
          <p:nvGrpSpPr>
            <p:cNvPr id="827" name="Google Shape;827;p47"/>
            <p:cNvGrpSpPr/>
            <p:nvPr/>
          </p:nvGrpSpPr>
          <p:grpSpPr>
            <a:xfrm>
              <a:off x="5577299" y="1652817"/>
              <a:ext cx="3338639" cy="2399708"/>
              <a:chOff x="5577299" y="1652817"/>
              <a:chExt cx="3338639" cy="2399708"/>
            </a:xfrm>
          </p:grpSpPr>
          <p:sp>
            <p:nvSpPr>
              <p:cNvPr id="828" name="Google Shape;828;p47"/>
              <p:cNvSpPr/>
              <p:nvPr/>
            </p:nvSpPr>
            <p:spPr>
              <a:xfrm>
                <a:off x="5577299" y="3926350"/>
                <a:ext cx="3338639" cy="126175"/>
              </a:xfrm>
              <a:custGeom>
                <a:avLst/>
                <a:gdLst/>
                <a:ahLst/>
                <a:cxnLst/>
                <a:rect l="l" t="t" r="r" b="b"/>
                <a:pathLst>
                  <a:path w="48848" h="1987" extrusionOk="0">
                    <a:moveTo>
                      <a:pt x="48848" y="996"/>
                    </a:moveTo>
                    <a:cubicBezTo>
                      <a:pt x="48848" y="1543"/>
                      <a:pt x="37914" y="1986"/>
                      <a:pt x="24424" y="1986"/>
                    </a:cubicBezTo>
                    <a:cubicBezTo>
                      <a:pt x="10935" y="1986"/>
                      <a:pt x="1" y="1543"/>
                      <a:pt x="1" y="996"/>
                    </a:cubicBezTo>
                    <a:cubicBezTo>
                      <a:pt x="1" y="450"/>
                      <a:pt x="10935" y="1"/>
                      <a:pt x="24424" y="1"/>
                    </a:cubicBezTo>
                    <a:cubicBezTo>
                      <a:pt x="37914" y="1"/>
                      <a:pt x="48848" y="450"/>
                      <a:pt x="48848" y="996"/>
                    </a:cubicBezTo>
                    <a:close/>
                  </a:path>
                </a:pathLst>
              </a:custGeom>
              <a:solidFill>
                <a:srgbClr val="134F5C">
                  <a:alpha val="327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>
                <a:off x="6228754" y="2129902"/>
                <a:ext cx="1911687" cy="1257580"/>
              </a:xfrm>
              <a:custGeom>
                <a:avLst/>
                <a:gdLst/>
                <a:ahLst/>
                <a:cxnLst/>
                <a:rect l="l" t="t" r="r" b="b"/>
                <a:pathLst>
                  <a:path w="32885" h="21633" extrusionOk="0">
                    <a:moveTo>
                      <a:pt x="32309" y="21633"/>
                    </a:moveTo>
                    <a:lnTo>
                      <a:pt x="576" y="21633"/>
                    </a:lnTo>
                    <a:cubicBezTo>
                      <a:pt x="260" y="21633"/>
                      <a:pt x="1" y="21374"/>
                      <a:pt x="1" y="21057"/>
                    </a:cubicBezTo>
                    <a:lnTo>
                      <a:pt x="1" y="576"/>
                    </a:lnTo>
                    <a:cubicBezTo>
                      <a:pt x="1" y="259"/>
                      <a:pt x="260" y="0"/>
                      <a:pt x="576" y="0"/>
                    </a:cubicBezTo>
                    <a:lnTo>
                      <a:pt x="32309" y="0"/>
                    </a:lnTo>
                    <a:cubicBezTo>
                      <a:pt x="32625" y="0"/>
                      <a:pt x="32884" y="259"/>
                      <a:pt x="32884" y="576"/>
                    </a:cubicBezTo>
                    <a:lnTo>
                      <a:pt x="32884" y="21057"/>
                    </a:lnTo>
                    <a:cubicBezTo>
                      <a:pt x="32884" y="21374"/>
                      <a:pt x="32625" y="21633"/>
                      <a:pt x="32309" y="21633"/>
                    </a:cubicBezTo>
                    <a:close/>
                  </a:path>
                </a:pathLst>
              </a:custGeom>
              <a:solidFill>
                <a:srgbClr val="C9C9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6233463" y="2134553"/>
                <a:ext cx="1901921" cy="1247930"/>
              </a:xfrm>
              <a:custGeom>
                <a:avLst/>
                <a:gdLst/>
                <a:ahLst/>
                <a:cxnLst/>
                <a:rect l="l" t="t" r="r" b="b"/>
                <a:pathLst>
                  <a:path w="32717" h="21467" extrusionOk="0">
                    <a:moveTo>
                      <a:pt x="1" y="20937"/>
                    </a:moveTo>
                    <a:lnTo>
                      <a:pt x="1" y="525"/>
                    </a:lnTo>
                    <a:cubicBezTo>
                      <a:pt x="1" y="237"/>
                      <a:pt x="236" y="1"/>
                      <a:pt x="524" y="1"/>
                    </a:cubicBezTo>
                    <a:lnTo>
                      <a:pt x="32187" y="1"/>
                    </a:lnTo>
                    <a:cubicBezTo>
                      <a:pt x="32475" y="1"/>
                      <a:pt x="32717" y="237"/>
                      <a:pt x="32717" y="525"/>
                    </a:cubicBezTo>
                    <a:lnTo>
                      <a:pt x="32717" y="20937"/>
                    </a:lnTo>
                    <a:cubicBezTo>
                      <a:pt x="32717" y="21225"/>
                      <a:pt x="32475" y="21466"/>
                      <a:pt x="32187" y="21466"/>
                    </a:cubicBezTo>
                    <a:lnTo>
                      <a:pt x="524" y="21466"/>
                    </a:lnTo>
                    <a:cubicBezTo>
                      <a:pt x="231" y="21466"/>
                      <a:pt x="1" y="21225"/>
                      <a:pt x="1" y="209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6339203" y="2238608"/>
                <a:ext cx="1689796" cy="1052547"/>
              </a:xfrm>
              <a:custGeom>
                <a:avLst/>
                <a:gdLst/>
                <a:ahLst/>
                <a:cxnLst/>
                <a:rect l="l" t="t" r="r" b="b"/>
                <a:pathLst>
                  <a:path w="29068" h="18106" extrusionOk="0">
                    <a:moveTo>
                      <a:pt x="0" y="1"/>
                    </a:moveTo>
                    <a:lnTo>
                      <a:pt x="29068" y="1"/>
                    </a:lnTo>
                    <a:lnTo>
                      <a:pt x="29068" y="18105"/>
                    </a:lnTo>
                    <a:lnTo>
                      <a:pt x="0" y="1810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5966524" y="3910297"/>
                <a:ext cx="2435868" cy="92721"/>
              </a:xfrm>
              <a:custGeom>
                <a:avLst/>
                <a:gdLst/>
                <a:ahLst/>
                <a:cxnLst/>
                <a:rect l="l" t="t" r="r" b="b"/>
                <a:pathLst>
                  <a:path w="41902" h="1595" extrusionOk="0">
                    <a:moveTo>
                      <a:pt x="40888" y="1595"/>
                    </a:moveTo>
                    <a:lnTo>
                      <a:pt x="1007" y="1595"/>
                    </a:lnTo>
                    <a:cubicBezTo>
                      <a:pt x="581" y="1595"/>
                      <a:pt x="173" y="1169"/>
                      <a:pt x="92" y="634"/>
                    </a:cubicBezTo>
                    <a:lnTo>
                      <a:pt x="0" y="0"/>
                    </a:lnTo>
                    <a:lnTo>
                      <a:pt x="41901" y="0"/>
                    </a:lnTo>
                    <a:lnTo>
                      <a:pt x="41809" y="634"/>
                    </a:lnTo>
                    <a:cubicBezTo>
                      <a:pt x="41723" y="1169"/>
                      <a:pt x="41314" y="1595"/>
                      <a:pt x="40888" y="15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>
                <a:off x="5956467" y="3385718"/>
                <a:ext cx="2455575" cy="537377"/>
              </a:xfrm>
              <a:custGeom>
                <a:avLst/>
                <a:gdLst/>
                <a:ahLst/>
                <a:cxnLst/>
                <a:rect l="l" t="t" r="r" b="b"/>
                <a:pathLst>
                  <a:path w="42241" h="9244" extrusionOk="0">
                    <a:moveTo>
                      <a:pt x="41487" y="9243"/>
                    </a:moveTo>
                    <a:lnTo>
                      <a:pt x="754" y="9243"/>
                    </a:lnTo>
                    <a:cubicBezTo>
                      <a:pt x="231" y="9243"/>
                      <a:pt x="1" y="9076"/>
                      <a:pt x="288" y="8581"/>
                    </a:cubicBezTo>
                    <a:lnTo>
                      <a:pt x="4489" y="317"/>
                    </a:lnTo>
                    <a:cubicBezTo>
                      <a:pt x="4604" y="116"/>
                      <a:pt x="4783" y="1"/>
                      <a:pt x="4984" y="1"/>
                    </a:cubicBezTo>
                    <a:lnTo>
                      <a:pt x="37263" y="1"/>
                    </a:lnTo>
                    <a:cubicBezTo>
                      <a:pt x="37464" y="1"/>
                      <a:pt x="37643" y="116"/>
                      <a:pt x="37758" y="317"/>
                    </a:cubicBezTo>
                    <a:lnTo>
                      <a:pt x="41959" y="8576"/>
                    </a:lnTo>
                    <a:cubicBezTo>
                      <a:pt x="42241" y="9076"/>
                      <a:pt x="42011" y="9243"/>
                      <a:pt x="41487" y="9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>
                <a:off x="6169228" y="3416876"/>
                <a:ext cx="2030045" cy="256946"/>
              </a:xfrm>
              <a:custGeom>
                <a:avLst/>
                <a:gdLst/>
                <a:ahLst/>
                <a:cxnLst/>
                <a:rect l="l" t="t" r="r" b="b"/>
                <a:pathLst>
                  <a:path w="34921" h="4420" extrusionOk="0">
                    <a:moveTo>
                      <a:pt x="34432" y="4420"/>
                    </a:moveTo>
                    <a:lnTo>
                      <a:pt x="490" y="4420"/>
                    </a:lnTo>
                    <a:cubicBezTo>
                      <a:pt x="196" y="4420"/>
                      <a:pt x="1" y="4328"/>
                      <a:pt x="58" y="4218"/>
                    </a:cubicBezTo>
                    <a:lnTo>
                      <a:pt x="2032" y="161"/>
                    </a:lnTo>
                    <a:cubicBezTo>
                      <a:pt x="2072" y="75"/>
                      <a:pt x="2320" y="0"/>
                      <a:pt x="2579" y="0"/>
                    </a:cubicBezTo>
                    <a:lnTo>
                      <a:pt x="32366" y="0"/>
                    </a:lnTo>
                    <a:cubicBezTo>
                      <a:pt x="32625" y="0"/>
                      <a:pt x="32866" y="75"/>
                      <a:pt x="32912" y="161"/>
                    </a:cubicBezTo>
                    <a:lnTo>
                      <a:pt x="34881" y="4218"/>
                    </a:lnTo>
                    <a:cubicBezTo>
                      <a:pt x="34921" y="4328"/>
                      <a:pt x="34725" y="4420"/>
                      <a:pt x="34432" y="442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35" name="Google Shape;835;p47"/>
              <p:cNvGrpSpPr/>
              <p:nvPr/>
            </p:nvGrpSpPr>
            <p:grpSpPr>
              <a:xfrm>
                <a:off x="6239159" y="3429258"/>
                <a:ext cx="1890236" cy="221485"/>
                <a:chOff x="6239159" y="3429258"/>
                <a:chExt cx="1890236" cy="221485"/>
              </a:xfrm>
            </p:grpSpPr>
            <p:sp>
              <p:nvSpPr>
                <p:cNvPr id="836" name="Google Shape;836;p47"/>
                <p:cNvSpPr/>
                <p:nvPr/>
              </p:nvSpPr>
              <p:spPr>
                <a:xfrm>
                  <a:off x="6239508" y="3431932"/>
                  <a:ext cx="1888841" cy="218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92" h="3764" extrusionOk="0">
                      <a:moveTo>
                        <a:pt x="2860" y="248"/>
                      </a:moveTo>
                      <a:lnTo>
                        <a:pt x="1801" y="248"/>
                      </a:lnTo>
                      <a:cubicBezTo>
                        <a:pt x="1681" y="248"/>
                        <a:pt x="1600" y="213"/>
                        <a:pt x="1611" y="173"/>
                      </a:cubicBezTo>
                      <a:lnTo>
                        <a:pt x="1658" y="81"/>
                      </a:lnTo>
                      <a:cubicBezTo>
                        <a:pt x="1681" y="40"/>
                        <a:pt x="1784" y="12"/>
                        <a:pt x="1911" y="12"/>
                      </a:cubicBezTo>
                      <a:lnTo>
                        <a:pt x="2958" y="12"/>
                      </a:lnTo>
                      <a:cubicBezTo>
                        <a:pt x="3079" y="12"/>
                        <a:pt x="3160" y="46"/>
                        <a:pt x="3148" y="81"/>
                      </a:cubicBezTo>
                      <a:lnTo>
                        <a:pt x="3102" y="173"/>
                      </a:lnTo>
                      <a:cubicBezTo>
                        <a:pt x="3085" y="213"/>
                        <a:pt x="2981" y="248"/>
                        <a:pt x="2860" y="248"/>
                      </a:cubicBezTo>
                      <a:close/>
                      <a:moveTo>
                        <a:pt x="5087" y="0"/>
                      </a:moveTo>
                      <a:lnTo>
                        <a:pt x="4040" y="0"/>
                      </a:lnTo>
                      <a:cubicBezTo>
                        <a:pt x="3913" y="0"/>
                        <a:pt x="3810" y="40"/>
                        <a:pt x="3793" y="75"/>
                      </a:cubicBezTo>
                      <a:lnTo>
                        <a:pt x="3758" y="167"/>
                      </a:lnTo>
                      <a:cubicBezTo>
                        <a:pt x="3741" y="213"/>
                        <a:pt x="3827" y="242"/>
                        <a:pt x="3942" y="242"/>
                      </a:cubicBezTo>
                      <a:lnTo>
                        <a:pt x="5001" y="242"/>
                      </a:lnTo>
                      <a:cubicBezTo>
                        <a:pt x="5122" y="242"/>
                        <a:pt x="5231" y="202"/>
                        <a:pt x="5243" y="167"/>
                      </a:cubicBezTo>
                      <a:lnTo>
                        <a:pt x="5283" y="75"/>
                      </a:lnTo>
                      <a:cubicBezTo>
                        <a:pt x="5289" y="29"/>
                        <a:pt x="5202" y="0"/>
                        <a:pt x="5087" y="0"/>
                      </a:cubicBezTo>
                      <a:close/>
                      <a:moveTo>
                        <a:pt x="7211" y="0"/>
                      </a:moveTo>
                      <a:lnTo>
                        <a:pt x="6169" y="0"/>
                      </a:lnTo>
                      <a:cubicBezTo>
                        <a:pt x="6043" y="0"/>
                        <a:pt x="5945" y="40"/>
                        <a:pt x="5928" y="75"/>
                      </a:cubicBezTo>
                      <a:lnTo>
                        <a:pt x="5899" y="167"/>
                      </a:lnTo>
                      <a:cubicBezTo>
                        <a:pt x="5887" y="213"/>
                        <a:pt x="5974" y="242"/>
                        <a:pt x="6094" y="242"/>
                      </a:cubicBezTo>
                      <a:lnTo>
                        <a:pt x="7153" y="242"/>
                      </a:lnTo>
                      <a:cubicBezTo>
                        <a:pt x="7274" y="242"/>
                        <a:pt x="7372" y="202"/>
                        <a:pt x="7389" y="167"/>
                      </a:cubicBezTo>
                      <a:lnTo>
                        <a:pt x="7418" y="75"/>
                      </a:lnTo>
                      <a:cubicBezTo>
                        <a:pt x="7418" y="29"/>
                        <a:pt x="7332" y="0"/>
                        <a:pt x="7211" y="0"/>
                      </a:cubicBezTo>
                      <a:close/>
                      <a:moveTo>
                        <a:pt x="9340" y="0"/>
                      </a:moveTo>
                      <a:lnTo>
                        <a:pt x="8287" y="0"/>
                      </a:lnTo>
                      <a:cubicBezTo>
                        <a:pt x="8166" y="0"/>
                        <a:pt x="8068" y="40"/>
                        <a:pt x="8051" y="75"/>
                      </a:cubicBezTo>
                      <a:lnTo>
                        <a:pt x="8028" y="167"/>
                      </a:lnTo>
                      <a:cubicBezTo>
                        <a:pt x="8022" y="213"/>
                        <a:pt x="8109" y="242"/>
                        <a:pt x="8230" y="242"/>
                      </a:cubicBezTo>
                      <a:lnTo>
                        <a:pt x="9288" y="242"/>
                      </a:lnTo>
                      <a:cubicBezTo>
                        <a:pt x="9409" y="242"/>
                        <a:pt x="9513" y="202"/>
                        <a:pt x="9519" y="167"/>
                      </a:cubicBezTo>
                      <a:lnTo>
                        <a:pt x="9542" y="75"/>
                      </a:lnTo>
                      <a:cubicBezTo>
                        <a:pt x="9547" y="29"/>
                        <a:pt x="9455" y="0"/>
                        <a:pt x="9340" y="0"/>
                      </a:cubicBezTo>
                      <a:close/>
                      <a:moveTo>
                        <a:pt x="11464" y="0"/>
                      </a:moveTo>
                      <a:lnTo>
                        <a:pt x="10411" y="0"/>
                      </a:lnTo>
                      <a:cubicBezTo>
                        <a:pt x="10290" y="0"/>
                        <a:pt x="10186" y="40"/>
                        <a:pt x="10180" y="75"/>
                      </a:cubicBezTo>
                      <a:lnTo>
                        <a:pt x="10157" y="167"/>
                      </a:lnTo>
                      <a:cubicBezTo>
                        <a:pt x="10152" y="213"/>
                        <a:pt x="10244" y="242"/>
                        <a:pt x="10359" y="242"/>
                      </a:cubicBezTo>
                      <a:lnTo>
                        <a:pt x="11418" y="242"/>
                      </a:lnTo>
                      <a:cubicBezTo>
                        <a:pt x="11539" y="242"/>
                        <a:pt x="11642" y="202"/>
                        <a:pt x="11648" y="167"/>
                      </a:cubicBezTo>
                      <a:lnTo>
                        <a:pt x="11659" y="75"/>
                      </a:lnTo>
                      <a:cubicBezTo>
                        <a:pt x="11677" y="29"/>
                        <a:pt x="11585" y="0"/>
                        <a:pt x="11464" y="0"/>
                      </a:cubicBezTo>
                      <a:close/>
                      <a:moveTo>
                        <a:pt x="13587" y="0"/>
                      </a:moveTo>
                      <a:lnTo>
                        <a:pt x="12540" y="0"/>
                      </a:lnTo>
                      <a:cubicBezTo>
                        <a:pt x="12419" y="0"/>
                        <a:pt x="12315" y="40"/>
                        <a:pt x="12315" y="75"/>
                      </a:cubicBezTo>
                      <a:lnTo>
                        <a:pt x="12304" y="167"/>
                      </a:lnTo>
                      <a:cubicBezTo>
                        <a:pt x="12298" y="213"/>
                        <a:pt x="12390" y="242"/>
                        <a:pt x="12511" y="242"/>
                      </a:cubicBezTo>
                      <a:lnTo>
                        <a:pt x="13570" y="242"/>
                      </a:lnTo>
                      <a:cubicBezTo>
                        <a:pt x="13691" y="242"/>
                        <a:pt x="13794" y="202"/>
                        <a:pt x="13794" y="167"/>
                      </a:cubicBezTo>
                      <a:lnTo>
                        <a:pt x="13800" y="75"/>
                      </a:lnTo>
                      <a:cubicBezTo>
                        <a:pt x="13800" y="29"/>
                        <a:pt x="13708" y="0"/>
                        <a:pt x="13587" y="0"/>
                      </a:cubicBezTo>
                      <a:close/>
                      <a:moveTo>
                        <a:pt x="15711" y="0"/>
                      </a:moveTo>
                      <a:lnTo>
                        <a:pt x="14663" y="0"/>
                      </a:lnTo>
                      <a:cubicBezTo>
                        <a:pt x="14543" y="0"/>
                        <a:pt x="14445" y="40"/>
                        <a:pt x="14439" y="75"/>
                      </a:cubicBezTo>
                      <a:lnTo>
                        <a:pt x="14433" y="167"/>
                      </a:lnTo>
                      <a:cubicBezTo>
                        <a:pt x="14433" y="213"/>
                        <a:pt x="14525" y="242"/>
                        <a:pt x="14646" y="242"/>
                      </a:cubicBezTo>
                      <a:lnTo>
                        <a:pt x="15705" y="242"/>
                      </a:lnTo>
                      <a:cubicBezTo>
                        <a:pt x="15826" y="242"/>
                        <a:pt x="15924" y="202"/>
                        <a:pt x="15924" y="167"/>
                      </a:cubicBezTo>
                      <a:lnTo>
                        <a:pt x="15924" y="75"/>
                      </a:lnTo>
                      <a:cubicBezTo>
                        <a:pt x="15929" y="29"/>
                        <a:pt x="15837" y="0"/>
                        <a:pt x="15711" y="0"/>
                      </a:cubicBezTo>
                      <a:close/>
                      <a:moveTo>
                        <a:pt x="17834" y="0"/>
                      </a:moveTo>
                      <a:lnTo>
                        <a:pt x="16787" y="0"/>
                      </a:lnTo>
                      <a:cubicBezTo>
                        <a:pt x="16660" y="0"/>
                        <a:pt x="16568" y="40"/>
                        <a:pt x="16568" y="75"/>
                      </a:cubicBezTo>
                      <a:lnTo>
                        <a:pt x="16568" y="167"/>
                      </a:lnTo>
                      <a:cubicBezTo>
                        <a:pt x="16568" y="213"/>
                        <a:pt x="16672" y="242"/>
                        <a:pt x="16787" y="242"/>
                      </a:cubicBezTo>
                      <a:lnTo>
                        <a:pt x="17840" y="242"/>
                      </a:lnTo>
                      <a:cubicBezTo>
                        <a:pt x="17961" y="242"/>
                        <a:pt x="18059" y="202"/>
                        <a:pt x="18059" y="167"/>
                      </a:cubicBezTo>
                      <a:lnTo>
                        <a:pt x="18047" y="75"/>
                      </a:lnTo>
                      <a:cubicBezTo>
                        <a:pt x="18059" y="29"/>
                        <a:pt x="17955" y="0"/>
                        <a:pt x="17834" y="0"/>
                      </a:cubicBezTo>
                      <a:close/>
                      <a:moveTo>
                        <a:pt x="19964" y="0"/>
                      </a:moveTo>
                      <a:lnTo>
                        <a:pt x="18916" y="0"/>
                      </a:lnTo>
                      <a:cubicBezTo>
                        <a:pt x="18790" y="0"/>
                        <a:pt x="18698" y="40"/>
                        <a:pt x="18703" y="75"/>
                      </a:cubicBezTo>
                      <a:lnTo>
                        <a:pt x="18715" y="167"/>
                      </a:lnTo>
                      <a:cubicBezTo>
                        <a:pt x="18715" y="213"/>
                        <a:pt x="18813" y="242"/>
                        <a:pt x="18933" y="242"/>
                      </a:cubicBezTo>
                      <a:lnTo>
                        <a:pt x="19992" y="242"/>
                      </a:lnTo>
                      <a:cubicBezTo>
                        <a:pt x="20113" y="242"/>
                        <a:pt x="20211" y="202"/>
                        <a:pt x="20200" y="167"/>
                      </a:cubicBezTo>
                      <a:lnTo>
                        <a:pt x="20188" y="75"/>
                      </a:lnTo>
                      <a:cubicBezTo>
                        <a:pt x="20182" y="29"/>
                        <a:pt x="20079" y="0"/>
                        <a:pt x="19964" y="0"/>
                      </a:cubicBezTo>
                      <a:close/>
                      <a:moveTo>
                        <a:pt x="22087" y="0"/>
                      </a:moveTo>
                      <a:lnTo>
                        <a:pt x="21034" y="0"/>
                      </a:lnTo>
                      <a:cubicBezTo>
                        <a:pt x="20913" y="0"/>
                        <a:pt x="20827" y="40"/>
                        <a:pt x="20827" y="75"/>
                      </a:cubicBezTo>
                      <a:lnTo>
                        <a:pt x="20844" y="167"/>
                      </a:lnTo>
                      <a:cubicBezTo>
                        <a:pt x="20850" y="213"/>
                        <a:pt x="20948" y="242"/>
                        <a:pt x="21074" y="242"/>
                      </a:cubicBezTo>
                      <a:lnTo>
                        <a:pt x="22127" y="242"/>
                      </a:lnTo>
                      <a:cubicBezTo>
                        <a:pt x="22248" y="242"/>
                        <a:pt x="22340" y="202"/>
                        <a:pt x="22329" y="167"/>
                      </a:cubicBezTo>
                      <a:lnTo>
                        <a:pt x="22306" y="75"/>
                      </a:lnTo>
                      <a:cubicBezTo>
                        <a:pt x="22312" y="29"/>
                        <a:pt x="22208" y="0"/>
                        <a:pt x="22087" y="0"/>
                      </a:cubicBezTo>
                      <a:close/>
                      <a:moveTo>
                        <a:pt x="24216" y="0"/>
                      </a:moveTo>
                      <a:lnTo>
                        <a:pt x="23163" y="0"/>
                      </a:lnTo>
                      <a:cubicBezTo>
                        <a:pt x="23042" y="0"/>
                        <a:pt x="22956" y="40"/>
                        <a:pt x="22962" y="75"/>
                      </a:cubicBezTo>
                      <a:lnTo>
                        <a:pt x="22985" y="167"/>
                      </a:lnTo>
                      <a:cubicBezTo>
                        <a:pt x="22991" y="213"/>
                        <a:pt x="23100" y="242"/>
                        <a:pt x="23215" y="242"/>
                      </a:cubicBezTo>
                      <a:lnTo>
                        <a:pt x="24274" y="242"/>
                      </a:lnTo>
                      <a:cubicBezTo>
                        <a:pt x="24395" y="242"/>
                        <a:pt x="24481" y="202"/>
                        <a:pt x="24475" y="167"/>
                      </a:cubicBezTo>
                      <a:lnTo>
                        <a:pt x="24452" y="75"/>
                      </a:lnTo>
                      <a:cubicBezTo>
                        <a:pt x="24441" y="29"/>
                        <a:pt x="24332" y="0"/>
                        <a:pt x="24216" y="0"/>
                      </a:cubicBezTo>
                      <a:close/>
                      <a:moveTo>
                        <a:pt x="26340" y="0"/>
                      </a:moveTo>
                      <a:lnTo>
                        <a:pt x="25287" y="0"/>
                      </a:lnTo>
                      <a:cubicBezTo>
                        <a:pt x="25166" y="0"/>
                        <a:pt x="25080" y="40"/>
                        <a:pt x="25091" y="75"/>
                      </a:cubicBezTo>
                      <a:lnTo>
                        <a:pt x="25120" y="167"/>
                      </a:lnTo>
                      <a:cubicBezTo>
                        <a:pt x="25137" y="213"/>
                        <a:pt x="25235" y="242"/>
                        <a:pt x="25362" y="242"/>
                      </a:cubicBezTo>
                      <a:lnTo>
                        <a:pt x="26415" y="242"/>
                      </a:lnTo>
                      <a:cubicBezTo>
                        <a:pt x="26541" y="242"/>
                        <a:pt x="26628" y="202"/>
                        <a:pt x="26610" y="167"/>
                      </a:cubicBezTo>
                      <a:lnTo>
                        <a:pt x="26582" y="75"/>
                      </a:lnTo>
                      <a:cubicBezTo>
                        <a:pt x="26570" y="29"/>
                        <a:pt x="26461" y="0"/>
                        <a:pt x="26340" y="0"/>
                      </a:cubicBezTo>
                      <a:close/>
                      <a:moveTo>
                        <a:pt x="28469" y="0"/>
                      </a:moveTo>
                      <a:lnTo>
                        <a:pt x="27416" y="0"/>
                      </a:lnTo>
                      <a:cubicBezTo>
                        <a:pt x="27295" y="0"/>
                        <a:pt x="27215" y="40"/>
                        <a:pt x="27220" y="75"/>
                      </a:cubicBezTo>
                      <a:lnTo>
                        <a:pt x="27261" y="167"/>
                      </a:lnTo>
                      <a:cubicBezTo>
                        <a:pt x="27272" y="213"/>
                        <a:pt x="27382" y="242"/>
                        <a:pt x="27502" y="242"/>
                      </a:cubicBezTo>
                      <a:lnTo>
                        <a:pt x="28561" y="242"/>
                      </a:lnTo>
                      <a:cubicBezTo>
                        <a:pt x="28682" y="242"/>
                        <a:pt x="28763" y="202"/>
                        <a:pt x="28745" y="167"/>
                      </a:cubicBezTo>
                      <a:lnTo>
                        <a:pt x="28711" y="75"/>
                      </a:lnTo>
                      <a:cubicBezTo>
                        <a:pt x="28688" y="29"/>
                        <a:pt x="28584" y="0"/>
                        <a:pt x="28469" y="0"/>
                      </a:cubicBezTo>
                      <a:close/>
                      <a:moveTo>
                        <a:pt x="30587" y="0"/>
                      </a:moveTo>
                      <a:lnTo>
                        <a:pt x="29540" y="0"/>
                      </a:lnTo>
                      <a:cubicBezTo>
                        <a:pt x="29419" y="0"/>
                        <a:pt x="29338" y="40"/>
                        <a:pt x="29350" y="75"/>
                      </a:cubicBezTo>
                      <a:lnTo>
                        <a:pt x="29396" y="167"/>
                      </a:lnTo>
                      <a:cubicBezTo>
                        <a:pt x="29407" y="213"/>
                        <a:pt x="29522" y="242"/>
                        <a:pt x="29637" y="242"/>
                      </a:cubicBezTo>
                      <a:lnTo>
                        <a:pt x="30696" y="242"/>
                      </a:lnTo>
                      <a:cubicBezTo>
                        <a:pt x="30817" y="242"/>
                        <a:pt x="30898" y="202"/>
                        <a:pt x="30886" y="167"/>
                      </a:cubicBezTo>
                      <a:lnTo>
                        <a:pt x="30840" y="75"/>
                      </a:lnTo>
                      <a:cubicBezTo>
                        <a:pt x="30817" y="29"/>
                        <a:pt x="30714" y="0"/>
                        <a:pt x="30587" y="0"/>
                      </a:cubicBezTo>
                      <a:close/>
                      <a:moveTo>
                        <a:pt x="2751" y="391"/>
                      </a:moveTo>
                      <a:lnTo>
                        <a:pt x="1744" y="391"/>
                      </a:lnTo>
                      <a:cubicBezTo>
                        <a:pt x="1623" y="391"/>
                        <a:pt x="1514" y="426"/>
                        <a:pt x="1491" y="460"/>
                      </a:cubicBezTo>
                      <a:lnTo>
                        <a:pt x="1335" y="817"/>
                      </a:lnTo>
                      <a:cubicBezTo>
                        <a:pt x="1312" y="858"/>
                        <a:pt x="1399" y="892"/>
                        <a:pt x="1519" y="892"/>
                      </a:cubicBezTo>
                      <a:lnTo>
                        <a:pt x="2550" y="892"/>
                      </a:lnTo>
                      <a:cubicBezTo>
                        <a:pt x="2670" y="892"/>
                        <a:pt x="2785" y="858"/>
                        <a:pt x="2803" y="817"/>
                      </a:cubicBezTo>
                      <a:lnTo>
                        <a:pt x="2947" y="460"/>
                      </a:lnTo>
                      <a:cubicBezTo>
                        <a:pt x="2952" y="420"/>
                        <a:pt x="2872" y="391"/>
                        <a:pt x="2751" y="391"/>
                      </a:cubicBezTo>
                      <a:close/>
                      <a:moveTo>
                        <a:pt x="4828" y="391"/>
                      </a:moveTo>
                      <a:lnTo>
                        <a:pt x="3821" y="391"/>
                      </a:lnTo>
                      <a:cubicBezTo>
                        <a:pt x="3700" y="391"/>
                        <a:pt x="3591" y="426"/>
                        <a:pt x="3580" y="460"/>
                      </a:cubicBezTo>
                      <a:lnTo>
                        <a:pt x="3442" y="817"/>
                      </a:lnTo>
                      <a:cubicBezTo>
                        <a:pt x="3424" y="858"/>
                        <a:pt x="3511" y="892"/>
                        <a:pt x="3631" y="892"/>
                      </a:cubicBezTo>
                      <a:lnTo>
                        <a:pt x="4662" y="892"/>
                      </a:lnTo>
                      <a:cubicBezTo>
                        <a:pt x="4782" y="892"/>
                        <a:pt x="4892" y="858"/>
                        <a:pt x="4915" y="817"/>
                      </a:cubicBezTo>
                      <a:lnTo>
                        <a:pt x="5036" y="460"/>
                      </a:lnTo>
                      <a:cubicBezTo>
                        <a:pt x="5036" y="420"/>
                        <a:pt x="4949" y="391"/>
                        <a:pt x="4828" y="391"/>
                      </a:cubicBezTo>
                      <a:close/>
                      <a:moveTo>
                        <a:pt x="6906" y="391"/>
                      </a:moveTo>
                      <a:lnTo>
                        <a:pt x="5899" y="391"/>
                      </a:lnTo>
                      <a:cubicBezTo>
                        <a:pt x="5778" y="391"/>
                        <a:pt x="5669" y="426"/>
                        <a:pt x="5657" y="460"/>
                      </a:cubicBezTo>
                      <a:lnTo>
                        <a:pt x="5542" y="817"/>
                      </a:lnTo>
                      <a:cubicBezTo>
                        <a:pt x="5525" y="858"/>
                        <a:pt x="5611" y="892"/>
                        <a:pt x="5738" y="892"/>
                      </a:cubicBezTo>
                      <a:lnTo>
                        <a:pt x="6762" y="892"/>
                      </a:lnTo>
                      <a:cubicBezTo>
                        <a:pt x="6889" y="892"/>
                        <a:pt x="6992" y="858"/>
                        <a:pt x="7009" y="817"/>
                      </a:cubicBezTo>
                      <a:lnTo>
                        <a:pt x="7107" y="460"/>
                      </a:lnTo>
                      <a:cubicBezTo>
                        <a:pt x="7113" y="420"/>
                        <a:pt x="7021" y="391"/>
                        <a:pt x="6906" y="391"/>
                      </a:cubicBezTo>
                      <a:close/>
                      <a:moveTo>
                        <a:pt x="8978" y="391"/>
                      </a:moveTo>
                      <a:lnTo>
                        <a:pt x="7971" y="391"/>
                      </a:lnTo>
                      <a:cubicBezTo>
                        <a:pt x="7850" y="391"/>
                        <a:pt x="7740" y="426"/>
                        <a:pt x="7735" y="460"/>
                      </a:cubicBezTo>
                      <a:lnTo>
                        <a:pt x="7643" y="817"/>
                      </a:lnTo>
                      <a:cubicBezTo>
                        <a:pt x="7625" y="858"/>
                        <a:pt x="7717" y="892"/>
                        <a:pt x="7844" y="892"/>
                      </a:cubicBezTo>
                      <a:lnTo>
                        <a:pt x="8874" y="892"/>
                      </a:lnTo>
                      <a:cubicBezTo>
                        <a:pt x="8995" y="892"/>
                        <a:pt x="9098" y="858"/>
                        <a:pt x="9110" y="817"/>
                      </a:cubicBezTo>
                      <a:lnTo>
                        <a:pt x="9191" y="460"/>
                      </a:lnTo>
                      <a:cubicBezTo>
                        <a:pt x="9196" y="420"/>
                        <a:pt x="9104" y="391"/>
                        <a:pt x="8978" y="391"/>
                      </a:cubicBezTo>
                      <a:close/>
                      <a:moveTo>
                        <a:pt x="11061" y="391"/>
                      </a:moveTo>
                      <a:lnTo>
                        <a:pt x="10054" y="391"/>
                      </a:lnTo>
                      <a:cubicBezTo>
                        <a:pt x="9927" y="391"/>
                        <a:pt x="9829" y="426"/>
                        <a:pt x="9824" y="460"/>
                      </a:cubicBezTo>
                      <a:lnTo>
                        <a:pt x="9749" y="817"/>
                      </a:lnTo>
                      <a:cubicBezTo>
                        <a:pt x="9743" y="858"/>
                        <a:pt x="9835" y="892"/>
                        <a:pt x="9956" y="892"/>
                      </a:cubicBezTo>
                      <a:lnTo>
                        <a:pt x="10986" y="892"/>
                      </a:lnTo>
                      <a:cubicBezTo>
                        <a:pt x="11107" y="892"/>
                        <a:pt x="11216" y="858"/>
                        <a:pt x="11216" y="817"/>
                      </a:cubicBezTo>
                      <a:lnTo>
                        <a:pt x="11274" y="460"/>
                      </a:lnTo>
                      <a:cubicBezTo>
                        <a:pt x="11274" y="420"/>
                        <a:pt x="11182" y="391"/>
                        <a:pt x="11061" y="391"/>
                      </a:cubicBezTo>
                      <a:close/>
                      <a:moveTo>
                        <a:pt x="13138" y="391"/>
                      </a:moveTo>
                      <a:lnTo>
                        <a:pt x="12131" y="391"/>
                      </a:lnTo>
                      <a:cubicBezTo>
                        <a:pt x="12010" y="391"/>
                        <a:pt x="11907" y="426"/>
                        <a:pt x="11901" y="460"/>
                      </a:cubicBezTo>
                      <a:lnTo>
                        <a:pt x="11849" y="817"/>
                      </a:lnTo>
                      <a:cubicBezTo>
                        <a:pt x="11844" y="858"/>
                        <a:pt x="11936" y="892"/>
                        <a:pt x="12056" y="892"/>
                      </a:cubicBezTo>
                      <a:lnTo>
                        <a:pt x="13087" y="892"/>
                      </a:lnTo>
                      <a:cubicBezTo>
                        <a:pt x="13207" y="892"/>
                        <a:pt x="13311" y="858"/>
                        <a:pt x="13317" y="817"/>
                      </a:cubicBezTo>
                      <a:lnTo>
                        <a:pt x="13346" y="460"/>
                      </a:lnTo>
                      <a:cubicBezTo>
                        <a:pt x="13351" y="420"/>
                        <a:pt x="13259" y="391"/>
                        <a:pt x="13138" y="391"/>
                      </a:cubicBezTo>
                      <a:close/>
                      <a:moveTo>
                        <a:pt x="15216" y="391"/>
                      </a:moveTo>
                      <a:lnTo>
                        <a:pt x="14209" y="391"/>
                      </a:lnTo>
                      <a:cubicBezTo>
                        <a:pt x="14088" y="391"/>
                        <a:pt x="13984" y="426"/>
                        <a:pt x="13984" y="460"/>
                      </a:cubicBezTo>
                      <a:lnTo>
                        <a:pt x="13967" y="817"/>
                      </a:lnTo>
                      <a:cubicBezTo>
                        <a:pt x="13967" y="858"/>
                        <a:pt x="14059" y="892"/>
                        <a:pt x="14180" y="892"/>
                      </a:cubicBezTo>
                      <a:lnTo>
                        <a:pt x="15210" y="892"/>
                      </a:lnTo>
                      <a:cubicBezTo>
                        <a:pt x="15331" y="892"/>
                        <a:pt x="15435" y="858"/>
                        <a:pt x="15435" y="817"/>
                      </a:cubicBezTo>
                      <a:lnTo>
                        <a:pt x="15440" y="460"/>
                      </a:lnTo>
                      <a:cubicBezTo>
                        <a:pt x="15435" y="420"/>
                        <a:pt x="15337" y="391"/>
                        <a:pt x="15216" y="391"/>
                      </a:cubicBezTo>
                      <a:close/>
                      <a:moveTo>
                        <a:pt x="17293" y="391"/>
                      </a:moveTo>
                      <a:lnTo>
                        <a:pt x="16286" y="391"/>
                      </a:lnTo>
                      <a:cubicBezTo>
                        <a:pt x="16165" y="391"/>
                        <a:pt x="16073" y="426"/>
                        <a:pt x="16073" y="460"/>
                      </a:cubicBezTo>
                      <a:lnTo>
                        <a:pt x="16073" y="817"/>
                      </a:lnTo>
                      <a:cubicBezTo>
                        <a:pt x="16073" y="858"/>
                        <a:pt x="16171" y="892"/>
                        <a:pt x="16292" y="892"/>
                      </a:cubicBezTo>
                      <a:lnTo>
                        <a:pt x="17322" y="892"/>
                      </a:lnTo>
                      <a:cubicBezTo>
                        <a:pt x="17443" y="892"/>
                        <a:pt x="17547" y="858"/>
                        <a:pt x="17541" y="817"/>
                      </a:cubicBezTo>
                      <a:lnTo>
                        <a:pt x="17524" y="460"/>
                      </a:lnTo>
                      <a:cubicBezTo>
                        <a:pt x="17512" y="420"/>
                        <a:pt x="17408" y="391"/>
                        <a:pt x="17293" y="391"/>
                      </a:cubicBezTo>
                      <a:close/>
                      <a:moveTo>
                        <a:pt x="19377" y="391"/>
                      </a:moveTo>
                      <a:lnTo>
                        <a:pt x="18370" y="391"/>
                      </a:lnTo>
                      <a:cubicBezTo>
                        <a:pt x="18243" y="391"/>
                        <a:pt x="18151" y="426"/>
                        <a:pt x="18151" y="460"/>
                      </a:cubicBezTo>
                      <a:lnTo>
                        <a:pt x="18174" y="817"/>
                      </a:lnTo>
                      <a:cubicBezTo>
                        <a:pt x="18174" y="858"/>
                        <a:pt x="18272" y="892"/>
                        <a:pt x="18398" y="892"/>
                      </a:cubicBezTo>
                      <a:lnTo>
                        <a:pt x="19423" y="892"/>
                      </a:lnTo>
                      <a:cubicBezTo>
                        <a:pt x="19549" y="892"/>
                        <a:pt x="19641" y="858"/>
                        <a:pt x="19641" y="817"/>
                      </a:cubicBezTo>
                      <a:lnTo>
                        <a:pt x="19607" y="460"/>
                      </a:lnTo>
                      <a:cubicBezTo>
                        <a:pt x="19590" y="420"/>
                        <a:pt x="19492" y="391"/>
                        <a:pt x="19377" y="391"/>
                      </a:cubicBezTo>
                      <a:close/>
                      <a:moveTo>
                        <a:pt x="21448" y="391"/>
                      </a:moveTo>
                      <a:lnTo>
                        <a:pt x="20441" y="391"/>
                      </a:lnTo>
                      <a:cubicBezTo>
                        <a:pt x="20315" y="391"/>
                        <a:pt x="20223" y="426"/>
                        <a:pt x="20228" y="460"/>
                      </a:cubicBezTo>
                      <a:lnTo>
                        <a:pt x="20274" y="817"/>
                      </a:lnTo>
                      <a:cubicBezTo>
                        <a:pt x="20280" y="858"/>
                        <a:pt x="20384" y="892"/>
                        <a:pt x="20505" y="892"/>
                      </a:cubicBezTo>
                      <a:lnTo>
                        <a:pt x="21535" y="892"/>
                      </a:lnTo>
                      <a:cubicBezTo>
                        <a:pt x="21656" y="892"/>
                        <a:pt x="21748" y="858"/>
                        <a:pt x="21742" y="817"/>
                      </a:cubicBezTo>
                      <a:lnTo>
                        <a:pt x="21684" y="460"/>
                      </a:lnTo>
                      <a:cubicBezTo>
                        <a:pt x="21679" y="420"/>
                        <a:pt x="21569" y="391"/>
                        <a:pt x="21448" y="391"/>
                      </a:cubicBezTo>
                      <a:close/>
                      <a:moveTo>
                        <a:pt x="23526" y="391"/>
                      </a:moveTo>
                      <a:lnTo>
                        <a:pt x="22519" y="391"/>
                      </a:lnTo>
                      <a:cubicBezTo>
                        <a:pt x="22398" y="391"/>
                        <a:pt x="22312" y="426"/>
                        <a:pt x="22317" y="460"/>
                      </a:cubicBezTo>
                      <a:lnTo>
                        <a:pt x="22381" y="817"/>
                      </a:lnTo>
                      <a:cubicBezTo>
                        <a:pt x="22386" y="858"/>
                        <a:pt x="22496" y="892"/>
                        <a:pt x="22617" y="892"/>
                      </a:cubicBezTo>
                      <a:lnTo>
                        <a:pt x="23647" y="892"/>
                      </a:lnTo>
                      <a:cubicBezTo>
                        <a:pt x="23768" y="892"/>
                        <a:pt x="23865" y="858"/>
                        <a:pt x="23848" y="817"/>
                      </a:cubicBezTo>
                      <a:lnTo>
                        <a:pt x="23768" y="460"/>
                      </a:lnTo>
                      <a:cubicBezTo>
                        <a:pt x="23756" y="420"/>
                        <a:pt x="23647" y="391"/>
                        <a:pt x="23526" y="391"/>
                      </a:cubicBezTo>
                      <a:close/>
                      <a:moveTo>
                        <a:pt x="25603" y="391"/>
                      </a:moveTo>
                      <a:lnTo>
                        <a:pt x="24596" y="391"/>
                      </a:lnTo>
                      <a:cubicBezTo>
                        <a:pt x="24475" y="391"/>
                        <a:pt x="24389" y="426"/>
                        <a:pt x="24395" y="460"/>
                      </a:cubicBezTo>
                      <a:lnTo>
                        <a:pt x="24481" y="817"/>
                      </a:lnTo>
                      <a:cubicBezTo>
                        <a:pt x="24487" y="858"/>
                        <a:pt x="24596" y="892"/>
                        <a:pt x="24723" y="892"/>
                      </a:cubicBezTo>
                      <a:lnTo>
                        <a:pt x="25753" y="892"/>
                      </a:lnTo>
                      <a:cubicBezTo>
                        <a:pt x="25874" y="892"/>
                        <a:pt x="25966" y="858"/>
                        <a:pt x="25954" y="817"/>
                      </a:cubicBezTo>
                      <a:lnTo>
                        <a:pt x="25857" y="460"/>
                      </a:lnTo>
                      <a:cubicBezTo>
                        <a:pt x="25834" y="420"/>
                        <a:pt x="25724" y="391"/>
                        <a:pt x="25603" y="391"/>
                      </a:cubicBezTo>
                      <a:close/>
                      <a:moveTo>
                        <a:pt x="27681" y="391"/>
                      </a:moveTo>
                      <a:lnTo>
                        <a:pt x="26674" y="391"/>
                      </a:lnTo>
                      <a:cubicBezTo>
                        <a:pt x="26553" y="391"/>
                        <a:pt x="26467" y="426"/>
                        <a:pt x="26484" y="460"/>
                      </a:cubicBezTo>
                      <a:lnTo>
                        <a:pt x="26587" y="817"/>
                      </a:lnTo>
                      <a:cubicBezTo>
                        <a:pt x="26605" y="858"/>
                        <a:pt x="26714" y="892"/>
                        <a:pt x="26835" y="892"/>
                      </a:cubicBezTo>
                      <a:lnTo>
                        <a:pt x="27865" y="892"/>
                      </a:lnTo>
                      <a:cubicBezTo>
                        <a:pt x="27986" y="892"/>
                        <a:pt x="28072" y="858"/>
                        <a:pt x="28055" y="817"/>
                      </a:cubicBezTo>
                      <a:lnTo>
                        <a:pt x="27928" y="460"/>
                      </a:lnTo>
                      <a:cubicBezTo>
                        <a:pt x="27911" y="420"/>
                        <a:pt x="27807" y="391"/>
                        <a:pt x="27681" y="391"/>
                      </a:cubicBezTo>
                      <a:close/>
                      <a:moveTo>
                        <a:pt x="30760" y="391"/>
                      </a:moveTo>
                      <a:lnTo>
                        <a:pt x="28745" y="391"/>
                      </a:lnTo>
                      <a:cubicBezTo>
                        <a:pt x="28625" y="391"/>
                        <a:pt x="28538" y="426"/>
                        <a:pt x="28561" y="460"/>
                      </a:cubicBezTo>
                      <a:lnTo>
                        <a:pt x="28699" y="817"/>
                      </a:lnTo>
                      <a:cubicBezTo>
                        <a:pt x="28711" y="858"/>
                        <a:pt x="28826" y="892"/>
                        <a:pt x="28947" y="892"/>
                      </a:cubicBezTo>
                      <a:lnTo>
                        <a:pt x="30990" y="892"/>
                      </a:lnTo>
                      <a:cubicBezTo>
                        <a:pt x="31116" y="892"/>
                        <a:pt x="31203" y="858"/>
                        <a:pt x="31180" y="817"/>
                      </a:cubicBezTo>
                      <a:lnTo>
                        <a:pt x="31019" y="460"/>
                      </a:lnTo>
                      <a:cubicBezTo>
                        <a:pt x="31001" y="420"/>
                        <a:pt x="30886" y="391"/>
                        <a:pt x="30760" y="391"/>
                      </a:cubicBezTo>
                      <a:close/>
                      <a:moveTo>
                        <a:pt x="30242" y="1565"/>
                      </a:moveTo>
                      <a:lnTo>
                        <a:pt x="31295" y="1565"/>
                      </a:lnTo>
                      <a:cubicBezTo>
                        <a:pt x="31416" y="1565"/>
                        <a:pt x="31502" y="1525"/>
                        <a:pt x="31479" y="1485"/>
                      </a:cubicBezTo>
                      <a:lnTo>
                        <a:pt x="31312" y="1117"/>
                      </a:lnTo>
                      <a:cubicBezTo>
                        <a:pt x="31295" y="1070"/>
                        <a:pt x="31180" y="1036"/>
                        <a:pt x="31053" y="1036"/>
                      </a:cubicBezTo>
                      <a:lnTo>
                        <a:pt x="30029" y="1036"/>
                      </a:lnTo>
                      <a:cubicBezTo>
                        <a:pt x="29902" y="1036"/>
                        <a:pt x="29816" y="1070"/>
                        <a:pt x="29833" y="1117"/>
                      </a:cubicBezTo>
                      <a:lnTo>
                        <a:pt x="29983" y="1485"/>
                      </a:lnTo>
                      <a:cubicBezTo>
                        <a:pt x="30006" y="1525"/>
                        <a:pt x="30121" y="1565"/>
                        <a:pt x="30242" y="1565"/>
                      </a:cubicBezTo>
                      <a:close/>
                      <a:moveTo>
                        <a:pt x="28095" y="1565"/>
                      </a:moveTo>
                      <a:lnTo>
                        <a:pt x="29143" y="1565"/>
                      </a:lnTo>
                      <a:cubicBezTo>
                        <a:pt x="29263" y="1565"/>
                        <a:pt x="29361" y="1525"/>
                        <a:pt x="29338" y="1485"/>
                      </a:cubicBezTo>
                      <a:lnTo>
                        <a:pt x="29194" y="1117"/>
                      </a:lnTo>
                      <a:cubicBezTo>
                        <a:pt x="29177" y="1070"/>
                        <a:pt x="29062" y="1036"/>
                        <a:pt x="28941" y="1036"/>
                      </a:cubicBezTo>
                      <a:lnTo>
                        <a:pt x="27911" y="1036"/>
                      </a:lnTo>
                      <a:cubicBezTo>
                        <a:pt x="27790" y="1036"/>
                        <a:pt x="27704" y="1070"/>
                        <a:pt x="27721" y="1117"/>
                      </a:cubicBezTo>
                      <a:lnTo>
                        <a:pt x="27848" y="1485"/>
                      </a:lnTo>
                      <a:cubicBezTo>
                        <a:pt x="27853" y="1525"/>
                        <a:pt x="27963" y="1565"/>
                        <a:pt x="28095" y="1565"/>
                      </a:cubicBezTo>
                      <a:close/>
                      <a:moveTo>
                        <a:pt x="25937" y="1565"/>
                      </a:moveTo>
                      <a:lnTo>
                        <a:pt x="26984" y="1565"/>
                      </a:lnTo>
                      <a:cubicBezTo>
                        <a:pt x="27105" y="1565"/>
                        <a:pt x="27203" y="1525"/>
                        <a:pt x="27186" y="1485"/>
                      </a:cubicBezTo>
                      <a:lnTo>
                        <a:pt x="27065" y="1117"/>
                      </a:lnTo>
                      <a:cubicBezTo>
                        <a:pt x="27048" y="1070"/>
                        <a:pt x="26944" y="1036"/>
                        <a:pt x="26812" y="1036"/>
                      </a:cubicBezTo>
                      <a:lnTo>
                        <a:pt x="25782" y="1036"/>
                      </a:lnTo>
                      <a:cubicBezTo>
                        <a:pt x="25661" y="1036"/>
                        <a:pt x="25569" y="1070"/>
                        <a:pt x="25580" y="1117"/>
                      </a:cubicBezTo>
                      <a:lnTo>
                        <a:pt x="25684" y="1485"/>
                      </a:lnTo>
                      <a:cubicBezTo>
                        <a:pt x="25707" y="1525"/>
                        <a:pt x="25810" y="1565"/>
                        <a:pt x="25937" y="1565"/>
                      </a:cubicBezTo>
                      <a:close/>
                      <a:moveTo>
                        <a:pt x="23785" y="1565"/>
                      </a:moveTo>
                      <a:lnTo>
                        <a:pt x="24832" y="1565"/>
                      </a:lnTo>
                      <a:cubicBezTo>
                        <a:pt x="24959" y="1565"/>
                        <a:pt x="25051" y="1525"/>
                        <a:pt x="25045" y="1485"/>
                      </a:cubicBezTo>
                      <a:lnTo>
                        <a:pt x="24947" y="1117"/>
                      </a:lnTo>
                      <a:cubicBezTo>
                        <a:pt x="24936" y="1070"/>
                        <a:pt x="24826" y="1036"/>
                        <a:pt x="24706" y="1036"/>
                      </a:cubicBezTo>
                      <a:lnTo>
                        <a:pt x="23675" y="1036"/>
                      </a:lnTo>
                      <a:cubicBezTo>
                        <a:pt x="23555" y="1036"/>
                        <a:pt x="23457" y="1070"/>
                        <a:pt x="23468" y="1117"/>
                      </a:cubicBezTo>
                      <a:lnTo>
                        <a:pt x="23543" y="1485"/>
                      </a:lnTo>
                      <a:cubicBezTo>
                        <a:pt x="23555" y="1525"/>
                        <a:pt x="23664" y="1565"/>
                        <a:pt x="23785" y="1565"/>
                      </a:cubicBezTo>
                      <a:close/>
                      <a:moveTo>
                        <a:pt x="21632" y="1565"/>
                      </a:moveTo>
                      <a:lnTo>
                        <a:pt x="22686" y="1565"/>
                      </a:lnTo>
                      <a:cubicBezTo>
                        <a:pt x="22806" y="1565"/>
                        <a:pt x="22899" y="1525"/>
                        <a:pt x="22893" y="1485"/>
                      </a:cubicBezTo>
                      <a:lnTo>
                        <a:pt x="22818" y="1117"/>
                      </a:lnTo>
                      <a:cubicBezTo>
                        <a:pt x="22812" y="1070"/>
                        <a:pt x="22703" y="1036"/>
                        <a:pt x="22582" y="1036"/>
                      </a:cubicBezTo>
                      <a:lnTo>
                        <a:pt x="21552" y="1036"/>
                      </a:lnTo>
                      <a:cubicBezTo>
                        <a:pt x="21431" y="1036"/>
                        <a:pt x="21339" y="1070"/>
                        <a:pt x="21345" y="1117"/>
                      </a:cubicBezTo>
                      <a:lnTo>
                        <a:pt x="21402" y="1485"/>
                      </a:lnTo>
                      <a:cubicBezTo>
                        <a:pt x="21397" y="1525"/>
                        <a:pt x="21506" y="1565"/>
                        <a:pt x="21632" y="1565"/>
                      </a:cubicBezTo>
                      <a:close/>
                      <a:moveTo>
                        <a:pt x="19474" y="1565"/>
                      </a:moveTo>
                      <a:lnTo>
                        <a:pt x="20528" y="1565"/>
                      </a:lnTo>
                      <a:cubicBezTo>
                        <a:pt x="20648" y="1565"/>
                        <a:pt x="20746" y="1525"/>
                        <a:pt x="20740" y="1485"/>
                      </a:cubicBezTo>
                      <a:lnTo>
                        <a:pt x="20689" y="1117"/>
                      </a:lnTo>
                      <a:cubicBezTo>
                        <a:pt x="20683" y="1070"/>
                        <a:pt x="20585" y="1036"/>
                        <a:pt x="20459" y="1036"/>
                      </a:cubicBezTo>
                      <a:lnTo>
                        <a:pt x="19434" y="1036"/>
                      </a:lnTo>
                      <a:cubicBezTo>
                        <a:pt x="19308" y="1036"/>
                        <a:pt x="19210" y="1070"/>
                        <a:pt x="19215" y="1117"/>
                      </a:cubicBezTo>
                      <a:lnTo>
                        <a:pt x="19250" y="1485"/>
                      </a:lnTo>
                      <a:cubicBezTo>
                        <a:pt x="19244" y="1525"/>
                        <a:pt x="19354" y="1565"/>
                        <a:pt x="19474" y="1565"/>
                      </a:cubicBezTo>
                      <a:close/>
                      <a:moveTo>
                        <a:pt x="17322" y="1565"/>
                      </a:moveTo>
                      <a:lnTo>
                        <a:pt x="18375" y="1565"/>
                      </a:lnTo>
                      <a:cubicBezTo>
                        <a:pt x="18496" y="1565"/>
                        <a:pt x="18600" y="1525"/>
                        <a:pt x="18600" y="1485"/>
                      </a:cubicBezTo>
                      <a:lnTo>
                        <a:pt x="18565" y="1117"/>
                      </a:lnTo>
                      <a:cubicBezTo>
                        <a:pt x="18565" y="1070"/>
                        <a:pt x="18462" y="1036"/>
                        <a:pt x="18335" y="1036"/>
                      </a:cubicBezTo>
                      <a:lnTo>
                        <a:pt x="17311" y="1036"/>
                      </a:lnTo>
                      <a:cubicBezTo>
                        <a:pt x="17184" y="1036"/>
                        <a:pt x="17086" y="1070"/>
                        <a:pt x="17086" y="1117"/>
                      </a:cubicBezTo>
                      <a:lnTo>
                        <a:pt x="17092" y="1485"/>
                      </a:lnTo>
                      <a:cubicBezTo>
                        <a:pt x="17092" y="1525"/>
                        <a:pt x="17201" y="1565"/>
                        <a:pt x="17322" y="1565"/>
                      </a:cubicBezTo>
                      <a:close/>
                      <a:moveTo>
                        <a:pt x="15170" y="1565"/>
                      </a:moveTo>
                      <a:lnTo>
                        <a:pt x="16223" y="1565"/>
                      </a:lnTo>
                      <a:cubicBezTo>
                        <a:pt x="16344" y="1565"/>
                        <a:pt x="16447" y="1525"/>
                        <a:pt x="16447" y="1485"/>
                      </a:cubicBezTo>
                      <a:lnTo>
                        <a:pt x="16447" y="1117"/>
                      </a:lnTo>
                      <a:cubicBezTo>
                        <a:pt x="16447" y="1070"/>
                        <a:pt x="16344" y="1036"/>
                        <a:pt x="16223" y="1036"/>
                      </a:cubicBezTo>
                      <a:lnTo>
                        <a:pt x="15193" y="1036"/>
                      </a:lnTo>
                      <a:cubicBezTo>
                        <a:pt x="15072" y="1036"/>
                        <a:pt x="14968" y="1070"/>
                        <a:pt x="14968" y="1117"/>
                      </a:cubicBezTo>
                      <a:lnTo>
                        <a:pt x="14957" y="1485"/>
                      </a:lnTo>
                      <a:cubicBezTo>
                        <a:pt x="14945" y="1525"/>
                        <a:pt x="15043" y="1565"/>
                        <a:pt x="15170" y="1565"/>
                      </a:cubicBezTo>
                      <a:close/>
                      <a:moveTo>
                        <a:pt x="13012" y="1565"/>
                      </a:moveTo>
                      <a:lnTo>
                        <a:pt x="14065" y="1565"/>
                      </a:lnTo>
                      <a:cubicBezTo>
                        <a:pt x="14186" y="1565"/>
                        <a:pt x="14295" y="1525"/>
                        <a:pt x="14295" y="1485"/>
                      </a:cubicBezTo>
                      <a:lnTo>
                        <a:pt x="14318" y="1117"/>
                      </a:lnTo>
                      <a:cubicBezTo>
                        <a:pt x="14318" y="1070"/>
                        <a:pt x="14220" y="1036"/>
                        <a:pt x="14099" y="1036"/>
                      </a:cubicBezTo>
                      <a:lnTo>
                        <a:pt x="13069" y="1036"/>
                      </a:lnTo>
                      <a:cubicBezTo>
                        <a:pt x="12948" y="1036"/>
                        <a:pt x="12851" y="1070"/>
                        <a:pt x="12839" y="1117"/>
                      </a:cubicBezTo>
                      <a:lnTo>
                        <a:pt x="12805" y="1485"/>
                      </a:lnTo>
                      <a:cubicBezTo>
                        <a:pt x="12793" y="1525"/>
                        <a:pt x="12891" y="1565"/>
                        <a:pt x="13012" y="1565"/>
                      </a:cubicBezTo>
                      <a:close/>
                      <a:moveTo>
                        <a:pt x="10865" y="1565"/>
                      </a:moveTo>
                      <a:lnTo>
                        <a:pt x="11913" y="1565"/>
                      </a:lnTo>
                      <a:cubicBezTo>
                        <a:pt x="12039" y="1565"/>
                        <a:pt x="12143" y="1525"/>
                        <a:pt x="12154" y="1485"/>
                      </a:cubicBezTo>
                      <a:lnTo>
                        <a:pt x="12195" y="1117"/>
                      </a:lnTo>
                      <a:cubicBezTo>
                        <a:pt x="12200" y="1070"/>
                        <a:pt x="12103" y="1036"/>
                        <a:pt x="11982" y="1036"/>
                      </a:cubicBezTo>
                      <a:lnTo>
                        <a:pt x="10952" y="1036"/>
                      </a:lnTo>
                      <a:cubicBezTo>
                        <a:pt x="10831" y="1036"/>
                        <a:pt x="10721" y="1070"/>
                        <a:pt x="10710" y="1117"/>
                      </a:cubicBezTo>
                      <a:lnTo>
                        <a:pt x="10647" y="1485"/>
                      </a:lnTo>
                      <a:cubicBezTo>
                        <a:pt x="10641" y="1525"/>
                        <a:pt x="10744" y="1565"/>
                        <a:pt x="10865" y="1565"/>
                      </a:cubicBezTo>
                      <a:close/>
                      <a:moveTo>
                        <a:pt x="8713" y="1565"/>
                      </a:moveTo>
                      <a:lnTo>
                        <a:pt x="9766" y="1565"/>
                      </a:lnTo>
                      <a:cubicBezTo>
                        <a:pt x="9887" y="1565"/>
                        <a:pt x="9990" y="1525"/>
                        <a:pt x="10008" y="1485"/>
                      </a:cubicBezTo>
                      <a:lnTo>
                        <a:pt x="10083" y="1117"/>
                      </a:lnTo>
                      <a:cubicBezTo>
                        <a:pt x="10088" y="1070"/>
                        <a:pt x="9996" y="1036"/>
                        <a:pt x="9870" y="1036"/>
                      </a:cubicBezTo>
                      <a:lnTo>
                        <a:pt x="8828" y="1036"/>
                      </a:lnTo>
                      <a:cubicBezTo>
                        <a:pt x="8707" y="1036"/>
                        <a:pt x="8598" y="1070"/>
                        <a:pt x="8592" y="1117"/>
                      </a:cubicBezTo>
                      <a:lnTo>
                        <a:pt x="8506" y="1485"/>
                      </a:lnTo>
                      <a:cubicBezTo>
                        <a:pt x="8488" y="1525"/>
                        <a:pt x="8586" y="1565"/>
                        <a:pt x="8713" y="1565"/>
                      </a:cubicBezTo>
                      <a:close/>
                      <a:moveTo>
                        <a:pt x="6555" y="1565"/>
                      </a:moveTo>
                      <a:lnTo>
                        <a:pt x="7608" y="1565"/>
                      </a:lnTo>
                      <a:cubicBezTo>
                        <a:pt x="7729" y="1565"/>
                        <a:pt x="7844" y="1525"/>
                        <a:pt x="7850" y="1485"/>
                      </a:cubicBezTo>
                      <a:lnTo>
                        <a:pt x="7942" y="1117"/>
                      </a:lnTo>
                      <a:cubicBezTo>
                        <a:pt x="7959" y="1070"/>
                        <a:pt x="7867" y="1036"/>
                        <a:pt x="7740" y="1036"/>
                      </a:cubicBezTo>
                      <a:lnTo>
                        <a:pt x="6716" y="1036"/>
                      </a:lnTo>
                      <a:cubicBezTo>
                        <a:pt x="6589" y="1036"/>
                        <a:pt x="6486" y="1070"/>
                        <a:pt x="6469" y="1117"/>
                      </a:cubicBezTo>
                      <a:lnTo>
                        <a:pt x="6359" y="1485"/>
                      </a:lnTo>
                      <a:cubicBezTo>
                        <a:pt x="6342" y="1525"/>
                        <a:pt x="6434" y="1565"/>
                        <a:pt x="6555" y="1565"/>
                      </a:cubicBezTo>
                      <a:close/>
                      <a:moveTo>
                        <a:pt x="4403" y="1565"/>
                      </a:moveTo>
                      <a:lnTo>
                        <a:pt x="5456" y="1565"/>
                      </a:lnTo>
                      <a:cubicBezTo>
                        <a:pt x="5577" y="1565"/>
                        <a:pt x="5692" y="1525"/>
                        <a:pt x="5709" y="1485"/>
                      </a:cubicBezTo>
                      <a:lnTo>
                        <a:pt x="5818" y="1117"/>
                      </a:lnTo>
                      <a:cubicBezTo>
                        <a:pt x="5836" y="1070"/>
                        <a:pt x="5749" y="1036"/>
                        <a:pt x="5617" y="1036"/>
                      </a:cubicBezTo>
                      <a:lnTo>
                        <a:pt x="4592" y="1036"/>
                      </a:lnTo>
                      <a:cubicBezTo>
                        <a:pt x="4466" y="1036"/>
                        <a:pt x="4351" y="1070"/>
                        <a:pt x="4339" y="1117"/>
                      </a:cubicBezTo>
                      <a:lnTo>
                        <a:pt x="4207" y="1485"/>
                      </a:lnTo>
                      <a:cubicBezTo>
                        <a:pt x="4190" y="1525"/>
                        <a:pt x="4282" y="1565"/>
                        <a:pt x="4403" y="1565"/>
                      </a:cubicBezTo>
                      <a:close/>
                      <a:moveTo>
                        <a:pt x="1209" y="1565"/>
                      </a:moveTo>
                      <a:lnTo>
                        <a:pt x="3298" y="1565"/>
                      </a:lnTo>
                      <a:cubicBezTo>
                        <a:pt x="3418" y="1565"/>
                        <a:pt x="3534" y="1525"/>
                        <a:pt x="3557" y="1485"/>
                      </a:cubicBezTo>
                      <a:lnTo>
                        <a:pt x="3695" y="1117"/>
                      </a:lnTo>
                      <a:cubicBezTo>
                        <a:pt x="3706" y="1070"/>
                        <a:pt x="3620" y="1036"/>
                        <a:pt x="3499" y="1036"/>
                      </a:cubicBezTo>
                      <a:lnTo>
                        <a:pt x="1439" y="1036"/>
                      </a:lnTo>
                      <a:cubicBezTo>
                        <a:pt x="1318" y="1036"/>
                        <a:pt x="1203" y="1070"/>
                        <a:pt x="1180" y="1117"/>
                      </a:cubicBezTo>
                      <a:lnTo>
                        <a:pt x="1019" y="1485"/>
                      </a:lnTo>
                      <a:cubicBezTo>
                        <a:pt x="1001" y="1525"/>
                        <a:pt x="1088" y="1565"/>
                        <a:pt x="1209" y="1565"/>
                      </a:cubicBezTo>
                      <a:close/>
                      <a:moveTo>
                        <a:pt x="26720" y="2268"/>
                      </a:moveTo>
                      <a:lnTo>
                        <a:pt x="27790" y="2268"/>
                      </a:lnTo>
                      <a:cubicBezTo>
                        <a:pt x="27923" y="2268"/>
                        <a:pt x="28009" y="2233"/>
                        <a:pt x="27992" y="2181"/>
                      </a:cubicBezTo>
                      <a:lnTo>
                        <a:pt x="27865" y="1801"/>
                      </a:lnTo>
                      <a:cubicBezTo>
                        <a:pt x="27848" y="1755"/>
                        <a:pt x="27733" y="1721"/>
                        <a:pt x="27612" y="1721"/>
                      </a:cubicBezTo>
                      <a:lnTo>
                        <a:pt x="26559" y="1721"/>
                      </a:lnTo>
                      <a:cubicBezTo>
                        <a:pt x="26438" y="1721"/>
                        <a:pt x="26346" y="1755"/>
                        <a:pt x="26357" y="1801"/>
                      </a:cubicBezTo>
                      <a:lnTo>
                        <a:pt x="26472" y="2181"/>
                      </a:lnTo>
                      <a:cubicBezTo>
                        <a:pt x="26472" y="2233"/>
                        <a:pt x="26587" y="2268"/>
                        <a:pt x="26720" y="2268"/>
                      </a:cubicBezTo>
                      <a:close/>
                      <a:moveTo>
                        <a:pt x="24516" y="2268"/>
                      </a:moveTo>
                      <a:lnTo>
                        <a:pt x="25592" y="2268"/>
                      </a:lnTo>
                      <a:cubicBezTo>
                        <a:pt x="25718" y="2268"/>
                        <a:pt x="25810" y="2233"/>
                        <a:pt x="25799" y="2181"/>
                      </a:cubicBezTo>
                      <a:lnTo>
                        <a:pt x="25690" y="1801"/>
                      </a:lnTo>
                      <a:cubicBezTo>
                        <a:pt x="25678" y="1755"/>
                        <a:pt x="25569" y="1721"/>
                        <a:pt x="25436" y="1721"/>
                      </a:cubicBezTo>
                      <a:lnTo>
                        <a:pt x="24389" y="1721"/>
                      </a:lnTo>
                      <a:cubicBezTo>
                        <a:pt x="24268" y="1721"/>
                        <a:pt x="24170" y="1755"/>
                        <a:pt x="24182" y="1801"/>
                      </a:cubicBezTo>
                      <a:lnTo>
                        <a:pt x="24268" y="2181"/>
                      </a:lnTo>
                      <a:cubicBezTo>
                        <a:pt x="24280" y="2233"/>
                        <a:pt x="24389" y="2268"/>
                        <a:pt x="24516" y="2268"/>
                      </a:cubicBezTo>
                      <a:close/>
                      <a:moveTo>
                        <a:pt x="22317" y="2268"/>
                      </a:moveTo>
                      <a:lnTo>
                        <a:pt x="23388" y="2268"/>
                      </a:lnTo>
                      <a:cubicBezTo>
                        <a:pt x="23520" y="2268"/>
                        <a:pt x="23612" y="2233"/>
                        <a:pt x="23606" y="2181"/>
                      </a:cubicBezTo>
                      <a:lnTo>
                        <a:pt x="23526" y="1801"/>
                      </a:lnTo>
                      <a:cubicBezTo>
                        <a:pt x="23520" y="1755"/>
                        <a:pt x="23405" y="1721"/>
                        <a:pt x="23278" y="1721"/>
                      </a:cubicBezTo>
                      <a:lnTo>
                        <a:pt x="22231" y="1721"/>
                      </a:lnTo>
                      <a:cubicBezTo>
                        <a:pt x="22110" y="1721"/>
                        <a:pt x="22007" y="1755"/>
                        <a:pt x="22012" y="1801"/>
                      </a:cubicBezTo>
                      <a:lnTo>
                        <a:pt x="22081" y="2181"/>
                      </a:lnTo>
                      <a:cubicBezTo>
                        <a:pt x="22081" y="2233"/>
                        <a:pt x="22185" y="2268"/>
                        <a:pt x="22317" y="2268"/>
                      </a:cubicBezTo>
                      <a:close/>
                      <a:moveTo>
                        <a:pt x="20113" y="2268"/>
                      </a:moveTo>
                      <a:lnTo>
                        <a:pt x="21189" y="2268"/>
                      </a:lnTo>
                      <a:cubicBezTo>
                        <a:pt x="21316" y="2268"/>
                        <a:pt x="21408" y="2233"/>
                        <a:pt x="21402" y="2181"/>
                      </a:cubicBezTo>
                      <a:lnTo>
                        <a:pt x="21345" y="1801"/>
                      </a:lnTo>
                      <a:cubicBezTo>
                        <a:pt x="21339" y="1755"/>
                        <a:pt x="21230" y="1721"/>
                        <a:pt x="21109" y="1721"/>
                      </a:cubicBezTo>
                      <a:lnTo>
                        <a:pt x="20056" y="1721"/>
                      </a:lnTo>
                      <a:cubicBezTo>
                        <a:pt x="19935" y="1721"/>
                        <a:pt x="19837" y="1755"/>
                        <a:pt x="19843" y="1801"/>
                      </a:cubicBezTo>
                      <a:lnTo>
                        <a:pt x="19883" y="2181"/>
                      </a:lnTo>
                      <a:cubicBezTo>
                        <a:pt x="19883" y="2233"/>
                        <a:pt x="19992" y="2268"/>
                        <a:pt x="20113" y="2268"/>
                      </a:cubicBezTo>
                      <a:close/>
                      <a:moveTo>
                        <a:pt x="17915" y="2268"/>
                      </a:moveTo>
                      <a:lnTo>
                        <a:pt x="18985" y="2268"/>
                      </a:lnTo>
                      <a:cubicBezTo>
                        <a:pt x="19118" y="2268"/>
                        <a:pt x="19215" y="2233"/>
                        <a:pt x="19210" y="2181"/>
                      </a:cubicBezTo>
                      <a:lnTo>
                        <a:pt x="19175" y="1801"/>
                      </a:lnTo>
                      <a:cubicBezTo>
                        <a:pt x="19164" y="1755"/>
                        <a:pt x="19066" y="1721"/>
                        <a:pt x="18933" y="1721"/>
                      </a:cubicBezTo>
                      <a:lnTo>
                        <a:pt x="17892" y="1721"/>
                      </a:lnTo>
                      <a:cubicBezTo>
                        <a:pt x="17771" y="1721"/>
                        <a:pt x="17667" y="1755"/>
                        <a:pt x="17667" y="1801"/>
                      </a:cubicBezTo>
                      <a:lnTo>
                        <a:pt x="17685" y="2181"/>
                      </a:lnTo>
                      <a:cubicBezTo>
                        <a:pt x="17685" y="2233"/>
                        <a:pt x="17794" y="2268"/>
                        <a:pt x="17915" y="2268"/>
                      </a:cubicBezTo>
                      <a:close/>
                      <a:moveTo>
                        <a:pt x="15722" y="2268"/>
                      </a:moveTo>
                      <a:lnTo>
                        <a:pt x="16793" y="2268"/>
                      </a:lnTo>
                      <a:cubicBezTo>
                        <a:pt x="16919" y="2268"/>
                        <a:pt x="17023" y="2233"/>
                        <a:pt x="17023" y="2181"/>
                      </a:cubicBezTo>
                      <a:lnTo>
                        <a:pt x="17017" y="1801"/>
                      </a:lnTo>
                      <a:cubicBezTo>
                        <a:pt x="17017" y="1755"/>
                        <a:pt x="16914" y="1721"/>
                        <a:pt x="16787" y="1721"/>
                      </a:cubicBezTo>
                      <a:lnTo>
                        <a:pt x="15734" y="1721"/>
                      </a:lnTo>
                      <a:cubicBezTo>
                        <a:pt x="15613" y="1721"/>
                        <a:pt x="15504" y="1755"/>
                        <a:pt x="15504" y="1801"/>
                      </a:cubicBezTo>
                      <a:lnTo>
                        <a:pt x="15498" y="2181"/>
                      </a:lnTo>
                      <a:cubicBezTo>
                        <a:pt x="15492" y="2233"/>
                        <a:pt x="15590" y="2268"/>
                        <a:pt x="15722" y="2268"/>
                      </a:cubicBezTo>
                      <a:close/>
                      <a:moveTo>
                        <a:pt x="13518" y="2268"/>
                      </a:moveTo>
                      <a:lnTo>
                        <a:pt x="14589" y="2268"/>
                      </a:lnTo>
                      <a:cubicBezTo>
                        <a:pt x="14721" y="2268"/>
                        <a:pt x="14819" y="2233"/>
                        <a:pt x="14830" y="2181"/>
                      </a:cubicBezTo>
                      <a:lnTo>
                        <a:pt x="14842" y="1801"/>
                      </a:lnTo>
                      <a:cubicBezTo>
                        <a:pt x="14842" y="1755"/>
                        <a:pt x="14738" y="1721"/>
                        <a:pt x="14617" y="1721"/>
                      </a:cubicBezTo>
                      <a:lnTo>
                        <a:pt x="13570" y="1721"/>
                      </a:lnTo>
                      <a:cubicBezTo>
                        <a:pt x="13449" y="1721"/>
                        <a:pt x="13340" y="1755"/>
                        <a:pt x="13334" y="1801"/>
                      </a:cubicBezTo>
                      <a:lnTo>
                        <a:pt x="13294" y="2181"/>
                      </a:lnTo>
                      <a:cubicBezTo>
                        <a:pt x="13288" y="2233"/>
                        <a:pt x="13392" y="2268"/>
                        <a:pt x="13518" y="2268"/>
                      </a:cubicBezTo>
                      <a:close/>
                      <a:moveTo>
                        <a:pt x="11320" y="2268"/>
                      </a:moveTo>
                      <a:lnTo>
                        <a:pt x="12390" y="2268"/>
                      </a:lnTo>
                      <a:cubicBezTo>
                        <a:pt x="12517" y="2268"/>
                        <a:pt x="12626" y="2233"/>
                        <a:pt x="12626" y="2181"/>
                      </a:cubicBezTo>
                      <a:lnTo>
                        <a:pt x="12672" y="1801"/>
                      </a:lnTo>
                      <a:cubicBezTo>
                        <a:pt x="12678" y="1755"/>
                        <a:pt x="12574" y="1721"/>
                        <a:pt x="12454" y="1721"/>
                      </a:cubicBezTo>
                      <a:lnTo>
                        <a:pt x="11406" y="1721"/>
                      </a:lnTo>
                      <a:cubicBezTo>
                        <a:pt x="11280" y="1721"/>
                        <a:pt x="11176" y="1755"/>
                        <a:pt x="11164" y="1801"/>
                      </a:cubicBezTo>
                      <a:lnTo>
                        <a:pt x="11107" y="2181"/>
                      </a:lnTo>
                      <a:cubicBezTo>
                        <a:pt x="11090" y="2233"/>
                        <a:pt x="11187" y="2268"/>
                        <a:pt x="11320" y="2268"/>
                      </a:cubicBezTo>
                      <a:close/>
                      <a:moveTo>
                        <a:pt x="9116" y="2268"/>
                      </a:moveTo>
                      <a:lnTo>
                        <a:pt x="10186" y="2268"/>
                      </a:lnTo>
                      <a:cubicBezTo>
                        <a:pt x="10319" y="2268"/>
                        <a:pt x="10428" y="2233"/>
                        <a:pt x="10434" y="2181"/>
                      </a:cubicBezTo>
                      <a:lnTo>
                        <a:pt x="10497" y="1801"/>
                      </a:lnTo>
                      <a:cubicBezTo>
                        <a:pt x="10503" y="1755"/>
                        <a:pt x="10411" y="1721"/>
                        <a:pt x="10284" y="1721"/>
                      </a:cubicBezTo>
                      <a:lnTo>
                        <a:pt x="9231" y="1721"/>
                      </a:lnTo>
                      <a:cubicBezTo>
                        <a:pt x="9110" y="1721"/>
                        <a:pt x="8995" y="1755"/>
                        <a:pt x="8989" y="1801"/>
                      </a:cubicBezTo>
                      <a:lnTo>
                        <a:pt x="8909" y="2181"/>
                      </a:lnTo>
                      <a:cubicBezTo>
                        <a:pt x="8891" y="2233"/>
                        <a:pt x="8983" y="2268"/>
                        <a:pt x="9116" y="2268"/>
                      </a:cubicBezTo>
                      <a:close/>
                      <a:moveTo>
                        <a:pt x="6917" y="2268"/>
                      </a:moveTo>
                      <a:lnTo>
                        <a:pt x="7988" y="2268"/>
                      </a:lnTo>
                      <a:cubicBezTo>
                        <a:pt x="8114" y="2268"/>
                        <a:pt x="8224" y="2233"/>
                        <a:pt x="8241" y="2181"/>
                      </a:cubicBezTo>
                      <a:lnTo>
                        <a:pt x="8327" y="1801"/>
                      </a:lnTo>
                      <a:cubicBezTo>
                        <a:pt x="8333" y="1755"/>
                        <a:pt x="8247" y="1721"/>
                        <a:pt x="8114" y="1721"/>
                      </a:cubicBezTo>
                      <a:lnTo>
                        <a:pt x="7067" y="1721"/>
                      </a:lnTo>
                      <a:cubicBezTo>
                        <a:pt x="6946" y="1721"/>
                        <a:pt x="6825" y="1755"/>
                        <a:pt x="6814" y="1801"/>
                      </a:cubicBezTo>
                      <a:lnTo>
                        <a:pt x="6704" y="2181"/>
                      </a:lnTo>
                      <a:cubicBezTo>
                        <a:pt x="6693" y="2233"/>
                        <a:pt x="6785" y="2268"/>
                        <a:pt x="6917" y="2268"/>
                      </a:cubicBezTo>
                      <a:close/>
                      <a:moveTo>
                        <a:pt x="4713" y="2268"/>
                      </a:moveTo>
                      <a:lnTo>
                        <a:pt x="5784" y="2268"/>
                      </a:lnTo>
                      <a:cubicBezTo>
                        <a:pt x="5916" y="2268"/>
                        <a:pt x="6031" y="2233"/>
                        <a:pt x="6043" y="2181"/>
                      </a:cubicBezTo>
                      <a:lnTo>
                        <a:pt x="6158" y="1801"/>
                      </a:lnTo>
                      <a:cubicBezTo>
                        <a:pt x="6175" y="1755"/>
                        <a:pt x="6083" y="1721"/>
                        <a:pt x="5956" y="1721"/>
                      </a:cubicBezTo>
                      <a:lnTo>
                        <a:pt x="4909" y="1721"/>
                      </a:lnTo>
                      <a:cubicBezTo>
                        <a:pt x="4788" y="1721"/>
                        <a:pt x="4667" y="1755"/>
                        <a:pt x="4656" y="1801"/>
                      </a:cubicBezTo>
                      <a:lnTo>
                        <a:pt x="4523" y="2181"/>
                      </a:lnTo>
                      <a:cubicBezTo>
                        <a:pt x="4500" y="2233"/>
                        <a:pt x="4587" y="2268"/>
                        <a:pt x="4713" y="2268"/>
                      </a:cubicBezTo>
                      <a:close/>
                      <a:moveTo>
                        <a:pt x="892" y="2268"/>
                      </a:moveTo>
                      <a:lnTo>
                        <a:pt x="3585" y="2268"/>
                      </a:lnTo>
                      <a:cubicBezTo>
                        <a:pt x="3712" y="2268"/>
                        <a:pt x="3827" y="2233"/>
                        <a:pt x="3844" y="2181"/>
                      </a:cubicBezTo>
                      <a:lnTo>
                        <a:pt x="3982" y="1801"/>
                      </a:lnTo>
                      <a:cubicBezTo>
                        <a:pt x="3994" y="1755"/>
                        <a:pt x="3908" y="1721"/>
                        <a:pt x="3787" y="1721"/>
                      </a:cubicBezTo>
                      <a:lnTo>
                        <a:pt x="1140" y="1721"/>
                      </a:lnTo>
                      <a:cubicBezTo>
                        <a:pt x="1019" y="1721"/>
                        <a:pt x="892" y="1755"/>
                        <a:pt x="875" y="1801"/>
                      </a:cubicBezTo>
                      <a:lnTo>
                        <a:pt x="702" y="2181"/>
                      </a:lnTo>
                      <a:cubicBezTo>
                        <a:pt x="679" y="2233"/>
                        <a:pt x="766" y="2268"/>
                        <a:pt x="892" y="2268"/>
                      </a:cubicBezTo>
                      <a:close/>
                      <a:moveTo>
                        <a:pt x="28918" y="2268"/>
                      </a:moveTo>
                      <a:lnTo>
                        <a:pt x="31611" y="2268"/>
                      </a:lnTo>
                      <a:cubicBezTo>
                        <a:pt x="31738" y="2268"/>
                        <a:pt x="31824" y="2233"/>
                        <a:pt x="31807" y="2181"/>
                      </a:cubicBezTo>
                      <a:lnTo>
                        <a:pt x="31634" y="1801"/>
                      </a:lnTo>
                      <a:cubicBezTo>
                        <a:pt x="31611" y="1755"/>
                        <a:pt x="31496" y="1721"/>
                        <a:pt x="31364" y="1721"/>
                      </a:cubicBezTo>
                      <a:lnTo>
                        <a:pt x="28717" y="1721"/>
                      </a:lnTo>
                      <a:cubicBezTo>
                        <a:pt x="28596" y="1721"/>
                        <a:pt x="28504" y="1755"/>
                        <a:pt x="28527" y="1801"/>
                      </a:cubicBezTo>
                      <a:lnTo>
                        <a:pt x="28659" y="2181"/>
                      </a:lnTo>
                      <a:cubicBezTo>
                        <a:pt x="28676" y="2233"/>
                        <a:pt x="28791" y="2268"/>
                        <a:pt x="28918" y="2268"/>
                      </a:cubicBezTo>
                      <a:close/>
                      <a:moveTo>
                        <a:pt x="25828" y="3004"/>
                      </a:moveTo>
                      <a:lnTo>
                        <a:pt x="26921" y="3004"/>
                      </a:lnTo>
                      <a:cubicBezTo>
                        <a:pt x="27048" y="3004"/>
                        <a:pt x="27146" y="2964"/>
                        <a:pt x="27128" y="2918"/>
                      </a:cubicBezTo>
                      <a:lnTo>
                        <a:pt x="27008" y="2521"/>
                      </a:lnTo>
                      <a:cubicBezTo>
                        <a:pt x="26990" y="2469"/>
                        <a:pt x="26875" y="2434"/>
                        <a:pt x="26749" y="2434"/>
                      </a:cubicBezTo>
                      <a:lnTo>
                        <a:pt x="25678" y="2434"/>
                      </a:lnTo>
                      <a:cubicBezTo>
                        <a:pt x="25546" y="2434"/>
                        <a:pt x="25454" y="2469"/>
                        <a:pt x="25465" y="2521"/>
                      </a:cubicBezTo>
                      <a:lnTo>
                        <a:pt x="25575" y="2918"/>
                      </a:lnTo>
                      <a:cubicBezTo>
                        <a:pt x="25580" y="2958"/>
                        <a:pt x="25695" y="3004"/>
                        <a:pt x="25828" y="3004"/>
                      </a:cubicBezTo>
                      <a:close/>
                      <a:moveTo>
                        <a:pt x="23583" y="3004"/>
                      </a:moveTo>
                      <a:lnTo>
                        <a:pt x="24677" y="3004"/>
                      </a:lnTo>
                      <a:cubicBezTo>
                        <a:pt x="24803" y="3004"/>
                        <a:pt x="24895" y="2964"/>
                        <a:pt x="24890" y="2918"/>
                      </a:cubicBezTo>
                      <a:lnTo>
                        <a:pt x="24792" y="2521"/>
                      </a:lnTo>
                      <a:cubicBezTo>
                        <a:pt x="24775" y="2469"/>
                        <a:pt x="24671" y="2434"/>
                        <a:pt x="24539" y="2434"/>
                      </a:cubicBezTo>
                      <a:lnTo>
                        <a:pt x="23468" y="2434"/>
                      </a:lnTo>
                      <a:cubicBezTo>
                        <a:pt x="23336" y="2434"/>
                        <a:pt x="23244" y="2469"/>
                        <a:pt x="23250" y="2521"/>
                      </a:cubicBezTo>
                      <a:lnTo>
                        <a:pt x="23330" y="2918"/>
                      </a:lnTo>
                      <a:cubicBezTo>
                        <a:pt x="23336" y="2958"/>
                        <a:pt x="23451" y="3004"/>
                        <a:pt x="23583" y="3004"/>
                      </a:cubicBezTo>
                      <a:close/>
                      <a:moveTo>
                        <a:pt x="21333" y="3004"/>
                      </a:moveTo>
                      <a:lnTo>
                        <a:pt x="22427" y="3004"/>
                      </a:lnTo>
                      <a:cubicBezTo>
                        <a:pt x="22553" y="3004"/>
                        <a:pt x="22657" y="2964"/>
                        <a:pt x="22645" y="2918"/>
                      </a:cubicBezTo>
                      <a:lnTo>
                        <a:pt x="22576" y="2521"/>
                      </a:lnTo>
                      <a:cubicBezTo>
                        <a:pt x="22571" y="2469"/>
                        <a:pt x="22455" y="2434"/>
                        <a:pt x="22329" y="2434"/>
                      </a:cubicBezTo>
                      <a:lnTo>
                        <a:pt x="21258" y="2434"/>
                      </a:lnTo>
                      <a:cubicBezTo>
                        <a:pt x="21126" y="2434"/>
                        <a:pt x="21028" y="2469"/>
                        <a:pt x="21034" y="2521"/>
                      </a:cubicBezTo>
                      <a:lnTo>
                        <a:pt x="21092" y="2918"/>
                      </a:lnTo>
                      <a:cubicBezTo>
                        <a:pt x="21086" y="2958"/>
                        <a:pt x="21201" y="3004"/>
                        <a:pt x="21333" y="3004"/>
                      </a:cubicBezTo>
                      <a:close/>
                      <a:moveTo>
                        <a:pt x="19077" y="3004"/>
                      </a:moveTo>
                      <a:lnTo>
                        <a:pt x="20171" y="3004"/>
                      </a:lnTo>
                      <a:cubicBezTo>
                        <a:pt x="20303" y="3004"/>
                        <a:pt x="20401" y="2964"/>
                        <a:pt x="20395" y="2918"/>
                      </a:cubicBezTo>
                      <a:lnTo>
                        <a:pt x="20343" y="2521"/>
                      </a:lnTo>
                      <a:cubicBezTo>
                        <a:pt x="20338" y="2469"/>
                        <a:pt x="20228" y="2434"/>
                        <a:pt x="20102" y="2434"/>
                      </a:cubicBezTo>
                      <a:lnTo>
                        <a:pt x="19031" y="2434"/>
                      </a:lnTo>
                      <a:cubicBezTo>
                        <a:pt x="18899" y="2434"/>
                        <a:pt x="18801" y="2469"/>
                        <a:pt x="18807" y="2521"/>
                      </a:cubicBezTo>
                      <a:lnTo>
                        <a:pt x="18836" y="2918"/>
                      </a:lnTo>
                      <a:cubicBezTo>
                        <a:pt x="18841" y="2958"/>
                        <a:pt x="18951" y="3004"/>
                        <a:pt x="19077" y="3004"/>
                      </a:cubicBezTo>
                      <a:close/>
                      <a:moveTo>
                        <a:pt x="16827" y="3004"/>
                      </a:moveTo>
                      <a:lnTo>
                        <a:pt x="17921" y="3004"/>
                      </a:lnTo>
                      <a:cubicBezTo>
                        <a:pt x="18047" y="3004"/>
                        <a:pt x="18157" y="2964"/>
                        <a:pt x="18151" y="2918"/>
                      </a:cubicBezTo>
                      <a:lnTo>
                        <a:pt x="18128" y="2521"/>
                      </a:lnTo>
                      <a:cubicBezTo>
                        <a:pt x="18128" y="2469"/>
                        <a:pt x="18018" y="2434"/>
                        <a:pt x="17892" y="2434"/>
                      </a:cubicBezTo>
                      <a:lnTo>
                        <a:pt x="16821" y="2434"/>
                      </a:lnTo>
                      <a:cubicBezTo>
                        <a:pt x="16689" y="2434"/>
                        <a:pt x="16591" y="2469"/>
                        <a:pt x="16591" y="2521"/>
                      </a:cubicBezTo>
                      <a:lnTo>
                        <a:pt x="16597" y="2918"/>
                      </a:lnTo>
                      <a:cubicBezTo>
                        <a:pt x="16591" y="2958"/>
                        <a:pt x="16701" y="3004"/>
                        <a:pt x="16827" y="3004"/>
                      </a:cubicBezTo>
                      <a:close/>
                      <a:moveTo>
                        <a:pt x="14583" y="3004"/>
                      </a:moveTo>
                      <a:lnTo>
                        <a:pt x="15676" y="3004"/>
                      </a:lnTo>
                      <a:cubicBezTo>
                        <a:pt x="15809" y="3004"/>
                        <a:pt x="15912" y="2964"/>
                        <a:pt x="15912" y="2918"/>
                      </a:cubicBezTo>
                      <a:lnTo>
                        <a:pt x="15924" y="2521"/>
                      </a:lnTo>
                      <a:cubicBezTo>
                        <a:pt x="15924" y="2469"/>
                        <a:pt x="15820" y="2434"/>
                        <a:pt x="15694" y="2434"/>
                      </a:cubicBezTo>
                      <a:lnTo>
                        <a:pt x="14617" y="2434"/>
                      </a:lnTo>
                      <a:cubicBezTo>
                        <a:pt x="14491" y="2434"/>
                        <a:pt x="14381" y="2469"/>
                        <a:pt x="14381" y="2521"/>
                      </a:cubicBezTo>
                      <a:lnTo>
                        <a:pt x="14358" y="2918"/>
                      </a:lnTo>
                      <a:cubicBezTo>
                        <a:pt x="14347" y="2958"/>
                        <a:pt x="14445" y="3004"/>
                        <a:pt x="14583" y="3004"/>
                      </a:cubicBezTo>
                      <a:close/>
                      <a:moveTo>
                        <a:pt x="12333" y="3004"/>
                      </a:moveTo>
                      <a:lnTo>
                        <a:pt x="13426" y="3004"/>
                      </a:lnTo>
                      <a:cubicBezTo>
                        <a:pt x="13553" y="3004"/>
                        <a:pt x="13662" y="2964"/>
                        <a:pt x="13668" y="2918"/>
                      </a:cubicBezTo>
                      <a:lnTo>
                        <a:pt x="13697" y="2521"/>
                      </a:lnTo>
                      <a:cubicBezTo>
                        <a:pt x="13697" y="2469"/>
                        <a:pt x="13599" y="2434"/>
                        <a:pt x="13478" y="2434"/>
                      </a:cubicBezTo>
                      <a:lnTo>
                        <a:pt x="12402" y="2434"/>
                      </a:lnTo>
                      <a:cubicBezTo>
                        <a:pt x="12275" y="2434"/>
                        <a:pt x="12166" y="2469"/>
                        <a:pt x="12160" y="2521"/>
                      </a:cubicBezTo>
                      <a:lnTo>
                        <a:pt x="12108" y="2918"/>
                      </a:lnTo>
                      <a:cubicBezTo>
                        <a:pt x="12103" y="2958"/>
                        <a:pt x="12200" y="3004"/>
                        <a:pt x="12333" y="3004"/>
                      </a:cubicBezTo>
                      <a:close/>
                      <a:moveTo>
                        <a:pt x="10083" y="3004"/>
                      </a:moveTo>
                      <a:lnTo>
                        <a:pt x="11176" y="3004"/>
                      </a:lnTo>
                      <a:cubicBezTo>
                        <a:pt x="11303" y="3004"/>
                        <a:pt x="11418" y="2964"/>
                        <a:pt x="11418" y="2918"/>
                      </a:cubicBezTo>
                      <a:lnTo>
                        <a:pt x="11475" y="2521"/>
                      </a:lnTo>
                      <a:cubicBezTo>
                        <a:pt x="11481" y="2469"/>
                        <a:pt x="11383" y="2434"/>
                        <a:pt x="11251" y="2434"/>
                      </a:cubicBezTo>
                      <a:lnTo>
                        <a:pt x="10180" y="2434"/>
                      </a:lnTo>
                      <a:cubicBezTo>
                        <a:pt x="10054" y="2434"/>
                        <a:pt x="9944" y="2469"/>
                        <a:pt x="9939" y="2521"/>
                      </a:cubicBezTo>
                      <a:lnTo>
                        <a:pt x="9864" y="2918"/>
                      </a:lnTo>
                      <a:cubicBezTo>
                        <a:pt x="9847" y="2958"/>
                        <a:pt x="9950" y="3004"/>
                        <a:pt x="10083" y="3004"/>
                      </a:cubicBezTo>
                      <a:close/>
                      <a:moveTo>
                        <a:pt x="7827" y="3004"/>
                      </a:moveTo>
                      <a:lnTo>
                        <a:pt x="8920" y="3004"/>
                      </a:lnTo>
                      <a:cubicBezTo>
                        <a:pt x="9052" y="3004"/>
                        <a:pt x="9168" y="2964"/>
                        <a:pt x="9173" y="2918"/>
                      </a:cubicBezTo>
                      <a:lnTo>
                        <a:pt x="9254" y="2521"/>
                      </a:lnTo>
                      <a:cubicBezTo>
                        <a:pt x="9260" y="2469"/>
                        <a:pt x="9168" y="2434"/>
                        <a:pt x="9035" y="2434"/>
                      </a:cubicBezTo>
                      <a:lnTo>
                        <a:pt x="7965" y="2434"/>
                      </a:lnTo>
                      <a:cubicBezTo>
                        <a:pt x="7832" y="2434"/>
                        <a:pt x="7723" y="2469"/>
                        <a:pt x="7712" y="2521"/>
                      </a:cubicBezTo>
                      <a:lnTo>
                        <a:pt x="7614" y="2918"/>
                      </a:lnTo>
                      <a:cubicBezTo>
                        <a:pt x="7608" y="2958"/>
                        <a:pt x="7700" y="3004"/>
                        <a:pt x="7827" y="3004"/>
                      </a:cubicBezTo>
                      <a:close/>
                      <a:moveTo>
                        <a:pt x="5577" y="3004"/>
                      </a:moveTo>
                      <a:lnTo>
                        <a:pt x="6670" y="3004"/>
                      </a:lnTo>
                      <a:cubicBezTo>
                        <a:pt x="6802" y="3004"/>
                        <a:pt x="6917" y="2964"/>
                        <a:pt x="6929" y="2918"/>
                      </a:cubicBezTo>
                      <a:lnTo>
                        <a:pt x="7038" y="2521"/>
                      </a:lnTo>
                      <a:cubicBezTo>
                        <a:pt x="7050" y="2469"/>
                        <a:pt x="6958" y="2434"/>
                        <a:pt x="6825" y="2434"/>
                      </a:cubicBezTo>
                      <a:lnTo>
                        <a:pt x="5755" y="2434"/>
                      </a:lnTo>
                      <a:cubicBezTo>
                        <a:pt x="5628" y="2434"/>
                        <a:pt x="5513" y="2469"/>
                        <a:pt x="5496" y="2521"/>
                      </a:cubicBezTo>
                      <a:lnTo>
                        <a:pt x="5375" y="2918"/>
                      </a:lnTo>
                      <a:cubicBezTo>
                        <a:pt x="5352" y="2958"/>
                        <a:pt x="5450" y="3004"/>
                        <a:pt x="5577" y="3004"/>
                      </a:cubicBezTo>
                      <a:close/>
                      <a:moveTo>
                        <a:pt x="570" y="3004"/>
                      </a:moveTo>
                      <a:lnTo>
                        <a:pt x="4426" y="3004"/>
                      </a:lnTo>
                      <a:cubicBezTo>
                        <a:pt x="4558" y="3004"/>
                        <a:pt x="4679" y="2964"/>
                        <a:pt x="4690" y="2918"/>
                      </a:cubicBezTo>
                      <a:lnTo>
                        <a:pt x="4823" y="2521"/>
                      </a:lnTo>
                      <a:cubicBezTo>
                        <a:pt x="4834" y="2469"/>
                        <a:pt x="4742" y="2434"/>
                        <a:pt x="4621" y="2434"/>
                      </a:cubicBezTo>
                      <a:lnTo>
                        <a:pt x="829" y="2434"/>
                      </a:lnTo>
                      <a:cubicBezTo>
                        <a:pt x="696" y="2434"/>
                        <a:pt x="576" y="2469"/>
                        <a:pt x="553" y="2521"/>
                      </a:cubicBezTo>
                      <a:lnTo>
                        <a:pt x="374" y="2918"/>
                      </a:lnTo>
                      <a:cubicBezTo>
                        <a:pt x="345" y="2958"/>
                        <a:pt x="432" y="3004"/>
                        <a:pt x="570" y="3004"/>
                      </a:cubicBezTo>
                      <a:close/>
                      <a:moveTo>
                        <a:pt x="28078" y="3004"/>
                      </a:moveTo>
                      <a:lnTo>
                        <a:pt x="31934" y="3004"/>
                      </a:lnTo>
                      <a:cubicBezTo>
                        <a:pt x="32066" y="3004"/>
                        <a:pt x="32152" y="2964"/>
                        <a:pt x="32129" y="2918"/>
                      </a:cubicBezTo>
                      <a:lnTo>
                        <a:pt x="31945" y="2521"/>
                      </a:lnTo>
                      <a:cubicBezTo>
                        <a:pt x="31928" y="2469"/>
                        <a:pt x="31801" y="2434"/>
                        <a:pt x="31675" y="2434"/>
                      </a:cubicBezTo>
                      <a:lnTo>
                        <a:pt x="27882" y="2434"/>
                      </a:lnTo>
                      <a:cubicBezTo>
                        <a:pt x="27756" y="2434"/>
                        <a:pt x="27664" y="2469"/>
                        <a:pt x="27681" y="2521"/>
                      </a:cubicBezTo>
                      <a:lnTo>
                        <a:pt x="27813" y="2918"/>
                      </a:lnTo>
                      <a:cubicBezTo>
                        <a:pt x="27836" y="2958"/>
                        <a:pt x="27951" y="3004"/>
                        <a:pt x="28078" y="3004"/>
                      </a:cubicBezTo>
                      <a:close/>
                      <a:moveTo>
                        <a:pt x="26570" y="3764"/>
                      </a:moveTo>
                      <a:lnTo>
                        <a:pt x="27733" y="3764"/>
                      </a:lnTo>
                      <a:cubicBezTo>
                        <a:pt x="27871" y="3764"/>
                        <a:pt x="27963" y="3723"/>
                        <a:pt x="27940" y="3672"/>
                      </a:cubicBezTo>
                      <a:lnTo>
                        <a:pt x="27905" y="3551"/>
                      </a:lnTo>
                      <a:cubicBezTo>
                        <a:pt x="27894" y="3499"/>
                        <a:pt x="27767" y="3453"/>
                        <a:pt x="27641" y="3453"/>
                      </a:cubicBezTo>
                      <a:lnTo>
                        <a:pt x="26484" y="3453"/>
                      </a:lnTo>
                      <a:cubicBezTo>
                        <a:pt x="26351" y="3453"/>
                        <a:pt x="26254" y="3499"/>
                        <a:pt x="26265" y="3551"/>
                      </a:cubicBezTo>
                      <a:lnTo>
                        <a:pt x="26300" y="3672"/>
                      </a:lnTo>
                      <a:cubicBezTo>
                        <a:pt x="26311" y="3723"/>
                        <a:pt x="26432" y="3764"/>
                        <a:pt x="26570" y="3764"/>
                      </a:cubicBezTo>
                      <a:close/>
                      <a:moveTo>
                        <a:pt x="28832" y="3764"/>
                      </a:moveTo>
                      <a:lnTo>
                        <a:pt x="30000" y="3764"/>
                      </a:lnTo>
                      <a:cubicBezTo>
                        <a:pt x="30138" y="3764"/>
                        <a:pt x="30219" y="3723"/>
                        <a:pt x="30207" y="3672"/>
                      </a:cubicBezTo>
                      <a:lnTo>
                        <a:pt x="30040" y="3252"/>
                      </a:lnTo>
                      <a:cubicBezTo>
                        <a:pt x="30017" y="3206"/>
                        <a:pt x="29896" y="3165"/>
                        <a:pt x="29770" y="3165"/>
                      </a:cubicBezTo>
                      <a:lnTo>
                        <a:pt x="28619" y="3165"/>
                      </a:lnTo>
                      <a:cubicBezTo>
                        <a:pt x="28486" y="3165"/>
                        <a:pt x="28394" y="3206"/>
                        <a:pt x="28406" y="3252"/>
                      </a:cubicBezTo>
                      <a:lnTo>
                        <a:pt x="28550" y="3672"/>
                      </a:lnTo>
                      <a:cubicBezTo>
                        <a:pt x="28584" y="3723"/>
                        <a:pt x="28705" y="3764"/>
                        <a:pt x="28832" y="3764"/>
                      </a:cubicBezTo>
                      <a:close/>
                      <a:moveTo>
                        <a:pt x="31105" y="3764"/>
                      </a:moveTo>
                      <a:lnTo>
                        <a:pt x="32273" y="3764"/>
                      </a:lnTo>
                      <a:cubicBezTo>
                        <a:pt x="32411" y="3764"/>
                        <a:pt x="32492" y="3723"/>
                        <a:pt x="32475" y="3672"/>
                      </a:cubicBezTo>
                      <a:lnTo>
                        <a:pt x="32417" y="3551"/>
                      </a:lnTo>
                      <a:cubicBezTo>
                        <a:pt x="32394" y="3499"/>
                        <a:pt x="32267" y="3453"/>
                        <a:pt x="32135" y="3453"/>
                      </a:cubicBezTo>
                      <a:lnTo>
                        <a:pt x="30984" y="3453"/>
                      </a:lnTo>
                      <a:cubicBezTo>
                        <a:pt x="30857" y="3453"/>
                        <a:pt x="30760" y="3499"/>
                        <a:pt x="30783" y="3551"/>
                      </a:cubicBezTo>
                      <a:lnTo>
                        <a:pt x="30834" y="3672"/>
                      </a:lnTo>
                      <a:cubicBezTo>
                        <a:pt x="30857" y="3723"/>
                        <a:pt x="30978" y="3764"/>
                        <a:pt x="31105" y="3764"/>
                      </a:cubicBezTo>
                      <a:close/>
                      <a:moveTo>
                        <a:pt x="24268" y="3764"/>
                      </a:moveTo>
                      <a:lnTo>
                        <a:pt x="25379" y="3764"/>
                      </a:lnTo>
                      <a:cubicBezTo>
                        <a:pt x="25517" y="3764"/>
                        <a:pt x="25609" y="3723"/>
                        <a:pt x="25598" y="3672"/>
                      </a:cubicBezTo>
                      <a:lnTo>
                        <a:pt x="25488" y="3252"/>
                      </a:lnTo>
                      <a:cubicBezTo>
                        <a:pt x="25477" y="3206"/>
                        <a:pt x="25362" y="3165"/>
                        <a:pt x="25229" y="3165"/>
                      </a:cubicBezTo>
                      <a:lnTo>
                        <a:pt x="24130" y="3165"/>
                      </a:lnTo>
                      <a:cubicBezTo>
                        <a:pt x="23998" y="3165"/>
                        <a:pt x="23900" y="3206"/>
                        <a:pt x="23911" y="3252"/>
                      </a:cubicBezTo>
                      <a:lnTo>
                        <a:pt x="24009" y="3672"/>
                      </a:lnTo>
                      <a:cubicBezTo>
                        <a:pt x="24015" y="3723"/>
                        <a:pt x="24130" y="3764"/>
                        <a:pt x="24268" y="3764"/>
                      </a:cubicBezTo>
                      <a:close/>
                      <a:moveTo>
                        <a:pt x="9801" y="3252"/>
                      </a:moveTo>
                      <a:lnTo>
                        <a:pt x="9720" y="3672"/>
                      </a:lnTo>
                      <a:cubicBezTo>
                        <a:pt x="9714" y="3723"/>
                        <a:pt x="9812" y="3764"/>
                        <a:pt x="9944" y="3764"/>
                      </a:cubicBezTo>
                      <a:lnTo>
                        <a:pt x="20257" y="3764"/>
                      </a:lnTo>
                      <a:cubicBezTo>
                        <a:pt x="20395" y="3764"/>
                        <a:pt x="20499" y="3718"/>
                        <a:pt x="20487" y="3672"/>
                      </a:cubicBezTo>
                      <a:lnTo>
                        <a:pt x="20441" y="3252"/>
                      </a:lnTo>
                      <a:cubicBezTo>
                        <a:pt x="20430" y="3206"/>
                        <a:pt x="20326" y="3165"/>
                        <a:pt x="20194" y="3165"/>
                      </a:cubicBezTo>
                      <a:lnTo>
                        <a:pt x="10054" y="3165"/>
                      </a:lnTo>
                      <a:cubicBezTo>
                        <a:pt x="9921" y="3165"/>
                        <a:pt x="9806" y="3211"/>
                        <a:pt x="9801" y="3252"/>
                      </a:cubicBezTo>
                      <a:close/>
                      <a:moveTo>
                        <a:pt x="7125" y="3764"/>
                      </a:moveTo>
                      <a:lnTo>
                        <a:pt x="8765" y="3764"/>
                      </a:lnTo>
                      <a:cubicBezTo>
                        <a:pt x="8903" y="3764"/>
                        <a:pt x="9018" y="3723"/>
                        <a:pt x="9024" y="3672"/>
                      </a:cubicBezTo>
                      <a:lnTo>
                        <a:pt x="9110" y="3252"/>
                      </a:lnTo>
                      <a:cubicBezTo>
                        <a:pt x="9116" y="3206"/>
                        <a:pt x="9024" y="3165"/>
                        <a:pt x="8891" y="3165"/>
                      </a:cubicBezTo>
                      <a:lnTo>
                        <a:pt x="7280" y="3165"/>
                      </a:lnTo>
                      <a:cubicBezTo>
                        <a:pt x="7153" y="3165"/>
                        <a:pt x="7038" y="3206"/>
                        <a:pt x="7021" y="3252"/>
                      </a:cubicBezTo>
                      <a:lnTo>
                        <a:pt x="6917" y="3672"/>
                      </a:lnTo>
                      <a:cubicBezTo>
                        <a:pt x="6894" y="3723"/>
                        <a:pt x="6986" y="3764"/>
                        <a:pt x="7125" y="3764"/>
                      </a:cubicBezTo>
                      <a:close/>
                      <a:moveTo>
                        <a:pt x="4823" y="3764"/>
                      </a:moveTo>
                      <a:lnTo>
                        <a:pt x="5939" y="3764"/>
                      </a:lnTo>
                      <a:cubicBezTo>
                        <a:pt x="6071" y="3764"/>
                        <a:pt x="6187" y="3723"/>
                        <a:pt x="6204" y="3672"/>
                      </a:cubicBezTo>
                      <a:lnTo>
                        <a:pt x="6319" y="3252"/>
                      </a:lnTo>
                      <a:cubicBezTo>
                        <a:pt x="6330" y="3206"/>
                        <a:pt x="6238" y="3165"/>
                        <a:pt x="6106" y="3165"/>
                      </a:cubicBezTo>
                      <a:lnTo>
                        <a:pt x="5018" y="3165"/>
                      </a:lnTo>
                      <a:cubicBezTo>
                        <a:pt x="4886" y="3165"/>
                        <a:pt x="4765" y="3206"/>
                        <a:pt x="4748" y="3252"/>
                      </a:cubicBezTo>
                      <a:lnTo>
                        <a:pt x="4615" y="3672"/>
                      </a:lnTo>
                      <a:cubicBezTo>
                        <a:pt x="4592" y="3723"/>
                        <a:pt x="4690" y="3764"/>
                        <a:pt x="4823" y="3764"/>
                      </a:cubicBezTo>
                      <a:close/>
                      <a:moveTo>
                        <a:pt x="21437" y="3764"/>
                      </a:moveTo>
                      <a:lnTo>
                        <a:pt x="23077" y="3764"/>
                      </a:lnTo>
                      <a:cubicBezTo>
                        <a:pt x="23215" y="3764"/>
                        <a:pt x="23307" y="3723"/>
                        <a:pt x="23301" y="3672"/>
                      </a:cubicBezTo>
                      <a:lnTo>
                        <a:pt x="23221" y="3252"/>
                      </a:lnTo>
                      <a:cubicBezTo>
                        <a:pt x="23215" y="3206"/>
                        <a:pt x="23100" y="3165"/>
                        <a:pt x="22973" y="3165"/>
                      </a:cubicBezTo>
                      <a:lnTo>
                        <a:pt x="21362" y="3165"/>
                      </a:lnTo>
                      <a:cubicBezTo>
                        <a:pt x="21230" y="3165"/>
                        <a:pt x="21132" y="3206"/>
                        <a:pt x="21138" y="3252"/>
                      </a:cubicBezTo>
                      <a:lnTo>
                        <a:pt x="21195" y="3672"/>
                      </a:lnTo>
                      <a:cubicBezTo>
                        <a:pt x="21195" y="3723"/>
                        <a:pt x="21310" y="3764"/>
                        <a:pt x="21437" y="3764"/>
                      </a:cubicBezTo>
                      <a:close/>
                      <a:moveTo>
                        <a:pt x="2521" y="3764"/>
                      </a:moveTo>
                      <a:lnTo>
                        <a:pt x="3637" y="3764"/>
                      </a:lnTo>
                      <a:cubicBezTo>
                        <a:pt x="3770" y="3764"/>
                        <a:pt x="3885" y="3723"/>
                        <a:pt x="3908" y="3672"/>
                      </a:cubicBezTo>
                      <a:lnTo>
                        <a:pt x="4052" y="3252"/>
                      </a:lnTo>
                      <a:cubicBezTo>
                        <a:pt x="4069" y="3206"/>
                        <a:pt x="3982" y="3165"/>
                        <a:pt x="3844" y="3165"/>
                      </a:cubicBezTo>
                      <a:lnTo>
                        <a:pt x="2745" y="3165"/>
                      </a:lnTo>
                      <a:cubicBezTo>
                        <a:pt x="2613" y="3165"/>
                        <a:pt x="2492" y="3206"/>
                        <a:pt x="2469" y="3252"/>
                      </a:cubicBezTo>
                      <a:lnTo>
                        <a:pt x="2302" y="3672"/>
                      </a:lnTo>
                      <a:cubicBezTo>
                        <a:pt x="2296" y="3723"/>
                        <a:pt x="2388" y="3764"/>
                        <a:pt x="2521" y="3764"/>
                      </a:cubicBezTo>
                      <a:close/>
                      <a:moveTo>
                        <a:pt x="225" y="3764"/>
                      </a:moveTo>
                      <a:lnTo>
                        <a:pt x="1341" y="3764"/>
                      </a:lnTo>
                      <a:cubicBezTo>
                        <a:pt x="1479" y="3764"/>
                        <a:pt x="1600" y="3723"/>
                        <a:pt x="1623" y="3672"/>
                      </a:cubicBezTo>
                      <a:lnTo>
                        <a:pt x="1796" y="3252"/>
                      </a:lnTo>
                      <a:cubicBezTo>
                        <a:pt x="1813" y="3206"/>
                        <a:pt x="1721" y="3165"/>
                        <a:pt x="1594" y="3165"/>
                      </a:cubicBezTo>
                      <a:lnTo>
                        <a:pt x="489" y="3165"/>
                      </a:lnTo>
                      <a:cubicBezTo>
                        <a:pt x="363" y="3165"/>
                        <a:pt x="242" y="3206"/>
                        <a:pt x="207" y="3252"/>
                      </a:cubicBezTo>
                      <a:lnTo>
                        <a:pt x="23" y="3672"/>
                      </a:lnTo>
                      <a:cubicBezTo>
                        <a:pt x="0" y="3723"/>
                        <a:pt x="86" y="3764"/>
                        <a:pt x="225" y="376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47"/>
                <p:cNvSpPr/>
                <p:nvPr/>
              </p:nvSpPr>
              <p:spPr>
                <a:xfrm>
                  <a:off x="6239159" y="3429258"/>
                  <a:ext cx="1890236" cy="219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6" h="3770" extrusionOk="0">
                      <a:moveTo>
                        <a:pt x="2866" y="242"/>
                      </a:moveTo>
                      <a:lnTo>
                        <a:pt x="1807" y="242"/>
                      </a:lnTo>
                      <a:cubicBezTo>
                        <a:pt x="1687" y="242"/>
                        <a:pt x="1606" y="207"/>
                        <a:pt x="1617" y="173"/>
                      </a:cubicBezTo>
                      <a:lnTo>
                        <a:pt x="1664" y="75"/>
                      </a:lnTo>
                      <a:cubicBezTo>
                        <a:pt x="1687" y="35"/>
                        <a:pt x="1790" y="6"/>
                        <a:pt x="1917" y="6"/>
                      </a:cubicBezTo>
                      <a:lnTo>
                        <a:pt x="2964" y="6"/>
                      </a:lnTo>
                      <a:cubicBezTo>
                        <a:pt x="3085" y="6"/>
                        <a:pt x="3166" y="40"/>
                        <a:pt x="3154" y="75"/>
                      </a:cubicBezTo>
                      <a:lnTo>
                        <a:pt x="3108" y="173"/>
                      </a:lnTo>
                      <a:cubicBezTo>
                        <a:pt x="3091" y="213"/>
                        <a:pt x="2981" y="242"/>
                        <a:pt x="2866" y="242"/>
                      </a:cubicBezTo>
                      <a:close/>
                      <a:moveTo>
                        <a:pt x="5088" y="0"/>
                      </a:moveTo>
                      <a:lnTo>
                        <a:pt x="4034" y="0"/>
                      </a:lnTo>
                      <a:cubicBezTo>
                        <a:pt x="3914" y="0"/>
                        <a:pt x="3804" y="35"/>
                        <a:pt x="3793" y="69"/>
                      </a:cubicBezTo>
                      <a:lnTo>
                        <a:pt x="3758" y="161"/>
                      </a:lnTo>
                      <a:cubicBezTo>
                        <a:pt x="3741" y="207"/>
                        <a:pt x="3827" y="236"/>
                        <a:pt x="3942" y="236"/>
                      </a:cubicBezTo>
                      <a:lnTo>
                        <a:pt x="5001" y="236"/>
                      </a:lnTo>
                      <a:cubicBezTo>
                        <a:pt x="5122" y="236"/>
                        <a:pt x="5231" y="201"/>
                        <a:pt x="5243" y="161"/>
                      </a:cubicBezTo>
                      <a:lnTo>
                        <a:pt x="5283" y="69"/>
                      </a:lnTo>
                      <a:cubicBezTo>
                        <a:pt x="5295" y="35"/>
                        <a:pt x="5208" y="0"/>
                        <a:pt x="5088" y="0"/>
                      </a:cubicBezTo>
                      <a:close/>
                      <a:moveTo>
                        <a:pt x="7217" y="0"/>
                      </a:moveTo>
                      <a:lnTo>
                        <a:pt x="6164" y="0"/>
                      </a:lnTo>
                      <a:cubicBezTo>
                        <a:pt x="6043" y="0"/>
                        <a:pt x="5945" y="35"/>
                        <a:pt x="5928" y="69"/>
                      </a:cubicBezTo>
                      <a:lnTo>
                        <a:pt x="5899" y="161"/>
                      </a:lnTo>
                      <a:cubicBezTo>
                        <a:pt x="5888" y="207"/>
                        <a:pt x="5968" y="236"/>
                        <a:pt x="6095" y="236"/>
                      </a:cubicBezTo>
                      <a:lnTo>
                        <a:pt x="7148" y="236"/>
                      </a:lnTo>
                      <a:cubicBezTo>
                        <a:pt x="7274" y="236"/>
                        <a:pt x="7378" y="201"/>
                        <a:pt x="7390" y="161"/>
                      </a:cubicBezTo>
                      <a:lnTo>
                        <a:pt x="7418" y="69"/>
                      </a:lnTo>
                      <a:cubicBezTo>
                        <a:pt x="7424" y="35"/>
                        <a:pt x="7332" y="0"/>
                        <a:pt x="7217" y="0"/>
                      </a:cubicBezTo>
                      <a:close/>
                      <a:moveTo>
                        <a:pt x="9340" y="0"/>
                      </a:moveTo>
                      <a:lnTo>
                        <a:pt x="8287" y="0"/>
                      </a:lnTo>
                      <a:cubicBezTo>
                        <a:pt x="8166" y="0"/>
                        <a:pt x="8063" y="35"/>
                        <a:pt x="8051" y="69"/>
                      </a:cubicBezTo>
                      <a:lnTo>
                        <a:pt x="8028" y="161"/>
                      </a:lnTo>
                      <a:cubicBezTo>
                        <a:pt x="8023" y="207"/>
                        <a:pt x="8109" y="236"/>
                        <a:pt x="8230" y="236"/>
                      </a:cubicBezTo>
                      <a:lnTo>
                        <a:pt x="9289" y="236"/>
                      </a:lnTo>
                      <a:cubicBezTo>
                        <a:pt x="9409" y="236"/>
                        <a:pt x="9507" y="201"/>
                        <a:pt x="9519" y="161"/>
                      </a:cubicBezTo>
                      <a:lnTo>
                        <a:pt x="9536" y="69"/>
                      </a:lnTo>
                      <a:cubicBezTo>
                        <a:pt x="9548" y="35"/>
                        <a:pt x="9461" y="0"/>
                        <a:pt x="9340" y="0"/>
                      </a:cubicBezTo>
                      <a:close/>
                      <a:moveTo>
                        <a:pt x="11470" y="0"/>
                      </a:moveTo>
                      <a:lnTo>
                        <a:pt x="10417" y="0"/>
                      </a:lnTo>
                      <a:cubicBezTo>
                        <a:pt x="10296" y="0"/>
                        <a:pt x="10192" y="35"/>
                        <a:pt x="10186" y="69"/>
                      </a:cubicBezTo>
                      <a:lnTo>
                        <a:pt x="10163" y="161"/>
                      </a:lnTo>
                      <a:cubicBezTo>
                        <a:pt x="10158" y="207"/>
                        <a:pt x="10250" y="236"/>
                        <a:pt x="10365" y="236"/>
                      </a:cubicBezTo>
                      <a:lnTo>
                        <a:pt x="11424" y="236"/>
                      </a:lnTo>
                      <a:cubicBezTo>
                        <a:pt x="11545" y="236"/>
                        <a:pt x="11648" y="201"/>
                        <a:pt x="11654" y="161"/>
                      </a:cubicBezTo>
                      <a:lnTo>
                        <a:pt x="11665" y="69"/>
                      </a:lnTo>
                      <a:cubicBezTo>
                        <a:pt x="11677" y="35"/>
                        <a:pt x="11579" y="0"/>
                        <a:pt x="11470" y="0"/>
                      </a:cubicBezTo>
                      <a:close/>
                      <a:moveTo>
                        <a:pt x="13587" y="0"/>
                      </a:moveTo>
                      <a:lnTo>
                        <a:pt x="12540" y="0"/>
                      </a:lnTo>
                      <a:cubicBezTo>
                        <a:pt x="12419" y="0"/>
                        <a:pt x="12316" y="35"/>
                        <a:pt x="12316" y="69"/>
                      </a:cubicBezTo>
                      <a:lnTo>
                        <a:pt x="12304" y="161"/>
                      </a:lnTo>
                      <a:cubicBezTo>
                        <a:pt x="12293" y="207"/>
                        <a:pt x="12390" y="236"/>
                        <a:pt x="12511" y="236"/>
                      </a:cubicBezTo>
                      <a:lnTo>
                        <a:pt x="13570" y="236"/>
                      </a:lnTo>
                      <a:cubicBezTo>
                        <a:pt x="13691" y="236"/>
                        <a:pt x="13789" y="201"/>
                        <a:pt x="13789" y="161"/>
                      </a:cubicBezTo>
                      <a:lnTo>
                        <a:pt x="13800" y="69"/>
                      </a:lnTo>
                      <a:cubicBezTo>
                        <a:pt x="13806" y="35"/>
                        <a:pt x="13714" y="0"/>
                        <a:pt x="13587" y="0"/>
                      </a:cubicBezTo>
                      <a:close/>
                      <a:moveTo>
                        <a:pt x="15717" y="0"/>
                      </a:moveTo>
                      <a:lnTo>
                        <a:pt x="14669" y="0"/>
                      </a:lnTo>
                      <a:cubicBezTo>
                        <a:pt x="14549" y="0"/>
                        <a:pt x="14451" y="35"/>
                        <a:pt x="14445" y="69"/>
                      </a:cubicBezTo>
                      <a:lnTo>
                        <a:pt x="14439" y="161"/>
                      </a:lnTo>
                      <a:cubicBezTo>
                        <a:pt x="14439" y="207"/>
                        <a:pt x="14531" y="236"/>
                        <a:pt x="14652" y="236"/>
                      </a:cubicBezTo>
                      <a:lnTo>
                        <a:pt x="15711" y="236"/>
                      </a:lnTo>
                      <a:cubicBezTo>
                        <a:pt x="15832" y="236"/>
                        <a:pt x="15930" y="201"/>
                        <a:pt x="15930" y="161"/>
                      </a:cubicBezTo>
                      <a:lnTo>
                        <a:pt x="15930" y="69"/>
                      </a:lnTo>
                      <a:cubicBezTo>
                        <a:pt x="15935" y="35"/>
                        <a:pt x="15843" y="0"/>
                        <a:pt x="15717" y="0"/>
                      </a:cubicBezTo>
                      <a:close/>
                      <a:moveTo>
                        <a:pt x="17846" y="0"/>
                      </a:moveTo>
                      <a:lnTo>
                        <a:pt x="16799" y="0"/>
                      </a:lnTo>
                      <a:cubicBezTo>
                        <a:pt x="16678" y="0"/>
                        <a:pt x="16580" y="35"/>
                        <a:pt x="16580" y="69"/>
                      </a:cubicBezTo>
                      <a:lnTo>
                        <a:pt x="16580" y="161"/>
                      </a:lnTo>
                      <a:cubicBezTo>
                        <a:pt x="16580" y="207"/>
                        <a:pt x="16684" y="236"/>
                        <a:pt x="16799" y="236"/>
                      </a:cubicBezTo>
                      <a:lnTo>
                        <a:pt x="17858" y="236"/>
                      </a:lnTo>
                      <a:cubicBezTo>
                        <a:pt x="17978" y="236"/>
                        <a:pt x="18071" y="201"/>
                        <a:pt x="18071" y="161"/>
                      </a:cubicBezTo>
                      <a:lnTo>
                        <a:pt x="18065" y="69"/>
                      </a:lnTo>
                      <a:cubicBezTo>
                        <a:pt x="18065" y="35"/>
                        <a:pt x="17961" y="0"/>
                        <a:pt x="17846" y="0"/>
                      </a:cubicBezTo>
                      <a:close/>
                      <a:moveTo>
                        <a:pt x="19970" y="0"/>
                      </a:moveTo>
                      <a:lnTo>
                        <a:pt x="18922" y="0"/>
                      </a:lnTo>
                      <a:cubicBezTo>
                        <a:pt x="18796" y="0"/>
                        <a:pt x="18704" y="35"/>
                        <a:pt x="18709" y="69"/>
                      </a:cubicBezTo>
                      <a:lnTo>
                        <a:pt x="18721" y="161"/>
                      </a:lnTo>
                      <a:cubicBezTo>
                        <a:pt x="18721" y="207"/>
                        <a:pt x="18819" y="236"/>
                        <a:pt x="18939" y="236"/>
                      </a:cubicBezTo>
                      <a:lnTo>
                        <a:pt x="19998" y="236"/>
                      </a:lnTo>
                      <a:cubicBezTo>
                        <a:pt x="20119" y="236"/>
                        <a:pt x="20217" y="201"/>
                        <a:pt x="20206" y="161"/>
                      </a:cubicBezTo>
                      <a:lnTo>
                        <a:pt x="20194" y="69"/>
                      </a:lnTo>
                      <a:cubicBezTo>
                        <a:pt x="20194" y="35"/>
                        <a:pt x="20090" y="0"/>
                        <a:pt x="19970" y="0"/>
                      </a:cubicBezTo>
                      <a:close/>
                      <a:moveTo>
                        <a:pt x="22099" y="0"/>
                      </a:moveTo>
                      <a:lnTo>
                        <a:pt x="21052" y="0"/>
                      </a:lnTo>
                      <a:cubicBezTo>
                        <a:pt x="20925" y="0"/>
                        <a:pt x="20839" y="35"/>
                        <a:pt x="20839" y="69"/>
                      </a:cubicBezTo>
                      <a:lnTo>
                        <a:pt x="20856" y="161"/>
                      </a:lnTo>
                      <a:cubicBezTo>
                        <a:pt x="20862" y="207"/>
                        <a:pt x="20965" y="236"/>
                        <a:pt x="21086" y="236"/>
                      </a:cubicBezTo>
                      <a:lnTo>
                        <a:pt x="22139" y="236"/>
                      </a:lnTo>
                      <a:cubicBezTo>
                        <a:pt x="22266" y="236"/>
                        <a:pt x="22352" y="201"/>
                        <a:pt x="22346" y="161"/>
                      </a:cubicBezTo>
                      <a:lnTo>
                        <a:pt x="22323" y="69"/>
                      </a:lnTo>
                      <a:cubicBezTo>
                        <a:pt x="22323" y="35"/>
                        <a:pt x="22214" y="0"/>
                        <a:pt x="22099" y="0"/>
                      </a:cubicBezTo>
                      <a:close/>
                      <a:moveTo>
                        <a:pt x="24222" y="0"/>
                      </a:moveTo>
                      <a:lnTo>
                        <a:pt x="23169" y="0"/>
                      </a:lnTo>
                      <a:cubicBezTo>
                        <a:pt x="23048" y="0"/>
                        <a:pt x="22962" y="35"/>
                        <a:pt x="22968" y="69"/>
                      </a:cubicBezTo>
                      <a:lnTo>
                        <a:pt x="22991" y="161"/>
                      </a:lnTo>
                      <a:cubicBezTo>
                        <a:pt x="22997" y="207"/>
                        <a:pt x="23106" y="236"/>
                        <a:pt x="23221" y="236"/>
                      </a:cubicBezTo>
                      <a:lnTo>
                        <a:pt x="24280" y="236"/>
                      </a:lnTo>
                      <a:cubicBezTo>
                        <a:pt x="24401" y="236"/>
                        <a:pt x="24487" y="201"/>
                        <a:pt x="24481" y="161"/>
                      </a:cubicBezTo>
                      <a:lnTo>
                        <a:pt x="24458" y="69"/>
                      </a:lnTo>
                      <a:cubicBezTo>
                        <a:pt x="24447" y="35"/>
                        <a:pt x="24343" y="0"/>
                        <a:pt x="24222" y="0"/>
                      </a:cubicBezTo>
                      <a:close/>
                      <a:moveTo>
                        <a:pt x="26352" y="0"/>
                      </a:moveTo>
                      <a:lnTo>
                        <a:pt x="25299" y="0"/>
                      </a:lnTo>
                      <a:cubicBezTo>
                        <a:pt x="25178" y="0"/>
                        <a:pt x="25091" y="35"/>
                        <a:pt x="25109" y="69"/>
                      </a:cubicBezTo>
                      <a:lnTo>
                        <a:pt x="25137" y="161"/>
                      </a:lnTo>
                      <a:cubicBezTo>
                        <a:pt x="25149" y="207"/>
                        <a:pt x="25253" y="236"/>
                        <a:pt x="25373" y="236"/>
                      </a:cubicBezTo>
                      <a:lnTo>
                        <a:pt x="26432" y="236"/>
                      </a:lnTo>
                      <a:cubicBezTo>
                        <a:pt x="26553" y="236"/>
                        <a:pt x="26639" y="201"/>
                        <a:pt x="26622" y="161"/>
                      </a:cubicBezTo>
                      <a:lnTo>
                        <a:pt x="26593" y="69"/>
                      </a:lnTo>
                      <a:cubicBezTo>
                        <a:pt x="26576" y="35"/>
                        <a:pt x="26467" y="0"/>
                        <a:pt x="26352" y="0"/>
                      </a:cubicBezTo>
                      <a:close/>
                      <a:moveTo>
                        <a:pt x="28475" y="0"/>
                      </a:moveTo>
                      <a:lnTo>
                        <a:pt x="27422" y="0"/>
                      </a:lnTo>
                      <a:cubicBezTo>
                        <a:pt x="27301" y="0"/>
                        <a:pt x="27221" y="35"/>
                        <a:pt x="27226" y="69"/>
                      </a:cubicBezTo>
                      <a:lnTo>
                        <a:pt x="27267" y="161"/>
                      </a:lnTo>
                      <a:cubicBezTo>
                        <a:pt x="27278" y="207"/>
                        <a:pt x="27388" y="236"/>
                        <a:pt x="27508" y="236"/>
                      </a:cubicBezTo>
                      <a:lnTo>
                        <a:pt x="28567" y="236"/>
                      </a:lnTo>
                      <a:cubicBezTo>
                        <a:pt x="28688" y="236"/>
                        <a:pt x="28769" y="201"/>
                        <a:pt x="28751" y="161"/>
                      </a:cubicBezTo>
                      <a:lnTo>
                        <a:pt x="28717" y="69"/>
                      </a:lnTo>
                      <a:cubicBezTo>
                        <a:pt x="28705" y="35"/>
                        <a:pt x="28596" y="0"/>
                        <a:pt x="28475" y="0"/>
                      </a:cubicBezTo>
                      <a:close/>
                      <a:moveTo>
                        <a:pt x="30605" y="0"/>
                      </a:moveTo>
                      <a:lnTo>
                        <a:pt x="29551" y="0"/>
                      </a:lnTo>
                      <a:cubicBezTo>
                        <a:pt x="29431" y="0"/>
                        <a:pt x="29350" y="35"/>
                        <a:pt x="29367" y="69"/>
                      </a:cubicBezTo>
                      <a:lnTo>
                        <a:pt x="29408" y="161"/>
                      </a:lnTo>
                      <a:cubicBezTo>
                        <a:pt x="29425" y="207"/>
                        <a:pt x="29540" y="236"/>
                        <a:pt x="29655" y="236"/>
                      </a:cubicBezTo>
                      <a:lnTo>
                        <a:pt x="30708" y="236"/>
                      </a:lnTo>
                      <a:cubicBezTo>
                        <a:pt x="30835" y="236"/>
                        <a:pt x="30910" y="201"/>
                        <a:pt x="30898" y="161"/>
                      </a:cubicBezTo>
                      <a:lnTo>
                        <a:pt x="30852" y="69"/>
                      </a:lnTo>
                      <a:cubicBezTo>
                        <a:pt x="30835" y="35"/>
                        <a:pt x="30720" y="0"/>
                        <a:pt x="30605" y="0"/>
                      </a:cubicBezTo>
                      <a:close/>
                      <a:moveTo>
                        <a:pt x="2751" y="386"/>
                      </a:moveTo>
                      <a:lnTo>
                        <a:pt x="1733" y="386"/>
                      </a:lnTo>
                      <a:cubicBezTo>
                        <a:pt x="1612" y="386"/>
                        <a:pt x="1502" y="420"/>
                        <a:pt x="1485" y="460"/>
                      </a:cubicBezTo>
                      <a:lnTo>
                        <a:pt x="1324" y="811"/>
                      </a:lnTo>
                      <a:cubicBezTo>
                        <a:pt x="1301" y="852"/>
                        <a:pt x="1387" y="892"/>
                        <a:pt x="1514" y="892"/>
                      </a:cubicBezTo>
                      <a:lnTo>
                        <a:pt x="2538" y="892"/>
                      </a:lnTo>
                      <a:cubicBezTo>
                        <a:pt x="2665" y="892"/>
                        <a:pt x="2780" y="852"/>
                        <a:pt x="2791" y="811"/>
                      </a:cubicBezTo>
                      <a:lnTo>
                        <a:pt x="2935" y="460"/>
                      </a:lnTo>
                      <a:cubicBezTo>
                        <a:pt x="2958" y="420"/>
                        <a:pt x="2872" y="386"/>
                        <a:pt x="2751" y="386"/>
                      </a:cubicBezTo>
                      <a:close/>
                      <a:moveTo>
                        <a:pt x="4829" y="386"/>
                      </a:moveTo>
                      <a:lnTo>
                        <a:pt x="3816" y="386"/>
                      </a:lnTo>
                      <a:cubicBezTo>
                        <a:pt x="3689" y="386"/>
                        <a:pt x="3586" y="420"/>
                        <a:pt x="3568" y="460"/>
                      </a:cubicBezTo>
                      <a:lnTo>
                        <a:pt x="3430" y="811"/>
                      </a:lnTo>
                      <a:cubicBezTo>
                        <a:pt x="3419" y="852"/>
                        <a:pt x="3505" y="892"/>
                        <a:pt x="3626" y="892"/>
                      </a:cubicBezTo>
                      <a:lnTo>
                        <a:pt x="4656" y="892"/>
                      </a:lnTo>
                      <a:cubicBezTo>
                        <a:pt x="4777" y="892"/>
                        <a:pt x="4892" y="852"/>
                        <a:pt x="4909" y="811"/>
                      </a:cubicBezTo>
                      <a:lnTo>
                        <a:pt x="5030" y="460"/>
                      </a:lnTo>
                      <a:cubicBezTo>
                        <a:pt x="5036" y="420"/>
                        <a:pt x="4950" y="386"/>
                        <a:pt x="4829" y="386"/>
                      </a:cubicBezTo>
                      <a:close/>
                      <a:moveTo>
                        <a:pt x="6906" y="386"/>
                      </a:moveTo>
                      <a:lnTo>
                        <a:pt x="5893" y="386"/>
                      </a:lnTo>
                      <a:cubicBezTo>
                        <a:pt x="5772" y="386"/>
                        <a:pt x="5663" y="420"/>
                        <a:pt x="5646" y="460"/>
                      </a:cubicBezTo>
                      <a:lnTo>
                        <a:pt x="5531" y="811"/>
                      </a:lnTo>
                      <a:cubicBezTo>
                        <a:pt x="5519" y="852"/>
                        <a:pt x="5606" y="892"/>
                        <a:pt x="5726" y="892"/>
                      </a:cubicBezTo>
                      <a:lnTo>
                        <a:pt x="6757" y="892"/>
                      </a:lnTo>
                      <a:cubicBezTo>
                        <a:pt x="6877" y="892"/>
                        <a:pt x="6987" y="852"/>
                        <a:pt x="6998" y="811"/>
                      </a:cubicBezTo>
                      <a:lnTo>
                        <a:pt x="7102" y="460"/>
                      </a:lnTo>
                      <a:cubicBezTo>
                        <a:pt x="7113" y="420"/>
                        <a:pt x="7027" y="386"/>
                        <a:pt x="6906" y="386"/>
                      </a:cubicBezTo>
                      <a:close/>
                      <a:moveTo>
                        <a:pt x="8984" y="386"/>
                      </a:moveTo>
                      <a:lnTo>
                        <a:pt x="7971" y="386"/>
                      </a:lnTo>
                      <a:cubicBezTo>
                        <a:pt x="7850" y="386"/>
                        <a:pt x="7741" y="420"/>
                        <a:pt x="7735" y="460"/>
                      </a:cubicBezTo>
                      <a:lnTo>
                        <a:pt x="7637" y="811"/>
                      </a:lnTo>
                      <a:cubicBezTo>
                        <a:pt x="7626" y="852"/>
                        <a:pt x="7718" y="892"/>
                        <a:pt x="7838" y="892"/>
                      </a:cubicBezTo>
                      <a:lnTo>
                        <a:pt x="8869" y="892"/>
                      </a:lnTo>
                      <a:cubicBezTo>
                        <a:pt x="8989" y="892"/>
                        <a:pt x="9099" y="852"/>
                        <a:pt x="9110" y="811"/>
                      </a:cubicBezTo>
                      <a:lnTo>
                        <a:pt x="9185" y="460"/>
                      </a:lnTo>
                      <a:cubicBezTo>
                        <a:pt x="9197" y="420"/>
                        <a:pt x="9110" y="386"/>
                        <a:pt x="8984" y="386"/>
                      </a:cubicBezTo>
                      <a:close/>
                      <a:moveTo>
                        <a:pt x="11067" y="386"/>
                      </a:moveTo>
                      <a:lnTo>
                        <a:pt x="10048" y="386"/>
                      </a:lnTo>
                      <a:cubicBezTo>
                        <a:pt x="9927" y="386"/>
                        <a:pt x="9830" y="420"/>
                        <a:pt x="9818" y="460"/>
                      </a:cubicBezTo>
                      <a:lnTo>
                        <a:pt x="9749" y="811"/>
                      </a:lnTo>
                      <a:cubicBezTo>
                        <a:pt x="9743" y="852"/>
                        <a:pt x="9835" y="892"/>
                        <a:pt x="9956" y="892"/>
                      </a:cubicBezTo>
                      <a:lnTo>
                        <a:pt x="10986" y="892"/>
                      </a:lnTo>
                      <a:cubicBezTo>
                        <a:pt x="11107" y="892"/>
                        <a:pt x="11217" y="852"/>
                        <a:pt x="11217" y="811"/>
                      </a:cubicBezTo>
                      <a:lnTo>
                        <a:pt x="11274" y="460"/>
                      </a:lnTo>
                      <a:cubicBezTo>
                        <a:pt x="11280" y="420"/>
                        <a:pt x="11188" y="386"/>
                        <a:pt x="11067" y="386"/>
                      </a:cubicBezTo>
                      <a:close/>
                      <a:moveTo>
                        <a:pt x="13144" y="386"/>
                      </a:moveTo>
                      <a:lnTo>
                        <a:pt x="12132" y="386"/>
                      </a:lnTo>
                      <a:cubicBezTo>
                        <a:pt x="12005" y="386"/>
                        <a:pt x="11907" y="420"/>
                        <a:pt x="11901" y="460"/>
                      </a:cubicBezTo>
                      <a:lnTo>
                        <a:pt x="11850" y="811"/>
                      </a:lnTo>
                      <a:cubicBezTo>
                        <a:pt x="11844" y="852"/>
                        <a:pt x="11936" y="892"/>
                        <a:pt x="12057" y="892"/>
                      </a:cubicBezTo>
                      <a:lnTo>
                        <a:pt x="13087" y="892"/>
                      </a:lnTo>
                      <a:cubicBezTo>
                        <a:pt x="13208" y="892"/>
                        <a:pt x="13311" y="852"/>
                        <a:pt x="13317" y="811"/>
                      </a:cubicBezTo>
                      <a:lnTo>
                        <a:pt x="13346" y="460"/>
                      </a:lnTo>
                      <a:cubicBezTo>
                        <a:pt x="13357" y="420"/>
                        <a:pt x="13265" y="386"/>
                        <a:pt x="13144" y="386"/>
                      </a:cubicBezTo>
                      <a:close/>
                      <a:moveTo>
                        <a:pt x="15222" y="386"/>
                      </a:moveTo>
                      <a:lnTo>
                        <a:pt x="14209" y="386"/>
                      </a:lnTo>
                      <a:cubicBezTo>
                        <a:pt x="14088" y="386"/>
                        <a:pt x="13985" y="420"/>
                        <a:pt x="13985" y="460"/>
                      </a:cubicBezTo>
                      <a:lnTo>
                        <a:pt x="13962" y="811"/>
                      </a:lnTo>
                      <a:cubicBezTo>
                        <a:pt x="13962" y="852"/>
                        <a:pt x="14059" y="892"/>
                        <a:pt x="14180" y="892"/>
                      </a:cubicBezTo>
                      <a:lnTo>
                        <a:pt x="15210" y="892"/>
                      </a:lnTo>
                      <a:cubicBezTo>
                        <a:pt x="15331" y="892"/>
                        <a:pt x="15429" y="852"/>
                        <a:pt x="15429" y="811"/>
                      </a:cubicBezTo>
                      <a:lnTo>
                        <a:pt x="15441" y="460"/>
                      </a:lnTo>
                      <a:cubicBezTo>
                        <a:pt x="15441" y="420"/>
                        <a:pt x="15343" y="386"/>
                        <a:pt x="15222" y="386"/>
                      </a:cubicBezTo>
                      <a:close/>
                      <a:moveTo>
                        <a:pt x="17299" y="386"/>
                      </a:moveTo>
                      <a:lnTo>
                        <a:pt x="16287" y="386"/>
                      </a:lnTo>
                      <a:cubicBezTo>
                        <a:pt x="16166" y="386"/>
                        <a:pt x="16074" y="420"/>
                        <a:pt x="16074" y="460"/>
                      </a:cubicBezTo>
                      <a:lnTo>
                        <a:pt x="16074" y="811"/>
                      </a:lnTo>
                      <a:cubicBezTo>
                        <a:pt x="16074" y="852"/>
                        <a:pt x="16171" y="892"/>
                        <a:pt x="16292" y="892"/>
                      </a:cubicBezTo>
                      <a:lnTo>
                        <a:pt x="17322" y="892"/>
                      </a:lnTo>
                      <a:cubicBezTo>
                        <a:pt x="17443" y="892"/>
                        <a:pt x="17547" y="852"/>
                        <a:pt x="17541" y="811"/>
                      </a:cubicBezTo>
                      <a:lnTo>
                        <a:pt x="17524" y="460"/>
                      </a:lnTo>
                      <a:cubicBezTo>
                        <a:pt x="17518" y="420"/>
                        <a:pt x="17426" y="386"/>
                        <a:pt x="17299" y="386"/>
                      </a:cubicBezTo>
                      <a:close/>
                      <a:moveTo>
                        <a:pt x="19383" y="386"/>
                      </a:moveTo>
                      <a:lnTo>
                        <a:pt x="18364" y="386"/>
                      </a:lnTo>
                      <a:cubicBezTo>
                        <a:pt x="18243" y="386"/>
                        <a:pt x="18151" y="420"/>
                        <a:pt x="18151" y="460"/>
                      </a:cubicBezTo>
                      <a:lnTo>
                        <a:pt x="18174" y="811"/>
                      </a:lnTo>
                      <a:cubicBezTo>
                        <a:pt x="18174" y="852"/>
                        <a:pt x="18272" y="892"/>
                        <a:pt x="18393" y="892"/>
                      </a:cubicBezTo>
                      <a:lnTo>
                        <a:pt x="19423" y="892"/>
                      </a:lnTo>
                      <a:cubicBezTo>
                        <a:pt x="19544" y="892"/>
                        <a:pt x="19642" y="852"/>
                        <a:pt x="19642" y="811"/>
                      </a:cubicBezTo>
                      <a:lnTo>
                        <a:pt x="19601" y="460"/>
                      </a:lnTo>
                      <a:cubicBezTo>
                        <a:pt x="19601" y="420"/>
                        <a:pt x="19503" y="386"/>
                        <a:pt x="19383" y="386"/>
                      </a:cubicBezTo>
                      <a:close/>
                      <a:moveTo>
                        <a:pt x="21460" y="386"/>
                      </a:moveTo>
                      <a:lnTo>
                        <a:pt x="20447" y="386"/>
                      </a:lnTo>
                      <a:cubicBezTo>
                        <a:pt x="20321" y="386"/>
                        <a:pt x="20229" y="420"/>
                        <a:pt x="20234" y="460"/>
                      </a:cubicBezTo>
                      <a:lnTo>
                        <a:pt x="20280" y="811"/>
                      </a:lnTo>
                      <a:cubicBezTo>
                        <a:pt x="20286" y="852"/>
                        <a:pt x="20390" y="892"/>
                        <a:pt x="20511" y="892"/>
                      </a:cubicBezTo>
                      <a:lnTo>
                        <a:pt x="21541" y="892"/>
                      </a:lnTo>
                      <a:cubicBezTo>
                        <a:pt x="21662" y="892"/>
                        <a:pt x="21754" y="852"/>
                        <a:pt x="21748" y="811"/>
                      </a:cubicBezTo>
                      <a:lnTo>
                        <a:pt x="21690" y="460"/>
                      </a:lnTo>
                      <a:cubicBezTo>
                        <a:pt x="21685" y="420"/>
                        <a:pt x="21575" y="386"/>
                        <a:pt x="21460" y="386"/>
                      </a:cubicBezTo>
                      <a:close/>
                      <a:moveTo>
                        <a:pt x="23538" y="386"/>
                      </a:moveTo>
                      <a:lnTo>
                        <a:pt x="22525" y="386"/>
                      </a:lnTo>
                      <a:cubicBezTo>
                        <a:pt x="22404" y="386"/>
                        <a:pt x="22318" y="420"/>
                        <a:pt x="22323" y="460"/>
                      </a:cubicBezTo>
                      <a:lnTo>
                        <a:pt x="22387" y="811"/>
                      </a:lnTo>
                      <a:cubicBezTo>
                        <a:pt x="22392" y="852"/>
                        <a:pt x="22502" y="892"/>
                        <a:pt x="22623" y="892"/>
                      </a:cubicBezTo>
                      <a:lnTo>
                        <a:pt x="23653" y="892"/>
                      </a:lnTo>
                      <a:cubicBezTo>
                        <a:pt x="23774" y="892"/>
                        <a:pt x="23871" y="852"/>
                        <a:pt x="23854" y="811"/>
                      </a:cubicBezTo>
                      <a:lnTo>
                        <a:pt x="23774" y="460"/>
                      </a:lnTo>
                      <a:cubicBezTo>
                        <a:pt x="23762" y="420"/>
                        <a:pt x="23653" y="386"/>
                        <a:pt x="23538" y="386"/>
                      </a:cubicBezTo>
                      <a:close/>
                      <a:moveTo>
                        <a:pt x="25615" y="386"/>
                      </a:moveTo>
                      <a:lnTo>
                        <a:pt x="24602" y="386"/>
                      </a:lnTo>
                      <a:cubicBezTo>
                        <a:pt x="24481" y="386"/>
                        <a:pt x="24395" y="420"/>
                        <a:pt x="24401" y="460"/>
                      </a:cubicBezTo>
                      <a:lnTo>
                        <a:pt x="24487" y="811"/>
                      </a:lnTo>
                      <a:cubicBezTo>
                        <a:pt x="24493" y="852"/>
                        <a:pt x="24608" y="892"/>
                        <a:pt x="24735" y="892"/>
                      </a:cubicBezTo>
                      <a:lnTo>
                        <a:pt x="25759" y="892"/>
                      </a:lnTo>
                      <a:cubicBezTo>
                        <a:pt x="25886" y="892"/>
                        <a:pt x="25972" y="852"/>
                        <a:pt x="25960" y="811"/>
                      </a:cubicBezTo>
                      <a:lnTo>
                        <a:pt x="25863" y="460"/>
                      </a:lnTo>
                      <a:cubicBezTo>
                        <a:pt x="25840" y="420"/>
                        <a:pt x="25730" y="386"/>
                        <a:pt x="25615" y="386"/>
                      </a:cubicBezTo>
                      <a:close/>
                      <a:moveTo>
                        <a:pt x="27698" y="386"/>
                      </a:moveTo>
                      <a:lnTo>
                        <a:pt x="26680" y="386"/>
                      </a:lnTo>
                      <a:cubicBezTo>
                        <a:pt x="26559" y="386"/>
                        <a:pt x="26473" y="420"/>
                        <a:pt x="26490" y="460"/>
                      </a:cubicBezTo>
                      <a:lnTo>
                        <a:pt x="26593" y="811"/>
                      </a:lnTo>
                      <a:cubicBezTo>
                        <a:pt x="26611" y="852"/>
                        <a:pt x="26720" y="892"/>
                        <a:pt x="26841" y="892"/>
                      </a:cubicBezTo>
                      <a:lnTo>
                        <a:pt x="27871" y="892"/>
                      </a:lnTo>
                      <a:cubicBezTo>
                        <a:pt x="27992" y="892"/>
                        <a:pt x="28078" y="852"/>
                        <a:pt x="28061" y="811"/>
                      </a:cubicBezTo>
                      <a:lnTo>
                        <a:pt x="27934" y="460"/>
                      </a:lnTo>
                      <a:cubicBezTo>
                        <a:pt x="27929" y="420"/>
                        <a:pt x="27813" y="386"/>
                        <a:pt x="27698" y="386"/>
                      </a:cubicBezTo>
                      <a:close/>
                      <a:moveTo>
                        <a:pt x="30777" y="386"/>
                      </a:moveTo>
                      <a:lnTo>
                        <a:pt x="28763" y="386"/>
                      </a:lnTo>
                      <a:cubicBezTo>
                        <a:pt x="28636" y="386"/>
                        <a:pt x="28550" y="420"/>
                        <a:pt x="28573" y="460"/>
                      </a:cubicBezTo>
                      <a:lnTo>
                        <a:pt x="28711" y="811"/>
                      </a:lnTo>
                      <a:cubicBezTo>
                        <a:pt x="28723" y="852"/>
                        <a:pt x="28838" y="892"/>
                        <a:pt x="28964" y="892"/>
                      </a:cubicBezTo>
                      <a:lnTo>
                        <a:pt x="31013" y="892"/>
                      </a:lnTo>
                      <a:cubicBezTo>
                        <a:pt x="31134" y="892"/>
                        <a:pt x="31220" y="852"/>
                        <a:pt x="31197" y="811"/>
                      </a:cubicBezTo>
                      <a:lnTo>
                        <a:pt x="31042" y="460"/>
                      </a:lnTo>
                      <a:cubicBezTo>
                        <a:pt x="31013" y="420"/>
                        <a:pt x="30898" y="386"/>
                        <a:pt x="30777" y="386"/>
                      </a:cubicBezTo>
                      <a:close/>
                      <a:moveTo>
                        <a:pt x="30259" y="1565"/>
                      </a:moveTo>
                      <a:lnTo>
                        <a:pt x="31307" y="1565"/>
                      </a:lnTo>
                      <a:cubicBezTo>
                        <a:pt x="31427" y="1565"/>
                        <a:pt x="31514" y="1531"/>
                        <a:pt x="31497" y="1485"/>
                      </a:cubicBezTo>
                      <a:lnTo>
                        <a:pt x="31330" y="1116"/>
                      </a:lnTo>
                      <a:cubicBezTo>
                        <a:pt x="31307" y="1076"/>
                        <a:pt x="31192" y="1042"/>
                        <a:pt x="31071" y="1042"/>
                      </a:cubicBezTo>
                      <a:lnTo>
                        <a:pt x="30041" y="1042"/>
                      </a:lnTo>
                      <a:cubicBezTo>
                        <a:pt x="29920" y="1042"/>
                        <a:pt x="29833" y="1076"/>
                        <a:pt x="29845" y="1116"/>
                      </a:cubicBezTo>
                      <a:lnTo>
                        <a:pt x="30000" y="1485"/>
                      </a:lnTo>
                      <a:cubicBezTo>
                        <a:pt x="30012" y="1531"/>
                        <a:pt x="30133" y="1565"/>
                        <a:pt x="30259" y="1565"/>
                      </a:cubicBezTo>
                      <a:close/>
                      <a:moveTo>
                        <a:pt x="28101" y="1565"/>
                      </a:moveTo>
                      <a:lnTo>
                        <a:pt x="29149" y="1565"/>
                      </a:lnTo>
                      <a:cubicBezTo>
                        <a:pt x="29269" y="1565"/>
                        <a:pt x="29367" y="1531"/>
                        <a:pt x="29344" y="1485"/>
                      </a:cubicBezTo>
                      <a:lnTo>
                        <a:pt x="29200" y="1116"/>
                      </a:lnTo>
                      <a:cubicBezTo>
                        <a:pt x="29183" y="1076"/>
                        <a:pt x="29068" y="1042"/>
                        <a:pt x="28947" y="1042"/>
                      </a:cubicBezTo>
                      <a:lnTo>
                        <a:pt x="27917" y="1042"/>
                      </a:lnTo>
                      <a:cubicBezTo>
                        <a:pt x="27796" y="1042"/>
                        <a:pt x="27710" y="1076"/>
                        <a:pt x="27727" y="1116"/>
                      </a:cubicBezTo>
                      <a:lnTo>
                        <a:pt x="27854" y="1485"/>
                      </a:lnTo>
                      <a:cubicBezTo>
                        <a:pt x="27859" y="1531"/>
                        <a:pt x="27975" y="1565"/>
                        <a:pt x="28101" y="1565"/>
                      </a:cubicBezTo>
                      <a:close/>
                      <a:moveTo>
                        <a:pt x="25949" y="1565"/>
                      </a:moveTo>
                      <a:lnTo>
                        <a:pt x="26996" y="1565"/>
                      </a:lnTo>
                      <a:cubicBezTo>
                        <a:pt x="27123" y="1565"/>
                        <a:pt x="27215" y="1531"/>
                        <a:pt x="27198" y="1485"/>
                      </a:cubicBezTo>
                      <a:lnTo>
                        <a:pt x="27077" y="1116"/>
                      </a:lnTo>
                      <a:cubicBezTo>
                        <a:pt x="27065" y="1076"/>
                        <a:pt x="26956" y="1042"/>
                        <a:pt x="26824" y="1042"/>
                      </a:cubicBezTo>
                      <a:lnTo>
                        <a:pt x="25799" y="1042"/>
                      </a:lnTo>
                      <a:cubicBezTo>
                        <a:pt x="25673" y="1042"/>
                        <a:pt x="25581" y="1076"/>
                        <a:pt x="25598" y="1116"/>
                      </a:cubicBezTo>
                      <a:lnTo>
                        <a:pt x="25696" y="1485"/>
                      </a:lnTo>
                      <a:cubicBezTo>
                        <a:pt x="25713" y="1531"/>
                        <a:pt x="25828" y="1565"/>
                        <a:pt x="25949" y="1565"/>
                      </a:cubicBezTo>
                      <a:close/>
                      <a:moveTo>
                        <a:pt x="23791" y="1565"/>
                      </a:moveTo>
                      <a:lnTo>
                        <a:pt x="24838" y="1565"/>
                      </a:lnTo>
                      <a:cubicBezTo>
                        <a:pt x="24965" y="1565"/>
                        <a:pt x="25057" y="1531"/>
                        <a:pt x="25051" y="1485"/>
                      </a:cubicBezTo>
                      <a:lnTo>
                        <a:pt x="24953" y="1116"/>
                      </a:lnTo>
                      <a:cubicBezTo>
                        <a:pt x="24942" y="1076"/>
                        <a:pt x="24832" y="1042"/>
                        <a:pt x="24712" y="1042"/>
                      </a:cubicBezTo>
                      <a:lnTo>
                        <a:pt x="23681" y="1042"/>
                      </a:lnTo>
                      <a:cubicBezTo>
                        <a:pt x="23561" y="1042"/>
                        <a:pt x="23463" y="1076"/>
                        <a:pt x="23474" y="1116"/>
                      </a:cubicBezTo>
                      <a:lnTo>
                        <a:pt x="23549" y="1485"/>
                      </a:lnTo>
                      <a:cubicBezTo>
                        <a:pt x="23561" y="1531"/>
                        <a:pt x="23670" y="1565"/>
                        <a:pt x="23791" y="1565"/>
                      </a:cubicBezTo>
                      <a:close/>
                      <a:moveTo>
                        <a:pt x="21638" y="1565"/>
                      </a:moveTo>
                      <a:lnTo>
                        <a:pt x="22692" y="1565"/>
                      </a:lnTo>
                      <a:cubicBezTo>
                        <a:pt x="22812" y="1565"/>
                        <a:pt x="22905" y="1531"/>
                        <a:pt x="22899" y="1485"/>
                      </a:cubicBezTo>
                      <a:lnTo>
                        <a:pt x="22824" y="1116"/>
                      </a:lnTo>
                      <a:cubicBezTo>
                        <a:pt x="22818" y="1076"/>
                        <a:pt x="22709" y="1042"/>
                        <a:pt x="22588" y="1042"/>
                      </a:cubicBezTo>
                      <a:lnTo>
                        <a:pt x="21558" y="1042"/>
                      </a:lnTo>
                      <a:cubicBezTo>
                        <a:pt x="21437" y="1042"/>
                        <a:pt x="21345" y="1076"/>
                        <a:pt x="21351" y="1116"/>
                      </a:cubicBezTo>
                      <a:lnTo>
                        <a:pt x="21408" y="1485"/>
                      </a:lnTo>
                      <a:cubicBezTo>
                        <a:pt x="21408" y="1531"/>
                        <a:pt x="21518" y="1565"/>
                        <a:pt x="21638" y="1565"/>
                      </a:cubicBezTo>
                      <a:close/>
                      <a:moveTo>
                        <a:pt x="19486" y="1565"/>
                      </a:moveTo>
                      <a:lnTo>
                        <a:pt x="20539" y="1565"/>
                      </a:lnTo>
                      <a:cubicBezTo>
                        <a:pt x="20660" y="1565"/>
                        <a:pt x="20764" y="1531"/>
                        <a:pt x="20752" y="1485"/>
                      </a:cubicBezTo>
                      <a:lnTo>
                        <a:pt x="20706" y="1116"/>
                      </a:lnTo>
                      <a:cubicBezTo>
                        <a:pt x="20695" y="1076"/>
                        <a:pt x="20597" y="1042"/>
                        <a:pt x="20476" y="1042"/>
                      </a:cubicBezTo>
                      <a:lnTo>
                        <a:pt x="19446" y="1042"/>
                      </a:lnTo>
                      <a:cubicBezTo>
                        <a:pt x="19325" y="1042"/>
                        <a:pt x="19221" y="1076"/>
                        <a:pt x="19227" y="1116"/>
                      </a:cubicBezTo>
                      <a:lnTo>
                        <a:pt x="19268" y="1485"/>
                      </a:lnTo>
                      <a:cubicBezTo>
                        <a:pt x="19256" y="1531"/>
                        <a:pt x="19360" y="1565"/>
                        <a:pt x="19486" y="1565"/>
                      </a:cubicBezTo>
                      <a:close/>
                      <a:moveTo>
                        <a:pt x="17328" y="1565"/>
                      </a:moveTo>
                      <a:lnTo>
                        <a:pt x="18381" y="1565"/>
                      </a:lnTo>
                      <a:cubicBezTo>
                        <a:pt x="18502" y="1565"/>
                        <a:pt x="18606" y="1531"/>
                        <a:pt x="18606" y="1485"/>
                      </a:cubicBezTo>
                      <a:lnTo>
                        <a:pt x="18571" y="1116"/>
                      </a:lnTo>
                      <a:cubicBezTo>
                        <a:pt x="18571" y="1076"/>
                        <a:pt x="18468" y="1042"/>
                        <a:pt x="18341" y="1042"/>
                      </a:cubicBezTo>
                      <a:lnTo>
                        <a:pt x="17317" y="1042"/>
                      </a:lnTo>
                      <a:cubicBezTo>
                        <a:pt x="17190" y="1042"/>
                        <a:pt x="17092" y="1076"/>
                        <a:pt x="17092" y="1116"/>
                      </a:cubicBezTo>
                      <a:lnTo>
                        <a:pt x="17098" y="1485"/>
                      </a:lnTo>
                      <a:cubicBezTo>
                        <a:pt x="17098" y="1531"/>
                        <a:pt x="17207" y="1565"/>
                        <a:pt x="17328" y="1565"/>
                      </a:cubicBezTo>
                      <a:close/>
                      <a:moveTo>
                        <a:pt x="15176" y="1565"/>
                      </a:moveTo>
                      <a:lnTo>
                        <a:pt x="16229" y="1565"/>
                      </a:lnTo>
                      <a:cubicBezTo>
                        <a:pt x="16350" y="1565"/>
                        <a:pt x="16453" y="1531"/>
                        <a:pt x="16453" y="1485"/>
                      </a:cubicBezTo>
                      <a:lnTo>
                        <a:pt x="16453" y="1116"/>
                      </a:lnTo>
                      <a:cubicBezTo>
                        <a:pt x="16453" y="1076"/>
                        <a:pt x="16350" y="1042"/>
                        <a:pt x="16229" y="1042"/>
                      </a:cubicBezTo>
                      <a:lnTo>
                        <a:pt x="15199" y="1042"/>
                      </a:lnTo>
                      <a:cubicBezTo>
                        <a:pt x="15078" y="1042"/>
                        <a:pt x="14974" y="1076"/>
                        <a:pt x="14974" y="1116"/>
                      </a:cubicBezTo>
                      <a:lnTo>
                        <a:pt x="14963" y="1485"/>
                      </a:lnTo>
                      <a:cubicBezTo>
                        <a:pt x="14951" y="1531"/>
                        <a:pt x="15049" y="1565"/>
                        <a:pt x="15176" y="1565"/>
                      </a:cubicBezTo>
                      <a:close/>
                      <a:moveTo>
                        <a:pt x="13018" y="1565"/>
                      </a:moveTo>
                      <a:lnTo>
                        <a:pt x="14071" y="1565"/>
                      </a:lnTo>
                      <a:cubicBezTo>
                        <a:pt x="14192" y="1565"/>
                        <a:pt x="14301" y="1531"/>
                        <a:pt x="14301" y="1485"/>
                      </a:cubicBezTo>
                      <a:lnTo>
                        <a:pt x="14324" y="1116"/>
                      </a:lnTo>
                      <a:cubicBezTo>
                        <a:pt x="14324" y="1076"/>
                        <a:pt x="14226" y="1042"/>
                        <a:pt x="14105" y="1042"/>
                      </a:cubicBezTo>
                      <a:lnTo>
                        <a:pt x="13075" y="1042"/>
                      </a:lnTo>
                      <a:cubicBezTo>
                        <a:pt x="12954" y="1042"/>
                        <a:pt x="12857" y="1076"/>
                        <a:pt x="12845" y="1116"/>
                      </a:cubicBezTo>
                      <a:lnTo>
                        <a:pt x="12811" y="1485"/>
                      </a:lnTo>
                      <a:cubicBezTo>
                        <a:pt x="12799" y="1531"/>
                        <a:pt x="12897" y="1565"/>
                        <a:pt x="13018" y="1565"/>
                      </a:cubicBezTo>
                      <a:close/>
                      <a:moveTo>
                        <a:pt x="10871" y="1565"/>
                      </a:moveTo>
                      <a:lnTo>
                        <a:pt x="11919" y="1565"/>
                      </a:lnTo>
                      <a:cubicBezTo>
                        <a:pt x="12045" y="1565"/>
                        <a:pt x="12149" y="1531"/>
                        <a:pt x="12160" y="1485"/>
                      </a:cubicBezTo>
                      <a:lnTo>
                        <a:pt x="12201" y="1116"/>
                      </a:lnTo>
                      <a:cubicBezTo>
                        <a:pt x="12206" y="1076"/>
                        <a:pt x="12109" y="1042"/>
                        <a:pt x="11988" y="1042"/>
                      </a:cubicBezTo>
                      <a:lnTo>
                        <a:pt x="10958" y="1042"/>
                      </a:lnTo>
                      <a:cubicBezTo>
                        <a:pt x="10837" y="1042"/>
                        <a:pt x="10727" y="1076"/>
                        <a:pt x="10716" y="1116"/>
                      </a:cubicBezTo>
                      <a:lnTo>
                        <a:pt x="10653" y="1485"/>
                      </a:lnTo>
                      <a:cubicBezTo>
                        <a:pt x="10647" y="1531"/>
                        <a:pt x="10739" y="1565"/>
                        <a:pt x="10871" y="1565"/>
                      </a:cubicBezTo>
                      <a:close/>
                      <a:moveTo>
                        <a:pt x="8713" y="1565"/>
                      </a:moveTo>
                      <a:lnTo>
                        <a:pt x="9761" y="1565"/>
                      </a:lnTo>
                      <a:cubicBezTo>
                        <a:pt x="9887" y="1565"/>
                        <a:pt x="9991" y="1531"/>
                        <a:pt x="10008" y="1485"/>
                      </a:cubicBezTo>
                      <a:lnTo>
                        <a:pt x="10077" y="1116"/>
                      </a:lnTo>
                      <a:cubicBezTo>
                        <a:pt x="10089" y="1076"/>
                        <a:pt x="9991" y="1042"/>
                        <a:pt x="9870" y="1042"/>
                      </a:cubicBezTo>
                      <a:lnTo>
                        <a:pt x="8834" y="1042"/>
                      </a:lnTo>
                      <a:cubicBezTo>
                        <a:pt x="8713" y="1042"/>
                        <a:pt x="8604" y="1076"/>
                        <a:pt x="8592" y="1116"/>
                      </a:cubicBezTo>
                      <a:lnTo>
                        <a:pt x="8506" y="1485"/>
                      </a:lnTo>
                      <a:cubicBezTo>
                        <a:pt x="8494" y="1531"/>
                        <a:pt x="8592" y="1565"/>
                        <a:pt x="8713" y="1565"/>
                      </a:cubicBezTo>
                      <a:close/>
                      <a:moveTo>
                        <a:pt x="6561" y="1565"/>
                      </a:moveTo>
                      <a:lnTo>
                        <a:pt x="7614" y="1565"/>
                      </a:lnTo>
                      <a:cubicBezTo>
                        <a:pt x="7735" y="1565"/>
                        <a:pt x="7850" y="1531"/>
                        <a:pt x="7856" y="1485"/>
                      </a:cubicBezTo>
                      <a:lnTo>
                        <a:pt x="7948" y="1116"/>
                      </a:lnTo>
                      <a:cubicBezTo>
                        <a:pt x="7965" y="1076"/>
                        <a:pt x="7873" y="1042"/>
                        <a:pt x="7746" y="1042"/>
                      </a:cubicBezTo>
                      <a:lnTo>
                        <a:pt x="6722" y="1042"/>
                      </a:lnTo>
                      <a:cubicBezTo>
                        <a:pt x="6595" y="1042"/>
                        <a:pt x="6492" y="1076"/>
                        <a:pt x="6475" y="1116"/>
                      </a:cubicBezTo>
                      <a:lnTo>
                        <a:pt x="6365" y="1485"/>
                      </a:lnTo>
                      <a:cubicBezTo>
                        <a:pt x="6348" y="1531"/>
                        <a:pt x="6434" y="1565"/>
                        <a:pt x="6561" y="1565"/>
                      </a:cubicBezTo>
                      <a:close/>
                      <a:moveTo>
                        <a:pt x="4403" y="1565"/>
                      </a:moveTo>
                      <a:lnTo>
                        <a:pt x="5456" y="1565"/>
                      </a:lnTo>
                      <a:cubicBezTo>
                        <a:pt x="5577" y="1565"/>
                        <a:pt x="5692" y="1531"/>
                        <a:pt x="5703" y="1485"/>
                      </a:cubicBezTo>
                      <a:lnTo>
                        <a:pt x="5818" y="1116"/>
                      </a:lnTo>
                      <a:cubicBezTo>
                        <a:pt x="5836" y="1076"/>
                        <a:pt x="5749" y="1042"/>
                        <a:pt x="5617" y="1042"/>
                      </a:cubicBezTo>
                      <a:lnTo>
                        <a:pt x="4593" y="1042"/>
                      </a:lnTo>
                      <a:cubicBezTo>
                        <a:pt x="4466" y="1042"/>
                        <a:pt x="4351" y="1076"/>
                        <a:pt x="4339" y="1116"/>
                      </a:cubicBezTo>
                      <a:lnTo>
                        <a:pt x="4207" y="1485"/>
                      </a:lnTo>
                      <a:cubicBezTo>
                        <a:pt x="4196" y="1531"/>
                        <a:pt x="4282" y="1565"/>
                        <a:pt x="4403" y="1565"/>
                      </a:cubicBezTo>
                      <a:close/>
                      <a:moveTo>
                        <a:pt x="1209" y="1565"/>
                      </a:moveTo>
                      <a:lnTo>
                        <a:pt x="3298" y="1565"/>
                      </a:lnTo>
                      <a:cubicBezTo>
                        <a:pt x="3419" y="1565"/>
                        <a:pt x="3534" y="1531"/>
                        <a:pt x="3557" y="1485"/>
                      </a:cubicBezTo>
                      <a:lnTo>
                        <a:pt x="3689" y="1116"/>
                      </a:lnTo>
                      <a:cubicBezTo>
                        <a:pt x="3706" y="1076"/>
                        <a:pt x="3620" y="1042"/>
                        <a:pt x="3499" y="1042"/>
                      </a:cubicBezTo>
                      <a:lnTo>
                        <a:pt x="1439" y="1042"/>
                      </a:lnTo>
                      <a:cubicBezTo>
                        <a:pt x="1318" y="1042"/>
                        <a:pt x="1203" y="1076"/>
                        <a:pt x="1180" y="1116"/>
                      </a:cubicBezTo>
                      <a:lnTo>
                        <a:pt x="1013" y="1485"/>
                      </a:lnTo>
                      <a:cubicBezTo>
                        <a:pt x="1002" y="1531"/>
                        <a:pt x="1088" y="1565"/>
                        <a:pt x="1209" y="1565"/>
                      </a:cubicBezTo>
                      <a:close/>
                      <a:moveTo>
                        <a:pt x="26732" y="2273"/>
                      </a:moveTo>
                      <a:lnTo>
                        <a:pt x="27802" y="2273"/>
                      </a:lnTo>
                      <a:cubicBezTo>
                        <a:pt x="27934" y="2273"/>
                        <a:pt x="28021" y="2233"/>
                        <a:pt x="28003" y="2187"/>
                      </a:cubicBezTo>
                      <a:lnTo>
                        <a:pt x="27877" y="1801"/>
                      </a:lnTo>
                      <a:cubicBezTo>
                        <a:pt x="27859" y="1761"/>
                        <a:pt x="27744" y="1727"/>
                        <a:pt x="27618" y="1727"/>
                      </a:cubicBezTo>
                      <a:lnTo>
                        <a:pt x="26565" y="1727"/>
                      </a:lnTo>
                      <a:cubicBezTo>
                        <a:pt x="26444" y="1727"/>
                        <a:pt x="26352" y="1761"/>
                        <a:pt x="26363" y="1801"/>
                      </a:cubicBezTo>
                      <a:lnTo>
                        <a:pt x="26478" y="2187"/>
                      </a:lnTo>
                      <a:cubicBezTo>
                        <a:pt x="26490" y="2227"/>
                        <a:pt x="26605" y="2273"/>
                        <a:pt x="26732" y="2273"/>
                      </a:cubicBezTo>
                      <a:close/>
                      <a:moveTo>
                        <a:pt x="24533" y="2273"/>
                      </a:moveTo>
                      <a:lnTo>
                        <a:pt x="25604" y="2273"/>
                      </a:lnTo>
                      <a:cubicBezTo>
                        <a:pt x="25730" y="2273"/>
                        <a:pt x="25828" y="2233"/>
                        <a:pt x="25811" y="2187"/>
                      </a:cubicBezTo>
                      <a:lnTo>
                        <a:pt x="25701" y="1801"/>
                      </a:lnTo>
                      <a:cubicBezTo>
                        <a:pt x="25690" y="1761"/>
                        <a:pt x="25581" y="1727"/>
                        <a:pt x="25454" y="1727"/>
                      </a:cubicBezTo>
                      <a:lnTo>
                        <a:pt x="24401" y="1727"/>
                      </a:lnTo>
                      <a:cubicBezTo>
                        <a:pt x="24280" y="1727"/>
                        <a:pt x="24188" y="1761"/>
                        <a:pt x="24194" y="1801"/>
                      </a:cubicBezTo>
                      <a:lnTo>
                        <a:pt x="24280" y="2187"/>
                      </a:lnTo>
                      <a:cubicBezTo>
                        <a:pt x="24286" y="2227"/>
                        <a:pt x="24401" y="2273"/>
                        <a:pt x="24533" y="2273"/>
                      </a:cubicBezTo>
                      <a:close/>
                      <a:moveTo>
                        <a:pt x="22329" y="2273"/>
                      </a:moveTo>
                      <a:lnTo>
                        <a:pt x="23399" y="2273"/>
                      </a:lnTo>
                      <a:cubicBezTo>
                        <a:pt x="23532" y="2273"/>
                        <a:pt x="23624" y="2233"/>
                        <a:pt x="23618" y="2187"/>
                      </a:cubicBezTo>
                      <a:lnTo>
                        <a:pt x="23538" y="1801"/>
                      </a:lnTo>
                      <a:cubicBezTo>
                        <a:pt x="23532" y="1761"/>
                        <a:pt x="23417" y="1727"/>
                        <a:pt x="23296" y="1727"/>
                      </a:cubicBezTo>
                      <a:lnTo>
                        <a:pt x="22243" y="1727"/>
                      </a:lnTo>
                      <a:cubicBezTo>
                        <a:pt x="22122" y="1727"/>
                        <a:pt x="22018" y="1761"/>
                        <a:pt x="22030" y="1801"/>
                      </a:cubicBezTo>
                      <a:lnTo>
                        <a:pt x="22093" y="2187"/>
                      </a:lnTo>
                      <a:cubicBezTo>
                        <a:pt x="22093" y="2227"/>
                        <a:pt x="22202" y="2273"/>
                        <a:pt x="22329" y="2273"/>
                      </a:cubicBezTo>
                      <a:close/>
                      <a:moveTo>
                        <a:pt x="20131" y="2273"/>
                      </a:moveTo>
                      <a:lnTo>
                        <a:pt x="21201" y="2273"/>
                      </a:lnTo>
                      <a:cubicBezTo>
                        <a:pt x="21328" y="2273"/>
                        <a:pt x="21426" y="2233"/>
                        <a:pt x="21414" y="2187"/>
                      </a:cubicBezTo>
                      <a:lnTo>
                        <a:pt x="21357" y="1801"/>
                      </a:lnTo>
                      <a:cubicBezTo>
                        <a:pt x="21351" y="1761"/>
                        <a:pt x="21241" y="1727"/>
                        <a:pt x="21121" y="1727"/>
                      </a:cubicBezTo>
                      <a:lnTo>
                        <a:pt x="20073" y="1727"/>
                      </a:lnTo>
                      <a:cubicBezTo>
                        <a:pt x="19947" y="1727"/>
                        <a:pt x="19849" y="1761"/>
                        <a:pt x="19855" y="1801"/>
                      </a:cubicBezTo>
                      <a:lnTo>
                        <a:pt x="19901" y="2187"/>
                      </a:lnTo>
                      <a:cubicBezTo>
                        <a:pt x="19889" y="2227"/>
                        <a:pt x="19998" y="2273"/>
                        <a:pt x="20131" y="2273"/>
                      </a:cubicBezTo>
                      <a:close/>
                      <a:moveTo>
                        <a:pt x="17927" y="2273"/>
                      </a:moveTo>
                      <a:lnTo>
                        <a:pt x="18997" y="2273"/>
                      </a:lnTo>
                      <a:cubicBezTo>
                        <a:pt x="19129" y="2273"/>
                        <a:pt x="19227" y="2233"/>
                        <a:pt x="19221" y="2187"/>
                      </a:cubicBezTo>
                      <a:lnTo>
                        <a:pt x="19187" y="1801"/>
                      </a:lnTo>
                      <a:cubicBezTo>
                        <a:pt x="19181" y="1761"/>
                        <a:pt x="19078" y="1727"/>
                        <a:pt x="18951" y="1727"/>
                      </a:cubicBezTo>
                      <a:lnTo>
                        <a:pt x="17898" y="1727"/>
                      </a:lnTo>
                      <a:cubicBezTo>
                        <a:pt x="17777" y="1727"/>
                        <a:pt x="17673" y="1761"/>
                        <a:pt x="17673" y="1801"/>
                      </a:cubicBezTo>
                      <a:lnTo>
                        <a:pt x="17691" y="2187"/>
                      </a:lnTo>
                      <a:cubicBezTo>
                        <a:pt x="17691" y="2227"/>
                        <a:pt x="17800" y="2273"/>
                        <a:pt x="17927" y="2273"/>
                      </a:cubicBezTo>
                      <a:close/>
                      <a:moveTo>
                        <a:pt x="15717" y="2273"/>
                      </a:moveTo>
                      <a:lnTo>
                        <a:pt x="16793" y="2273"/>
                      </a:lnTo>
                      <a:cubicBezTo>
                        <a:pt x="16920" y="2273"/>
                        <a:pt x="17017" y="2233"/>
                        <a:pt x="17017" y="2187"/>
                      </a:cubicBezTo>
                      <a:lnTo>
                        <a:pt x="17012" y="1801"/>
                      </a:lnTo>
                      <a:cubicBezTo>
                        <a:pt x="17012" y="1761"/>
                        <a:pt x="16914" y="1727"/>
                        <a:pt x="16781" y="1727"/>
                      </a:cubicBezTo>
                      <a:lnTo>
                        <a:pt x="15734" y="1727"/>
                      </a:lnTo>
                      <a:cubicBezTo>
                        <a:pt x="15613" y="1727"/>
                        <a:pt x="15504" y="1761"/>
                        <a:pt x="15504" y="1801"/>
                      </a:cubicBezTo>
                      <a:lnTo>
                        <a:pt x="15498" y="2187"/>
                      </a:lnTo>
                      <a:cubicBezTo>
                        <a:pt x="15487" y="2227"/>
                        <a:pt x="15596" y="2273"/>
                        <a:pt x="15717" y="2273"/>
                      </a:cubicBezTo>
                      <a:close/>
                      <a:moveTo>
                        <a:pt x="13518" y="2273"/>
                      </a:moveTo>
                      <a:lnTo>
                        <a:pt x="14589" y="2273"/>
                      </a:lnTo>
                      <a:cubicBezTo>
                        <a:pt x="14721" y="2273"/>
                        <a:pt x="14819" y="2233"/>
                        <a:pt x="14825" y="2187"/>
                      </a:cubicBezTo>
                      <a:lnTo>
                        <a:pt x="14842" y="1801"/>
                      </a:lnTo>
                      <a:cubicBezTo>
                        <a:pt x="14842" y="1761"/>
                        <a:pt x="14738" y="1727"/>
                        <a:pt x="14618" y="1727"/>
                      </a:cubicBezTo>
                      <a:lnTo>
                        <a:pt x="13570" y="1727"/>
                      </a:lnTo>
                      <a:cubicBezTo>
                        <a:pt x="13444" y="1727"/>
                        <a:pt x="13340" y="1761"/>
                        <a:pt x="13329" y="1801"/>
                      </a:cubicBezTo>
                      <a:lnTo>
                        <a:pt x="13294" y="2187"/>
                      </a:lnTo>
                      <a:cubicBezTo>
                        <a:pt x="13294" y="2227"/>
                        <a:pt x="13398" y="2273"/>
                        <a:pt x="13518" y="2273"/>
                      </a:cubicBezTo>
                      <a:close/>
                      <a:moveTo>
                        <a:pt x="11314" y="2273"/>
                      </a:moveTo>
                      <a:lnTo>
                        <a:pt x="12390" y="2273"/>
                      </a:lnTo>
                      <a:cubicBezTo>
                        <a:pt x="12517" y="2273"/>
                        <a:pt x="12626" y="2233"/>
                        <a:pt x="12626" y="2187"/>
                      </a:cubicBezTo>
                      <a:lnTo>
                        <a:pt x="12667" y="1801"/>
                      </a:lnTo>
                      <a:cubicBezTo>
                        <a:pt x="12678" y="1761"/>
                        <a:pt x="12575" y="1727"/>
                        <a:pt x="12454" y="1727"/>
                      </a:cubicBezTo>
                      <a:lnTo>
                        <a:pt x="11401" y="1727"/>
                      </a:lnTo>
                      <a:cubicBezTo>
                        <a:pt x="11280" y="1727"/>
                        <a:pt x="11170" y="1761"/>
                        <a:pt x="11165" y="1801"/>
                      </a:cubicBezTo>
                      <a:lnTo>
                        <a:pt x="11107" y="2187"/>
                      </a:lnTo>
                      <a:cubicBezTo>
                        <a:pt x="11096" y="2227"/>
                        <a:pt x="11193" y="2273"/>
                        <a:pt x="11314" y="2273"/>
                      </a:cubicBezTo>
                      <a:close/>
                      <a:moveTo>
                        <a:pt x="9116" y="2273"/>
                      </a:moveTo>
                      <a:lnTo>
                        <a:pt x="10186" y="2273"/>
                      </a:lnTo>
                      <a:cubicBezTo>
                        <a:pt x="10319" y="2273"/>
                        <a:pt x="10422" y="2233"/>
                        <a:pt x="10434" y="2187"/>
                      </a:cubicBezTo>
                      <a:lnTo>
                        <a:pt x="10497" y="1801"/>
                      </a:lnTo>
                      <a:cubicBezTo>
                        <a:pt x="10503" y="1761"/>
                        <a:pt x="10411" y="1727"/>
                        <a:pt x="10278" y="1727"/>
                      </a:cubicBezTo>
                      <a:lnTo>
                        <a:pt x="9231" y="1727"/>
                      </a:lnTo>
                      <a:cubicBezTo>
                        <a:pt x="9110" y="1727"/>
                        <a:pt x="8995" y="1761"/>
                        <a:pt x="8984" y="1801"/>
                      </a:cubicBezTo>
                      <a:lnTo>
                        <a:pt x="8909" y="2187"/>
                      </a:lnTo>
                      <a:cubicBezTo>
                        <a:pt x="8892" y="2227"/>
                        <a:pt x="8989" y="2273"/>
                        <a:pt x="9116" y="2273"/>
                      </a:cubicBezTo>
                      <a:close/>
                      <a:moveTo>
                        <a:pt x="6912" y="2273"/>
                      </a:moveTo>
                      <a:lnTo>
                        <a:pt x="7988" y="2273"/>
                      </a:lnTo>
                      <a:cubicBezTo>
                        <a:pt x="8115" y="2273"/>
                        <a:pt x="8224" y="2233"/>
                        <a:pt x="8236" y="2187"/>
                      </a:cubicBezTo>
                      <a:lnTo>
                        <a:pt x="8322" y="1801"/>
                      </a:lnTo>
                      <a:cubicBezTo>
                        <a:pt x="8333" y="1761"/>
                        <a:pt x="8247" y="1727"/>
                        <a:pt x="8115" y="1727"/>
                      </a:cubicBezTo>
                      <a:lnTo>
                        <a:pt x="7067" y="1727"/>
                      </a:lnTo>
                      <a:cubicBezTo>
                        <a:pt x="6941" y="1727"/>
                        <a:pt x="6826" y="1761"/>
                        <a:pt x="6814" y="1801"/>
                      </a:cubicBezTo>
                      <a:lnTo>
                        <a:pt x="6705" y="2187"/>
                      </a:lnTo>
                      <a:cubicBezTo>
                        <a:pt x="6699" y="2227"/>
                        <a:pt x="6791" y="2273"/>
                        <a:pt x="6912" y="2273"/>
                      </a:cubicBezTo>
                      <a:close/>
                      <a:moveTo>
                        <a:pt x="4714" y="2273"/>
                      </a:moveTo>
                      <a:lnTo>
                        <a:pt x="5784" y="2273"/>
                      </a:lnTo>
                      <a:cubicBezTo>
                        <a:pt x="5916" y="2273"/>
                        <a:pt x="6031" y="2233"/>
                        <a:pt x="6043" y="2187"/>
                      </a:cubicBezTo>
                      <a:lnTo>
                        <a:pt x="6158" y="1801"/>
                      </a:lnTo>
                      <a:cubicBezTo>
                        <a:pt x="6170" y="1761"/>
                        <a:pt x="6077" y="1727"/>
                        <a:pt x="5957" y="1727"/>
                      </a:cubicBezTo>
                      <a:lnTo>
                        <a:pt x="4903" y="1727"/>
                      </a:lnTo>
                      <a:cubicBezTo>
                        <a:pt x="4783" y="1727"/>
                        <a:pt x="4668" y="1761"/>
                        <a:pt x="4645" y="1801"/>
                      </a:cubicBezTo>
                      <a:lnTo>
                        <a:pt x="4518" y="2187"/>
                      </a:lnTo>
                      <a:cubicBezTo>
                        <a:pt x="4495" y="2227"/>
                        <a:pt x="4593" y="2273"/>
                        <a:pt x="4714" y="2273"/>
                      </a:cubicBezTo>
                      <a:close/>
                      <a:moveTo>
                        <a:pt x="892" y="2273"/>
                      </a:moveTo>
                      <a:lnTo>
                        <a:pt x="3586" y="2273"/>
                      </a:lnTo>
                      <a:cubicBezTo>
                        <a:pt x="3712" y="2273"/>
                        <a:pt x="3827" y="2233"/>
                        <a:pt x="3845" y="2187"/>
                      </a:cubicBezTo>
                      <a:lnTo>
                        <a:pt x="3977" y="1801"/>
                      </a:lnTo>
                      <a:cubicBezTo>
                        <a:pt x="3994" y="1761"/>
                        <a:pt x="3908" y="1727"/>
                        <a:pt x="3776" y="1727"/>
                      </a:cubicBezTo>
                      <a:lnTo>
                        <a:pt x="1140" y="1727"/>
                      </a:lnTo>
                      <a:cubicBezTo>
                        <a:pt x="1013" y="1727"/>
                        <a:pt x="892" y="1761"/>
                        <a:pt x="869" y="1801"/>
                      </a:cubicBezTo>
                      <a:lnTo>
                        <a:pt x="697" y="2187"/>
                      </a:lnTo>
                      <a:cubicBezTo>
                        <a:pt x="685" y="2227"/>
                        <a:pt x="772" y="2273"/>
                        <a:pt x="892" y="2273"/>
                      </a:cubicBezTo>
                      <a:close/>
                      <a:moveTo>
                        <a:pt x="28936" y="2273"/>
                      </a:moveTo>
                      <a:lnTo>
                        <a:pt x="31623" y="2273"/>
                      </a:lnTo>
                      <a:cubicBezTo>
                        <a:pt x="31755" y="2273"/>
                        <a:pt x="31842" y="2233"/>
                        <a:pt x="31819" y="2187"/>
                      </a:cubicBezTo>
                      <a:lnTo>
                        <a:pt x="31646" y="1801"/>
                      </a:lnTo>
                      <a:cubicBezTo>
                        <a:pt x="31623" y="1761"/>
                        <a:pt x="31508" y="1727"/>
                        <a:pt x="31381" y="1727"/>
                      </a:cubicBezTo>
                      <a:lnTo>
                        <a:pt x="28734" y="1727"/>
                      </a:lnTo>
                      <a:cubicBezTo>
                        <a:pt x="28608" y="1727"/>
                        <a:pt x="28516" y="1761"/>
                        <a:pt x="28533" y="1801"/>
                      </a:cubicBezTo>
                      <a:lnTo>
                        <a:pt x="28665" y="2187"/>
                      </a:lnTo>
                      <a:cubicBezTo>
                        <a:pt x="28688" y="2227"/>
                        <a:pt x="28803" y="2273"/>
                        <a:pt x="28936" y="2273"/>
                      </a:cubicBezTo>
                      <a:close/>
                      <a:moveTo>
                        <a:pt x="25840" y="2998"/>
                      </a:moveTo>
                      <a:lnTo>
                        <a:pt x="26933" y="2998"/>
                      </a:lnTo>
                      <a:cubicBezTo>
                        <a:pt x="27065" y="2998"/>
                        <a:pt x="27157" y="2964"/>
                        <a:pt x="27140" y="2912"/>
                      </a:cubicBezTo>
                      <a:lnTo>
                        <a:pt x="27019" y="2515"/>
                      </a:lnTo>
                      <a:cubicBezTo>
                        <a:pt x="27008" y="2463"/>
                        <a:pt x="26893" y="2429"/>
                        <a:pt x="26760" y="2429"/>
                      </a:cubicBezTo>
                      <a:lnTo>
                        <a:pt x="25690" y="2429"/>
                      </a:lnTo>
                      <a:cubicBezTo>
                        <a:pt x="25558" y="2429"/>
                        <a:pt x="25465" y="2463"/>
                        <a:pt x="25483" y="2515"/>
                      </a:cubicBezTo>
                      <a:lnTo>
                        <a:pt x="25586" y="2912"/>
                      </a:lnTo>
                      <a:cubicBezTo>
                        <a:pt x="25598" y="2964"/>
                        <a:pt x="25713" y="2998"/>
                        <a:pt x="25840" y="2998"/>
                      </a:cubicBezTo>
                      <a:close/>
                      <a:moveTo>
                        <a:pt x="23589" y="2998"/>
                      </a:moveTo>
                      <a:lnTo>
                        <a:pt x="24683" y="2998"/>
                      </a:lnTo>
                      <a:cubicBezTo>
                        <a:pt x="24809" y="2998"/>
                        <a:pt x="24901" y="2964"/>
                        <a:pt x="24896" y="2912"/>
                      </a:cubicBezTo>
                      <a:lnTo>
                        <a:pt x="24798" y="2515"/>
                      </a:lnTo>
                      <a:cubicBezTo>
                        <a:pt x="24781" y="2463"/>
                        <a:pt x="24677" y="2429"/>
                        <a:pt x="24545" y="2429"/>
                      </a:cubicBezTo>
                      <a:lnTo>
                        <a:pt x="23474" y="2429"/>
                      </a:lnTo>
                      <a:cubicBezTo>
                        <a:pt x="23342" y="2429"/>
                        <a:pt x="23250" y="2463"/>
                        <a:pt x="23256" y="2515"/>
                      </a:cubicBezTo>
                      <a:lnTo>
                        <a:pt x="23336" y="2912"/>
                      </a:lnTo>
                      <a:cubicBezTo>
                        <a:pt x="23342" y="2964"/>
                        <a:pt x="23457" y="2998"/>
                        <a:pt x="23589" y="2998"/>
                      </a:cubicBezTo>
                      <a:close/>
                      <a:moveTo>
                        <a:pt x="21339" y="2998"/>
                      </a:moveTo>
                      <a:lnTo>
                        <a:pt x="22433" y="2998"/>
                      </a:lnTo>
                      <a:cubicBezTo>
                        <a:pt x="22559" y="2998"/>
                        <a:pt x="22663" y="2964"/>
                        <a:pt x="22651" y="2912"/>
                      </a:cubicBezTo>
                      <a:lnTo>
                        <a:pt x="22582" y="2515"/>
                      </a:lnTo>
                      <a:cubicBezTo>
                        <a:pt x="22577" y="2463"/>
                        <a:pt x="22461" y="2429"/>
                        <a:pt x="22335" y="2429"/>
                      </a:cubicBezTo>
                      <a:lnTo>
                        <a:pt x="21264" y="2429"/>
                      </a:lnTo>
                      <a:cubicBezTo>
                        <a:pt x="21132" y="2429"/>
                        <a:pt x="21034" y="2463"/>
                        <a:pt x="21040" y="2515"/>
                      </a:cubicBezTo>
                      <a:lnTo>
                        <a:pt x="21098" y="2912"/>
                      </a:lnTo>
                      <a:cubicBezTo>
                        <a:pt x="21098" y="2964"/>
                        <a:pt x="21207" y="2998"/>
                        <a:pt x="21339" y="2998"/>
                      </a:cubicBezTo>
                      <a:close/>
                      <a:moveTo>
                        <a:pt x="19083" y="2998"/>
                      </a:moveTo>
                      <a:lnTo>
                        <a:pt x="20177" y="2998"/>
                      </a:lnTo>
                      <a:cubicBezTo>
                        <a:pt x="20309" y="2998"/>
                        <a:pt x="20407" y="2964"/>
                        <a:pt x="20401" y="2912"/>
                      </a:cubicBezTo>
                      <a:lnTo>
                        <a:pt x="20349" y="2515"/>
                      </a:lnTo>
                      <a:cubicBezTo>
                        <a:pt x="20344" y="2463"/>
                        <a:pt x="20234" y="2429"/>
                        <a:pt x="20108" y="2429"/>
                      </a:cubicBezTo>
                      <a:lnTo>
                        <a:pt x="19037" y="2429"/>
                      </a:lnTo>
                      <a:cubicBezTo>
                        <a:pt x="18905" y="2429"/>
                        <a:pt x="18807" y="2463"/>
                        <a:pt x="18813" y="2515"/>
                      </a:cubicBezTo>
                      <a:lnTo>
                        <a:pt x="18842" y="2912"/>
                      </a:lnTo>
                      <a:cubicBezTo>
                        <a:pt x="18847" y="2964"/>
                        <a:pt x="18957" y="2998"/>
                        <a:pt x="19083" y="2998"/>
                      </a:cubicBezTo>
                      <a:close/>
                      <a:moveTo>
                        <a:pt x="16833" y="2998"/>
                      </a:moveTo>
                      <a:lnTo>
                        <a:pt x="17927" y="2998"/>
                      </a:lnTo>
                      <a:cubicBezTo>
                        <a:pt x="18053" y="2998"/>
                        <a:pt x="18163" y="2964"/>
                        <a:pt x="18157" y="2912"/>
                      </a:cubicBezTo>
                      <a:lnTo>
                        <a:pt x="18134" y="2515"/>
                      </a:lnTo>
                      <a:cubicBezTo>
                        <a:pt x="18134" y="2463"/>
                        <a:pt x="18024" y="2429"/>
                        <a:pt x="17898" y="2429"/>
                      </a:cubicBezTo>
                      <a:lnTo>
                        <a:pt x="16827" y="2429"/>
                      </a:lnTo>
                      <a:cubicBezTo>
                        <a:pt x="16695" y="2429"/>
                        <a:pt x="16597" y="2463"/>
                        <a:pt x="16597" y="2515"/>
                      </a:cubicBezTo>
                      <a:lnTo>
                        <a:pt x="16603" y="2912"/>
                      </a:lnTo>
                      <a:cubicBezTo>
                        <a:pt x="16597" y="2964"/>
                        <a:pt x="16707" y="2998"/>
                        <a:pt x="16833" y="2998"/>
                      </a:cubicBezTo>
                      <a:close/>
                      <a:moveTo>
                        <a:pt x="14583" y="2998"/>
                      </a:moveTo>
                      <a:lnTo>
                        <a:pt x="15676" y="2998"/>
                      </a:lnTo>
                      <a:cubicBezTo>
                        <a:pt x="15803" y="2998"/>
                        <a:pt x="15912" y="2964"/>
                        <a:pt x="15912" y="2912"/>
                      </a:cubicBezTo>
                      <a:lnTo>
                        <a:pt x="15918" y="2515"/>
                      </a:lnTo>
                      <a:cubicBezTo>
                        <a:pt x="15918" y="2463"/>
                        <a:pt x="15820" y="2429"/>
                        <a:pt x="15688" y="2429"/>
                      </a:cubicBezTo>
                      <a:lnTo>
                        <a:pt x="14618" y="2429"/>
                      </a:lnTo>
                      <a:cubicBezTo>
                        <a:pt x="14491" y="2429"/>
                        <a:pt x="14382" y="2463"/>
                        <a:pt x="14382" y="2515"/>
                      </a:cubicBezTo>
                      <a:lnTo>
                        <a:pt x="14359" y="2912"/>
                      </a:lnTo>
                      <a:cubicBezTo>
                        <a:pt x="14353" y="2964"/>
                        <a:pt x="14451" y="2998"/>
                        <a:pt x="14583" y="2998"/>
                      </a:cubicBezTo>
                      <a:close/>
                      <a:moveTo>
                        <a:pt x="12339" y="2998"/>
                      </a:moveTo>
                      <a:lnTo>
                        <a:pt x="13432" y="2998"/>
                      </a:lnTo>
                      <a:cubicBezTo>
                        <a:pt x="13559" y="2998"/>
                        <a:pt x="13668" y="2964"/>
                        <a:pt x="13674" y="2912"/>
                      </a:cubicBezTo>
                      <a:lnTo>
                        <a:pt x="13703" y="2515"/>
                      </a:lnTo>
                      <a:cubicBezTo>
                        <a:pt x="13703" y="2463"/>
                        <a:pt x="13605" y="2429"/>
                        <a:pt x="13484" y="2429"/>
                      </a:cubicBezTo>
                      <a:lnTo>
                        <a:pt x="12408" y="2429"/>
                      </a:lnTo>
                      <a:cubicBezTo>
                        <a:pt x="12281" y="2429"/>
                        <a:pt x="12172" y="2463"/>
                        <a:pt x="12166" y="2515"/>
                      </a:cubicBezTo>
                      <a:lnTo>
                        <a:pt x="12114" y="2912"/>
                      </a:lnTo>
                      <a:cubicBezTo>
                        <a:pt x="12103" y="2964"/>
                        <a:pt x="12201" y="2998"/>
                        <a:pt x="12339" y="2998"/>
                      </a:cubicBezTo>
                      <a:close/>
                      <a:moveTo>
                        <a:pt x="10089" y="2998"/>
                      </a:moveTo>
                      <a:lnTo>
                        <a:pt x="11182" y="2998"/>
                      </a:lnTo>
                      <a:cubicBezTo>
                        <a:pt x="11309" y="2998"/>
                        <a:pt x="11424" y="2964"/>
                        <a:pt x="11429" y="2912"/>
                      </a:cubicBezTo>
                      <a:lnTo>
                        <a:pt x="11487" y="2515"/>
                      </a:lnTo>
                      <a:cubicBezTo>
                        <a:pt x="11498" y="2463"/>
                        <a:pt x="11395" y="2429"/>
                        <a:pt x="11268" y="2429"/>
                      </a:cubicBezTo>
                      <a:lnTo>
                        <a:pt x="10192" y="2429"/>
                      </a:lnTo>
                      <a:cubicBezTo>
                        <a:pt x="10066" y="2429"/>
                        <a:pt x="9956" y="2463"/>
                        <a:pt x="9950" y="2515"/>
                      </a:cubicBezTo>
                      <a:lnTo>
                        <a:pt x="9876" y="2912"/>
                      </a:lnTo>
                      <a:cubicBezTo>
                        <a:pt x="9853" y="2964"/>
                        <a:pt x="9956" y="2998"/>
                        <a:pt x="10089" y="2998"/>
                      </a:cubicBezTo>
                      <a:close/>
                      <a:moveTo>
                        <a:pt x="7833" y="2998"/>
                      </a:moveTo>
                      <a:lnTo>
                        <a:pt x="8926" y="2998"/>
                      </a:lnTo>
                      <a:cubicBezTo>
                        <a:pt x="9058" y="2998"/>
                        <a:pt x="9174" y="2964"/>
                        <a:pt x="9179" y="2912"/>
                      </a:cubicBezTo>
                      <a:lnTo>
                        <a:pt x="9260" y="2515"/>
                      </a:lnTo>
                      <a:cubicBezTo>
                        <a:pt x="9266" y="2463"/>
                        <a:pt x="9174" y="2429"/>
                        <a:pt x="9041" y="2429"/>
                      </a:cubicBezTo>
                      <a:lnTo>
                        <a:pt x="7971" y="2429"/>
                      </a:lnTo>
                      <a:cubicBezTo>
                        <a:pt x="7838" y="2429"/>
                        <a:pt x="7729" y="2463"/>
                        <a:pt x="7718" y="2515"/>
                      </a:cubicBezTo>
                      <a:lnTo>
                        <a:pt x="7620" y="2912"/>
                      </a:lnTo>
                      <a:cubicBezTo>
                        <a:pt x="7602" y="2964"/>
                        <a:pt x="7706" y="2998"/>
                        <a:pt x="7833" y="2998"/>
                      </a:cubicBezTo>
                      <a:close/>
                      <a:moveTo>
                        <a:pt x="5583" y="2998"/>
                      </a:moveTo>
                      <a:lnTo>
                        <a:pt x="6676" y="2998"/>
                      </a:lnTo>
                      <a:cubicBezTo>
                        <a:pt x="6808" y="2998"/>
                        <a:pt x="6923" y="2964"/>
                        <a:pt x="6935" y="2912"/>
                      </a:cubicBezTo>
                      <a:lnTo>
                        <a:pt x="7044" y="2515"/>
                      </a:lnTo>
                      <a:cubicBezTo>
                        <a:pt x="7056" y="2463"/>
                        <a:pt x="6964" y="2429"/>
                        <a:pt x="6831" y="2429"/>
                      </a:cubicBezTo>
                      <a:lnTo>
                        <a:pt x="5761" y="2429"/>
                      </a:lnTo>
                      <a:cubicBezTo>
                        <a:pt x="5634" y="2429"/>
                        <a:pt x="5519" y="2463"/>
                        <a:pt x="5502" y="2515"/>
                      </a:cubicBezTo>
                      <a:lnTo>
                        <a:pt x="5381" y="2912"/>
                      </a:lnTo>
                      <a:cubicBezTo>
                        <a:pt x="5358" y="2964"/>
                        <a:pt x="5456" y="2998"/>
                        <a:pt x="5583" y="2998"/>
                      </a:cubicBezTo>
                      <a:close/>
                      <a:moveTo>
                        <a:pt x="570" y="2998"/>
                      </a:moveTo>
                      <a:lnTo>
                        <a:pt x="4426" y="2998"/>
                      </a:lnTo>
                      <a:cubicBezTo>
                        <a:pt x="4552" y="2998"/>
                        <a:pt x="4673" y="2964"/>
                        <a:pt x="4691" y="2912"/>
                      </a:cubicBezTo>
                      <a:lnTo>
                        <a:pt x="4817" y="2515"/>
                      </a:lnTo>
                      <a:cubicBezTo>
                        <a:pt x="4834" y="2463"/>
                        <a:pt x="4742" y="2429"/>
                        <a:pt x="4616" y="2429"/>
                      </a:cubicBezTo>
                      <a:lnTo>
                        <a:pt x="829" y="2429"/>
                      </a:lnTo>
                      <a:cubicBezTo>
                        <a:pt x="697" y="2429"/>
                        <a:pt x="576" y="2463"/>
                        <a:pt x="553" y="2515"/>
                      </a:cubicBezTo>
                      <a:lnTo>
                        <a:pt x="374" y="2912"/>
                      </a:lnTo>
                      <a:cubicBezTo>
                        <a:pt x="346" y="2964"/>
                        <a:pt x="432" y="2998"/>
                        <a:pt x="570" y="2998"/>
                      </a:cubicBezTo>
                      <a:close/>
                      <a:moveTo>
                        <a:pt x="28090" y="2998"/>
                      </a:moveTo>
                      <a:lnTo>
                        <a:pt x="31945" y="2998"/>
                      </a:lnTo>
                      <a:cubicBezTo>
                        <a:pt x="32078" y="2998"/>
                        <a:pt x="32164" y="2964"/>
                        <a:pt x="32141" y="2912"/>
                      </a:cubicBezTo>
                      <a:lnTo>
                        <a:pt x="31963" y="2515"/>
                      </a:lnTo>
                      <a:cubicBezTo>
                        <a:pt x="31940" y="2463"/>
                        <a:pt x="31819" y="2429"/>
                        <a:pt x="31686" y="2429"/>
                      </a:cubicBezTo>
                      <a:lnTo>
                        <a:pt x="27900" y="2429"/>
                      </a:lnTo>
                      <a:cubicBezTo>
                        <a:pt x="27767" y="2429"/>
                        <a:pt x="27675" y="2463"/>
                        <a:pt x="27698" y="2515"/>
                      </a:cubicBezTo>
                      <a:lnTo>
                        <a:pt x="27825" y="2912"/>
                      </a:lnTo>
                      <a:cubicBezTo>
                        <a:pt x="27842" y="2964"/>
                        <a:pt x="27963" y="2998"/>
                        <a:pt x="28090" y="2998"/>
                      </a:cubicBezTo>
                      <a:close/>
                      <a:moveTo>
                        <a:pt x="26576" y="3769"/>
                      </a:moveTo>
                      <a:lnTo>
                        <a:pt x="27744" y="3769"/>
                      </a:lnTo>
                      <a:cubicBezTo>
                        <a:pt x="27882" y="3769"/>
                        <a:pt x="27975" y="3723"/>
                        <a:pt x="27957" y="3672"/>
                      </a:cubicBezTo>
                      <a:lnTo>
                        <a:pt x="27917" y="3551"/>
                      </a:lnTo>
                      <a:cubicBezTo>
                        <a:pt x="27905" y="3499"/>
                        <a:pt x="27785" y="3459"/>
                        <a:pt x="27652" y="3459"/>
                      </a:cubicBezTo>
                      <a:lnTo>
                        <a:pt x="26496" y="3459"/>
                      </a:lnTo>
                      <a:cubicBezTo>
                        <a:pt x="26363" y="3459"/>
                        <a:pt x="26265" y="3499"/>
                        <a:pt x="26277" y="3551"/>
                      </a:cubicBezTo>
                      <a:lnTo>
                        <a:pt x="26317" y="3672"/>
                      </a:lnTo>
                      <a:cubicBezTo>
                        <a:pt x="26323" y="3723"/>
                        <a:pt x="26444" y="3769"/>
                        <a:pt x="26576" y="3769"/>
                      </a:cubicBezTo>
                      <a:close/>
                      <a:moveTo>
                        <a:pt x="28849" y="3769"/>
                      </a:moveTo>
                      <a:lnTo>
                        <a:pt x="30018" y="3769"/>
                      </a:lnTo>
                      <a:cubicBezTo>
                        <a:pt x="30156" y="3769"/>
                        <a:pt x="30242" y="3723"/>
                        <a:pt x="30230" y="3672"/>
                      </a:cubicBezTo>
                      <a:lnTo>
                        <a:pt x="30064" y="3257"/>
                      </a:lnTo>
                      <a:cubicBezTo>
                        <a:pt x="30041" y="3205"/>
                        <a:pt x="29920" y="3171"/>
                        <a:pt x="29787" y="3171"/>
                      </a:cubicBezTo>
                      <a:lnTo>
                        <a:pt x="28636" y="3171"/>
                      </a:lnTo>
                      <a:cubicBezTo>
                        <a:pt x="28510" y="3171"/>
                        <a:pt x="28418" y="3211"/>
                        <a:pt x="28429" y="3257"/>
                      </a:cubicBezTo>
                      <a:lnTo>
                        <a:pt x="28573" y="3672"/>
                      </a:lnTo>
                      <a:cubicBezTo>
                        <a:pt x="28596" y="3723"/>
                        <a:pt x="28717" y="3769"/>
                        <a:pt x="28849" y="3769"/>
                      </a:cubicBezTo>
                      <a:close/>
                      <a:moveTo>
                        <a:pt x="31122" y="3769"/>
                      </a:moveTo>
                      <a:lnTo>
                        <a:pt x="32291" y="3769"/>
                      </a:lnTo>
                      <a:cubicBezTo>
                        <a:pt x="32429" y="3769"/>
                        <a:pt x="32515" y="3723"/>
                        <a:pt x="32492" y="3672"/>
                      </a:cubicBezTo>
                      <a:lnTo>
                        <a:pt x="32435" y="3551"/>
                      </a:lnTo>
                      <a:cubicBezTo>
                        <a:pt x="32417" y="3499"/>
                        <a:pt x="32285" y="3459"/>
                        <a:pt x="32158" y="3459"/>
                      </a:cubicBezTo>
                      <a:lnTo>
                        <a:pt x="30996" y="3459"/>
                      </a:lnTo>
                      <a:cubicBezTo>
                        <a:pt x="30869" y="3459"/>
                        <a:pt x="30777" y="3499"/>
                        <a:pt x="30794" y="3551"/>
                      </a:cubicBezTo>
                      <a:lnTo>
                        <a:pt x="30846" y="3672"/>
                      </a:lnTo>
                      <a:cubicBezTo>
                        <a:pt x="30863" y="3723"/>
                        <a:pt x="30990" y="3769"/>
                        <a:pt x="31122" y="3769"/>
                      </a:cubicBezTo>
                      <a:close/>
                      <a:moveTo>
                        <a:pt x="24274" y="3769"/>
                      </a:moveTo>
                      <a:lnTo>
                        <a:pt x="25385" y="3769"/>
                      </a:lnTo>
                      <a:cubicBezTo>
                        <a:pt x="25523" y="3769"/>
                        <a:pt x="25615" y="3723"/>
                        <a:pt x="25604" y="3672"/>
                      </a:cubicBezTo>
                      <a:lnTo>
                        <a:pt x="25494" y="3257"/>
                      </a:lnTo>
                      <a:cubicBezTo>
                        <a:pt x="25483" y="3205"/>
                        <a:pt x="25368" y="3171"/>
                        <a:pt x="25235" y="3171"/>
                      </a:cubicBezTo>
                      <a:lnTo>
                        <a:pt x="24136" y="3171"/>
                      </a:lnTo>
                      <a:cubicBezTo>
                        <a:pt x="24004" y="3171"/>
                        <a:pt x="23906" y="3211"/>
                        <a:pt x="23917" y="3257"/>
                      </a:cubicBezTo>
                      <a:lnTo>
                        <a:pt x="24015" y="3672"/>
                      </a:lnTo>
                      <a:cubicBezTo>
                        <a:pt x="24027" y="3723"/>
                        <a:pt x="24142" y="3769"/>
                        <a:pt x="24274" y="3769"/>
                      </a:cubicBezTo>
                      <a:close/>
                      <a:moveTo>
                        <a:pt x="9801" y="3257"/>
                      </a:moveTo>
                      <a:lnTo>
                        <a:pt x="9720" y="3672"/>
                      </a:lnTo>
                      <a:cubicBezTo>
                        <a:pt x="9715" y="3723"/>
                        <a:pt x="9812" y="3764"/>
                        <a:pt x="9945" y="3764"/>
                      </a:cubicBezTo>
                      <a:lnTo>
                        <a:pt x="20257" y="3764"/>
                      </a:lnTo>
                      <a:cubicBezTo>
                        <a:pt x="20395" y="3764"/>
                        <a:pt x="20493" y="3723"/>
                        <a:pt x="20488" y="3672"/>
                      </a:cubicBezTo>
                      <a:lnTo>
                        <a:pt x="20436" y="3257"/>
                      </a:lnTo>
                      <a:cubicBezTo>
                        <a:pt x="20430" y="3205"/>
                        <a:pt x="20321" y="3171"/>
                        <a:pt x="20194" y="3171"/>
                      </a:cubicBezTo>
                      <a:lnTo>
                        <a:pt x="10048" y="3171"/>
                      </a:lnTo>
                      <a:cubicBezTo>
                        <a:pt x="9922" y="3171"/>
                        <a:pt x="9807" y="3205"/>
                        <a:pt x="9801" y="3257"/>
                      </a:cubicBezTo>
                      <a:close/>
                      <a:moveTo>
                        <a:pt x="7119" y="3769"/>
                      </a:moveTo>
                      <a:lnTo>
                        <a:pt x="8765" y="3769"/>
                      </a:lnTo>
                      <a:cubicBezTo>
                        <a:pt x="8897" y="3769"/>
                        <a:pt x="9012" y="3723"/>
                        <a:pt x="9024" y="3672"/>
                      </a:cubicBezTo>
                      <a:lnTo>
                        <a:pt x="9104" y="3257"/>
                      </a:lnTo>
                      <a:cubicBezTo>
                        <a:pt x="9116" y="3205"/>
                        <a:pt x="9024" y="3171"/>
                        <a:pt x="8892" y="3171"/>
                      </a:cubicBezTo>
                      <a:lnTo>
                        <a:pt x="7280" y="3171"/>
                      </a:lnTo>
                      <a:cubicBezTo>
                        <a:pt x="7148" y="3171"/>
                        <a:pt x="7033" y="3211"/>
                        <a:pt x="7021" y="3257"/>
                      </a:cubicBezTo>
                      <a:lnTo>
                        <a:pt x="6912" y="3672"/>
                      </a:lnTo>
                      <a:cubicBezTo>
                        <a:pt x="6895" y="3723"/>
                        <a:pt x="6992" y="3769"/>
                        <a:pt x="7119" y="3769"/>
                      </a:cubicBezTo>
                      <a:close/>
                      <a:moveTo>
                        <a:pt x="4817" y="3769"/>
                      </a:moveTo>
                      <a:lnTo>
                        <a:pt x="5934" y="3769"/>
                      </a:lnTo>
                      <a:cubicBezTo>
                        <a:pt x="6072" y="3769"/>
                        <a:pt x="6187" y="3723"/>
                        <a:pt x="6198" y="3672"/>
                      </a:cubicBezTo>
                      <a:lnTo>
                        <a:pt x="6313" y="3257"/>
                      </a:lnTo>
                      <a:cubicBezTo>
                        <a:pt x="6331" y="3205"/>
                        <a:pt x="6239" y="3171"/>
                        <a:pt x="6100" y="3171"/>
                      </a:cubicBezTo>
                      <a:lnTo>
                        <a:pt x="5001" y="3171"/>
                      </a:lnTo>
                      <a:cubicBezTo>
                        <a:pt x="4869" y="3171"/>
                        <a:pt x="4748" y="3211"/>
                        <a:pt x="4731" y="3257"/>
                      </a:cubicBezTo>
                      <a:lnTo>
                        <a:pt x="4598" y="3672"/>
                      </a:lnTo>
                      <a:cubicBezTo>
                        <a:pt x="4598" y="3723"/>
                        <a:pt x="4691" y="3769"/>
                        <a:pt x="4817" y="3769"/>
                      </a:cubicBezTo>
                      <a:close/>
                      <a:moveTo>
                        <a:pt x="21454" y="3769"/>
                      </a:moveTo>
                      <a:lnTo>
                        <a:pt x="23094" y="3769"/>
                      </a:lnTo>
                      <a:cubicBezTo>
                        <a:pt x="23227" y="3769"/>
                        <a:pt x="23325" y="3723"/>
                        <a:pt x="23313" y="3672"/>
                      </a:cubicBezTo>
                      <a:lnTo>
                        <a:pt x="23238" y="3257"/>
                      </a:lnTo>
                      <a:cubicBezTo>
                        <a:pt x="23227" y="3205"/>
                        <a:pt x="23112" y="3171"/>
                        <a:pt x="22985" y="3171"/>
                      </a:cubicBezTo>
                      <a:lnTo>
                        <a:pt x="21374" y="3171"/>
                      </a:lnTo>
                      <a:cubicBezTo>
                        <a:pt x="21241" y="3171"/>
                        <a:pt x="21144" y="3211"/>
                        <a:pt x="21149" y="3257"/>
                      </a:cubicBezTo>
                      <a:lnTo>
                        <a:pt x="21207" y="3672"/>
                      </a:lnTo>
                      <a:cubicBezTo>
                        <a:pt x="21201" y="3723"/>
                        <a:pt x="21316" y="3769"/>
                        <a:pt x="21454" y="3769"/>
                      </a:cubicBezTo>
                      <a:close/>
                      <a:moveTo>
                        <a:pt x="2527" y="3769"/>
                      </a:moveTo>
                      <a:lnTo>
                        <a:pt x="3643" y="3769"/>
                      </a:lnTo>
                      <a:cubicBezTo>
                        <a:pt x="3776" y="3769"/>
                        <a:pt x="3902" y="3723"/>
                        <a:pt x="3914" y="3672"/>
                      </a:cubicBezTo>
                      <a:lnTo>
                        <a:pt x="4058" y="3257"/>
                      </a:lnTo>
                      <a:cubicBezTo>
                        <a:pt x="4075" y="3205"/>
                        <a:pt x="3977" y="3171"/>
                        <a:pt x="3850" y="3171"/>
                      </a:cubicBezTo>
                      <a:lnTo>
                        <a:pt x="2751" y="3171"/>
                      </a:lnTo>
                      <a:cubicBezTo>
                        <a:pt x="2619" y="3171"/>
                        <a:pt x="2498" y="3211"/>
                        <a:pt x="2475" y="3257"/>
                      </a:cubicBezTo>
                      <a:lnTo>
                        <a:pt x="2308" y="3672"/>
                      </a:lnTo>
                      <a:cubicBezTo>
                        <a:pt x="2297" y="3723"/>
                        <a:pt x="2389" y="3769"/>
                        <a:pt x="2527" y="3769"/>
                      </a:cubicBezTo>
                      <a:close/>
                      <a:moveTo>
                        <a:pt x="225" y="3769"/>
                      </a:moveTo>
                      <a:lnTo>
                        <a:pt x="1341" y="3769"/>
                      </a:lnTo>
                      <a:cubicBezTo>
                        <a:pt x="1474" y="3769"/>
                        <a:pt x="1600" y="3723"/>
                        <a:pt x="1617" y="3672"/>
                      </a:cubicBezTo>
                      <a:lnTo>
                        <a:pt x="1790" y="3257"/>
                      </a:lnTo>
                      <a:cubicBezTo>
                        <a:pt x="1813" y="3205"/>
                        <a:pt x="1721" y="3171"/>
                        <a:pt x="1589" y="3171"/>
                      </a:cubicBezTo>
                      <a:lnTo>
                        <a:pt x="490" y="3171"/>
                      </a:lnTo>
                      <a:cubicBezTo>
                        <a:pt x="357" y="3171"/>
                        <a:pt x="236" y="3211"/>
                        <a:pt x="208" y="3257"/>
                      </a:cubicBezTo>
                      <a:lnTo>
                        <a:pt x="23" y="3672"/>
                      </a:lnTo>
                      <a:cubicBezTo>
                        <a:pt x="0" y="3723"/>
                        <a:pt x="87" y="3769"/>
                        <a:pt x="225" y="376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8" name="Google Shape;838;p47"/>
              <p:cNvSpPr/>
              <p:nvPr/>
            </p:nvSpPr>
            <p:spPr>
              <a:xfrm>
                <a:off x="6822274" y="3695850"/>
                <a:ext cx="723633" cy="189396"/>
              </a:xfrm>
              <a:custGeom>
                <a:avLst/>
                <a:gdLst/>
                <a:ahLst/>
                <a:cxnLst/>
                <a:rect l="l" t="t" r="r" b="b"/>
                <a:pathLst>
                  <a:path w="12448" h="3258" extrusionOk="0">
                    <a:moveTo>
                      <a:pt x="12074" y="3258"/>
                    </a:moveTo>
                    <a:lnTo>
                      <a:pt x="374" y="3258"/>
                    </a:lnTo>
                    <a:cubicBezTo>
                      <a:pt x="155" y="3258"/>
                      <a:pt x="0" y="3126"/>
                      <a:pt x="35" y="2959"/>
                    </a:cubicBezTo>
                    <a:lnTo>
                      <a:pt x="529" y="254"/>
                    </a:lnTo>
                    <a:cubicBezTo>
                      <a:pt x="558" y="110"/>
                      <a:pt x="737" y="1"/>
                      <a:pt x="932" y="1"/>
                    </a:cubicBezTo>
                    <a:lnTo>
                      <a:pt x="11515" y="1"/>
                    </a:lnTo>
                    <a:cubicBezTo>
                      <a:pt x="11717" y="1"/>
                      <a:pt x="11895" y="116"/>
                      <a:pt x="11918" y="254"/>
                    </a:cubicBezTo>
                    <a:lnTo>
                      <a:pt x="12413" y="2959"/>
                    </a:lnTo>
                    <a:cubicBezTo>
                      <a:pt x="12448" y="3126"/>
                      <a:pt x="12298" y="3258"/>
                      <a:pt x="12074" y="325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5996926" y="1962600"/>
                <a:ext cx="733748" cy="692591"/>
              </a:xfrm>
              <a:custGeom>
                <a:avLst/>
                <a:gdLst/>
                <a:ahLst/>
                <a:cxnLst/>
                <a:rect l="l" t="t" r="r" b="b"/>
                <a:pathLst>
                  <a:path w="12622" h="11914" extrusionOk="0">
                    <a:moveTo>
                      <a:pt x="11361" y="9364"/>
                    </a:moveTo>
                    <a:lnTo>
                      <a:pt x="9583" y="9364"/>
                    </a:lnTo>
                    <a:cubicBezTo>
                      <a:pt x="9393" y="9364"/>
                      <a:pt x="9232" y="9525"/>
                      <a:pt x="9232" y="9721"/>
                    </a:cubicBezTo>
                    <a:lnTo>
                      <a:pt x="9226" y="11534"/>
                    </a:lnTo>
                    <a:cubicBezTo>
                      <a:pt x="9226" y="11781"/>
                      <a:pt x="8915" y="11913"/>
                      <a:pt x="8737" y="11723"/>
                    </a:cubicBezTo>
                    <a:lnTo>
                      <a:pt x="6820" y="9767"/>
                    </a:lnTo>
                    <a:cubicBezTo>
                      <a:pt x="6492" y="9502"/>
                      <a:pt x="6078" y="9358"/>
                      <a:pt x="5658" y="9358"/>
                    </a:cubicBezTo>
                    <a:lnTo>
                      <a:pt x="1261" y="9358"/>
                    </a:lnTo>
                    <a:cubicBezTo>
                      <a:pt x="571" y="9358"/>
                      <a:pt x="1" y="8800"/>
                      <a:pt x="1" y="8098"/>
                    </a:cubicBezTo>
                    <a:lnTo>
                      <a:pt x="1" y="1255"/>
                    </a:lnTo>
                    <a:cubicBezTo>
                      <a:pt x="1" y="565"/>
                      <a:pt x="565" y="1"/>
                      <a:pt x="1261" y="1"/>
                    </a:cubicBezTo>
                    <a:lnTo>
                      <a:pt x="11355" y="1"/>
                    </a:lnTo>
                    <a:cubicBezTo>
                      <a:pt x="12046" y="1"/>
                      <a:pt x="12615" y="559"/>
                      <a:pt x="12615" y="1255"/>
                    </a:cubicBezTo>
                    <a:lnTo>
                      <a:pt x="12615" y="8109"/>
                    </a:lnTo>
                    <a:cubicBezTo>
                      <a:pt x="12621" y="8806"/>
                      <a:pt x="12051" y="9364"/>
                      <a:pt x="11361" y="93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6163240" y="2083048"/>
                <a:ext cx="375362" cy="302812"/>
              </a:xfrm>
              <a:custGeom>
                <a:avLst/>
                <a:gdLst/>
                <a:ahLst/>
                <a:cxnLst/>
                <a:rect l="l" t="t" r="r" b="b"/>
                <a:pathLst>
                  <a:path w="6457" h="5209" extrusionOk="0">
                    <a:moveTo>
                      <a:pt x="2952" y="2964"/>
                    </a:moveTo>
                    <a:lnTo>
                      <a:pt x="1853" y="2964"/>
                    </a:lnTo>
                    <a:cubicBezTo>
                      <a:pt x="1916" y="3523"/>
                      <a:pt x="2164" y="4213"/>
                      <a:pt x="2952" y="4213"/>
                    </a:cubicBezTo>
                    <a:lnTo>
                      <a:pt x="2952" y="5209"/>
                    </a:lnTo>
                    <a:lnTo>
                      <a:pt x="2227" y="5209"/>
                    </a:lnTo>
                    <a:cubicBezTo>
                      <a:pt x="996" y="5209"/>
                      <a:pt x="0" y="4207"/>
                      <a:pt x="0" y="2976"/>
                    </a:cubicBezTo>
                    <a:lnTo>
                      <a:pt x="0" y="2964"/>
                    </a:lnTo>
                    <a:lnTo>
                      <a:pt x="0" y="2257"/>
                    </a:lnTo>
                    <a:lnTo>
                      <a:pt x="0" y="6"/>
                    </a:lnTo>
                    <a:lnTo>
                      <a:pt x="2952" y="6"/>
                    </a:lnTo>
                    <a:close/>
                    <a:moveTo>
                      <a:pt x="6457" y="1"/>
                    </a:moveTo>
                    <a:lnTo>
                      <a:pt x="3499" y="1"/>
                    </a:lnTo>
                    <a:lnTo>
                      <a:pt x="3499" y="2251"/>
                    </a:lnTo>
                    <a:lnTo>
                      <a:pt x="3499" y="2959"/>
                    </a:lnTo>
                    <a:lnTo>
                      <a:pt x="3499" y="2970"/>
                    </a:lnTo>
                    <a:cubicBezTo>
                      <a:pt x="3499" y="4202"/>
                      <a:pt x="4500" y="5203"/>
                      <a:pt x="5732" y="5203"/>
                    </a:cubicBezTo>
                    <a:lnTo>
                      <a:pt x="6457" y="5203"/>
                    </a:lnTo>
                    <a:lnTo>
                      <a:pt x="6457" y="4207"/>
                    </a:lnTo>
                    <a:cubicBezTo>
                      <a:pt x="5674" y="4207"/>
                      <a:pt x="5427" y="3517"/>
                      <a:pt x="5358" y="2959"/>
                    </a:cubicBezTo>
                    <a:lnTo>
                      <a:pt x="6457" y="295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6580041" y="2438050"/>
                <a:ext cx="733051" cy="692532"/>
              </a:xfrm>
              <a:custGeom>
                <a:avLst/>
                <a:gdLst/>
                <a:ahLst/>
                <a:cxnLst/>
                <a:rect l="l" t="t" r="r" b="b"/>
                <a:pathLst>
                  <a:path w="12610" h="11913" extrusionOk="0">
                    <a:moveTo>
                      <a:pt x="1249" y="9369"/>
                    </a:moveTo>
                    <a:lnTo>
                      <a:pt x="3028" y="9369"/>
                    </a:lnTo>
                    <a:cubicBezTo>
                      <a:pt x="3223" y="9369"/>
                      <a:pt x="3379" y="9524"/>
                      <a:pt x="3379" y="9720"/>
                    </a:cubicBezTo>
                    <a:lnTo>
                      <a:pt x="3384" y="11533"/>
                    </a:lnTo>
                    <a:cubicBezTo>
                      <a:pt x="3384" y="11786"/>
                      <a:pt x="3695" y="11913"/>
                      <a:pt x="3879" y="11728"/>
                    </a:cubicBezTo>
                    <a:lnTo>
                      <a:pt x="5790" y="9772"/>
                    </a:lnTo>
                    <a:cubicBezTo>
                      <a:pt x="6118" y="9501"/>
                      <a:pt x="6532" y="9357"/>
                      <a:pt x="6952" y="9357"/>
                    </a:cubicBezTo>
                    <a:lnTo>
                      <a:pt x="11349" y="9357"/>
                    </a:lnTo>
                    <a:cubicBezTo>
                      <a:pt x="12040" y="9357"/>
                      <a:pt x="12609" y="8799"/>
                      <a:pt x="12609" y="8103"/>
                    </a:cubicBezTo>
                    <a:lnTo>
                      <a:pt x="12609" y="1260"/>
                    </a:lnTo>
                    <a:cubicBezTo>
                      <a:pt x="12609" y="570"/>
                      <a:pt x="12045" y="0"/>
                      <a:pt x="11349" y="0"/>
                    </a:cubicBezTo>
                    <a:lnTo>
                      <a:pt x="1255" y="0"/>
                    </a:lnTo>
                    <a:cubicBezTo>
                      <a:pt x="564" y="0"/>
                      <a:pt x="1" y="564"/>
                      <a:pt x="1" y="1260"/>
                    </a:cubicBezTo>
                    <a:lnTo>
                      <a:pt x="1" y="8103"/>
                    </a:lnTo>
                    <a:cubicBezTo>
                      <a:pt x="1" y="8805"/>
                      <a:pt x="559" y="9369"/>
                      <a:pt x="1249" y="936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47"/>
              <p:cNvSpPr/>
              <p:nvPr/>
            </p:nvSpPr>
            <p:spPr>
              <a:xfrm>
                <a:off x="6771409" y="2559138"/>
                <a:ext cx="375710" cy="302115"/>
              </a:xfrm>
              <a:custGeom>
                <a:avLst/>
                <a:gdLst/>
                <a:ahLst/>
                <a:cxnLst/>
                <a:rect l="l" t="t" r="r" b="b"/>
                <a:pathLst>
                  <a:path w="6463" h="5197" extrusionOk="0">
                    <a:moveTo>
                      <a:pt x="3505" y="0"/>
                    </a:moveTo>
                    <a:lnTo>
                      <a:pt x="6463" y="0"/>
                    </a:lnTo>
                    <a:lnTo>
                      <a:pt x="6463" y="2250"/>
                    </a:lnTo>
                    <a:lnTo>
                      <a:pt x="6463" y="2953"/>
                    </a:lnTo>
                    <a:lnTo>
                      <a:pt x="6463" y="2970"/>
                    </a:lnTo>
                    <a:cubicBezTo>
                      <a:pt x="6463" y="4201"/>
                      <a:pt x="5462" y="5197"/>
                      <a:pt x="4230" y="5197"/>
                    </a:cubicBezTo>
                    <a:lnTo>
                      <a:pt x="3505" y="5197"/>
                    </a:lnTo>
                    <a:lnTo>
                      <a:pt x="3505" y="4207"/>
                    </a:lnTo>
                    <a:cubicBezTo>
                      <a:pt x="4288" y="4207"/>
                      <a:pt x="4535" y="3516"/>
                      <a:pt x="4604" y="2953"/>
                    </a:cubicBezTo>
                    <a:lnTo>
                      <a:pt x="3505" y="2953"/>
                    </a:lnTo>
                    <a:close/>
                    <a:moveTo>
                      <a:pt x="0" y="2953"/>
                    </a:moveTo>
                    <a:lnTo>
                      <a:pt x="1105" y="2953"/>
                    </a:lnTo>
                    <a:cubicBezTo>
                      <a:pt x="1036" y="3516"/>
                      <a:pt x="794" y="4207"/>
                      <a:pt x="0" y="4207"/>
                    </a:cubicBezTo>
                    <a:lnTo>
                      <a:pt x="0" y="5197"/>
                    </a:lnTo>
                    <a:lnTo>
                      <a:pt x="731" y="5197"/>
                    </a:lnTo>
                    <a:cubicBezTo>
                      <a:pt x="1957" y="5197"/>
                      <a:pt x="2958" y="4201"/>
                      <a:pt x="2958" y="2970"/>
                    </a:cubicBezTo>
                    <a:lnTo>
                      <a:pt x="2958" y="2953"/>
                    </a:lnTo>
                    <a:lnTo>
                      <a:pt x="2958" y="2250"/>
                    </a:lnTo>
                    <a:lnTo>
                      <a:pt x="295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47"/>
              <p:cNvSpPr/>
              <p:nvPr/>
            </p:nvSpPr>
            <p:spPr>
              <a:xfrm>
                <a:off x="7072122" y="1652817"/>
                <a:ext cx="779557" cy="813332"/>
              </a:xfrm>
              <a:custGeom>
                <a:avLst/>
                <a:gdLst/>
                <a:ahLst/>
                <a:cxnLst/>
                <a:rect l="l" t="t" r="r" b="b"/>
                <a:pathLst>
                  <a:path w="13410" h="13991" extrusionOk="0">
                    <a:moveTo>
                      <a:pt x="12886" y="13991"/>
                    </a:moveTo>
                    <a:lnTo>
                      <a:pt x="525" y="13991"/>
                    </a:lnTo>
                    <a:cubicBezTo>
                      <a:pt x="237" y="13991"/>
                      <a:pt x="1" y="13755"/>
                      <a:pt x="1" y="13467"/>
                    </a:cubicBezTo>
                    <a:lnTo>
                      <a:pt x="1" y="525"/>
                    </a:lnTo>
                    <a:cubicBezTo>
                      <a:pt x="1" y="237"/>
                      <a:pt x="237" y="1"/>
                      <a:pt x="525" y="1"/>
                    </a:cubicBezTo>
                    <a:lnTo>
                      <a:pt x="12886" y="1"/>
                    </a:lnTo>
                    <a:cubicBezTo>
                      <a:pt x="13174" y="1"/>
                      <a:pt x="13410" y="237"/>
                      <a:pt x="13410" y="525"/>
                    </a:cubicBezTo>
                    <a:lnTo>
                      <a:pt x="13410" y="13467"/>
                    </a:lnTo>
                    <a:cubicBezTo>
                      <a:pt x="13410" y="13761"/>
                      <a:pt x="13174" y="13991"/>
                      <a:pt x="12886" y="139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47"/>
              <p:cNvSpPr/>
              <p:nvPr/>
            </p:nvSpPr>
            <p:spPr>
              <a:xfrm>
                <a:off x="7186234" y="1775939"/>
                <a:ext cx="551387" cy="566792"/>
              </a:xfrm>
              <a:custGeom>
                <a:avLst/>
                <a:gdLst/>
                <a:ahLst/>
                <a:cxnLst/>
                <a:rect l="l" t="t" r="r" b="b"/>
                <a:pathLst>
                  <a:path w="9485" h="9750" extrusionOk="0">
                    <a:moveTo>
                      <a:pt x="9179" y="8167"/>
                    </a:moveTo>
                    <a:lnTo>
                      <a:pt x="8454" y="8167"/>
                    </a:lnTo>
                    <a:lnTo>
                      <a:pt x="8454" y="7131"/>
                    </a:lnTo>
                    <a:lnTo>
                      <a:pt x="7292" y="7131"/>
                    </a:lnTo>
                    <a:lnTo>
                      <a:pt x="7292" y="6561"/>
                    </a:lnTo>
                    <a:lnTo>
                      <a:pt x="7953" y="6561"/>
                    </a:lnTo>
                    <a:cubicBezTo>
                      <a:pt x="8155" y="6561"/>
                      <a:pt x="8316" y="6400"/>
                      <a:pt x="8316" y="6199"/>
                    </a:cubicBezTo>
                    <a:lnTo>
                      <a:pt x="8316" y="4587"/>
                    </a:lnTo>
                    <a:cubicBezTo>
                      <a:pt x="8316" y="4386"/>
                      <a:pt x="8155" y="4219"/>
                      <a:pt x="7953" y="4219"/>
                    </a:cubicBezTo>
                    <a:lnTo>
                      <a:pt x="7292" y="4219"/>
                    </a:lnTo>
                    <a:lnTo>
                      <a:pt x="7292" y="3292"/>
                    </a:lnTo>
                    <a:lnTo>
                      <a:pt x="4892" y="3292"/>
                    </a:lnTo>
                    <a:lnTo>
                      <a:pt x="4892" y="2608"/>
                    </a:lnTo>
                    <a:lnTo>
                      <a:pt x="6814" y="2608"/>
                    </a:lnTo>
                    <a:cubicBezTo>
                      <a:pt x="7004" y="2608"/>
                      <a:pt x="7154" y="2458"/>
                      <a:pt x="7154" y="2268"/>
                    </a:cubicBezTo>
                    <a:lnTo>
                      <a:pt x="7154" y="340"/>
                    </a:lnTo>
                    <a:cubicBezTo>
                      <a:pt x="7154" y="156"/>
                      <a:pt x="7004" y="1"/>
                      <a:pt x="6814" y="1"/>
                    </a:cubicBezTo>
                    <a:lnTo>
                      <a:pt x="2688" y="1"/>
                    </a:lnTo>
                    <a:cubicBezTo>
                      <a:pt x="2498" y="1"/>
                      <a:pt x="2348" y="156"/>
                      <a:pt x="2348" y="340"/>
                    </a:cubicBezTo>
                    <a:lnTo>
                      <a:pt x="2348" y="2268"/>
                    </a:lnTo>
                    <a:cubicBezTo>
                      <a:pt x="2348" y="2458"/>
                      <a:pt x="2498" y="2608"/>
                      <a:pt x="2688" y="2608"/>
                    </a:cubicBezTo>
                    <a:lnTo>
                      <a:pt x="4604" y="2608"/>
                    </a:lnTo>
                    <a:lnTo>
                      <a:pt x="4604" y="3292"/>
                    </a:lnTo>
                    <a:lnTo>
                      <a:pt x="2210" y="3292"/>
                    </a:lnTo>
                    <a:lnTo>
                      <a:pt x="2210" y="4219"/>
                    </a:lnTo>
                    <a:lnTo>
                      <a:pt x="1548" y="4219"/>
                    </a:lnTo>
                    <a:cubicBezTo>
                      <a:pt x="1347" y="4219"/>
                      <a:pt x="1180" y="4386"/>
                      <a:pt x="1180" y="4587"/>
                    </a:cubicBezTo>
                    <a:lnTo>
                      <a:pt x="1180" y="6199"/>
                    </a:lnTo>
                    <a:cubicBezTo>
                      <a:pt x="1180" y="6400"/>
                      <a:pt x="1347" y="6561"/>
                      <a:pt x="1548" y="6561"/>
                    </a:cubicBezTo>
                    <a:lnTo>
                      <a:pt x="2210" y="6561"/>
                    </a:lnTo>
                    <a:lnTo>
                      <a:pt x="2210" y="7131"/>
                    </a:lnTo>
                    <a:lnTo>
                      <a:pt x="1030" y="7131"/>
                    </a:lnTo>
                    <a:lnTo>
                      <a:pt x="1030" y="8167"/>
                    </a:lnTo>
                    <a:lnTo>
                      <a:pt x="305" y="8167"/>
                    </a:lnTo>
                    <a:cubicBezTo>
                      <a:pt x="138" y="8167"/>
                      <a:pt x="0" y="8305"/>
                      <a:pt x="0" y="8472"/>
                    </a:cubicBezTo>
                    <a:lnTo>
                      <a:pt x="0" y="9450"/>
                    </a:lnTo>
                    <a:cubicBezTo>
                      <a:pt x="0" y="9611"/>
                      <a:pt x="138" y="9749"/>
                      <a:pt x="305" y="9749"/>
                    </a:cubicBezTo>
                    <a:lnTo>
                      <a:pt x="2043" y="9749"/>
                    </a:lnTo>
                    <a:cubicBezTo>
                      <a:pt x="2210" y="9749"/>
                      <a:pt x="2348" y="9611"/>
                      <a:pt x="2348" y="9450"/>
                    </a:cubicBezTo>
                    <a:lnTo>
                      <a:pt x="2348" y="8460"/>
                    </a:lnTo>
                    <a:cubicBezTo>
                      <a:pt x="2348" y="8299"/>
                      <a:pt x="2210" y="8161"/>
                      <a:pt x="2043" y="8161"/>
                    </a:cubicBezTo>
                    <a:lnTo>
                      <a:pt x="1318" y="8161"/>
                    </a:lnTo>
                    <a:lnTo>
                      <a:pt x="1318" y="7413"/>
                    </a:lnTo>
                    <a:lnTo>
                      <a:pt x="4598" y="7413"/>
                    </a:lnTo>
                    <a:lnTo>
                      <a:pt x="4598" y="8161"/>
                    </a:lnTo>
                    <a:lnTo>
                      <a:pt x="3873" y="8161"/>
                    </a:lnTo>
                    <a:cubicBezTo>
                      <a:pt x="3706" y="8161"/>
                      <a:pt x="3568" y="8299"/>
                      <a:pt x="3568" y="8460"/>
                    </a:cubicBezTo>
                    <a:lnTo>
                      <a:pt x="3568" y="9450"/>
                    </a:lnTo>
                    <a:cubicBezTo>
                      <a:pt x="3568" y="9611"/>
                      <a:pt x="3706" y="9749"/>
                      <a:pt x="3873" y="9749"/>
                    </a:cubicBezTo>
                    <a:lnTo>
                      <a:pt x="5611" y="9749"/>
                    </a:lnTo>
                    <a:cubicBezTo>
                      <a:pt x="5778" y="9749"/>
                      <a:pt x="5916" y="9611"/>
                      <a:pt x="5916" y="9450"/>
                    </a:cubicBezTo>
                    <a:lnTo>
                      <a:pt x="5916" y="8460"/>
                    </a:lnTo>
                    <a:cubicBezTo>
                      <a:pt x="5916" y="8299"/>
                      <a:pt x="5778" y="8161"/>
                      <a:pt x="5611" y="8161"/>
                    </a:cubicBezTo>
                    <a:lnTo>
                      <a:pt x="4886" y="8161"/>
                    </a:lnTo>
                    <a:lnTo>
                      <a:pt x="4886" y="7413"/>
                    </a:lnTo>
                    <a:lnTo>
                      <a:pt x="8166" y="7413"/>
                    </a:lnTo>
                    <a:lnTo>
                      <a:pt x="8166" y="8161"/>
                    </a:lnTo>
                    <a:lnTo>
                      <a:pt x="7441" y="8161"/>
                    </a:lnTo>
                    <a:cubicBezTo>
                      <a:pt x="7274" y="8161"/>
                      <a:pt x="7136" y="8299"/>
                      <a:pt x="7136" y="8460"/>
                    </a:cubicBezTo>
                    <a:lnTo>
                      <a:pt x="7136" y="9450"/>
                    </a:lnTo>
                    <a:cubicBezTo>
                      <a:pt x="7136" y="9611"/>
                      <a:pt x="7274" y="9749"/>
                      <a:pt x="7441" y="9749"/>
                    </a:cubicBezTo>
                    <a:lnTo>
                      <a:pt x="9179" y="9749"/>
                    </a:lnTo>
                    <a:cubicBezTo>
                      <a:pt x="9346" y="9749"/>
                      <a:pt x="9484" y="9611"/>
                      <a:pt x="9484" y="9450"/>
                    </a:cubicBezTo>
                    <a:lnTo>
                      <a:pt x="9484" y="8460"/>
                    </a:lnTo>
                    <a:cubicBezTo>
                      <a:pt x="9478" y="8299"/>
                      <a:pt x="9346" y="8167"/>
                      <a:pt x="9179" y="8167"/>
                    </a:cubicBezTo>
                    <a:close/>
                    <a:moveTo>
                      <a:pt x="2492" y="7125"/>
                    </a:moveTo>
                    <a:lnTo>
                      <a:pt x="2492" y="6555"/>
                    </a:lnTo>
                    <a:lnTo>
                      <a:pt x="3154" y="6555"/>
                    </a:lnTo>
                    <a:cubicBezTo>
                      <a:pt x="3355" y="6555"/>
                      <a:pt x="3522" y="6389"/>
                      <a:pt x="3522" y="6187"/>
                    </a:cubicBezTo>
                    <a:lnTo>
                      <a:pt x="3522" y="4576"/>
                    </a:lnTo>
                    <a:cubicBezTo>
                      <a:pt x="3522" y="4374"/>
                      <a:pt x="3355" y="4213"/>
                      <a:pt x="3154" y="4213"/>
                    </a:cubicBezTo>
                    <a:lnTo>
                      <a:pt x="2492" y="4213"/>
                    </a:lnTo>
                    <a:lnTo>
                      <a:pt x="2492" y="3569"/>
                    </a:lnTo>
                    <a:lnTo>
                      <a:pt x="7004" y="3569"/>
                    </a:lnTo>
                    <a:lnTo>
                      <a:pt x="7004" y="4213"/>
                    </a:lnTo>
                    <a:lnTo>
                      <a:pt x="6342" y="4213"/>
                    </a:lnTo>
                    <a:cubicBezTo>
                      <a:pt x="6141" y="4213"/>
                      <a:pt x="5974" y="4374"/>
                      <a:pt x="5974" y="4576"/>
                    </a:cubicBezTo>
                    <a:lnTo>
                      <a:pt x="5974" y="6187"/>
                    </a:lnTo>
                    <a:cubicBezTo>
                      <a:pt x="5974" y="6389"/>
                      <a:pt x="6141" y="6555"/>
                      <a:pt x="6342" y="6555"/>
                    </a:cubicBezTo>
                    <a:lnTo>
                      <a:pt x="7004" y="6555"/>
                    </a:lnTo>
                    <a:lnTo>
                      <a:pt x="7004" y="712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47"/>
              <p:cNvSpPr/>
              <p:nvPr/>
            </p:nvSpPr>
            <p:spPr>
              <a:xfrm>
                <a:off x="7606756" y="2424280"/>
                <a:ext cx="734330" cy="766186"/>
              </a:xfrm>
              <a:custGeom>
                <a:avLst/>
                <a:gdLst/>
                <a:ahLst/>
                <a:cxnLst/>
                <a:rect l="l" t="t" r="r" b="b"/>
                <a:pathLst>
                  <a:path w="12632" h="13180" extrusionOk="0">
                    <a:moveTo>
                      <a:pt x="12131" y="13179"/>
                    </a:moveTo>
                    <a:lnTo>
                      <a:pt x="495" y="13179"/>
                    </a:lnTo>
                    <a:cubicBezTo>
                      <a:pt x="219" y="13179"/>
                      <a:pt x="0" y="12955"/>
                      <a:pt x="0" y="12684"/>
                    </a:cubicBezTo>
                    <a:lnTo>
                      <a:pt x="0" y="495"/>
                    </a:lnTo>
                    <a:cubicBezTo>
                      <a:pt x="0" y="225"/>
                      <a:pt x="219" y="1"/>
                      <a:pt x="495" y="1"/>
                    </a:cubicBezTo>
                    <a:lnTo>
                      <a:pt x="12131" y="1"/>
                    </a:lnTo>
                    <a:cubicBezTo>
                      <a:pt x="12407" y="1"/>
                      <a:pt x="12632" y="225"/>
                      <a:pt x="12632" y="495"/>
                    </a:cubicBezTo>
                    <a:lnTo>
                      <a:pt x="12632" y="12684"/>
                    </a:lnTo>
                    <a:cubicBezTo>
                      <a:pt x="12620" y="12960"/>
                      <a:pt x="12407" y="13179"/>
                      <a:pt x="12131" y="131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7"/>
              <p:cNvSpPr/>
              <p:nvPr/>
            </p:nvSpPr>
            <p:spPr>
              <a:xfrm>
                <a:off x="7737551" y="2539381"/>
                <a:ext cx="472443" cy="578825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9957" extrusionOk="0">
                    <a:moveTo>
                      <a:pt x="8126" y="662"/>
                    </a:moveTo>
                    <a:cubicBezTo>
                      <a:pt x="8126" y="1025"/>
                      <a:pt x="6308" y="1324"/>
                      <a:pt x="4063" y="1324"/>
                    </a:cubicBezTo>
                    <a:cubicBezTo>
                      <a:pt x="1819" y="1324"/>
                      <a:pt x="0" y="1025"/>
                      <a:pt x="0" y="662"/>
                    </a:cubicBezTo>
                    <a:cubicBezTo>
                      <a:pt x="0" y="294"/>
                      <a:pt x="1819" y="0"/>
                      <a:pt x="4063" y="0"/>
                    </a:cubicBezTo>
                    <a:cubicBezTo>
                      <a:pt x="6308" y="0"/>
                      <a:pt x="8126" y="294"/>
                      <a:pt x="8126" y="662"/>
                    </a:cubicBezTo>
                    <a:close/>
                    <a:moveTo>
                      <a:pt x="8126" y="1387"/>
                    </a:moveTo>
                    <a:lnTo>
                      <a:pt x="8126" y="3539"/>
                    </a:lnTo>
                    <a:cubicBezTo>
                      <a:pt x="8126" y="3902"/>
                      <a:pt x="6308" y="4201"/>
                      <a:pt x="4063" y="4201"/>
                    </a:cubicBezTo>
                    <a:cubicBezTo>
                      <a:pt x="1819" y="4201"/>
                      <a:pt x="0" y="3902"/>
                      <a:pt x="0" y="3539"/>
                    </a:cubicBezTo>
                    <a:lnTo>
                      <a:pt x="0" y="1387"/>
                    </a:lnTo>
                    <a:cubicBezTo>
                      <a:pt x="0" y="1755"/>
                      <a:pt x="1819" y="2049"/>
                      <a:pt x="4063" y="2049"/>
                    </a:cubicBezTo>
                    <a:cubicBezTo>
                      <a:pt x="6308" y="2049"/>
                      <a:pt x="8126" y="1755"/>
                      <a:pt x="8126" y="1387"/>
                    </a:cubicBezTo>
                    <a:close/>
                    <a:moveTo>
                      <a:pt x="7510" y="2941"/>
                    </a:moveTo>
                    <a:cubicBezTo>
                      <a:pt x="7510" y="2768"/>
                      <a:pt x="7366" y="2624"/>
                      <a:pt x="7194" y="2624"/>
                    </a:cubicBezTo>
                    <a:cubicBezTo>
                      <a:pt x="7021" y="2624"/>
                      <a:pt x="6877" y="2768"/>
                      <a:pt x="6877" y="2941"/>
                    </a:cubicBezTo>
                    <a:cubicBezTo>
                      <a:pt x="6877" y="3114"/>
                      <a:pt x="7021" y="3257"/>
                      <a:pt x="7194" y="3257"/>
                    </a:cubicBezTo>
                    <a:cubicBezTo>
                      <a:pt x="7366" y="3257"/>
                      <a:pt x="7510" y="3114"/>
                      <a:pt x="7510" y="2941"/>
                    </a:cubicBezTo>
                    <a:close/>
                    <a:moveTo>
                      <a:pt x="8126" y="4265"/>
                    </a:moveTo>
                    <a:lnTo>
                      <a:pt x="8126" y="6417"/>
                    </a:lnTo>
                    <a:cubicBezTo>
                      <a:pt x="8126" y="6779"/>
                      <a:pt x="6308" y="7079"/>
                      <a:pt x="4063" y="7079"/>
                    </a:cubicBezTo>
                    <a:cubicBezTo>
                      <a:pt x="1819" y="7079"/>
                      <a:pt x="0" y="6779"/>
                      <a:pt x="0" y="6417"/>
                    </a:cubicBezTo>
                    <a:lnTo>
                      <a:pt x="0" y="4265"/>
                    </a:lnTo>
                    <a:cubicBezTo>
                      <a:pt x="0" y="4633"/>
                      <a:pt x="1819" y="4926"/>
                      <a:pt x="4063" y="4926"/>
                    </a:cubicBezTo>
                    <a:cubicBezTo>
                      <a:pt x="6308" y="4926"/>
                      <a:pt x="8126" y="4633"/>
                      <a:pt x="8126" y="4265"/>
                    </a:cubicBezTo>
                    <a:close/>
                    <a:moveTo>
                      <a:pt x="7510" y="5818"/>
                    </a:moveTo>
                    <a:cubicBezTo>
                      <a:pt x="7510" y="5646"/>
                      <a:pt x="7366" y="5502"/>
                      <a:pt x="7194" y="5502"/>
                    </a:cubicBezTo>
                    <a:cubicBezTo>
                      <a:pt x="7021" y="5502"/>
                      <a:pt x="6877" y="5646"/>
                      <a:pt x="6877" y="5818"/>
                    </a:cubicBezTo>
                    <a:cubicBezTo>
                      <a:pt x="6877" y="5991"/>
                      <a:pt x="7021" y="6135"/>
                      <a:pt x="7194" y="6135"/>
                    </a:cubicBezTo>
                    <a:cubicBezTo>
                      <a:pt x="7366" y="6135"/>
                      <a:pt x="7510" y="5991"/>
                      <a:pt x="7510" y="5818"/>
                    </a:cubicBezTo>
                    <a:close/>
                    <a:moveTo>
                      <a:pt x="8126" y="7142"/>
                    </a:moveTo>
                    <a:lnTo>
                      <a:pt x="8126" y="9294"/>
                    </a:lnTo>
                    <a:cubicBezTo>
                      <a:pt x="8126" y="9657"/>
                      <a:pt x="6308" y="9956"/>
                      <a:pt x="4063" y="9956"/>
                    </a:cubicBezTo>
                    <a:cubicBezTo>
                      <a:pt x="1819" y="9956"/>
                      <a:pt x="0" y="9657"/>
                      <a:pt x="0" y="9294"/>
                    </a:cubicBezTo>
                    <a:lnTo>
                      <a:pt x="0" y="7142"/>
                    </a:lnTo>
                    <a:cubicBezTo>
                      <a:pt x="0" y="7510"/>
                      <a:pt x="1819" y="7804"/>
                      <a:pt x="4063" y="7804"/>
                    </a:cubicBezTo>
                    <a:cubicBezTo>
                      <a:pt x="6308" y="7804"/>
                      <a:pt x="8126" y="7510"/>
                      <a:pt x="8126" y="7142"/>
                    </a:cubicBezTo>
                    <a:close/>
                    <a:moveTo>
                      <a:pt x="7510" y="8696"/>
                    </a:moveTo>
                    <a:cubicBezTo>
                      <a:pt x="7510" y="8523"/>
                      <a:pt x="7366" y="8379"/>
                      <a:pt x="7194" y="8379"/>
                    </a:cubicBezTo>
                    <a:cubicBezTo>
                      <a:pt x="7021" y="8379"/>
                      <a:pt x="6877" y="8523"/>
                      <a:pt x="6877" y="8696"/>
                    </a:cubicBezTo>
                    <a:cubicBezTo>
                      <a:pt x="6877" y="8868"/>
                      <a:pt x="7021" y="9012"/>
                      <a:pt x="7194" y="9012"/>
                    </a:cubicBezTo>
                    <a:cubicBezTo>
                      <a:pt x="7366" y="9012"/>
                      <a:pt x="7510" y="8868"/>
                      <a:pt x="7510" y="869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7"/>
              <p:cNvSpPr/>
              <p:nvPr/>
            </p:nvSpPr>
            <p:spPr>
              <a:xfrm>
                <a:off x="7990132" y="1845523"/>
                <a:ext cx="249912" cy="202824"/>
              </a:xfrm>
              <a:custGeom>
                <a:avLst/>
                <a:gdLst/>
                <a:ahLst/>
                <a:cxnLst/>
                <a:rect l="l" t="t" r="r" b="b"/>
                <a:pathLst>
                  <a:path w="4299" h="3489" extrusionOk="0">
                    <a:moveTo>
                      <a:pt x="2331" y="6"/>
                    </a:moveTo>
                    <a:lnTo>
                      <a:pt x="4299" y="6"/>
                    </a:lnTo>
                    <a:lnTo>
                      <a:pt x="4299" y="1508"/>
                    </a:lnTo>
                    <a:lnTo>
                      <a:pt x="4299" y="1986"/>
                    </a:lnTo>
                    <a:lnTo>
                      <a:pt x="4299" y="1998"/>
                    </a:lnTo>
                    <a:cubicBezTo>
                      <a:pt x="4299" y="2821"/>
                      <a:pt x="3631" y="3488"/>
                      <a:pt x="2814" y="3488"/>
                    </a:cubicBezTo>
                    <a:lnTo>
                      <a:pt x="2331" y="3488"/>
                    </a:lnTo>
                    <a:lnTo>
                      <a:pt x="2331" y="2826"/>
                    </a:lnTo>
                    <a:cubicBezTo>
                      <a:pt x="2854" y="2826"/>
                      <a:pt x="3021" y="2366"/>
                      <a:pt x="3062" y="1992"/>
                    </a:cubicBezTo>
                    <a:lnTo>
                      <a:pt x="2331" y="1992"/>
                    </a:lnTo>
                    <a:lnTo>
                      <a:pt x="2331" y="6"/>
                    </a:lnTo>
                    <a:close/>
                    <a:moveTo>
                      <a:pt x="0" y="1986"/>
                    </a:moveTo>
                    <a:lnTo>
                      <a:pt x="731" y="1986"/>
                    </a:lnTo>
                    <a:cubicBezTo>
                      <a:pt x="691" y="2360"/>
                      <a:pt x="524" y="2821"/>
                      <a:pt x="0" y="2821"/>
                    </a:cubicBezTo>
                    <a:lnTo>
                      <a:pt x="0" y="3482"/>
                    </a:lnTo>
                    <a:lnTo>
                      <a:pt x="484" y="3482"/>
                    </a:lnTo>
                    <a:cubicBezTo>
                      <a:pt x="1301" y="3482"/>
                      <a:pt x="1968" y="2815"/>
                      <a:pt x="1968" y="1992"/>
                    </a:cubicBezTo>
                    <a:lnTo>
                      <a:pt x="1968" y="1980"/>
                    </a:lnTo>
                    <a:lnTo>
                      <a:pt x="1968" y="1503"/>
                    </a:lnTo>
                    <a:lnTo>
                      <a:pt x="1968" y="1"/>
                    </a:lnTo>
                    <a:lnTo>
                      <a:pt x="0" y="1"/>
                    </a:lnTo>
                    <a:lnTo>
                      <a:pt x="0" y="198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7"/>
              <p:cNvSpPr/>
              <p:nvPr/>
            </p:nvSpPr>
            <p:spPr>
              <a:xfrm>
                <a:off x="5923042" y="2617975"/>
                <a:ext cx="480407" cy="493836"/>
              </a:xfrm>
              <a:custGeom>
                <a:avLst/>
                <a:gdLst/>
                <a:ahLst/>
                <a:cxnLst/>
                <a:rect l="l" t="t" r="r" b="b"/>
                <a:pathLst>
                  <a:path w="8264" h="8495" extrusionOk="0">
                    <a:moveTo>
                      <a:pt x="7999" y="7119"/>
                    </a:moveTo>
                    <a:lnTo>
                      <a:pt x="7366" y="7119"/>
                    </a:lnTo>
                    <a:lnTo>
                      <a:pt x="7366" y="6216"/>
                    </a:lnTo>
                    <a:lnTo>
                      <a:pt x="6348" y="6216"/>
                    </a:lnTo>
                    <a:lnTo>
                      <a:pt x="6348" y="5715"/>
                    </a:lnTo>
                    <a:lnTo>
                      <a:pt x="6923" y="5715"/>
                    </a:lnTo>
                    <a:cubicBezTo>
                      <a:pt x="7096" y="5715"/>
                      <a:pt x="7240" y="5571"/>
                      <a:pt x="7240" y="5399"/>
                    </a:cubicBezTo>
                    <a:lnTo>
                      <a:pt x="7240" y="4000"/>
                    </a:lnTo>
                    <a:cubicBezTo>
                      <a:pt x="7240" y="3828"/>
                      <a:pt x="7096" y="3684"/>
                      <a:pt x="6923" y="3684"/>
                    </a:cubicBezTo>
                    <a:lnTo>
                      <a:pt x="6348" y="3684"/>
                    </a:lnTo>
                    <a:lnTo>
                      <a:pt x="6348" y="2867"/>
                    </a:lnTo>
                    <a:lnTo>
                      <a:pt x="4253" y="2867"/>
                    </a:lnTo>
                    <a:lnTo>
                      <a:pt x="4253" y="2274"/>
                    </a:lnTo>
                    <a:lnTo>
                      <a:pt x="5928" y="2274"/>
                    </a:lnTo>
                    <a:cubicBezTo>
                      <a:pt x="6089" y="2274"/>
                      <a:pt x="6221" y="2141"/>
                      <a:pt x="6221" y="1975"/>
                    </a:cubicBezTo>
                    <a:lnTo>
                      <a:pt x="6221" y="294"/>
                    </a:lnTo>
                    <a:cubicBezTo>
                      <a:pt x="6221" y="133"/>
                      <a:pt x="6094" y="1"/>
                      <a:pt x="5928" y="1"/>
                    </a:cubicBezTo>
                    <a:lnTo>
                      <a:pt x="2331" y="1"/>
                    </a:lnTo>
                    <a:cubicBezTo>
                      <a:pt x="2175" y="1"/>
                      <a:pt x="2037" y="127"/>
                      <a:pt x="2037" y="294"/>
                    </a:cubicBezTo>
                    <a:lnTo>
                      <a:pt x="2037" y="1975"/>
                    </a:lnTo>
                    <a:cubicBezTo>
                      <a:pt x="2037" y="2136"/>
                      <a:pt x="2164" y="2274"/>
                      <a:pt x="2331" y="2274"/>
                    </a:cubicBezTo>
                    <a:lnTo>
                      <a:pt x="4005" y="2274"/>
                    </a:lnTo>
                    <a:lnTo>
                      <a:pt x="4005" y="2867"/>
                    </a:lnTo>
                    <a:lnTo>
                      <a:pt x="1916" y="2867"/>
                    </a:lnTo>
                    <a:lnTo>
                      <a:pt x="1916" y="3684"/>
                    </a:lnTo>
                    <a:lnTo>
                      <a:pt x="1341" y="3684"/>
                    </a:lnTo>
                    <a:cubicBezTo>
                      <a:pt x="1168" y="3684"/>
                      <a:pt x="1024" y="3828"/>
                      <a:pt x="1024" y="4000"/>
                    </a:cubicBezTo>
                    <a:lnTo>
                      <a:pt x="1024" y="5399"/>
                    </a:lnTo>
                    <a:cubicBezTo>
                      <a:pt x="1024" y="5571"/>
                      <a:pt x="1168" y="5715"/>
                      <a:pt x="1341" y="5715"/>
                    </a:cubicBezTo>
                    <a:lnTo>
                      <a:pt x="1916" y="5715"/>
                    </a:lnTo>
                    <a:lnTo>
                      <a:pt x="1916" y="6216"/>
                    </a:lnTo>
                    <a:lnTo>
                      <a:pt x="892" y="6216"/>
                    </a:lnTo>
                    <a:lnTo>
                      <a:pt x="892" y="7119"/>
                    </a:lnTo>
                    <a:lnTo>
                      <a:pt x="259" y="7119"/>
                    </a:lnTo>
                    <a:cubicBezTo>
                      <a:pt x="115" y="7119"/>
                      <a:pt x="0" y="7234"/>
                      <a:pt x="0" y="7378"/>
                    </a:cubicBezTo>
                    <a:lnTo>
                      <a:pt x="0" y="8236"/>
                    </a:lnTo>
                    <a:cubicBezTo>
                      <a:pt x="0" y="8380"/>
                      <a:pt x="115" y="8495"/>
                      <a:pt x="259" y="8495"/>
                    </a:cubicBezTo>
                    <a:lnTo>
                      <a:pt x="1778" y="8495"/>
                    </a:lnTo>
                    <a:cubicBezTo>
                      <a:pt x="1922" y="8495"/>
                      <a:pt x="2037" y="8380"/>
                      <a:pt x="2037" y="8236"/>
                    </a:cubicBezTo>
                    <a:lnTo>
                      <a:pt x="2037" y="7378"/>
                    </a:lnTo>
                    <a:cubicBezTo>
                      <a:pt x="2037" y="7234"/>
                      <a:pt x="1922" y="7119"/>
                      <a:pt x="1778" y="7119"/>
                    </a:cubicBezTo>
                    <a:lnTo>
                      <a:pt x="1145" y="7119"/>
                    </a:lnTo>
                    <a:lnTo>
                      <a:pt x="1145" y="6463"/>
                    </a:lnTo>
                    <a:lnTo>
                      <a:pt x="4005" y="6463"/>
                    </a:lnTo>
                    <a:lnTo>
                      <a:pt x="4005" y="7119"/>
                    </a:lnTo>
                    <a:lnTo>
                      <a:pt x="3372" y="7119"/>
                    </a:lnTo>
                    <a:cubicBezTo>
                      <a:pt x="3229" y="7119"/>
                      <a:pt x="3113" y="7234"/>
                      <a:pt x="3113" y="7378"/>
                    </a:cubicBezTo>
                    <a:lnTo>
                      <a:pt x="3113" y="8236"/>
                    </a:lnTo>
                    <a:cubicBezTo>
                      <a:pt x="3113" y="8380"/>
                      <a:pt x="3229" y="8495"/>
                      <a:pt x="3372" y="8495"/>
                    </a:cubicBezTo>
                    <a:lnTo>
                      <a:pt x="4892" y="8495"/>
                    </a:lnTo>
                    <a:cubicBezTo>
                      <a:pt x="5036" y="8495"/>
                      <a:pt x="5151" y="8380"/>
                      <a:pt x="5151" y="8236"/>
                    </a:cubicBezTo>
                    <a:lnTo>
                      <a:pt x="5151" y="7378"/>
                    </a:lnTo>
                    <a:cubicBezTo>
                      <a:pt x="5151" y="7234"/>
                      <a:pt x="5036" y="7119"/>
                      <a:pt x="4892" y="7119"/>
                    </a:cubicBezTo>
                    <a:lnTo>
                      <a:pt x="4259" y="7119"/>
                    </a:lnTo>
                    <a:lnTo>
                      <a:pt x="4259" y="6463"/>
                    </a:lnTo>
                    <a:lnTo>
                      <a:pt x="7119" y="6463"/>
                    </a:lnTo>
                    <a:lnTo>
                      <a:pt x="7119" y="7119"/>
                    </a:lnTo>
                    <a:lnTo>
                      <a:pt x="6486" y="7119"/>
                    </a:lnTo>
                    <a:cubicBezTo>
                      <a:pt x="6342" y="7119"/>
                      <a:pt x="6227" y="7234"/>
                      <a:pt x="6227" y="7378"/>
                    </a:cubicBezTo>
                    <a:lnTo>
                      <a:pt x="6227" y="8236"/>
                    </a:lnTo>
                    <a:cubicBezTo>
                      <a:pt x="6227" y="8380"/>
                      <a:pt x="6342" y="8495"/>
                      <a:pt x="6486" y="8495"/>
                    </a:cubicBezTo>
                    <a:lnTo>
                      <a:pt x="8005" y="8495"/>
                    </a:lnTo>
                    <a:cubicBezTo>
                      <a:pt x="8149" y="8495"/>
                      <a:pt x="8264" y="8380"/>
                      <a:pt x="8264" y="8236"/>
                    </a:cubicBezTo>
                    <a:lnTo>
                      <a:pt x="8264" y="7378"/>
                    </a:lnTo>
                    <a:cubicBezTo>
                      <a:pt x="8264" y="7234"/>
                      <a:pt x="8143" y="7119"/>
                      <a:pt x="7999" y="7119"/>
                    </a:cubicBezTo>
                    <a:close/>
                    <a:moveTo>
                      <a:pt x="2164" y="6216"/>
                    </a:moveTo>
                    <a:lnTo>
                      <a:pt x="2164" y="5715"/>
                    </a:lnTo>
                    <a:lnTo>
                      <a:pt x="2739" y="5715"/>
                    </a:lnTo>
                    <a:cubicBezTo>
                      <a:pt x="2912" y="5715"/>
                      <a:pt x="3056" y="5571"/>
                      <a:pt x="3056" y="5399"/>
                    </a:cubicBezTo>
                    <a:lnTo>
                      <a:pt x="3056" y="4000"/>
                    </a:lnTo>
                    <a:cubicBezTo>
                      <a:pt x="3056" y="3828"/>
                      <a:pt x="2912" y="3684"/>
                      <a:pt x="2739" y="3684"/>
                    </a:cubicBezTo>
                    <a:lnTo>
                      <a:pt x="2164" y="3684"/>
                    </a:lnTo>
                    <a:lnTo>
                      <a:pt x="2164" y="3120"/>
                    </a:lnTo>
                    <a:lnTo>
                      <a:pt x="6100" y="3120"/>
                    </a:lnTo>
                    <a:lnTo>
                      <a:pt x="6100" y="3684"/>
                    </a:lnTo>
                    <a:lnTo>
                      <a:pt x="5525" y="3684"/>
                    </a:lnTo>
                    <a:cubicBezTo>
                      <a:pt x="5352" y="3684"/>
                      <a:pt x="5208" y="3828"/>
                      <a:pt x="5208" y="4000"/>
                    </a:cubicBezTo>
                    <a:lnTo>
                      <a:pt x="5208" y="5399"/>
                    </a:lnTo>
                    <a:cubicBezTo>
                      <a:pt x="5208" y="5571"/>
                      <a:pt x="5352" y="5715"/>
                      <a:pt x="5525" y="5715"/>
                    </a:cubicBezTo>
                    <a:lnTo>
                      <a:pt x="6100" y="5715"/>
                    </a:lnTo>
                    <a:lnTo>
                      <a:pt x="6100" y="62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7"/>
              <p:cNvSpPr/>
              <p:nvPr/>
            </p:nvSpPr>
            <p:spPr>
              <a:xfrm>
                <a:off x="6583703" y="1728446"/>
                <a:ext cx="289442" cy="354318"/>
              </a:xfrm>
              <a:custGeom>
                <a:avLst/>
                <a:gdLst/>
                <a:ahLst/>
                <a:cxnLst/>
                <a:rect l="l" t="t" r="r" b="b"/>
                <a:pathLst>
                  <a:path w="4979" h="6095" extrusionOk="0">
                    <a:moveTo>
                      <a:pt x="4979" y="403"/>
                    </a:moveTo>
                    <a:cubicBezTo>
                      <a:pt x="4979" y="628"/>
                      <a:pt x="3862" y="806"/>
                      <a:pt x="2493" y="806"/>
                    </a:cubicBezTo>
                    <a:cubicBezTo>
                      <a:pt x="1117" y="806"/>
                      <a:pt x="1" y="628"/>
                      <a:pt x="1" y="403"/>
                    </a:cubicBezTo>
                    <a:cubicBezTo>
                      <a:pt x="1" y="179"/>
                      <a:pt x="1117" y="1"/>
                      <a:pt x="2493" y="1"/>
                    </a:cubicBezTo>
                    <a:cubicBezTo>
                      <a:pt x="3862" y="1"/>
                      <a:pt x="4979" y="179"/>
                      <a:pt x="4979" y="403"/>
                    </a:cubicBezTo>
                    <a:close/>
                    <a:moveTo>
                      <a:pt x="4979" y="847"/>
                    </a:moveTo>
                    <a:lnTo>
                      <a:pt x="4979" y="2164"/>
                    </a:lnTo>
                    <a:cubicBezTo>
                      <a:pt x="4979" y="2389"/>
                      <a:pt x="3862" y="2567"/>
                      <a:pt x="2493" y="2567"/>
                    </a:cubicBezTo>
                    <a:cubicBezTo>
                      <a:pt x="1117" y="2567"/>
                      <a:pt x="1" y="2389"/>
                      <a:pt x="1" y="2164"/>
                    </a:cubicBezTo>
                    <a:lnTo>
                      <a:pt x="1" y="847"/>
                    </a:lnTo>
                    <a:cubicBezTo>
                      <a:pt x="1" y="1071"/>
                      <a:pt x="1117" y="1249"/>
                      <a:pt x="2493" y="1249"/>
                    </a:cubicBezTo>
                    <a:cubicBezTo>
                      <a:pt x="3862" y="1249"/>
                      <a:pt x="4979" y="1071"/>
                      <a:pt x="4979" y="847"/>
                    </a:cubicBezTo>
                    <a:close/>
                    <a:moveTo>
                      <a:pt x="4599" y="1796"/>
                    </a:moveTo>
                    <a:cubicBezTo>
                      <a:pt x="4599" y="1692"/>
                      <a:pt x="4513" y="1606"/>
                      <a:pt x="4403" y="1606"/>
                    </a:cubicBezTo>
                    <a:cubicBezTo>
                      <a:pt x="4294" y="1606"/>
                      <a:pt x="4208" y="1692"/>
                      <a:pt x="4208" y="1796"/>
                    </a:cubicBezTo>
                    <a:cubicBezTo>
                      <a:pt x="4208" y="1905"/>
                      <a:pt x="4294" y="1992"/>
                      <a:pt x="4403" y="1992"/>
                    </a:cubicBezTo>
                    <a:cubicBezTo>
                      <a:pt x="4513" y="1992"/>
                      <a:pt x="4599" y="1905"/>
                      <a:pt x="4599" y="1796"/>
                    </a:cubicBezTo>
                    <a:close/>
                    <a:moveTo>
                      <a:pt x="4979" y="2613"/>
                    </a:moveTo>
                    <a:lnTo>
                      <a:pt x="4979" y="3925"/>
                    </a:lnTo>
                    <a:cubicBezTo>
                      <a:pt x="4979" y="4150"/>
                      <a:pt x="3862" y="4328"/>
                      <a:pt x="2493" y="4328"/>
                    </a:cubicBezTo>
                    <a:cubicBezTo>
                      <a:pt x="1117" y="4328"/>
                      <a:pt x="1" y="4150"/>
                      <a:pt x="1" y="3925"/>
                    </a:cubicBezTo>
                    <a:lnTo>
                      <a:pt x="1" y="2613"/>
                    </a:lnTo>
                    <a:cubicBezTo>
                      <a:pt x="1" y="2832"/>
                      <a:pt x="1117" y="3016"/>
                      <a:pt x="2493" y="3016"/>
                    </a:cubicBezTo>
                    <a:cubicBezTo>
                      <a:pt x="3862" y="3016"/>
                      <a:pt x="4979" y="2832"/>
                      <a:pt x="4979" y="2613"/>
                    </a:cubicBezTo>
                    <a:close/>
                    <a:moveTo>
                      <a:pt x="4599" y="3563"/>
                    </a:moveTo>
                    <a:cubicBezTo>
                      <a:pt x="4599" y="3453"/>
                      <a:pt x="4513" y="3367"/>
                      <a:pt x="4403" y="3367"/>
                    </a:cubicBezTo>
                    <a:cubicBezTo>
                      <a:pt x="4294" y="3367"/>
                      <a:pt x="4208" y="3453"/>
                      <a:pt x="4208" y="3563"/>
                    </a:cubicBezTo>
                    <a:cubicBezTo>
                      <a:pt x="4208" y="3666"/>
                      <a:pt x="4294" y="3753"/>
                      <a:pt x="4403" y="3753"/>
                    </a:cubicBezTo>
                    <a:cubicBezTo>
                      <a:pt x="4513" y="3753"/>
                      <a:pt x="4599" y="3666"/>
                      <a:pt x="4599" y="3563"/>
                    </a:cubicBezTo>
                    <a:close/>
                    <a:moveTo>
                      <a:pt x="4979" y="4374"/>
                    </a:moveTo>
                    <a:lnTo>
                      <a:pt x="4979" y="5692"/>
                    </a:lnTo>
                    <a:cubicBezTo>
                      <a:pt x="4979" y="5911"/>
                      <a:pt x="3862" y="6095"/>
                      <a:pt x="2493" y="6095"/>
                    </a:cubicBezTo>
                    <a:cubicBezTo>
                      <a:pt x="1117" y="6095"/>
                      <a:pt x="1" y="5911"/>
                      <a:pt x="1" y="5692"/>
                    </a:cubicBezTo>
                    <a:lnTo>
                      <a:pt x="1" y="4374"/>
                    </a:lnTo>
                    <a:cubicBezTo>
                      <a:pt x="1" y="4599"/>
                      <a:pt x="1117" y="4777"/>
                      <a:pt x="2493" y="4777"/>
                    </a:cubicBezTo>
                    <a:cubicBezTo>
                      <a:pt x="3862" y="4777"/>
                      <a:pt x="4979" y="4599"/>
                      <a:pt x="4979" y="4374"/>
                    </a:cubicBezTo>
                    <a:close/>
                    <a:moveTo>
                      <a:pt x="4599" y="5324"/>
                    </a:moveTo>
                    <a:cubicBezTo>
                      <a:pt x="4599" y="5214"/>
                      <a:pt x="4513" y="5128"/>
                      <a:pt x="4403" y="5128"/>
                    </a:cubicBezTo>
                    <a:cubicBezTo>
                      <a:pt x="4294" y="5128"/>
                      <a:pt x="4208" y="5214"/>
                      <a:pt x="4208" y="5324"/>
                    </a:cubicBezTo>
                    <a:cubicBezTo>
                      <a:pt x="4208" y="5433"/>
                      <a:pt x="4294" y="5519"/>
                      <a:pt x="4403" y="5519"/>
                    </a:cubicBezTo>
                    <a:cubicBezTo>
                      <a:pt x="4513" y="5519"/>
                      <a:pt x="4599" y="5433"/>
                      <a:pt x="4599" y="532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47"/>
            <p:cNvGrpSpPr/>
            <p:nvPr/>
          </p:nvGrpSpPr>
          <p:grpSpPr>
            <a:xfrm>
              <a:off x="6440272" y="769535"/>
              <a:ext cx="1749455" cy="858630"/>
              <a:chOff x="6440272" y="769535"/>
              <a:chExt cx="1749455" cy="858630"/>
            </a:xfrm>
          </p:grpSpPr>
          <p:sp>
            <p:nvSpPr>
              <p:cNvPr id="851" name="Google Shape;851;p47"/>
              <p:cNvSpPr/>
              <p:nvPr/>
            </p:nvSpPr>
            <p:spPr>
              <a:xfrm rot="-5400000">
                <a:off x="7670622" y="769535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7"/>
              <p:cNvSpPr/>
              <p:nvPr/>
            </p:nvSpPr>
            <p:spPr>
              <a:xfrm rot="-5400000">
                <a:off x="6440272" y="1282228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7"/>
              <p:cNvSpPr/>
              <p:nvPr/>
            </p:nvSpPr>
            <p:spPr>
              <a:xfrm rot="-5400000">
                <a:off x="7176684" y="923603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7"/>
              <p:cNvSpPr/>
              <p:nvPr/>
            </p:nvSpPr>
            <p:spPr>
              <a:xfrm rot="-5400000">
                <a:off x="7983672" y="142211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7"/>
              <p:cNvSpPr/>
              <p:nvPr/>
            </p:nvSpPr>
            <p:spPr>
              <a:xfrm rot="-5400000">
                <a:off x="7703709" y="1244278"/>
                <a:ext cx="139874" cy="139874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6" name="Google Shape;856;p47"/>
            <p:cNvSpPr/>
            <p:nvPr/>
          </p:nvSpPr>
          <p:spPr>
            <a:xfrm>
              <a:off x="8189731" y="2120047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7"/>
            <p:cNvSpPr/>
            <p:nvPr/>
          </p:nvSpPr>
          <p:spPr>
            <a:xfrm>
              <a:off x="7235030" y="2898432"/>
              <a:ext cx="259947" cy="259667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dk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Graphic 2" descr="Email with solid fill">
            <a:extLst>
              <a:ext uri="{FF2B5EF4-FFF2-40B4-BE49-F238E27FC236}">
                <a16:creationId xmlns:a16="http://schemas.microsoft.com/office/drawing/2014/main" id="{5E29C0CB-5A7A-2EF8-8138-F8D2E569B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4841" y="2546520"/>
            <a:ext cx="583193" cy="583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581CF6-3BA6-45F5-F72D-3C7A11527EA7}"/>
              </a:ext>
            </a:extLst>
          </p:cNvPr>
          <p:cNvSpPr txBox="1"/>
          <p:nvPr/>
        </p:nvSpPr>
        <p:spPr>
          <a:xfrm>
            <a:off x="1769580" y="2489969"/>
            <a:ext cx="3323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5"/>
              </a:rPr>
              <a:t>shurhid@gmail.com</a:t>
            </a: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6"/>
              </a:rPr>
              <a:t>shurid@edu.bme.hu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0063C-51F2-3D76-8569-3EF420138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2360" y="3178014"/>
            <a:ext cx="585216" cy="585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B93C8A-E288-FE7C-B237-B328D97EDA63}"/>
              </a:ext>
            </a:extLst>
          </p:cNvPr>
          <p:cNvSpPr txBox="1"/>
          <p:nvPr/>
        </p:nvSpPr>
        <p:spPr>
          <a:xfrm>
            <a:off x="741045" y="523458"/>
            <a:ext cx="7031566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7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Thank You!</a:t>
            </a:r>
            <a:endParaRPr lang="en-US" sz="75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DA6337-0D2F-0955-D4A8-BC957B7D8E58}"/>
              </a:ext>
            </a:extLst>
          </p:cNvPr>
          <p:cNvSpPr txBox="1"/>
          <p:nvPr/>
        </p:nvSpPr>
        <p:spPr>
          <a:xfrm>
            <a:off x="1767225" y="3254406"/>
            <a:ext cx="4344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8"/>
              </a:rPr>
              <a:t>linkedin.com/in/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8"/>
              </a:rPr>
              <a:t>sadi-mahmud-shurid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>
            <a:spLocks noGrp="1"/>
          </p:cNvSpPr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467" name="Google Shape;467;p36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36"/>
          <p:cNvSpPr txBox="1">
            <a:spLocks noGrp="1"/>
          </p:cNvSpPr>
          <p:nvPr>
            <p:ph type="title" idx="2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3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02" name="Google Shape;502;p36"/>
          <p:cNvCxnSpPr>
            <a:stCxn id="467" idx="3"/>
          </p:cNvCxnSpPr>
          <p:nvPr/>
        </p:nvCxnSpPr>
        <p:spPr>
          <a:xfrm rot="10800000" flipH="1">
            <a:off x="4764900" y="1058050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329025" y="4087775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526;p38"/>
          <p:cNvSpPr txBox="1">
            <a:spLocks noGrp="1"/>
          </p:cNvSpPr>
          <p:nvPr>
            <p:ph type="subTitle" idx="4294967295"/>
          </p:nvPr>
        </p:nvSpPr>
        <p:spPr>
          <a:xfrm>
            <a:off x="1051326" y="712685"/>
            <a:ext cx="5468013" cy="533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What is EEG?</a:t>
            </a:r>
            <a:endParaRPr lang="en-US" dirty="0"/>
          </a:p>
          <a:p>
            <a:r>
              <a:rPr lang="en-US" dirty="0"/>
              <a:t>Electroencephalography is a </a:t>
            </a:r>
            <a:r>
              <a:rPr lang="en-US" b="1" dirty="0"/>
              <a:t>non-invasive</a:t>
            </a:r>
            <a:r>
              <a:rPr lang="en-US" dirty="0"/>
              <a:t> method to </a:t>
            </a:r>
            <a:r>
              <a:rPr lang="en-US" b="1" dirty="0"/>
              <a:t>record brain activity.</a:t>
            </a:r>
          </a:p>
          <a:p>
            <a:r>
              <a:rPr lang="en-US" dirty="0"/>
              <a:t>It uses </a:t>
            </a:r>
            <a:r>
              <a:rPr lang="en-US" b="1" dirty="0"/>
              <a:t>sensors on human scalp</a:t>
            </a:r>
            <a:r>
              <a:rPr lang="en-US" dirty="0"/>
              <a:t> to capture </a:t>
            </a:r>
            <a:r>
              <a:rPr lang="en-US" b="1" dirty="0"/>
              <a:t>neural electrical signals.</a:t>
            </a:r>
          </a:p>
        </p:txBody>
      </p:sp>
      <p:sp>
        <p:nvSpPr>
          <p:cNvPr id="74" name="Google Shape;526;p38"/>
          <p:cNvSpPr txBox="1">
            <a:spLocks noGrp="1"/>
          </p:cNvSpPr>
          <p:nvPr>
            <p:ph type="subTitle" idx="4294967295"/>
          </p:nvPr>
        </p:nvSpPr>
        <p:spPr>
          <a:xfrm>
            <a:off x="1051327" y="2400300"/>
            <a:ext cx="5468013" cy="533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What is “Thought2Text?”</a:t>
            </a:r>
            <a:endParaRPr lang="en-US" dirty="0"/>
          </a:p>
          <a:p>
            <a:r>
              <a:rPr lang="en-US" dirty="0"/>
              <a:t>Thought2Text is a cutting edge framework that </a:t>
            </a:r>
            <a:r>
              <a:rPr lang="en-US" b="1" dirty="0"/>
              <a:t>converts EEG signals to natural language leveraging the capability of LLMs.</a:t>
            </a:r>
            <a:r>
              <a:rPr lang="en-US" dirty="0"/>
              <a:t> </a:t>
            </a:r>
          </a:p>
          <a:p>
            <a:r>
              <a:rPr lang="en-US" dirty="0"/>
              <a:t>It works in </a:t>
            </a:r>
            <a:r>
              <a:rPr lang="en-US" b="1" dirty="0"/>
              <a:t>3 stages.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5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7A4D6-1B37-A5B3-A636-597492763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93" y="802289"/>
            <a:ext cx="2726871" cy="25450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39"/>
          <p:cNvGrpSpPr/>
          <p:nvPr/>
        </p:nvGrpSpPr>
        <p:grpSpPr>
          <a:xfrm>
            <a:off x="7488382" y="-34146"/>
            <a:ext cx="1655618" cy="1773165"/>
            <a:chOff x="5824825" y="1527650"/>
            <a:chExt cx="2854173" cy="2794752"/>
          </a:xfrm>
        </p:grpSpPr>
        <p:sp>
          <p:nvSpPr>
            <p:cNvPr id="534" name="Google Shape;534;p39"/>
            <p:cNvSpPr/>
            <p:nvPr/>
          </p:nvSpPr>
          <p:spPr>
            <a:xfrm>
              <a:off x="6851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9"/>
            <p:cNvSpPr/>
            <p:nvPr/>
          </p:nvSpPr>
          <p:spPr>
            <a:xfrm>
              <a:off x="7477175" y="4122900"/>
              <a:ext cx="1157331" cy="199500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5974449" y="4087375"/>
              <a:ext cx="681552" cy="126175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9"/>
            <p:cNvGrpSpPr/>
            <p:nvPr/>
          </p:nvGrpSpPr>
          <p:grpSpPr>
            <a:xfrm>
              <a:off x="5824825" y="1527650"/>
              <a:ext cx="2854173" cy="2794752"/>
              <a:chOff x="5824825" y="1527650"/>
              <a:chExt cx="2854173" cy="2794752"/>
            </a:xfrm>
          </p:grpSpPr>
          <p:sp>
            <p:nvSpPr>
              <p:cNvPr id="538" name="Google Shape;538;p39"/>
              <p:cNvSpPr/>
              <p:nvPr/>
            </p:nvSpPr>
            <p:spPr>
              <a:xfrm>
                <a:off x="6408134" y="1694871"/>
                <a:ext cx="256051" cy="259184"/>
              </a:xfrm>
              <a:custGeom>
                <a:avLst/>
                <a:gdLst/>
                <a:ahLst/>
                <a:cxnLst/>
                <a:rect l="l" t="t" r="r" b="b"/>
                <a:pathLst>
                  <a:path w="4168" h="4219" extrusionOk="0">
                    <a:moveTo>
                      <a:pt x="1" y="3482"/>
                    </a:moveTo>
                    <a:lnTo>
                      <a:pt x="2907" y="4219"/>
                    </a:lnTo>
                    <a:cubicBezTo>
                      <a:pt x="3143" y="3528"/>
                      <a:pt x="3592" y="2936"/>
                      <a:pt x="4167" y="2521"/>
                    </a:cubicBezTo>
                    <a:lnTo>
                      <a:pt x="2550" y="1"/>
                    </a:lnTo>
                    <a:cubicBezTo>
                      <a:pt x="1348" y="835"/>
                      <a:pt x="438" y="2061"/>
                      <a:pt x="1" y="34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9"/>
              <p:cNvSpPr/>
              <p:nvPr/>
            </p:nvSpPr>
            <p:spPr>
              <a:xfrm>
                <a:off x="6724577" y="1833832"/>
                <a:ext cx="467808" cy="591841"/>
              </a:xfrm>
              <a:custGeom>
                <a:avLst/>
                <a:gdLst/>
                <a:ahLst/>
                <a:cxnLst/>
                <a:rect l="l" t="t" r="r" b="b"/>
                <a:pathLst>
                  <a:path w="7615" h="9634" extrusionOk="0">
                    <a:moveTo>
                      <a:pt x="1094" y="9634"/>
                    </a:moveTo>
                    <a:cubicBezTo>
                      <a:pt x="4691" y="9634"/>
                      <a:pt x="7614" y="6705"/>
                      <a:pt x="7614" y="3114"/>
                    </a:cubicBezTo>
                    <a:cubicBezTo>
                      <a:pt x="7614" y="1986"/>
                      <a:pt x="7326" y="927"/>
                      <a:pt x="6820" y="0"/>
                    </a:cubicBezTo>
                    <a:lnTo>
                      <a:pt x="4259" y="1560"/>
                    </a:lnTo>
                    <a:cubicBezTo>
                      <a:pt x="4489" y="2026"/>
                      <a:pt x="4622" y="2550"/>
                      <a:pt x="4622" y="3114"/>
                    </a:cubicBezTo>
                    <a:cubicBezTo>
                      <a:pt x="4622" y="5065"/>
                      <a:pt x="3039" y="6641"/>
                      <a:pt x="1094" y="6641"/>
                    </a:cubicBezTo>
                    <a:cubicBezTo>
                      <a:pt x="950" y="6641"/>
                      <a:pt x="806" y="6630"/>
                      <a:pt x="668" y="6613"/>
                    </a:cubicBezTo>
                    <a:lnTo>
                      <a:pt x="1" y="9536"/>
                    </a:lnTo>
                    <a:cubicBezTo>
                      <a:pt x="352" y="9594"/>
                      <a:pt x="720" y="9634"/>
                      <a:pt x="1094" y="9634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9"/>
              <p:cNvSpPr/>
              <p:nvPr/>
            </p:nvSpPr>
            <p:spPr>
              <a:xfrm>
                <a:off x="6363964" y="1606469"/>
                <a:ext cx="853482" cy="853543"/>
              </a:xfrm>
              <a:custGeom>
                <a:avLst/>
                <a:gdLst/>
                <a:ahLst/>
                <a:cxnLst/>
                <a:rect l="l" t="t" r="r" b="b"/>
                <a:pathLst>
                  <a:path w="13893" h="13894" extrusionOk="0">
                    <a:moveTo>
                      <a:pt x="12264" y="6953"/>
                    </a:moveTo>
                    <a:cubicBezTo>
                      <a:pt x="12264" y="3966"/>
                      <a:pt x="9836" y="1537"/>
                      <a:pt x="6849" y="1537"/>
                    </a:cubicBezTo>
                    <a:cubicBezTo>
                      <a:pt x="3862" y="1537"/>
                      <a:pt x="1434" y="3966"/>
                      <a:pt x="1434" y="6953"/>
                    </a:cubicBezTo>
                    <a:cubicBezTo>
                      <a:pt x="1434" y="9940"/>
                      <a:pt x="3862" y="12368"/>
                      <a:pt x="6849" y="12368"/>
                    </a:cubicBezTo>
                    <a:cubicBezTo>
                      <a:pt x="9836" y="12368"/>
                      <a:pt x="12264" y="9940"/>
                      <a:pt x="12264" y="6953"/>
                    </a:cubicBezTo>
                    <a:close/>
                    <a:moveTo>
                      <a:pt x="1497" y="6953"/>
                    </a:moveTo>
                    <a:cubicBezTo>
                      <a:pt x="1497" y="4001"/>
                      <a:pt x="3902" y="1607"/>
                      <a:pt x="6843" y="1607"/>
                    </a:cubicBezTo>
                    <a:cubicBezTo>
                      <a:pt x="9790" y="1607"/>
                      <a:pt x="12189" y="4012"/>
                      <a:pt x="12189" y="6953"/>
                    </a:cubicBezTo>
                    <a:cubicBezTo>
                      <a:pt x="12189" y="9893"/>
                      <a:pt x="9784" y="12299"/>
                      <a:pt x="6843" y="12299"/>
                    </a:cubicBezTo>
                    <a:cubicBezTo>
                      <a:pt x="3902" y="12299"/>
                      <a:pt x="1497" y="9899"/>
                      <a:pt x="1497" y="6953"/>
                    </a:cubicBezTo>
                    <a:close/>
                    <a:moveTo>
                      <a:pt x="12914" y="7016"/>
                    </a:moveTo>
                    <a:lnTo>
                      <a:pt x="12914" y="6884"/>
                    </a:lnTo>
                    <a:lnTo>
                      <a:pt x="13893" y="6884"/>
                    </a:lnTo>
                    <a:lnTo>
                      <a:pt x="13893" y="7016"/>
                    </a:lnTo>
                    <a:close/>
                    <a:moveTo>
                      <a:pt x="979" y="6884"/>
                    </a:moveTo>
                    <a:lnTo>
                      <a:pt x="979" y="7016"/>
                    </a:lnTo>
                    <a:lnTo>
                      <a:pt x="1" y="7016"/>
                    </a:lnTo>
                    <a:lnTo>
                      <a:pt x="1" y="6884"/>
                    </a:lnTo>
                    <a:close/>
                    <a:moveTo>
                      <a:pt x="12886" y="6360"/>
                    </a:moveTo>
                    <a:lnTo>
                      <a:pt x="13858" y="6274"/>
                    </a:lnTo>
                    <a:lnTo>
                      <a:pt x="13870" y="6406"/>
                    </a:lnTo>
                    <a:lnTo>
                      <a:pt x="12897" y="6492"/>
                    </a:lnTo>
                    <a:close/>
                    <a:moveTo>
                      <a:pt x="1008" y="7534"/>
                    </a:moveTo>
                    <a:lnTo>
                      <a:pt x="35" y="7620"/>
                    </a:lnTo>
                    <a:lnTo>
                      <a:pt x="24" y="7488"/>
                    </a:lnTo>
                    <a:lnTo>
                      <a:pt x="996" y="7402"/>
                    </a:lnTo>
                    <a:close/>
                    <a:moveTo>
                      <a:pt x="12805" y="5854"/>
                    </a:moveTo>
                    <a:lnTo>
                      <a:pt x="13760" y="5681"/>
                    </a:lnTo>
                    <a:lnTo>
                      <a:pt x="13783" y="5808"/>
                    </a:lnTo>
                    <a:lnTo>
                      <a:pt x="12828" y="5980"/>
                    </a:lnTo>
                    <a:close/>
                    <a:moveTo>
                      <a:pt x="1083" y="8052"/>
                    </a:moveTo>
                    <a:lnTo>
                      <a:pt x="121" y="8225"/>
                    </a:lnTo>
                    <a:lnTo>
                      <a:pt x="104" y="8098"/>
                    </a:lnTo>
                    <a:lnTo>
                      <a:pt x="1059" y="7925"/>
                    </a:lnTo>
                    <a:close/>
                    <a:moveTo>
                      <a:pt x="12690" y="5341"/>
                    </a:moveTo>
                    <a:lnTo>
                      <a:pt x="13634" y="5088"/>
                    </a:lnTo>
                    <a:lnTo>
                      <a:pt x="13668" y="5221"/>
                    </a:lnTo>
                    <a:lnTo>
                      <a:pt x="12725" y="5468"/>
                    </a:lnTo>
                    <a:close/>
                    <a:moveTo>
                      <a:pt x="1198" y="8564"/>
                    </a:moveTo>
                    <a:lnTo>
                      <a:pt x="254" y="8817"/>
                    </a:lnTo>
                    <a:lnTo>
                      <a:pt x="219" y="8685"/>
                    </a:lnTo>
                    <a:lnTo>
                      <a:pt x="1157" y="8432"/>
                    </a:lnTo>
                    <a:close/>
                    <a:moveTo>
                      <a:pt x="12523" y="4852"/>
                    </a:moveTo>
                    <a:lnTo>
                      <a:pt x="13438" y="4518"/>
                    </a:lnTo>
                    <a:lnTo>
                      <a:pt x="13484" y="4645"/>
                    </a:lnTo>
                    <a:lnTo>
                      <a:pt x="12569" y="4973"/>
                    </a:lnTo>
                    <a:close/>
                    <a:moveTo>
                      <a:pt x="1359" y="9053"/>
                    </a:moveTo>
                    <a:lnTo>
                      <a:pt x="444" y="9381"/>
                    </a:lnTo>
                    <a:lnTo>
                      <a:pt x="403" y="9260"/>
                    </a:lnTo>
                    <a:lnTo>
                      <a:pt x="1318" y="8932"/>
                    </a:lnTo>
                    <a:close/>
                    <a:moveTo>
                      <a:pt x="12322" y="4369"/>
                    </a:moveTo>
                    <a:lnTo>
                      <a:pt x="13208" y="3960"/>
                    </a:lnTo>
                    <a:lnTo>
                      <a:pt x="13265" y="4081"/>
                    </a:lnTo>
                    <a:lnTo>
                      <a:pt x="12379" y="4490"/>
                    </a:lnTo>
                    <a:close/>
                    <a:moveTo>
                      <a:pt x="1560" y="9537"/>
                    </a:moveTo>
                    <a:lnTo>
                      <a:pt x="680" y="9945"/>
                    </a:lnTo>
                    <a:lnTo>
                      <a:pt x="622" y="9824"/>
                    </a:lnTo>
                    <a:lnTo>
                      <a:pt x="1503" y="9410"/>
                    </a:lnTo>
                    <a:close/>
                    <a:moveTo>
                      <a:pt x="12080" y="3908"/>
                    </a:moveTo>
                    <a:lnTo>
                      <a:pt x="12920" y="3419"/>
                    </a:lnTo>
                    <a:lnTo>
                      <a:pt x="12983" y="3534"/>
                    </a:lnTo>
                    <a:lnTo>
                      <a:pt x="12143" y="4024"/>
                    </a:lnTo>
                    <a:close/>
                    <a:moveTo>
                      <a:pt x="1808" y="9997"/>
                    </a:moveTo>
                    <a:lnTo>
                      <a:pt x="962" y="10486"/>
                    </a:lnTo>
                    <a:lnTo>
                      <a:pt x="898" y="10371"/>
                    </a:lnTo>
                    <a:lnTo>
                      <a:pt x="1744" y="9882"/>
                    </a:lnTo>
                    <a:close/>
                    <a:moveTo>
                      <a:pt x="11792" y="3477"/>
                    </a:moveTo>
                    <a:lnTo>
                      <a:pt x="12586" y="2919"/>
                    </a:lnTo>
                    <a:lnTo>
                      <a:pt x="12667" y="3022"/>
                    </a:lnTo>
                    <a:lnTo>
                      <a:pt x="11867" y="3586"/>
                    </a:lnTo>
                    <a:close/>
                    <a:moveTo>
                      <a:pt x="2095" y="10429"/>
                    </a:moveTo>
                    <a:lnTo>
                      <a:pt x="1295" y="10987"/>
                    </a:lnTo>
                    <a:lnTo>
                      <a:pt x="1215" y="10878"/>
                    </a:lnTo>
                    <a:lnTo>
                      <a:pt x="2015" y="10319"/>
                    </a:lnTo>
                    <a:close/>
                    <a:moveTo>
                      <a:pt x="11476" y="3068"/>
                    </a:moveTo>
                    <a:lnTo>
                      <a:pt x="12224" y="2441"/>
                    </a:lnTo>
                    <a:lnTo>
                      <a:pt x="12310" y="2545"/>
                    </a:lnTo>
                    <a:lnTo>
                      <a:pt x="11562" y="3166"/>
                    </a:lnTo>
                    <a:close/>
                    <a:moveTo>
                      <a:pt x="2418" y="10837"/>
                    </a:moveTo>
                    <a:lnTo>
                      <a:pt x="1669" y="11465"/>
                    </a:lnTo>
                    <a:lnTo>
                      <a:pt x="1583" y="11361"/>
                    </a:lnTo>
                    <a:lnTo>
                      <a:pt x="2331" y="10734"/>
                    </a:lnTo>
                    <a:close/>
                    <a:moveTo>
                      <a:pt x="11113" y="2688"/>
                    </a:moveTo>
                    <a:lnTo>
                      <a:pt x="11804" y="1998"/>
                    </a:lnTo>
                    <a:lnTo>
                      <a:pt x="11902" y="2090"/>
                    </a:lnTo>
                    <a:lnTo>
                      <a:pt x="11211" y="2781"/>
                    </a:lnTo>
                    <a:close/>
                    <a:moveTo>
                      <a:pt x="2769" y="11217"/>
                    </a:moveTo>
                    <a:lnTo>
                      <a:pt x="2078" y="11908"/>
                    </a:lnTo>
                    <a:lnTo>
                      <a:pt x="1986" y="11816"/>
                    </a:lnTo>
                    <a:lnTo>
                      <a:pt x="2677" y="11125"/>
                    </a:lnTo>
                    <a:close/>
                    <a:moveTo>
                      <a:pt x="10728" y="2343"/>
                    </a:moveTo>
                    <a:lnTo>
                      <a:pt x="11355" y="1595"/>
                    </a:lnTo>
                    <a:lnTo>
                      <a:pt x="11453" y="1676"/>
                    </a:lnTo>
                    <a:lnTo>
                      <a:pt x="10825" y="2424"/>
                    </a:lnTo>
                    <a:close/>
                    <a:moveTo>
                      <a:pt x="3160" y="11562"/>
                    </a:moveTo>
                    <a:lnTo>
                      <a:pt x="2533" y="12311"/>
                    </a:lnTo>
                    <a:lnTo>
                      <a:pt x="2429" y="12224"/>
                    </a:lnTo>
                    <a:lnTo>
                      <a:pt x="3056" y="11476"/>
                    </a:lnTo>
                    <a:close/>
                    <a:moveTo>
                      <a:pt x="10307" y="2027"/>
                    </a:moveTo>
                    <a:lnTo>
                      <a:pt x="10871" y="1227"/>
                    </a:lnTo>
                    <a:lnTo>
                      <a:pt x="10981" y="1307"/>
                    </a:lnTo>
                    <a:lnTo>
                      <a:pt x="10417" y="2101"/>
                    </a:lnTo>
                    <a:close/>
                    <a:moveTo>
                      <a:pt x="3574" y="11879"/>
                    </a:moveTo>
                    <a:lnTo>
                      <a:pt x="3016" y="12679"/>
                    </a:lnTo>
                    <a:lnTo>
                      <a:pt x="2907" y="12598"/>
                    </a:lnTo>
                    <a:lnTo>
                      <a:pt x="3471" y="11798"/>
                    </a:lnTo>
                    <a:close/>
                    <a:moveTo>
                      <a:pt x="9870" y="1750"/>
                    </a:moveTo>
                    <a:lnTo>
                      <a:pt x="10359" y="910"/>
                    </a:lnTo>
                    <a:lnTo>
                      <a:pt x="10474" y="974"/>
                    </a:lnTo>
                    <a:lnTo>
                      <a:pt x="9985" y="1814"/>
                    </a:lnTo>
                    <a:close/>
                    <a:moveTo>
                      <a:pt x="4017" y="12155"/>
                    </a:moveTo>
                    <a:lnTo>
                      <a:pt x="3528" y="12995"/>
                    </a:lnTo>
                    <a:lnTo>
                      <a:pt x="3413" y="12932"/>
                    </a:lnTo>
                    <a:lnTo>
                      <a:pt x="3902" y="12086"/>
                    </a:lnTo>
                    <a:close/>
                    <a:moveTo>
                      <a:pt x="9404" y="1514"/>
                    </a:moveTo>
                    <a:lnTo>
                      <a:pt x="9813" y="628"/>
                    </a:lnTo>
                    <a:lnTo>
                      <a:pt x="9933" y="686"/>
                    </a:lnTo>
                    <a:lnTo>
                      <a:pt x="9525" y="1572"/>
                    </a:lnTo>
                    <a:close/>
                    <a:moveTo>
                      <a:pt x="4484" y="12391"/>
                    </a:moveTo>
                    <a:lnTo>
                      <a:pt x="4075" y="13277"/>
                    </a:lnTo>
                    <a:lnTo>
                      <a:pt x="3948" y="13220"/>
                    </a:lnTo>
                    <a:lnTo>
                      <a:pt x="4363" y="12334"/>
                    </a:lnTo>
                    <a:close/>
                    <a:moveTo>
                      <a:pt x="8921" y="1319"/>
                    </a:moveTo>
                    <a:lnTo>
                      <a:pt x="9254" y="404"/>
                    </a:lnTo>
                    <a:lnTo>
                      <a:pt x="9375" y="450"/>
                    </a:lnTo>
                    <a:lnTo>
                      <a:pt x="9041" y="1365"/>
                    </a:lnTo>
                    <a:close/>
                    <a:moveTo>
                      <a:pt x="4967" y="12587"/>
                    </a:moveTo>
                    <a:lnTo>
                      <a:pt x="4633" y="13496"/>
                    </a:lnTo>
                    <a:lnTo>
                      <a:pt x="4512" y="13456"/>
                    </a:lnTo>
                    <a:lnTo>
                      <a:pt x="4840" y="12541"/>
                    </a:lnTo>
                    <a:close/>
                    <a:moveTo>
                      <a:pt x="8426" y="1169"/>
                    </a:moveTo>
                    <a:lnTo>
                      <a:pt x="8679" y="225"/>
                    </a:lnTo>
                    <a:lnTo>
                      <a:pt x="8805" y="260"/>
                    </a:lnTo>
                    <a:lnTo>
                      <a:pt x="8552" y="1204"/>
                    </a:lnTo>
                    <a:close/>
                    <a:moveTo>
                      <a:pt x="5462" y="12736"/>
                    </a:moveTo>
                    <a:lnTo>
                      <a:pt x="5209" y="13680"/>
                    </a:lnTo>
                    <a:lnTo>
                      <a:pt x="5082" y="13640"/>
                    </a:lnTo>
                    <a:lnTo>
                      <a:pt x="5330" y="12702"/>
                    </a:lnTo>
                    <a:close/>
                    <a:moveTo>
                      <a:pt x="7913" y="1060"/>
                    </a:moveTo>
                    <a:lnTo>
                      <a:pt x="8086" y="105"/>
                    </a:lnTo>
                    <a:lnTo>
                      <a:pt x="8218" y="128"/>
                    </a:lnTo>
                    <a:lnTo>
                      <a:pt x="8046" y="1083"/>
                    </a:lnTo>
                    <a:close/>
                    <a:moveTo>
                      <a:pt x="5974" y="12834"/>
                    </a:moveTo>
                    <a:lnTo>
                      <a:pt x="5801" y="13795"/>
                    </a:lnTo>
                    <a:lnTo>
                      <a:pt x="5669" y="13772"/>
                    </a:lnTo>
                    <a:lnTo>
                      <a:pt x="5842" y="12817"/>
                    </a:lnTo>
                    <a:close/>
                    <a:moveTo>
                      <a:pt x="7396" y="1002"/>
                    </a:moveTo>
                    <a:lnTo>
                      <a:pt x="7482" y="30"/>
                    </a:lnTo>
                    <a:lnTo>
                      <a:pt x="7614" y="47"/>
                    </a:lnTo>
                    <a:lnTo>
                      <a:pt x="7528" y="1020"/>
                    </a:lnTo>
                    <a:close/>
                    <a:moveTo>
                      <a:pt x="6492" y="12903"/>
                    </a:moveTo>
                    <a:lnTo>
                      <a:pt x="6406" y="13870"/>
                    </a:lnTo>
                    <a:lnTo>
                      <a:pt x="6273" y="13859"/>
                    </a:lnTo>
                    <a:lnTo>
                      <a:pt x="6360" y="12886"/>
                    </a:lnTo>
                    <a:close/>
                    <a:moveTo>
                      <a:pt x="6878" y="979"/>
                    </a:moveTo>
                    <a:lnTo>
                      <a:pt x="6878" y="1"/>
                    </a:lnTo>
                    <a:lnTo>
                      <a:pt x="7010" y="1"/>
                    </a:lnTo>
                    <a:lnTo>
                      <a:pt x="7010" y="979"/>
                    </a:lnTo>
                    <a:close/>
                    <a:moveTo>
                      <a:pt x="7010" y="13893"/>
                    </a:moveTo>
                    <a:lnTo>
                      <a:pt x="6878" y="13893"/>
                    </a:lnTo>
                    <a:lnTo>
                      <a:pt x="6878" y="12915"/>
                    </a:lnTo>
                    <a:lnTo>
                      <a:pt x="7010" y="12915"/>
                    </a:lnTo>
                    <a:close/>
                    <a:moveTo>
                      <a:pt x="6360" y="1008"/>
                    </a:moveTo>
                    <a:lnTo>
                      <a:pt x="6273" y="41"/>
                    </a:lnTo>
                    <a:lnTo>
                      <a:pt x="6400" y="24"/>
                    </a:lnTo>
                    <a:lnTo>
                      <a:pt x="6492" y="997"/>
                    </a:lnTo>
                    <a:close/>
                    <a:moveTo>
                      <a:pt x="7534" y="12886"/>
                    </a:moveTo>
                    <a:lnTo>
                      <a:pt x="7620" y="13859"/>
                    </a:lnTo>
                    <a:lnTo>
                      <a:pt x="7488" y="13870"/>
                    </a:lnTo>
                    <a:lnTo>
                      <a:pt x="7396" y="12903"/>
                    </a:lnTo>
                    <a:close/>
                    <a:moveTo>
                      <a:pt x="5842" y="1089"/>
                    </a:moveTo>
                    <a:lnTo>
                      <a:pt x="5669" y="133"/>
                    </a:lnTo>
                    <a:lnTo>
                      <a:pt x="5801" y="110"/>
                    </a:lnTo>
                    <a:lnTo>
                      <a:pt x="5974" y="1066"/>
                    </a:lnTo>
                    <a:close/>
                    <a:moveTo>
                      <a:pt x="8046" y="12817"/>
                    </a:moveTo>
                    <a:lnTo>
                      <a:pt x="8218" y="13772"/>
                    </a:lnTo>
                    <a:lnTo>
                      <a:pt x="8086" y="13795"/>
                    </a:lnTo>
                    <a:lnTo>
                      <a:pt x="7913" y="12834"/>
                    </a:lnTo>
                    <a:close/>
                    <a:moveTo>
                      <a:pt x="5330" y="1204"/>
                    </a:moveTo>
                    <a:lnTo>
                      <a:pt x="5082" y="260"/>
                    </a:lnTo>
                    <a:lnTo>
                      <a:pt x="5209" y="225"/>
                    </a:lnTo>
                    <a:lnTo>
                      <a:pt x="5462" y="1169"/>
                    </a:lnTo>
                    <a:close/>
                    <a:moveTo>
                      <a:pt x="8552" y="12702"/>
                    </a:moveTo>
                    <a:lnTo>
                      <a:pt x="8805" y="13640"/>
                    </a:lnTo>
                    <a:lnTo>
                      <a:pt x="8679" y="13680"/>
                    </a:lnTo>
                    <a:lnTo>
                      <a:pt x="8426" y="12736"/>
                    </a:lnTo>
                    <a:close/>
                    <a:moveTo>
                      <a:pt x="4840" y="1371"/>
                    </a:moveTo>
                    <a:lnTo>
                      <a:pt x="4512" y="456"/>
                    </a:lnTo>
                    <a:lnTo>
                      <a:pt x="4633" y="415"/>
                    </a:lnTo>
                    <a:lnTo>
                      <a:pt x="4967" y="1325"/>
                    </a:lnTo>
                    <a:close/>
                    <a:moveTo>
                      <a:pt x="9041" y="12535"/>
                    </a:moveTo>
                    <a:lnTo>
                      <a:pt x="9375" y="13450"/>
                    </a:lnTo>
                    <a:lnTo>
                      <a:pt x="9254" y="13490"/>
                    </a:lnTo>
                    <a:lnTo>
                      <a:pt x="8921" y="12575"/>
                    </a:lnTo>
                    <a:close/>
                    <a:moveTo>
                      <a:pt x="4363" y="1572"/>
                    </a:moveTo>
                    <a:lnTo>
                      <a:pt x="3948" y="686"/>
                    </a:lnTo>
                    <a:lnTo>
                      <a:pt x="4075" y="628"/>
                    </a:lnTo>
                    <a:lnTo>
                      <a:pt x="4484" y="1514"/>
                    </a:lnTo>
                    <a:close/>
                    <a:moveTo>
                      <a:pt x="9525" y="12334"/>
                    </a:moveTo>
                    <a:lnTo>
                      <a:pt x="9933" y="13220"/>
                    </a:lnTo>
                    <a:lnTo>
                      <a:pt x="9813" y="13277"/>
                    </a:lnTo>
                    <a:lnTo>
                      <a:pt x="9404" y="12391"/>
                    </a:lnTo>
                    <a:close/>
                    <a:moveTo>
                      <a:pt x="3902" y="1814"/>
                    </a:moveTo>
                    <a:lnTo>
                      <a:pt x="3413" y="974"/>
                    </a:lnTo>
                    <a:lnTo>
                      <a:pt x="3528" y="910"/>
                    </a:lnTo>
                    <a:lnTo>
                      <a:pt x="4017" y="1750"/>
                    </a:lnTo>
                    <a:close/>
                    <a:moveTo>
                      <a:pt x="9985" y="12086"/>
                    </a:moveTo>
                    <a:lnTo>
                      <a:pt x="10474" y="12932"/>
                    </a:lnTo>
                    <a:lnTo>
                      <a:pt x="10359" y="12995"/>
                    </a:lnTo>
                    <a:lnTo>
                      <a:pt x="9870" y="12155"/>
                    </a:lnTo>
                    <a:close/>
                    <a:moveTo>
                      <a:pt x="3471" y="2101"/>
                    </a:moveTo>
                    <a:lnTo>
                      <a:pt x="2907" y="1307"/>
                    </a:lnTo>
                    <a:lnTo>
                      <a:pt x="3016" y="1227"/>
                    </a:lnTo>
                    <a:lnTo>
                      <a:pt x="3574" y="2027"/>
                    </a:lnTo>
                    <a:close/>
                    <a:moveTo>
                      <a:pt x="10417" y="11798"/>
                    </a:moveTo>
                    <a:lnTo>
                      <a:pt x="10981" y="12598"/>
                    </a:lnTo>
                    <a:lnTo>
                      <a:pt x="10871" y="12679"/>
                    </a:lnTo>
                    <a:lnTo>
                      <a:pt x="10307" y="11879"/>
                    </a:lnTo>
                    <a:close/>
                    <a:moveTo>
                      <a:pt x="3056" y="2418"/>
                    </a:moveTo>
                    <a:lnTo>
                      <a:pt x="2435" y="1681"/>
                    </a:lnTo>
                    <a:lnTo>
                      <a:pt x="2533" y="1595"/>
                    </a:lnTo>
                    <a:lnTo>
                      <a:pt x="3160" y="2343"/>
                    </a:lnTo>
                    <a:close/>
                    <a:moveTo>
                      <a:pt x="10825" y="11476"/>
                    </a:moveTo>
                    <a:lnTo>
                      <a:pt x="11453" y="12224"/>
                    </a:lnTo>
                    <a:lnTo>
                      <a:pt x="11355" y="12311"/>
                    </a:lnTo>
                    <a:lnTo>
                      <a:pt x="10728" y="11562"/>
                    </a:lnTo>
                    <a:close/>
                    <a:moveTo>
                      <a:pt x="2677" y="2781"/>
                    </a:moveTo>
                    <a:lnTo>
                      <a:pt x="1986" y="2090"/>
                    </a:lnTo>
                    <a:lnTo>
                      <a:pt x="2078" y="1998"/>
                    </a:lnTo>
                    <a:lnTo>
                      <a:pt x="2769" y="2688"/>
                    </a:lnTo>
                    <a:close/>
                    <a:moveTo>
                      <a:pt x="11211" y="11125"/>
                    </a:moveTo>
                    <a:lnTo>
                      <a:pt x="11902" y="11816"/>
                    </a:lnTo>
                    <a:lnTo>
                      <a:pt x="11804" y="11908"/>
                    </a:lnTo>
                    <a:lnTo>
                      <a:pt x="11113" y="11217"/>
                    </a:lnTo>
                    <a:close/>
                    <a:moveTo>
                      <a:pt x="2331" y="3166"/>
                    </a:moveTo>
                    <a:lnTo>
                      <a:pt x="1583" y="2545"/>
                    </a:lnTo>
                    <a:lnTo>
                      <a:pt x="1669" y="2441"/>
                    </a:lnTo>
                    <a:lnTo>
                      <a:pt x="2418" y="3068"/>
                    </a:lnTo>
                    <a:close/>
                    <a:moveTo>
                      <a:pt x="11556" y="10734"/>
                    </a:moveTo>
                    <a:lnTo>
                      <a:pt x="12304" y="11361"/>
                    </a:lnTo>
                    <a:lnTo>
                      <a:pt x="12218" y="11459"/>
                    </a:lnTo>
                    <a:lnTo>
                      <a:pt x="11470" y="10837"/>
                    </a:lnTo>
                    <a:close/>
                    <a:moveTo>
                      <a:pt x="2015" y="3586"/>
                    </a:moveTo>
                    <a:lnTo>
                      <a:pt x="1215" y="3022"/>
                    </a:lnTo>
                    <a:lnTo>
                      <a:pt x="1295" y="2919"/>
                    </a:lnTo>
                    <a:lnTo>
                      <a:pt x="2095" y="3477"/>
                    </a:lnTo>
                    <a:close/>
                    <a:moveTo>
                      <a:pt x="11873" y="10319"/>
                    </a:moveTo>
                    <a:lnTo>
                      <a:pt x="12667" y="10878"/>
                    </a:lnTo>
                    <a:lnTo>
                      <a:pt x="12592" y="10987"/>
                    </a:lnTo>
                    <a:lnTo>
                      <a:pt x="11792" y="10429"/>
                    </a:lnTo>
                    <a:close/>
                    <a:moveTo>
                      <a:pt x="1744" y="4024"/>
                    </a:moveTo>
                    <a:lnTo>
                      <a:pt x="898" y="3534"/>
                    </a:lnTo>
                    <a:lnTo>
                      <a:pt x="967" y="3419"/>
                    </a:lnTo>
                    <a:lnTo>
                      <a:pt x="1808" y="3908"/>
                    </a:lnTo>
                    <a:close/>
                    <a:moveTo>
                      <a:pt x="12143" y="9882"/>
                    </a:moveTo>
                    <a:lnTo>
                      <a:pt x="12983" y="10371"/>
                    </a:lnTo>
                    <a:lnTo>
                      <a:pt x="12920" y="10486"/>
                    </a:lnTo>
                    <a:lnTo>
                      <a:pt x="12080" y="9997"/>
                    </a:lnTo>
                    <a:close/>
                    <a:moveTo>
                      <a:pt x="1560" y="4369"/>
                    </a:moveTo>
                    <a:lnTo>
                      <a:pt x="1503" y="4490"/>
                    </a:lnTo>
                    <a:lnTo>
                      <a:pt x="622" y="4081"/>
                    </a:lnTo>
                    <a:lnTo>
                      <a:pt x="680" y="3960"/>
                    </a:lnTo>
                    <a:close/>
                    <a:moveTo>
                      <a:pt x="12322" y="9537"/>
                    </a:moveTo>
                    <a:lnTo>
                      <a:pt x="12379" y="9410"/>
                    </a:lnTo>
                    <a:lnTo>
                      <a:pt x="13265" y="9824"/>
                    </a:lnTo>
                    <a:lnTo>
                      <a:pt x="13208" y="9945"/>
                    </a:lnTo>
                    <a:close/>
                    <a:moveTo>
                      <a:pt x="1359" y="4852"/>
                    </a:moveTo>
                    <a:lnTo>
                      <a:pt x="1318" y="4973"/>
                    </a:lnTo>
                    <a:lnTo>
                      <a:pt x="403" y="4645"/>
                    </a:lnTo>
                    <a:lnTo>
                      <a:pt x="444" y="4518"/>
                    </a:lnTo>
                    <a:close/>
                    <a:moveTo>
                      <a:pt x="12523" y="9053"/>
                    </a:moveTo>
                    <a:lnTo>
                      <a:pt x="12569" y="8932"/>
                    </a:lnTo>
                    <a:lnTo>
                      <a:pt x="13484" y="9260"/>
                    </a:lnTo>
                    <a:lnTo>
                      <a:pt x="13438" y="9381"/>
                    </a:lnTo>
                    <a:close/>
                    <a:moveTo>
                      <a:pt x="1198" y="5341"/>
                    </a:moveTo>
                    <a:lnTo>
                      <a:pt x="1157" y="5468"/>
                    </a:lnTo>
                    <a:lnTo>
                      <a:pt x="219" y="5221"/>
                    </a:lnTo>
                    <a:lnTo>
                      <a:pt x="254" y="5088"/>
                    </a:lnTo>
                    <a:close/>
                    <a:moveTo>
                      <a:pt x="12690" y="8564"/>
                    </a:moveTo>
                    <a:lnTo>
                      <a:pt x="12725" y="8432"/>
                    </a:lnTo>
                    <a:lnTo>
                      <a:pt x="13668" y="8685"/>
                    </a:lnTo>
                    <a:lnTo>
                      <a:pt x="13634" y="8817"/>
                    </a:lnTo>
                    <a:close/>
                    <a:moveTo>
                      <a:pt x="1083" y="5854"/>
                    </a:moveTo>
                    <a:lnTo>
                      <a:pt x="1059" y="5980"/>
                    </a:lnTo>
                    <a:lnTo>
                      <a:pt x="104" y="5808"/>
                    </a:lnTo>
                    <a:lnTo>
                      <a:pt x="121" y="5681"/>
                    </a:lnTo>
                    <a:close/>
                    <a:moveTo>
                      <a:pt x="12805" y="8052"/>
                    </a:moveTo>
                    <a:lnTo>
                      <a:pt x="12828" y="7925"/>
                    </a:lnTo>
                    <a:lnTo>
                      <a:pt x="13783" y="8098"/>
                    </a:lnTo>
                    <a:lnTo>
                      <a:pt x="13760" y="8225"/>
                    </a:lnTo>
                    <a:close/>
                    <a:moveTo>
                      <a:pt x="1008" y="6360"/>
                    </a:moveTo>
                    <a:lnTo>
                      <a:pt x="996" y="6492"/>
                    </a:lnTo>
                    <a:lnTo>
                      <a:pt x="24" y="6406"/>
                    </a:lnTo>
                    <a:lnTo>
                      <a:pt x="35" y="6274"/>
                    </a:lnTo>
                    <a:close/>
                    <a:moveTo>
                      <a:pt x="12886" y="7534"/>
                    </a:moveTo>
                    <a:lnTo>
                      <a:pt x="12897" y="7402"/>
                    </a:lnTo>
                    <a:lnTo>
                      <a:pt x="13870" y="7488"/>
                    </a:lnTo>
                    <a:lnTo>
                      <a:pt x="13858" y="76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9"/>
              <p:cNvSpPr/>
              <p:nvPr/>
            </p:nvSpPr>
            <p:spPr>
              <a:xfrm>
                <a:off x="6573635" y="1921865"/>
                <a:ext cx="199103" cy="201929"/>
              </a:xfrm>
              <a:custGeom>
                <a:avLst/>
                <a:gdLst/>
                <a:ahLst/>
                <a:cxnLst/>
                <a:rect l="l" t="t" r="r" b="b"/>
                <a:pathLst>
                  <a:path w="3241" h="3287" extrusionOk="0">
                    <a:moveTo>
                      <a:pt x="3240" y="576"/>
                    </a:moveTo>
                    <a:lnTo>
                      <a:pt x="979" y="0"/>
                    </a:lnTo>
                    <a:cubicBezTo>
                      <a:pt x="789" y="535"/>
                      <a:pt x="443" y="996"/>
                      <a:pt x="0" y="1318"/>
                    </a:cubicBezTo>
                    <a:lnTo>
                      <a:pt x="1266" y="3286"/>
                    </a:lnTo>
                    <a:cubicBezTo>
                      <a:pt x="2199" y="2636"/>
                      <a:pt x="2912" y="1686"/>
                      <a:pt x="3240" y="57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9"/>
              <p:cNvSpPr/>
              <p:nvPr/>
            </p:nvSpPr>
            <p:spPr>
              <a:xfrm>
                <a:off x="6161418" y="1554496"/>
                <a:ext cx="364909" cy="461788"/>
              </a:xfrm>
              <a:custGeom>
                <a:avLst/>
                <a:gdLst/>
                <a:ahLst/>
                <a:cxnLst/>
                <a:rect l="l" t="t" r="r" b="b"/>
                <a:pathLst>
                  <a:path w="5940" h="7517" extrusionOk="0">
                    <a:moveTo>
                      <a:pt x="5087" y="1"/>
                    </a:moveTo>
                    <a:cubicBezTo>
                      <a:pt x="2285" y="1"/>
                      <a:pt x="0" y="2280"/>
                      <a:pt x="0" y="5088"/>
                    </a:cubicBezTo>
                    <a:cubicBezTo>
                      <a:pt x="0" y="5963"/>
                      <a:pt x="225" y="6792"/>
                      <a:pt x="622" y="7517"/>
                    </a:cubicBezTo>
                    <a:lnTo>
                      <a:pt x="2613" y="6303"/>
                    </a:lnTo>
                    <a:cubicBezTo>
                      <a:pt x="2434" y="5934"/>
                      <a:pt x="2331" y="5526"/>
                      <a:pt x="2331" y="5094"/>
                    </a:cubicBezTo>
                    <a:cubicBezTo>
                      <a:pt x="2331" y="3575"/>
                      <a:pt x="3562" y="2343"/>
                      <a:pt x="5082" y="2343"/>
                    </a:cubicBezTo>
                    <a:cubicBezTo>
                      <a:pt x="5197" y="2343"/>
                      <a:pt x="5306" y="2355"/>
                      <a:pt x="5410" y="2366"/>
                    </a:cubicBezTo>
                    <a:lnTo>
                      <a:pt x="5939" y="87"/>
                    </a:lnTo>
                    <a:cubicBezTo>
                      <a:pt x="5663" y="24"/>
                      <a:pt x="5375" y="1"/>
                      <a:pt x="50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9"/>
              <p:cNvSpPr/>
              <p:nvPr/>
            </p:nvSpPr>
            <p:spPr>
              <a:xfrm>
                <a:off x="6142312" y="1527650"/>
                <a:ext cx="665375" cy="665068"/>
              </a:xfrm>
              <a:custGeom>
                <a:avLst/>
                <a:gdLst/>
                <a:ahLst/>
                <a:cxnLst/>
                <a:rect l="l" t="t" r="r" b="b"/>
                <a:pathLst>
                  <a:path w="10831" h="10826" extrusionOk="0">
                    <a:moveTo>
                      <a:pt x="1261" y="5410"/>
                    </a:moveTo>
                    <a:cubicBezTo>
                      <a:pt x="1261" y="7735"/>
                      <a:pt x="3154" y="9628"/>
                      <a:pt x="5485" y="9628"/>
                    </a:cubicBezTo>
                    <a:cubicBezTo>
                      <a:pt x="7815" y="9628"/>
                      <a:pt x="9709" y="7735"/>
                      <a:pt x="9709" y="5410"/>
                    </a:cubicBezTo>
                    <a:cubicBezTo>
                      <a:pt x="9709" y="3079"/>
                      <a:pt x="7815" y="1186"/>
                      <a:pt x="5485" y="1186"/>
                    </a:cubicBezTo>
                    <a:cubicBezTo>
                      <a:pt x="3165" y="1186"/>
                      <a:pt x="1261" y="3085"/>
                      <a:pt x="1261" y="5410"/>
                    </a:cubicBezTo>
                    <a:close/>
                    <a:moveTo>
                      <a:pt x="9657" y="5410"/>
                    </a:moveTo>
                    <a:cubicBezTo>
                      <a:pt x="9657" y="7712"/>
                      <a:pt x="7787" y="9582"/>
                      <a:pt x="5485" y="9582"/>
                    </a:cubicBezTo>
                    <a:cubicBezTo>
                      <a:pt x="3183" y="9582"/>
                      <a:pt x="1312" y="7712"/>
                      <a:pt x="1312" y="5410"/>
                    </a:cubicBezTo>
                    <a:cubicBezTo>
                      <a:pt x="1312" y="3108"/>
                      <a:pt x="3183" y="1238"/>
                      <a:pt x="5485" y="1238"/>
                    </a:cubicBezTo>
                    <a:cubicBezTo>
                      <a:pt x="7787" y="1238"/>
                      <a:pt x="9657" y="3114"/>
                      <a:pt x="9657" y="5410"/>
                    </a:cubicBezTo>
                    <a:close/>
                    <a:moveTo>
                      <a:pt x="760" y="5358"/>
                    </a:moveTo>
                    <a:lnTo>
                      <a:pt x="760" y="5456"/>
                    </a:lnTo>
                    <a:lnTo>
                      <a:pt x="0" y="5456"/>
                    </a:lnTo>
                    <a:lnTo>
                      <a:pt x="0" y="5358"/>
                    </a:lnTo>
                    <a:close/>
                    <a:moveTo>
                      <a:pt x="10071" y="5468"/>
                    </a:moveTo>
                    <a:lnTo>
                      <a:pt x="10071" y="5364"/>
                    </a:lnTo>
                    <a:lnTo>
                      <a:pt x="10831" y="5364"/>
                    </a:lnTo>
                    <a:lnTo>
                      <a:pt x="10831" y="5468"/>
                    </a:lnTo>
                    <a:close/>
                    <a:moveTo>
                      <a:pt x="783" y="5871"/>
                    </a:moveTo>
                    <a:lnTo>
                      <a:pt x="29" y="5934"/>
                    </a:lnTo>
                    <a:lnTo>
                      <a:pt x="18" y="5830"/>
                    </a:lnTo>
                    <a:lnTo>
                      <a:pt x="777" y="5767"/>
                    </a:lnTo>
                    <a:close/>
                    <a:moveTo>
                      <a:pt x="10048" y="4956"/>
                    </a:moveTo>
                    <a:lnTo>
                      <a:pt x="10802" y="4892"/>
                    </a:lnTo>
                    <a:lnTo>
                      <a:pt x="10808" y="4990"/>
                    </a:lnTo>
                    <a:lnTo>
                      <a:pt x="10054" y="5053"/>
                    </a:lnTo>
                    <a:close/>
                    <a:moveTo>
                      <a:pt x="841" y="6273"/>
                    </a:moveTo>
                    <a:lnTo>
                      <a:pt x="92" y="6400"/>
                    </a:lnTo>
                    <a:lnTo>
                      <a:pt x="69" y="6302"/>
                    </a:lnTo>
                    <a:lnTo>
                      <a:pt x="818" y="6170"/>
                    </a:lnTo>
                    <a:close/>
                    <a:moveTo>
                      <a:pt x="9991" y="4553"/>
                    </a:moveTo>
                    <a:lnTo>
                      <a:pt x="10739" y="4420"/>
                    </a:lnTo>
                    <a:lnTo>
                      <a:pt x="10762" y="4524"/>
                    </a:lnTo>
                    <a:lnTo>
                      <a:pt x="10014" y="4651"/>
                    </a:lnTo>
                    <a:close/>
                    <a:moveTo>
                      <a:pt x="933" y="6665"/>
                    </a:moveTo>
                    <a:lnTo>
                      <a:pt x="202" y="6860"/>
                    </a:lnTo>
                    <a:lnTo>
                      <a:pt x="167" y="6763"/>
                    </a:lnTo>
                    <a:lnTo>
                      <a:pt x="904" y="6567"/>
                    </a:lnTo>
                    <a:close/>
                    <a:moveTo>
                      <a:pt x="9899" y="4156"/>
                    </a:moveTo>
                    <a:lnTo>
                      <a:pt x="10629" y="3960"/>
                    </a:lnTo>
                    <a:lnTo>
                      <a:pt x="10658" y="4064"/>
                    </a:lnTo>
                    <a:lnTo>
                      <a:pt x="9927" y="4259"/>
                    </a:lnTo>
                    <a:close/>
                    <a:moveTo>
                      <a:pt x="1065" y="7050"/>
                    </a:moveTo>
                    <a:lnTo>
                      <a:pt x="351" y="7309"/>
                    </a:lnTo>
                    <a:lnTo>
                      <a:pt x="311" y="7206"/>
                    </a:lnTo>
                    <a:lnTo>
                      <a:pt x="1025" y="6947"/>
                    </a:lnTo>
                    <a:close/>
                    <a:moveTo>
                      <a:pt x="9772" y="3770"/>
                    </a:moveTo>
                    <a:lnTo>
                      <a:pt x="10486" y="3511"/>
                    </a:lnTo>
                    <a:lnTo>
                      <a:pt x="10520" y="3609"/>
                    </a:lnTo>
                    <a:lnTo>
                      <a:pt x="9812" y="3868"/>
                    </a:lnTo>
                    <a:close/>
                    <a:moveTo>
                      <a:pt x="1220" y="7424"/>
                    </a:moveTo>
                    <a:lnTo>
                      <a:pt x="530" y="7747"/>
                    </a:lnTo>
                    <a:lnTo>
                      <a:pt x="489" y="7655"/>
                    </a:lnTo>
                    <a:lnTo>
                      <a:pt x="1180" y="7327"/>
                    </a:lnTo>
                    <a:close/>
                    <a:moveTo>
                      <a:pt x="9611" y="3396"/>
                    </a:moveTo>
                    <a:lnTo>
                      <a:pt x="10296" y="3068"/>
                    </a:lnTo>
                    <a:lnTo>
                      <a:pt x="10342" y="3166"/>
                    </a:lnTo>
                    <a:lnTo>
                      <a:pt x="9651" y="3488"/>
                    </a:lnTo>
                    <a:close/>
                    <a:moveTo>
                      <a:pt x="1416" y="7781"/>
                    </a:moveTo>
                    <a:lnTo>
                      <a:pt x="754" y="8161"/>
                    </a:lnTo>
                    <a:lnTo>
                      <a:pt x="702" y="8075"/>
                    </a:lnTo>
                    <a:lnTo>
                      <a:pt x="1364" y="7695"/>
                    </a:lnTo>
                    <a:close/>
                    <a:moveTo>
                      <a:pt x="9421" y="3039"/>
                    </a:moveTo>
                    <a:lnTo>
                      <a:pt x="10083" y="2659"/>
                    </a:lnTo>
                    <a:lnTo>
                      <a:pt x="10135" y="2746"/>
                    </a:lnTo>
                    <a:lnTo>
                      <a:pt x="9473" y="3125"/>
                    </a:lnTo>
                    <a:close/>
                    <a:moveTo>
                      <a:pt x="1629" y="8121"/>
                    </a:moveTo>
                    <a:lnTo>
                      <a:pt x="1007" y="8558"/>
                    </a:lnTo>
                    <a:lnTo>
                      <a:pt x="950" y="8472"/>
                    </a:lnTo>
                    <a:lnTo>
                      <a:pt x="1571" y="8034"/>
                    </a:lnTo>
                    <a:close/>
                    <a:moveTo>
                      <a:pt x="9197" y="2694"/>
                    </a:moveTo>
                    <a:lnTo>
                      <a:pt x="9824" y="2257"/>
                    </a:lnTo>
                    <a:lnTo>
                      <a:pt x="9881" y="2343"/>
                    </a:lnTo>
                    <a:lnTo>
                      <a:pt x="9254" y="2780"/>
                    </a:lnTo>
                    <a:close/>
                    <a:moveTo>
                      <a:pt x="1882" y="8443"/>
                    </a:moveTo>
                    <a:lnTo>
                      <a:pt x="1301" y="8932"/>
                    </a:lnTo>
                    <a:lnTo>
                      <a:pt x="1238" y="8852"/>
                    </a:lnTo>
                    <a:lnTo>
                      <a:pt x="1819" y="8362"/>
                    </a:lnTo>
                    <a:close/>
                    <a:moveTo>
                      <a:pt x="8949" y="2377"/>
                    </a:moveTo>
                    <a:lnTo>
                      <a:pt x="9530" y="1888"/>
                    </a:lnTo>
                    <a:lnTo>
                      <a:pt x="9594" y="1969"/>
                    </a:lnTo>
                    <a:lnTo>
                      <a:pt x="9012" y="2458"/>
                    </a:lnTo>
                    <a:close/>
                    <a:moveTo>
                      <a:pt x="2164" y="8736"/>
                    </a:moveTo>
                    <a:lnTo>
                      <a:pt x="1623" y="9277"/>
                    </a:lnTo>
                    <a:lnTo>
                      <a:pt x="1548" y="9208"/>
                    </a:lnTo>
                    <a:lnTo>
                      <a:pt x="2089" y="8667"/>
                    </a:lnTo>
                    <a:close/>
                    <a:moveTo>
                      <a:pt x="8673" y="2084"/>
                    </a:moveTo>
                    <a:lnTo>
                      <a:pt x="9214" y="1543"/>
                    </a:lnTo>
                    <a:lnTo>
                      <a:pt x="9283" y="1618"/>
                    </a:lnTo>
                    <a:lnTo>
                      <a:pt x="8748" y="2159"/>
                    </a:lnTo>
                    <a:close/>
                    <a:moveTo>
                      <a:pt x="2463" y="9013"/>
                    </a:moveTo>
                    <a:lnTo>
                      <a:pt x="1974" y="9594"/>
                    </a:lnTo>
                    <a:lnTo>
                      <a:pt x="1899" y="9531"/>
                    </a:lnTo>
                    <a:lnTo>
                      <a:pt x="2389" y="8949"/>
                    </a:lnTo>
                    <a:close/>
                    <a:moveTo>
                      <a:pt x="8374" y="1813"/>
                    </a:moveTo>
                    <a:lnTo>
                      <a:pt x="8863" y="1226"/>
                    </a:lnTo>
                    <a:lnTo>
                      <a:pt x="8938" y="1295"/>
                    </a:lnTo>
                    <a:lnTo>
                      <a:pt x="8448" y="1877"/>
                    </a:lnTo>
                    <a:close/>
                    <a:moveTo>
                      <a:pt x="2791" y="9249"/>
                    </a:moveTo>
                    <a:lnTo>
                      <a:pt x="2348" y="9876"/>
                    </a:lnTo>
                    <a:lnTo>
                      <a:pt x="2262" y="9818"/>
                    </a:lnTo>
                    <a:lnTo>
                      <a:pt x="2699" y="9191"/>
                    </a:lnTo>
                    <a:close/>
                    <a:moveTo>
                      <a:pt x="8040" y="1566"/>
                    </a:moveTo>
                    <a:lnTo>
                      <a:pt x="8477" y="939"/>
                    </a:lnTo>
                    <a:lnTo>
                      <a:pt x="8563" y="996"/>
                    </a:lnTo>
                    <a:lnTo>
                      <a:pt x="8126" y="1623"/>
                    </a:lnTo>
                    <a:close/>
                    <a:moveTo>
                      <a:pt x="3131" y="9462"/>
                    </a:moveTo>
                    <a:lnTo>
                      <a:pt x="2751" y="10123"/>
                    </a:lnTo>
                    <a:lnTo>
                      <a:pt x="2665" y="10077"/>
                    </a:lnTo>
                    <a:lnTo>
                      <a:pt x="3045" y="9416"/>
                    </a:lnTo>
                    <a:close/>
                    <a:moveTo>
                      <a:pt x="7695" y="1353"/>
                    </a:moveTo>
                    <a:lnTo>
                      <a:pt x="8074" y="691"/>
                    </a:lnTo>
                    <a:lnTo>
                      <a:pt x="8161" y="737"/>
                    </a:lnTo>
                    <a:lnTo>
                      <a:pt x="7781" y="1399"/>
                    </a:lnTo>
                    <a:close/>
                    <a:moveTo>
                      <a:pt x="3493" y="9651"/>
                    </a:moveTo>
                    <a:lnTo>
                      <a:pt x="3171" y="10342"/>
                    </a:lnTo>
                    <a:lnTo>
                      <a:pt x="3079" y="10302"/>
                    </a:lnTo>
                    <a:lnTo>
                      <a:pt x="3401" y="9605"/>
                    </a:lnTo>
                    <a:close/>
                    <a:moveTo>
                      <a:pt x="7338" y="1169"/>
                    </a:moveTo>
                    <a:lnTo>
                      <a:pt x="7660" y="478"/>
                    </a:lnTo>
                    <a:lnTo>
                      <a:pt x="7752" y="524"/>
                    </a:lnTo>
                    <a:lnTo>
                      <a:pt x="7430" y="1215"/>
                    </a:lnTo>
                    <a:close/>
                    <a:moveTo>
                      <a:pt x="3873" y="9801"/>
                    </a:moveTo>
                    <a:lnTo>
                      <a:pt x="3614" y="10515"/>
                    </a:lnTo>
                    <a:lnTo>
                      <a:pt x="3517" y="10480"/>
                    </a:lnTo>
                    <a:lnTo>
                      <a:pt x="3775" y="9767"/>
                    </a:lnTo>
                    <a:close/>
                    <a:moveTo>
                      <a:pt x="6964" y="1019"/>
                    </a:moveTo>
                    <a:lnTo>
                      <a:pt x="7223" y="306"/>
                    </a:lnTo>
                    <a:lnTo>
                      <a:pt x="7320" y="346"/>
                    </a:lnTo>
                    <a:lnTo>
                      <a:pt x="7061" y="1054"/>
                    </a:lnTo>
                    <a:close/>
                    <a:moveTo>
                      <a:pt x="4265" y="9916"/>
                    </a:moveTo>
                    <a:lnTo>
                      <a:pt x="4069" y="10653"/>
                    </a:lnTo>
                    <a:lnTo>
                      <a:pt x="3965" y="10624"/>
                    </a:lnTo>
                    <a:lnTo>
                      <a:pt x="4161" y="9887"/>
                    </a:lnTo>
                    <a:close/>
                    <a:moveTo>
                      <a:pt x="6572" y="904"/>
                    </a:moveTo>
                    <a:lnTo>
                      <a:pt x="6768" y="173"/>
                    </a:lnTo>
                    <a:lnTo>
                      <a:pt x="6866" y="202"/>
                    </a:lnTo>
                    <a:lnTo>
                      <a:pt x="6676" y="933"/>
                    </a:lnTo>
                    <a:close/>
                    <a:moveTo>
                      <a:pt x="4662" y="10002"/>
                    </a:moveTo>
                    <a:lnTo>
                      <a:pt x="4529" y="10751"/>
                    </a:lnTo>
                    <a:lnTo>
                      <a:pt x="4426" y="10728"/>
                    </a:lnTo>
                    <a:lnTo>
                      <a:pt x="4558" y="9979"/>
                    </a:lnTo>
                    <a:close/>
                    <a:moveTo>
                      <a:pt x="6169" y="818"/>
                    </a:moveTo>
                    <a:lnTo>
                      <a:pt x="6302" y="70"/>
                    </a:lnTo>
                    <a:lnTo>
                      <a:pt x="6400" y="93"/>
                    </a:lnTo>
                    <a:lnTo>
                      <a:pt x="6273" y="841"/>
                    </a:lnTo>
                    <a:close/>
                    <a:moveTo>
                      <a:pt x="5065" y="10049"/>
                    </a:moveTo>
                    <a:lnTo>
                      <a:pt x="4996" y="10802"/>
                    </a:lnTo>
                    <a:lnTo>
                      <a:pt x="4898" y="10797"/>
                    </a:lnTo>
                    <a:lnTo>
                      <a:pt x="4961" y="10037"/>
                    </a:lnTo>
                    <a:close/>
                    <a:moveTo>
                      <a:pt x="5767" y="766"/>
                    </a:moveTo>
                    <a:lnTo>
                      <a:pt x="5830" y="12"/>
                    </a:lnTo>
                    <a:lnTo>
                      <a:pt x="5934" y="18"/>
                    </a:lnTo>
                    <a:lnTo>
                      <a:pt x="5870" y="778"/>
                    </a:lnTo>
                    <a:close/>
                    <a:moveTo>
                      <a:pt x="5467" y="10060"/>
                    </a:moveTo>
                    <a:lnTo>
                      <a:pt x="5467" y="10825"/>
                    </a:lnTo>
                    <a:lnTo>
                      <a:pt x="5364" y="10825"/>
                    </a:lnTo>
                    <a:lnTo>
                      <a:pt x="5364" y="10060"/>
                    </a:lnTo>
                    <a:close/>
                    <a:moveTo>
                      <a:pt x="5364" y="1"/>
                    </a:moveTo>
                    <a:lnTo>
                      <a:pt x="5467" y="1"/>
                    </a:lnTo>
                    <a:lnTo>
                      <a:pt x="5467" y="760"/>
                    </a:lnTo>
                    <a:lnTo>
                      <a:pt x="5364" y="760"/>
                    </a:lnTo>
                    <a:close/>
                    <a:moveTo>
                      <a:pt x="5876" y="10037"/>
                    </a:moveTo>
                    <a:lnTo>
                      <a:pt x="5939" y="10797"/>
                    </a:lnTo>
                    <a:lnTo>
                      <a:pt x="5841" y="10802"/>
                    </a:lnTo>
                    <a:lnTo>
                      <a:pt x="5772" y="10049"/>
                    </a:lnTo>
                    <a:close/>
                    <a:moveTo>
                      <a:pt x="4961" y="778"/>
                    </a:moveTo>
                    <a:lnTo>
                      <a:pt x="4898" y="18"/>
                    </a:lnTo>
                    <a:lnTo>
                      <a:pt x="4996" y="12"/>
                    </a:lnTo>
                    <a:lnTo>
                      <a:pt x="5065" y="766"/>
                    </a:lnTo>
                    <a:close/>
                    <a:moveTo>
                      <a:pt x="6279" y="9985"/>
                    </a:moveTo>
                    <a:lnTo>
                      <a:pt x="6405" y="10733"/>
                    </a:lnTo>
                    <a:lnTo>
                      <a:pt x="6308" y="10751"/>
                    </a:lnTo>
                    <a:lnTo>
                      <a:pt x="6175" y="10002"/>
                    </a:lnTo>
                    <a:close/>
                    <a:moveTo>
                      <a:pt x="4558" y="835"/>
                    </a:moveTo>
                    <a:lnTo>
                      <a:pt x="4432" y="87"/>
                    </a:lnTo>
                    <a:lnTo>
                      <a:pt x="4529" y="64"/>
                    </a:lnTo>
                    <a:lnTo>
                      <a:pt x="4662" y="812"/>
                    </a:lnTo>
                    <a:close/>
                    <a:moveTo>
                      <a:pt x="6676" y="9887"/>
                    </a:moveTo>
                    <a:lnTo>
                      <a:pt x="6866" y="10624"/>
                    </a:lnTo>
                    <a:lnTo>
                      <a:pt x="6768" y="10653"/>
                    </a:lnTo>
                    <a:lnTo>
                      <a:pt x="6572" y="9916"/>
                    </a:lnTo>
                    <a:close/>
                    <a:moveTo>
                      <a:pt x="4161" y="927"/>
                    </a:moveTo>
                    <a:lnTo>
                      <a:pt x="3971" y="191"/>
                    </a:lnTo>
                    <a:lnTo>
                      <a:pt x="4069" y="162"/>
                    </a:lnTo>
                    <a:lnTo>
                      <a:pt x="4265" y="898"/>
                    </a:lnTo>
                    <a:close/>
                    <a:moveTo>
                      <a:pt x="7056" y="9767"/>
                    </a:moveTo>
                    <a:lnTo>
                      <a:pt x="7315" y="10480"/>
                    </a:lnTo>
                    <a:lnTo>
                      <a:pt x="7211" y="10515"/>
                    </a:lnTo>
                    <a:lnTo>
                      <a:pt x="6952" y="9801"/>
                    </a:lnTo>
                    <a:close/>
                    <a:moveTo>
                      <a:pt x="3775" y="1054"/>
                    </a:moveTo>
                    <a:lnTo>
                      <a:pt x="3517" y="346"/>
                    </a:lnTo>
                    <a:lnTo>
                      <a:pt x="3614" y="306"/>
                    </a:lnTo>
                    <a:lnTo>
                      <a:pt x="3873" y="1019"/>
                    </a:lnTo>
                    <a:close/>
                    <a:moveTo>
                      <a:pt x="7430" y="9605"/>
                    </a:moveTo>
                    <a:lnTo>
                      <a:pt x="7752" y="10302"/>
                    </a:lnTo>
                    <a:lnTo>
                      <a:pt x="7660" y="10342"/>
                    </a:lnTo>
                    <a:lnTo>
                      <a:pt x="7338" y="9651"/>
                    </a:lnTo>
                    <a:close/>
                    <a:moveTo>
                      <a:pt x="3401" y="1215"/>
                    </a:moveTo>
                    <a:lnTo>
                      <a:pt x="3079" y="524"/>
                    </a:lnTo>
                    <a:lnTo>
                      <a:pt x="3171" y="478"/>
                    </a:lnTo>
                    <a:lnTo>
                      <a:pt x="3493" y="1169"/>
                    </a:lnTo>
                    <a:close/>
                    <a:moveTo>
                      <a:pt x="7787" y="9416"/>
                    </a:moveTo>
                    <a:lnTo>
                      <a:pt x="8172" y="10077"/>
                    </a:lnTo>
                    <a:lnTo>
                      <a:pt x="8086" y="10123"/>
                    </a:lnTo>
                    <a:lnTo>
                      <a:pt x="7700" y="9462"/>
                    </a:lnTo>
                    <a:close/>
                    <a:moveTo>
                      <a:pt x="3039" y="1411"/>
                    </a:moveTo>
                    <a:lnTo>
                      <a:pt x="2659" y="749"/>
                    </a:lnTo>
                    <a:lnTo>
                      <a:pt x="2745" y="697"/>
                    </a:lnTo>
                    <a:lnTo>
                      <a:pt x="3125" y="1359"/>
                    </a:lnTo>
                    <a:close/>
                    <a:moveTo>
                      <a:pt x="8126" y="9191"/>
                    </a:moveTo>
                    <a:lnTo>
                      <a:pt x="8563" y="9818"/>
                    </a:lnTo>
                    <a:lnTo>
                      <a:pt x="8477" y="9876"/>
                    </a:lnTo>
                    <a:lnTo>
                      <a:pt x="8040" y="9249"/>
                    </a:lnTo>
                    <a:close/>
                    <a:moveTo>
                      <a:pt x="2699" y="1629"/>
                    </a:moveTo>
                    <a:lnTo>
                      <a:pt x="2262" y="1008"/>
                    </a:lnTo>
                    <a:lnTo>
                      <a:pt x="2348" y="950"/>
                    </a:lnTo>
                    <a:lnTo>
                      <a:pt x="2791" y="1572"/>
                    </a:lnTo>
                    <a:close/>
                    <a:moveTo>
                      <a:pt x="8448" y="8938"/>
                    </a:moveTo>
                    <a:lnTo>
                      <a:pt x="8938" y="9525"/>
                    </a:lnTo>
                    <a:lnTo>
                      <a:pt x="8863" y="9588"/>
                    </a:lnTo>
                    <a:lnTo>
                      <a:pt x="8374" y="9007"/>
                    </a:lnTo>
                    <a:close/>
                    <a:moveTo>
                      <a:pt x="2389" y="1877"/>
                    </a:moveTo>
                    <a:lnTo>
                      <a:pt x="1899" y="1295"/>
                    </a:lnTo>
                    <a:lnTo>
                      <a:pt x="1974" y="1226"/>
                    </a:lnTo>
                    <a:lnTo>
                      <a:pt x="2463" y="1813"/>
                    </a:lnTo>
                    <a:close/>
                    <a:moveTo>
                      <a:pt x="8748" y="8667"/>
                    </a:moveTo>
                    <a:lnTo>
                      <a:pt x="9283" y="9208"/>
                    </a:lnTo>
                    <a:lnTo>
                      <a:pt x="9214" y="9277"/>
                    </a:lnTo>
                    <a:lnTo>
                      <a:pt x="8673" y="8736"/>
                    </a:lnTo>
                    <a:close/>
                    <a:moveTo>
                      <a:pt x="2089" y="2159"/>
                    </a:moveTo>
                    <a:lnTo>
                      <a:pt x="1548" y="1618"/>
                    </a:lnTo>
                    <a:lnTo>
                      <a:pt x="1623" y="1543"/>
                    </a:lnTo>
                    <a:lnTo>
                      <a:pt x="2164" y="2084"/>
                    </a:lnTo>
                    <a:close/>
                    <a:moveTo>
                      <a:pt x="9012" y="8362"/>
                    </a:moveTo>
                    <a:lnTo>
                      <a:pt x="9594" y="8852"/>
                    </a:lnTo>
                    <a:lnTo>
                      <a:pt x="9530" y="8932"/>
                    </a:lnTo>
                    <a:lnTo>
                      <a:pt x="8949" y="8443"/>
                    </a:lnTo>
                    <a:close/>
                    <a:moveTo>
                      <a:pt x="1819" y="2458"/>
                    </a:moveTo>
                    <a:lnTo>
                      <a:pt x="1238" y="1969"/>
                    </a:lnTo>
                    <a:lnTo>
                      <a:pt x="1301" y="1888"/>
                    </a:lnTo>
                    <a:lnTo>
                      <a:pt x="1882" y="2377"/>
                    </a:lnTo>
                    <a:close/>
                    <a:moveTo>
                      <a:pt x="9254" y="8034"/>
                    </a:moveTo>
                    <a:lnTo>
                      <a:pt x="9881" y="8472"/>
                    </a:lnTo>
                    <a:lnTo>
                      <a:pt x="9824" y="8558"/>
                    </a:lnTo>
                    <a:lnTo>
                      <a:pt x="9197" y="8121"/>
                    </a:lnTo>
                    <a:close/>
                    <a:moveTo>
                      <a:pt x="1571" y="2780"/>
                    </a:moveTo>
                    <a:lnTo>
                      <a:pt x="950" y="2343"/>
                    </a:lnTo>
                    <a:lnTo>
                      <a:pt x="1007" y="2257"/>
                    </a:lnTo>
                    <a:lnTo>
                      <a:pt x="1629" y="2694"/>
                    </a:lnTo>
                    <a:close/>
                    <a:moveTo>
                      <a:pt x="9473" y="7695"/>
                    </a:moveTo>
                    <a:lnTo>
                      <a:pt x="10135" y="8075"/>
                    </a:lnTo>
                    <a:lnTo>
                      <a:pt x="10083" y="8161"/>
                    </a:lnTo>
                    <a:lnTo>
                      <a:pt x="9421" y="7781"/>
                    </a:lnTo>
                    <a:close/>
                    <a:moveTo>
                      <a:pt x="1358" y="3125"/>
                    </a:moveTo>
                    <a:lnTo>
                      <a:pt x="697" y="2746"/>
                    </a:lnTo>
                    <a:lnTo>
                      <a:pt x="748" y="2659"/>
                    </a:lnTo>
                    <a:lnTo>
                      <a:pt x="1410" y="3039"/>
                    </a:lnTo>
                    <a:close/>
                    <a:moveTo>
                      <a:pt x="9611" y="7424"/>
                    </a:moveTo>
                    <a:lnTo>
                      <a:pt x="9651" y="7327"/>
                    </a:lnTo>
                    <a:lnTo>
                      <a:pt x="10342" y="7655"/>
                    </a:lnTo>
                    <a:lnTo>
                      <a:pt x="10296" y="7747"/>
                    </a:lnTo>
                    <a:close/>
                    <a:moveTo>
                      <a:pt x="1220" y="3396"/>
                    </a:moveTo>
                    <a:lnTo>
                      <a:pt x="1180" y="3488"/>
                    </a:lnTo>
                    <a:lnTo>
                      <a:pt x="489" y="3166"/>
                    </a:lnTo>
                    <a:lnTo>
                      <a:pt x="530" y="3068"/>
                    </a:lnTo>
                    <a:close/>
                    <a:moveTo>
                      <a:pt x="9772" y="7050"/>
                    </a:moveTo>
                    <a:lnTo>
                      <a:pt x="9812" y="6947"/>
                    </a:lnTo>
                    <a:lnTo>
                      <a:pt x="10520" y="7206"/>
                    </a:lnTo>
                    <a:lnTo>
                      <a:pt x="10486" y="7309"/>
                    </a:lnTo>
                    <a:close/>
                    <a:moveTo>
                      <a:pt x="1065" y="3770"/>
                    </a:moveTo>
                    <a:lnTo>
                      <a:pt x="1025" y="3868"/>
                    </a:lnTo>
                    <a:lnTo>
                      <a:pt x="311" y="3609"/>
                    </a:lnTo>
                    <a:lnTo>
                      <a:pt x="351" y="3511"/>
                    </a:lnTo>
                    <a:close/>
                    <a:moveTo>
                      <a:pt x="9899" y="6665"/>
                    </a:moveTo>
                    <a:lnTo>
                      <a:pt x="9927" y="6567"/>
                    </a:lnTo>
                    <a:lnTo>
                      <a:pt x="10658" y="6763"/>
                    </a:lnTo>
                    <a:lnTo>
                      <a:pt x="10629" y="6860"/>
                    </a:lnTo>
                    <a:close/>
                    <a:moveTo>
                      <a:pt x="933" y="4156"/>
                    </a:moveTo>
                    <a:lnTo>
                      <a:pt x="904" y="4259"/>
                    </a:lnTo>
                    <a:lnTo>
                      <a:pt x="167" y="4064"/>
                    </a:lnTo>
                    <a:lnTo>
                      <a:pt x="202" y="3960"/>
                    </a:lnTo>
                    <a:close/>
                    <a:moveTo>
                      <a:pt x="9991" y="6273"/>
                    </a:moveTo>
                    <a:lnTo>
                      <a:pt x="10014" y="6170"/>
                    </a:lnTo>
                    <a:lnTo>
                      <a:pt x="10762" y="6302"/>
                    </a:lnTo>
                    <a:lnTo>
                      <a:pt x="10739" y="6400"/>
                    </a:lnTo>
                    <a:close/>
                    <a:moveTo>
                      <a:pt x="841" y="4553"/>
                    </a:moveTo>
                    <a:lnTo>
                      <a:pt x="818" y="4651"/>
                    </a:lnTo>
                    <a:lnTo>
                      <a:pt x="69" y="4524"/>
                    </a:lnTo>
                    <a:lnTo>
                      <a:pt x="92" y="4420"/>
                    </a:lnTo>
                    <a:close/>
                    <a:moveTo>
                      <a:pt x="10048" y="5871"/>
                    </a:moveTo>
                    <a:lnTo>
                      <a:pt x="10054" y="5767"/>
                    </a:lnTo>
                    <a:lnTo>
                      <a:pt x="10808" y="5830"/>
                    </a:lnTo>
                    <a:lnTo>
                      <a:pt x="10802" y="5934"/>
                    </a:lnTo>
                    <a:close/>
                    <a:moveTo>
                      <a:pt x="783" y="4956"/>
                    </a:moveTo>
                    <a:lnTo>
                      <a:pt x="777" y="5053"/>
                    </a:lnTo>
                    <a:lnTo>
                      <a:pt x="18" y="4990"/>
                    </a:lnTo>
                    <a:lnTo>
                      <a:pt x="29" y="48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9"/>
              <p:cNvSpPr/>
              <p:nvPr/>
            </p:nvSpPr>
            <p:spPr>
              <a:xfrm>
                <a:off x="5824825" y="2060089"/>
                <a:ext cx="585145" cy="53814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8760" extrusionOk="0">
                    <a:moveTo>
                      <a:pt x="8765" y="0"/>
                    </a:moveTo>
                    <a:lnTo>
                      <a:pt x="754" y="0"/>
                    </a:lnTo>
                    <a:cubicBezTo>
                      <a:pt x="340" y="0"/>
                      <a:pt x="0" y="340"/>
                      <a:pt x="0" y="754"/>
                    </a:cubicBezTo>
                    <a:lnTo>
                      <a:pt x="0" y="6371"/>
                    </a:lnTo>
                    <a:cubicBezTo>
                      <a:pt x="0" y="6791"/>
                      <a:pt x="340" y="7131"/>
                      <a:pt x="754" y="7131"/>
                    </a:cubicBezTo>
                    <a:lnTo>
                      <a:pt x="4835" y="7131"/>
                    </a:lnTo>
                    <a:cubicBezTo>
                      <a:pt x="5301" y="7131"/>
                      <a:pt x="5755" y="7263"/>
                      <a:pt x="6147" y="7516"/>
                    </a:cubicBezTo>
                    <a:lnTo>
                      <a:pt x="7879" y="8661"/>
                    </a:lnTo>
                    <a:cubicBezTo>
                      <a:pt x="8028" y="8759"/>
                      <a:pt x="8224" y="8621"/>
                      <a:pt x="8190" y="8448"/>
                    </a:cubicBezTo>
                    <a:lnTo>
                      <a:pt x="7948" y="7372"/>
                    </a:lnTo>
                    <a:cubicBezTo>
                      <a:pt x="7919" y="7251"/>
                      <a:pt x="8017" y="7131"/>
                      <a:pt x="8144" y="7131"/>
                    </a:cubicBezTo>
                    <a:lnTo>
                      <a:pt x="8754" y="7131"/>
                    </a:lnTo>
                    <a:cubicBezTo>
                      <a:pt x="9174" y="7131"/>
                      <a:pt x="9513" y="6791"/>
                      <a:pt x="9513" y="6371"/>
                    </a:cubicBezTo>
                    <a:lnTo>
                      <a:pt x="9513" y="754"/>
                    </a:lnTo>
                    <a:cubicBezTo>
                      <a:pt x="9525" y="340"/>
                      <a:pt x="9185" y="0"/>
                      <a:pt x="87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9"/>
              <p:cNvSpPr/>
              <p:nvPr/>
            </p:nvSpPr>
            <p:spPr>
              <a:xfrm>
                <a:off x="5922074" y="2214900"/>
                <a:ext cx="204755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3333" h="364" extrusionOk="0">
                    <a:moveTo>
                      <a:pt x="0" y="1"/>
                    </a:moveTo>
                    <a:lnTo>
                      <a:pt x="3332" y="1"/>
                    </a:lnTo>
                    <a:lnTo>
                      <a:pt x="3332" y="364"/>
                    </a:lnTo>
                    <a:lnTo>
                      <a:pt x="0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9"/>
              <p:cNvSpPr/>
              <p:nvPr/>
            </p:nvSpPr>
            <p:spPr>
              <a:xfrm>
                <a:off x="6144770" y="2214900"/>
                <a:ext cx="1680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2735" h="364" extrusionOk="0">
                    <a:moveTo>
                      <a:pt x="1" y="1"/>
                    </a:moveTo>
                    <a:lnTo>
                      <a:pt x="2734" y="1"/>
                    </a:lnTo>
                    <a:lnTo>
                      <a:pt x="2734" y="364"/>
                    </a:lnTo>
                    <a:lnTo>
                      <a:pt x="1" y="364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9"/>
              <p:cNvSpPr/>
              <p:nvPr/>
            </p:nvSpPr>
            <p:spPr>
              <a:xfrm>
                <a:off x="5922074" y="2276455"/>
                <a:ext cx="132264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363" extrusionOk="0">
                    <a:moveTo>
                      <a:pt x="0" y="0"/>
                    </a:moveTo>
                    <a:lnTo>
                      <a:pt x="2152" y="0"/>
                    </a:lnTo>
                    <a:lnTo>
                      <a:pt x="21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9"/>
              <p:cNvSpPr/>
              <p:nvPr/>
            </p:nvSpPr>
            <p:spPr>
              <a:xfrm>
                <a:off x="6066319" y="2276455"/>
                <a:ext cx="166175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363" extrusionOk="0">
                    <a:moveTo>
                      <a:pt x="0" y="0"/>
                    </a:moveTo>
                    <a:lnTo>
                      <a:pt x="2705" y="0"/>
                    </a:lnTo>
                    <a:lnTo>
                      <a:pt x="2705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9"/>
              <p:cNvSpPr/>
              <p:nvPr/>
            </p:nvSpPr>
            <p:spPr>
              <a:xfrm>
                <a:off x="6252954" y="2276455"/>
                <a:ext cx="59467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968" h="363" extrusionOk="0">
                    <a:moveTo>
                      <a:pt x="1" y="0"/>
                    </a:moveTo>
                    <a:lnTo>
                      <a:pt x="967" y="0"/>
                    </a:lnTo>
                    <a:lnTo>
                      <a:pt x="967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9"/>
              <p:cNvSpPr/>
              <p:nvPr/>
            </p:nvSpPr>
            <p:spPr>
              <a:xfrm>
                <a:off x="5922074" y="2337950"/>
                <a:ext cx="101486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364" extrusionOk="0">
                    <a:moveTo>
                      <a:pt x="0" y="1"/>
                    </a:moveTo>
                    <a:lnTo>
                      <a:pt x="1652" y="1"/>
                    </a:lnTo>
                    <a:lnTo>
                      <a:pt x="1652" y="363"/>
                    </a:lnTo>
                    <a:lnTo>
                      <a:pt x="0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9"/>
              <p:cNvSpPr/>
              <p:nvPr/>
            </p:nvSpPr>
            <p:spPr>
              <a:xfrm>
                <a:off x="6032347" y="2337950"/>
                <a:ext cx="83118" cy="22361"/>
              </a:xfrm>
              <a:custGeom>
                <a:avLst/>
                <a:gdLst/>
                <a:ahLst/>
                <a:cxnLst/>
                <a:rect l="l" t="t" r="r" b="b"/>
                <a:pathLst>
                  <a:path w="1353" h="364" extrusionOk="0">
                    <a:moveTo>
                      <a:pt x="1" y="1"/>
                    </a:moveTo>
                    <a:lnTo>
                      <a:pt x="1353" y="1"/>
                    </a:lnTo>
                    <a:lnTo>
                      <a:pt x="1353" y="363"/>
                    </a:lnTo>
                    <a:lnTo>
                      <a:pt x="1" y="36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9"/>
              <p:cNvSpPr/>
              <p:nvPr/>
            </p:nvSpPr>
            <p:spPr>
              <a:xfrm>
                <a:off x="7584704" y="2233329"/>
                <a:ext cx="925296" cy="2033231"/>
              </a:xfrm>
              <a:custGeom>
                <a:avLst/>
                <a:gdLst/>
                <a:ahLst/>
                <a:cxnLst/>
                <a:rect l="l" t="t" r="r" b="b"/>
                <a:pathLst>
                  <a:path w="15062" h="33097" extrusionOk="0">
                    <a:moveTo>
                      <a:pt x="14434" y="12"/>
                    </a:moveTo>
                    <a:cubicBezTo>
                      <a:pt x="14532" y="0"/>
                      <a:pt x="14618" y="12"/>
                      <a:pt x="14693" y="52"/>
                    </a:cubicBezTo>
                    <a:cubicBezTo>
                      <a:pt x="14774" y="87"/>
                      <a:pt x="14837" y="144"/>
                      <a:pt x="14894" y="213"/>
                    </a:cubicBezTo>
                    <a:cubicBezTo>
                      <a:pt x="14952" y="288"/>
                      <a:pt x="14998" y="380"/>
                      <a:pt x="15027" y="489"/>
                    </a:cubicBezTo>
                    <a:cubicBezTo>
                      <a:pt x="15056" y="587"/>
                      <a:pt x="15061" y="714"/>
                      <a:pt x="15056" y="835"/>
                    </a:cubicBezTo>
                    <a:lnTo>
                      <a:pt x="13145" y="32198"/>
                    </a:lnTo>
                    <a:cubicBezTo>
                      <a:pt x="13139" y="32342"/>
                      <a:pt x="13110" y="32469"/>
                      <a:pt x="13070" y="32584"/>
                    </a:cubicBezTo>
                    <a:cubicBezTo>
                      <a:pt x="13024" y="32699"/>
                      <a:pt x="12967" y="32803"/>
                      <a:pt x="12898" y="32883"/>
                    </a:cubicBezTo>
                    <a:cubicBezTo>
                      <a:pt x="12823" y="32958"/>
                      <a:pt x="12748" y="33016"/>
                      <a:pt x="12662" y="33056"/>
                    </a:cubicBezTo>
                    <a:cubicBezTo>
                      <a:pt x="12570" y="33090"/>
                      <a:pt x="12477" y="33096"/>
                      <a:pt x="12380" y="33085"/>
                    </a:cubicBezTo>
                    <a:lnTo>
                      <a:pt x="496" y="30771"/>
                    </a:lnTo>
                    <a:cubicBezTo>
                      <a:pt x="415" y="30760"/>
                      <a:pt x="341" y="30714"/>
                      <a:pt x="277" y="30656"/>
                    </a:cubicBezTo>
                    <a:cubicBezTo>
                      <a:pt x="214" y="30599"/>
                      <a:pt x="156" y="30524"/>
                      <a:pt x="110" y="30426"/>
                    </a:cubicBezTo>
                    <a:cubicBezTo>
                      <a:pt x="70" y="30334"/>
                      <a:pt x="36" y="30230"/>
                      <a:pt x="18" y="30121"/>
                    </a:cubicBezTo>
                    <a:cubicBezTo>
                      <a:pt x="1" y="30000"/>
                      <a:pt x="1" y="29879"/>
                      <a:pt x="7" y="29758"/>
                    </a:cubicBezTo>
                    <a:lnTo>
                      <a:pt x="2337" y="2250"/>
                    </a:lnTo>
                    <a:cubicBezTo>
                      <a:pt x="2343" y="2135"/>
                      <a:pt x="2372" y="2026"/>
                      <a:pt x="2407" y="1928"/>
                    </a:cubicBezTo>
                    <a:cubicBezTo>
                      <a:pt x="2447" y="1825"/>
                      <a:pt x="2493" y="1732"/>
                      <a:pt x="2550" y="1652"/>
                    </a:cubicBezTo>
                    <a:cubicBezTo>
                      <a:pt x="2608" y="1571"/>
                      <a:pt x="2677" y="1508"/>
                      <a:pt x="2746" y="1456"/>
                    </a:cubicBezTo>
                    <a:cubicBezTo>
                      <a:pt x="2821" y="1410"/>
                      <a:pt x="2890" y="1381"/>
                      <a:pt x="2970" y="1376"/>
                    </a:cubicBezTo>
                    <a:lnTo>
                      <a:pt x="5474" y="1076"/>
                    </a:lnTo>
                    <a:cubicBezTo>
                      <a:pt x="5531" y="1071"/>
                      <a:pt x="5589" y="1076"/>
                      <a:pt x="5635" y="1105"/>
                    </a:cubicBezTo>
                    <a:cubicBezTo>
                      <a:pt x="5687" y="1134"/>
                      <a:pt x="5733" y="1168"/>
                      <a:pt x="5767" y="1220"/>
                    </a:cubicBezTo>
                    <a:cubicBezTo>
                      <a:pt x="5802" y="1272"/>
                      <a:pt x="5831" y="1335"/>
                      <a:pt x="5848" y="1410"/>
                    </a:cubicBezTo>
                    <a:cubicBezTo>
                      <a:pt x="5859" y="1479"/>
                      <a:pt x="5865" y="1560"/>
                      <a:pt x="5859" y="1646"/>
                    </a:cubicBezTo>
                    <a:cubicBezTo>
                      <a:pt x="5854" y="1732"/>
                      <a:pt x="5859" y="1813"/>
                      <a:pt x="5877" y="1882"/>
                    </a:cubicBezTo>
                    <a:cubicBezTo>
                      <a:pt x="5888" y="1957"/>
                      <a:pt x="5917" y="2020"/>
                      <a:pt x="5951" y="2072"/>
                    </a:cubicBezTo>
                    <a:cubicBezTo>
                      <a:pt x="5992" y="2124"/>
                      <a:pt x="6032" y="2164"/>
                      <a:pt x="6084" y="2193"/>
                    </a:cubicBezTo>
                    <a:cubicBezTo>
                      <a:pt x="6136" y="2222"/>
                      <a:pt x="6193" y="2227"/>
                      <a:pt x="6251" y="2222"/>
                    </a:cubicBezTo>
                    <a:lnTo>
                      <a:pt x="10498" y="1761"/>
                    </a:lnTo>
                    <a:cubicBezTo>
                      <a:pt x="10567" y="1755"/>
                      <a:pt x="10630" y="1732"/>
                      <a:pt x="10688" y="1692"/>
                    </a:cubicBezTo>
                    <a:cubicBezTo>
                      <a:pt x="10745" y="1652"/>
                      <a:pt x="10803" y="1594"/>
                      <a:pt x="10843" y="1531"/>
                    </a:cubicBezTo>
                    <a:cubicBezTo>
                      <a:pt x="10895" y="1468"/>
                      <a:pt x="10929" y="1393"/>
                      <a:pt x="10958" y="1318"/>
                    </a:cubicBezTo>
                    <a:cubicBezTo>
                      <a:pt x="10987" y="1238"/>
                      <a:pt x="11010" y="1151"/>
                      <a:pt x="11016" y="1059"/>
                    </a:cubicBezTo>
                    <a:cubicBezTo>
                      <a:pt x="11027" y="961"/>
                      <a:pt x="11045" y="875"/>
                      <a:pt x="11073" y="800"/>
                    </a:cubicBezTo>
                    <a:cubicBezTo>
                      <a:pt x="11102" y="720"/>
                      <a:pt x="11148" y="639"/>
                      <a:pt x="11188" y="581"/>
                    </a:cubicBezTo>
                    <a:cubicBezTo>
                      <a:pt x="11240" y="518"/>
                      <a:pt x="11292" y="466"/>
                      <a:pt x="11355" y="426"/>
                    </a:cubicBezTo>
                    <a:cubicBezTo>
                      <a:pt x="11413" y="380"/>
                      <a:pt x="11476" y="357"/>
                      <a:pt x="11551" y="3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9"/>
              <p:cNvSpPr/>
              <p:nvPr/>
            </p:nvSpPr>
            <p:spPr>
              <a:xfrm>
                <a:off x="8377377" y="2203596"/>
                <a:ext cx="244010" cy="2112787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34392" extrusionOk="0">
                    <a:moveTo>
                      <a:pt x="3960" y="1457"/>
                    </a:moveTo>
                    <a:cubicBezTo>
                      <a:pt x="3919" y="835"/>
                      <a:pt x="2935" y="202"/>
                      <a:pt x="2389" y="1"/>
                    </a:cubicBezTo>
                    <a:cubicBezTo>
                      <a:pt x="2786" y="634"/>
                      <a:pt x="2757" y="1434"/>
                      <a:pt x="2711" y="2176"/>
                    </a:cubicBezTo>
                    <a:cubicBezTo>
                      <a:pt x="2020" y="12178"/>
                      <a:pt x="1571" y="22191"/>
                      <a:pt x="915" y="32199"/>
                    </a:cubicBezTo>
                    <a:cubicBezTo>
                      <a:pt x="864" y="33028"/>
                      <a:pt x="725" y="34000"/>
                      <a:pt x="0" y="34392"/>
                    </a:cubicBezTo>
                    <a:cubicBezTo>
                      <a:pt x="553" y="34271"/>
                      <a:pt x="1784" y="33805"/>
                      <a:pt x="2003" y="33269"/>
                    </a:cubicBezTo>
                    <a:cubicBezTo>
                      <a:pt x="2210" y="32746"/>
                      <a:pt x="2245" y="32170"/>
                      <a:pt x="2273" y="31601"/>
                    </a:cubicBezTo>
                    <a:lnTo>
                      <a:pt x="3971" y="1842"/>
                    </a:lnTo>
                    <a:cubicBezTo>
                      <a:pt x="3965" y="1848"/>
                      <a:pt x="3965" y="1589"/>
                      <a:pt x="3960" y="145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9"/>
              <p:cNvSpPr/>
              <p:nvPr/>
            </p:nvSpPr>
            <p:spPr>
              <a:xfrm>
                <a:off x="7552206" y="2184183"/>
                <a:ext cx="995268" cy="2138220"/>
              </a:xfrm>
              <a:custGeom>
                <a:avLst/>
                <a:gdLst/>
                <a:ahLst/>
                <a:cxnLst/>
                <a:rect l="l" t="t" r="r" b="b"/>
                <a:pathLst>
                  <a:path w="16201" h="34806" extrusionOk="0">
                    <a:moveTo>
                      <a:pt x="15015" y="23"/>
                    </a:moveTo>
                    <a:cubicBezTo>
                      <a:pt x="15188" y="0"/>
                      <a:pt x="15354" y="29"/>
                      <a:pt x="15504" y="92"/>
                    </a:cubicBezTo>
                    <a:cubicBezTo>
                      <a:pt x="15654" y="156"/>
                      <a:pt x="15786" y="265"/>
                      <a:pt x="15884" y="403"/>
                    </a:cubicBezTo>
                    <a:cubicBezTo>
                      <a:pt x="15993" y="541"/>
                      <a:pt x="16074" y="714"/>
                      <a:pt x="16131" y="910"/>
                    </a:cubicBezTo>
                    <a:cubicBezTo>
                      <a:pt x="16183" y="1099"/>
                      <a:pt x="16200" y="1324"/>
                      <a:pt x="16189" y="1560"/>
                    </a:cubicBezTo>
                    <a:lnTo>
                      <a:pt x="14301" y="33114"/>
                    </a:lnTo>
                    <a:cubicBezTo>
                      <a:pt x="14290" y="33378"/>
                      <a:pt x="14232" y="33626"/>
                      <a:pt x="14146" y="33839"/>
                    </a:cubicBezTo>
                    <a:cubicBezTo>
                      <a:pt x="14060" y="34057"/>
                      <a:pt x="13950" y="34242"/>
                      <a:pt x="13812" y="34391"/>
                    </a:cubicBezTo>
                    <a:cubicBezTo>
                      <a:pt x="13686" y="34547"/>
                      <a:pt x="13524" y="34650"/>
                      <a:pt x="13363" y="34719"/>
                    </a:cubicBezTo>
                    <a:cubicBezTo>
                      <a:pt x="13196" y="34782"/>
                      <a:pt x="13018" y="34805"/>
                      <a:pt x="12834" y="34759"/>
                    </a:cubicBezTo>
                    <a:lnTo>
                      <a:pt x="939" y="32360"/>
                    </a:lnTo>
                    <a:cubicBezTo>
                      <a:pt x="789" y="32331"/>
                      <a:pt x="651" y="32250"/>
                      <a:pt x="536" y="32141"/>
                    </a:cubicBezTo>
                    <a:cubicBezTo>
                      <a:pt x="415" y="32026"/>
                      <a:pt x="311" y="31882"/>
                      <a:pt x="225" y="31709"/>
                    </a:cubicBezTo>
                    <a:cubicBezTo>
                      <a:pt x="144" y="31537"/>
                      <a:pt x="81" y="31341"/>
                      <a:pt x="47" y="31128"/>
                    </a:cubicBezTo>
                    <a:cubicBezTo>
                      <a:pt x="12" y="30909"/>
                      <a:pt x="1" y="30691"/>
                      <a:pt x="24" y="30449"/>
                    </a:cubicBezTo>
                    <a:lnTo>
                      <a:pt x="2372" y="3085"/>
                    </a:lnTo>
                    <a:cubicBezTo>
                      <a:pt x="2389" y="2878"/>
                      <a:pt x="2435" y="2676"/>
                      <a:pt x="2498" y="2481"/>
                    </a:cubicBezTo>
                    <a:cubicBezTo>
                      <a:pt x="2561" y="2296"/>
                      <a:pt x="2659" y="2124"/>
                      <a:pt x="2763" y="1974"/>
                    </a:cubicBezTo>
                    <a:cubicBezTo>
                      <a:pt x="2872" y="1819"/>
                      <a:pt x="2987" y="1698"/>
                      <a:pt x="3125" y="1606"/>
                    </a:cubicBezTo>
                    <a:cubicBezTo>
                      <a:pt x="3252" y="1514"/>
                      <a:pt x="3396" y="1456"/>
                      <a:pt x="3540" y="1433"/>
                    </a:cubicBezTo>
                    <a:close/>
                    <a:moveTo>
                      <a:pt x="13680" y="33004"/>
                    </a:moveTo>
                    <a:lnTo>
                      <a:pt x="15585" y="1640"/>
                    </a:lnTo>
                    <a:cubicBezTo>
                      <a:pt x="15590" y="1520"/>
                      <a:pt x="15585" y="1399"/>
                      <a:pt x="15556" y="1295"/>
                    </a:cubicBezTo>
                    <a:cubicBezTo>
                      <a:pt x="15527" y="1197"/>
                      <a:pt x="15481" y="1099"/>
                      <a:pt x="15423" y="1025"/>
                    </a:cubicBezTo>
                    <a:cubicBezTo>
                      <a:pt x="15366" y="950"/>
                      <a:pt x="15303" y="892"/>
                      <a:pt x="15222" y="858"/>
                    </a:cubicBezTo>
                    <a:cubicBezTo>
                      <a:pt x="15147" y="823"/>
                      <a:pt x="15061" y="806"/>
                      <a:pt x="14963" y="823"/>
                    </a:cubicBezTo>
                    <a:lnTo>
                      <a:pt x="12057" y="1169"/>
                    </a:lnTo>
                    <a:cubicBezTo>
                      <a:pt x="11994" y="1174"/>
                      <a:pt x="11930" y="1203"/>
                      <a:pt x="11867" y="1238"/>
                    </a:cubicBezTo>
                    <a:cubicBezTo>
                      <a:pt x="11809" y="1284"/>
                      <a:pt x="11752" y="1330"/>
                      <a:pt x="11700" y="1399"/>
                    </a:cubicBezTo>
                    <a:cubicBezTo>
                      <a:pt x="11648" y="1462"/>
                      <a:pt x="11614" y="1531"/>
                      <a:pt x="11585" y="1612"/>
                    </a:cubicBezTo>
                    <a:cubicBezTo>
                      <a:pt x="11556" y="1692"/>
                      <a:pt x="11533" y="1779"/>
                      <a:pt x="11527" y="1871"/>
                    </a:cubicBezTo>
                    <a:cubicBezTo>
                      <a:pt x="11522" y="1963"/>
                      <a:pt x="11499" y="2049"/>
                      <a:pt x="11470" y="2130"/>
                    </a:cubicBezTo>
                    <a:cubicBezTo>
                      <a:pt x="11441" y="2210"/>
                      <a:pt x="11395" y="2291"/>
                      <a:pt x="11355" y="2348"/>
                    </a:cubicBezTo>
                    <a:cubicBezTo>
                      <a:pt x="11303" y="2412"/>
                      <a:pt x="11251" y="2463"/>
                      <a:pt x="11194" y="2504"/>
                    </a:cubicBezTo>
                    <a:cubicBezTo>
                      <a:pt x="11136" y="2538"/>
                      <a:pt x="11073" y="2567"/>
                      <a:pt x="11010" y="2578"/>
                    </a:cubicBezTo>
                    <a:lnTo>
                      <a:pt x="6757" y="3039"/>
                    </a:lnTo>
                    <a:cubicBezTo>
                      <a:pt x="6699" y="3045"/>
                      <a:pt x="6642" y="3027"/>
                      <a:pt x="6590" y="3010"/>
                    </a:cubicBezTo>
                    <a:cubicBezTo>
                      <a:pt x="6544" y="2981"/>
                      <a:pt x="6498" y="2941"/>
                      <a:pt x="6463" y="2883"/>
                    </a:cubicBezTo>
                    <a:cubicBezTo>
                      <a:pt x="6429" y="2837"/>
                      <a:pt x="6400" y="2768"/>
                      <a:pt x="6383" y="2699"/>
                    </a:cubicBezTo>
                    <a:cubicBezTo>
                      <a:pt x="6371" y="2625"/>
                      <a:pt x="6360" y="2550"/>
                      <a:pt x="6371" y="2463"/>
                    </a:cubicBezTo>
                    <a:cubicBezTo>
                      <a:pt x="6377" y="2377"/>
                      <a:pt x="6371" y="2296"/>
                      <a:pt x="6354" y="2222"/>
                    </a:cubicBezTo>
                    <a:cubicBezTo>
                      <a:pt x="6342" y="2153"/>
                      <a:pt x="6314" y="2089"/>
                      <a:pt x="6273" y="2038"/>
                    </a:cubicBezTo>
                    <a:cubicBezTo>
                      <a:pt x="6239" y="1986"/>
                      <a:pt x="6199" y="1945"/>
                      <a:pt x="6147" y="1922"/>
                    </a:cubicBezTo>
                    <a:cubicBezTo>
                      <a:pt x="6095" y="1894"/>
                      <a:pt x="6037" y="1888"/>
                      <a:pt x="5980" y="1894"/>
                    </a:cubicBezTo>
                    <a:lnTo>
                      <a:pt x="3476" y="2187"/>
                    </a:lnTo>
                    <a:cubicBezTo>
                      <a:pt x="3396" y="2193"/>
                      <a:pt x="3327" y="2233"/>
                      <a:pt x="3252" y="2273"/>
                    </a:cubicBezTo>
                    <a:cubicBezTo>
                      <a:pt x="3183" y="2325"/>
                      <a:pt x="3120" y="2389"/>
                      <a:pt x="3062" y="2469"/>
                    </a:cubicBezTo>
                    <a:cubicBezTo>
                      <a:pt x="3005" y="2550"/>
                      <a:pt x="2953" y="2642"/>
                      <a:pt x="2918" y="2740"/>
                    </a:cubicBezTo>
                    <a:cubicBezTo>
                      <a:pt x="2878" y="2843"/>
                      <a:pt x="2849" y="2953"/>
                      <a:pt x="2843" y="3068"/>
                    </a:cubicBezTo>
                    <a:lnTo>
                      <a:pt x="513" y="30576"/>
                    </a:lnTo>
                    <a:cubicBezTo>
                      <a:pt x="501" y="30697"/>
                      <a:pt x="507" y="30817"/>
                      <a:pt x="530" y="30932"/>
                    </a:cubicBezTo>
                    <a:cubicBezTo>
                      <a:pt x="547" y="31048"/>
                      <a:pt x="576" y="31157"/>
                      <a:pt x="622" y="31243"/>
                    </a:cubicBezTo>
                    <a:cubicBezTo>
                      <a:pt x="662" y="31335"/>
                      <a:pt x="720" y="31416"/>
                      <a:pt x="789" y="31473"/>
                    </a:cubicBezTo>
                    <a:cubicBezTo>
                      <a:pt x="852" y="31531"/>
                      <a:pt x="921" y="31571"/>
                      <a:pt x="1002" y="31589"/>
                    </a:cubicBezTo>
                    <a:lnTo>
                      <a:pt x="12886" y="33896"/>
                    </a:lnTo>
                    <a:cubicBezTo>
                      <a:pt x="12989" y="33919"/>
                      <a:pt x="13081" y="33902"/>
                      <a:pt x="13168" y="33867"/>
                    </a:cubicBezTo>
                    <a:cubicBezTo>
                      <a:pt x="13254" y="33833"/>
                      <a:pt x="13340" y="33775"/>
                      <a:pt x="13404" y="33695"/>
                    </a:cubicBezTo>
                    <a:cubicBezTo>
                      <a:pt x="13478" y="33614"/>
                      <a:pt x="13536" y="33516"/>
                      <a:pt x="13576" y="33401"/>
                    </a:cubicBezTo>
                    <a:cubicBezTo>
                      <a:pt x="13639" y="33269"/>
                      <a:pt x="13668" y="33142"/>
                      <a:pt x="13680" y="330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9"/>
              <p:cNvSpPr/>
              <p:nvPr/>
            </p:nvSpPr>
            <p:spPr>
              <a:xfrm>
                <a:off x="7565659" y="2256674"/>
                <a:ext cx="657942" cy="1658432"/>
              </a:xfrm>
              <a:custGeom>
                <a:avLst/>
                <a:gdLst/>
                <a:ahLst/>
                <a:cxnLst/>
                <a:rect l="l" t="t" r="r" b="b"/>
                <a:pathLst>
                  <a:path w="10710" h="26996" extrusionOk="0">
                    <a:moveTo>
                      <a:pt x="5128" y="0"/>
                    </a:moveTo>
                    <a:lnTo>
                      <a:pt x="4575" y="63"/>
                    </a:lnTo>
                    <a:lnTo>
                      <a:pt x="4575" y="311"/>
                    </a:lnTo>
                    <a:cubicBezTo>
                      <a:pt x="4558" y="230"/>
                      <a:pt x="4541" y="150"/>
                      <a:pt x="4518" y="69"/>
                    </a:cubicBezTo>
                    <a:lnTo>
                      <a:pt x="3793" y="167"/>
                    </a:lnTo>
                    <a:cubicBezTo>
                      <a:pt x="3821" y="276"/>
                      <a:pt x="3850" y="374"/>
                      <a:pt x="3867" y="483"/>
                    </a:cubicBezTo>
                    <a:cubicBezTo>
                      <a:pt x="3660" y="524"/>
                      <a:pt x="3505" y="714"/>
                      <a:pt x="3505" y="927"/>
                    </a:cubicBezTo>
                    <a:lnTo>
                      <a:pt x="3505" y="1105"/>
                    </a:lnTo>
                    <a:cubicBezTo>
                      <a:pt x="3407" y="817"/>
                      <a:pt x="3286" y="541"/>
                      <a:pt x="3142" y="265"/>
                    </a:cubicBezTo>
                    <a:cubicBezTo>
                      <a:pt x="3062" y="294"/>
                      <a:pt x="2987" y="340"/>
                      <a:pt x="2906" y="386"/>
                    </a:cubicBezTo>
                    <a:cubicBezTo>
                      <a:pt x="2774" y="483"/>
                      <a:pt x="2653" y="604"/>
                      <a:pt x="2544" y="754"/>
                    </a:cubicBezTo>
                    <a:cubicBezTo>
                      <a:pt x="2440" y="909"/>
                      <a:pt x="2354" y="1076"/>
                      <a:pt x="2279" y="1266"/>
                    </a:cubicBezTo>
                    <a:cubicBezTo>
                      <a:pt x="2216" y="1456"/>
                      <a:pt x="2164" y="1652"/>
                      <a:pt x="2153" y="1870"/>
                    </a:cubicBezTo>
                    <a:lnTo>
                      <a:pt x="1675" y="7424"/>
                    </a:lnTo>
                    <a:cubicBezTo>
                      <a:pt x="2527" y="6647"/>
                      <a:pt x="3160" y="5720"/>
                      <a:pt x="3493" y="4696"/>
                    </a:cubicBezTo>
                    <a:lnTo>
                      <a:pt x="3493" y="4926"/>
                    </a:lnTo>
                    <a:cubicBezTo>
                      <a:pt x="3493" y="5179"/>
                      <a:pt x="3706" y="5387"/>
                      <a:pt x="3954" y="5387"/>
                    </a:cubicBezTo>
                    <a:lnTo>
                      <a:pt x="4126" y="5387"/>
                    </a:lnTo>
                    <a:cubicBezTo>
                      <a:pt x="3925" y="5962"/>
                      <a:pt x="3447" y="6946"/>
                      <a:pt x="2337" y="7735"/>
                    </a:cubicBezTo>
                    <a:cubicBezTo>
                      <a:pt x="2135" y="7631"/>
                      <a:pt x="1911" y="7539"/>
                      <a:pt x="1675" y="7447"/>
                    </a:cubicBezTo>
                    <a:lnTo>
                      <a:pt x="0" y="26996"/>
                    </a:lnTo>
                    <a:cubicBezTo>
                      <a:pt x="1836" y="24343"/>
                      <a:pt x="3085" y="20372"/>
                      <a:pt x="3919" y="16712"/>
                    </a:cubicBezTo>
                    <a:cubicBezTo>
                      <a:pt x="4339" y="17144"/>
                      <a:pt x="4759" y="17558"/>
                      <a:pt x="5191" y="17949"/>
                    </a:cubicBezTo>
                    <a:cubicBezTo>
                      <a:pt x="6705" y="19322"/>
                      <a:pt x="8203" y="20337"/>
                      <a:pt x="9021" y="20337"/>
                    </a:cubicBezTo>
                    <a:cubicBezTo>
                      <a:pt x="9208" y="20337"/>
                      <a:pt x="9359" y="20284"/>
                      <a:pt x="9467" y="20171"/>
                    </a:cubicBezTo>
                    <a:cubicBezTo>
                      <a:pt x="10710" y="18859"/>
                      <a:pt x="7683" y="12695"/>
                      <a:pt x="5277" y="10393"/>
                    </a:cubicBezTo>
                    <a:cubicBezTo>
                      <a:pt x="5036" y="10163"/>
                      <a:pt x="4788" y="9979"/>
                      <a:pt x="4552" y="9829"/>
                    </a:cubicBezTo>
                    <a:cubicBezTo>
                      <a:pt x="4213" y="9087"/>
                      <a:pt x="3637" y="8460"/>
                      <a:pt x="2912" y="8045"/>
                    </a:cubicBezTo>
                    <a:cubicBezTo>
                      <a:pt x="4092" y="7107"/>
                      <a:pt x="4581" y="5968"/>
                      <a:pt x="4759" y="5387"/>
                    </a:cubicBezTo>
                    <a:lnTo>
                      <a:pt x="5162" y="5387"/>
                    </a:lnTo>
                    <a:cubicBezTo>
                      <a:pt x="5416" y="5387"/>
                      <a:pt x="5623" y="5179"/>
                      <a:pt x="5623" y="4926"/>
                    </a:cubicBezTo>
                    <a:lnTo>
                      <a:pt x="5623" y="938"/>
                    </a:lnTo>
                    <a:cubicBezTo>
                      <a:pt x="5623" y="685"/>
                      <a:pt x="5416" y="478"/>
                      <a:pt x="5162" y="478"/>
                    </a:cubicBezTo>
                    <a:lnTo>
                      <a:pt x="5128" y="478"/>
                    </a:lnTo>
                    <a:lnTo>
                      <a:pt x="5128" y="0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9"/>
              <p:cNvSpPr/>
              <p:nvPr/>
            </p:nvSpPr>
            <p:spPr>
              <a:xfrm>
                <a:off x="7516881" y="2637066"/>
                <a:ext cx="627533" cy="824854"/>
              </a:xfrm>
              <a:custGeom>
                <a:avLst/>
                <a:gdLst/>
                <a:ahLst/>
                <a:cxnLst/>
                <a:rect l="l" t="t" r="r" b="b"/>
                <a:pathLst>
                  <a:path w="10215" h="13427" extrusionOk="0">
                    <a:moveTo>
                      <a:pt x="4788" y="2268"/>
                    </a:moveTo>
                    <a:cubicBezTo>
                      <a:pt x="7188" y="4570"/>
                      <a:pt x="10215" y="10733"/>
                      <a:pt x="8972" y="12045"/>
                    </a:cubicBezTo>
                    <a:cubicBezTo>
                      <a:pt x="7654" y="13426"/>
                      <a:pt x="23" y="5899"/>
                      <a:pt x="12" y="3338"/>
                    </a:cubicBezTo>
                    <a:cubicBezTo>
                      <a:pt x="0" y="1917"/>
                      <a:pt x="2429" y="0"/>
                      <a:pt x="4788" y="226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9"/>
              <p:cNvSpPr/>
              <p:nvPr/>
            </p:nvSpPr>
            <p:spPr>
              <a:xfrm>
                <a:off x="7516943" y="2712444"/>
                <a:ext cx="326637" cy="528135"/>
              </a:xfrm>
              <a:custGeom>
                <a:avLst/>
                <a:gdLst/>
                <a:ahLst/>
                <a:cxnLst/>
                <a:rect l="l" t="t" r="r" b="b"/>
                <a:pathLst>
                  <a:path w="5317" h="8597" extrusionOk="0">
                    <a:moveTo>
                      <a:pt x="2502" y="1"/>
                    </a:moveTo>
                    <a:cubicBezTo>
                      <a:pt x="1081" y="1"/>
                      <a:pt x="1" y="1166"/>
                      <a:pt x="5" y="2111"/>
                    </a:cubicBezTo>
                    <a:cubicBezTo>
                      <a:pt x="22" y="3532"/>
                      <a:pt x="2376" y="6485"/>
                      <a:pt x="4701" y="8597"/>
                    </a:cubicBezTo>
                    <a:cubicBezTo>
                      <a:pt x="4816" y="8154"/>
                      <a:pt x="4891" y="7710"/>
                      <a:pt x="4937" y="7256"/>
                    </a:cubicBezTo>
                    <a:cubicBezTo>
                      <a:pt x="5132" y="5196"/>
                      <a:pt x="5317" y="3199"/>
                      <a:pt x="4816" y="1069"/>
                    </a:cubicBezTo>
                    <a:lnTo>
                      <a:pt x="4787" y="1041"/>
                    </a:lnTo>
                    <a:cubicBezTo>
                      <a:pt x="4002" y="290"/>
                      <a:pt x="3210" y="1"/>
                      <a:pt x="2502" y="1"/>
                    </a:cubicBezTo>
                    <a:close/>
                  </a:path>
                </a:pathLst>
              </a:custGeom>
              <a:solidFill>
                <a:srgbClr val="134F5C">
                  <a:alpha val="503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9"/>
              <p:cNvSpPr/>
              <p:nvPr/>
            </p:nvSpPr>
            <p:spPr>
              <a:xfrm>
                <a:off x="6575355" y="2597810"/>
                <a:ext cx="1230739" cy="1389419"/>
              </a:xfrm>
              <a:custGeom>
                <a:avLst/>
                <a:gdLst/>
                <a:ahLst/>
                <a:cxnLst/>
                <a:rect l="l" t="t" r="r" b="b"/>
                <a:pathLst>
                  <a:path w="20034" h="22617" extrusionOk="0">
                    <a:moveTo>
                      <a:pt x="10020" y="22617"/>
                    </a:moveTo>
                    <a:cubicBezTo>
                      <a:pt x="4075" y="22617"/>
                      <a:pt x="1399" y="11015"/>
                      <a:pt x="364" y="4426"/>
                    </a:cubicBezTo>
                    <a:cubicBezTo>
                      <a:pt x="1" y="2095"/>
                      <a:pt x="1900" y="0"/>
                      <a:pt x="4386" y="0"/>
                    </a:cubicBezTo>
                    <a:lnTo>
                      <a:pt x="15643" y="0"/>
                    </a:lnTo>
                    <a:cubicBezTo>
                      <a:pt x="18134" y="0"/>
                      <a:pt x="20034" y="2095"/>
                      <a:pt x="19665" y="4426"/>
                    </a:cubicBezTo>
                    <a:cubicBezTo>
                      <a:pt x="18629" y="11015"/>
                      <a:pt x="15959" y="22617"/>
                      <a:pt x="10020" y="226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9"/>
              <p:cNvSpPr/>
              <p:nvPr/>
            </p:nvSpPr>
            <p:spPr>
              <a:xfrm>
                <a:off x="6906665" y="2978940"/>
                <a:ext cx="567821" cy="273313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4449" extrusionOk="0">
                    <a:moveTo>
                      <a:pt x="8287" y="4449"/>
                    </a:moveTo>
                    <a:lnTo>
                      <a:pt x="956" y="4449"/>
                    </a:lnTo>
                    <a:cubicBezTo>
                      <a:pt x="432" y="4449"/>
                      <a:pt x="0" y="4029"/>
                      <a:pt x="0" y="3493"/>
                    </a:cubicBezTo>
                    <a:lnTo>
                      <a:pt x="0" y="955"/>
                    </a:lnTo>
                    <a:cubicBezTo>
                      <a:pt x="0" y="432"/>
                      <a:pt x="426" y="0"/>
                      <a:pt x="956" y="0"/>
                    </a:cubicBezTo>
                    <a:lnTo>
                      <a:pt x="8287" y="0"/>
                    </a:lnTo>
                    <a:cubicBezTo>
                      <a:pt x="8811" y="0"/>
                      <a:pt x="9242" y="420"/>
                      <a:pt x="9242" y="955"/>
                    </a:cubicBezTo>
                    <a:lnTo>
                      <a:pt x="9242" y="3493"/>
                    </a:lnTo>
                    <a:cubicBezTo>
                      <a:pt x="9242" y="4029"/>
                      <a:pt x="8811" y="4449"/>
                      <a:pt x="8287" y="44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9"/>
              <p:cNvSpPr/>
              <p:nvPr/>
            </p:nvSpPr>
            <p:spPr>
              <a:xfrm>
                <a:off x="6904896" y="2934159"/>
                <a:ext cx="567452" cy="141172"/>
              </a:xfrm>
              <a:custGeom>
                <a:avLst/>
                <a:gdLst/>
                <a:ahLst/>
                <a:cxnLst/>
                <a:rect l="l" t="t" r="r" b="b"/>
                <a:pathLst>
                  <a:path w="9237" h="2298" extrusionOk="0">
                    <a:moveTo>
                      <a:pt x="7677" y="1"/>
                    </a:moveTo>
                    <a:lnTo>
                      <a:pt x="1565" y="1"/>
                    </a:lnTo>
                    <a:cubicBezTo>
                      <a:pt x="702" y="1"/>
                      <a:pt x="0" y="697"/>
                      <a:pt x="0" y="1560"/>
                    </a:cubicBezTo>
                    <a:lnTo>
                      <a:pt x="0" y="2297"/>
                    </a:lnTo>
                    <a:cubicBezTo>
                      <a:pt x="0" y="1434"/>
                      <a:pt x="702" y="732"/>
                      <a:pt x="1565" y="732"/>
                    </a:cubicBezTo>
                    <a:lnTo>
                      <a:pt x="7677" y="732"/>
                    </a:lnTo>
                    <a:cubicBezTo>
                      <a:pt x="8540" y="732"/>
                      <a:pt x="9236" y="1434"/>
                      <a:pt x="9236" y="2297"/>
                    </a:cubicBezTo>
                    <a:lnTo>
                      <a:pt x="9236" y="1560"/>
                    </a:lnTo>
                    <a:cubicBezTo>
                      <a:pt x="9236" y="697"/>
                      <a:pt x="8534" y="1"/>
                      <a:pt x="76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9"/>
              <p:cNvSpPr/>
              <p:nvPr/>
            </p:nvSpPr>
            <p:spPr>
              <a:xfrm>
                <a:off x="6680038" y="2537729"/>
                <a:ext cx="1021745" cy="305872"/>
              </a:xfrm>
              <a:custGeom>
                <a:avLst/>
                <a:gdLst/>
                <a:ahLst/>
                <a:cxnLst/>
                <a:rect l="l" t="t" r="r" b="b"/>
                <a:pathLst>
                  <a:path w="16632" h="4979" extrusionOk="0">
                    <a:moveTo>
                      <a:pt x="16632" y="2492"/>
                    </a:moveTo>
                    <a:cubicBezTo>
                      <a:pt x="16632" y="3862"/>
                      <a:pt x="12908" y="4978"/>
                      <a:pt x="8316" y="4978"/>
                    </a:cubicBezTo>
                    <a:cubicBezTo>
                      <a:pt x="3724" y="4978"/>
                      <a:pt x="0" y="3862"/>
                      <a:pt x="0" y="2492"/>
                    </a:cubicBezTo>
                    <a:cubicBezTo>
                      <a:pt x="0" y="1117"/>
                      <a:pt x="3724" y="0"/>
                      <a:pt x="8316" y="0"/>
                    </a:cubicBezTo>
                    <a:cubicBezTo>
                      <a:pt x="12908" y="0"/>
                      <a:pt x="16632" y="1117"/>
                      <a:pt x="16632" y="24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9"/>
              <p:cNvSpPr/>
              <p:nvPr/>
            </p:nvSpPr>
            <p:spPr>
              <a:xfrm>
                <a:off x="6661976" y="1892869"/>
                <a:ext cx="1057868" cy="846786"/>
              </a:xfrm>
              <a:custGeom>
                <a:avLst/>
                <a:gdLst/>
                <a:ahLst/>
                <a:cxnLst/>
                <a:rect l="l" t="t" r="r" b="b"/>
                <a:pathLst>
                  <a:path w="17220" h="13784" extrusionOk="0">
                    <a:moveTo>
                      <a:pt x="17219" y="6895"/>
                    </a:moveTo>
                    <a:cubicBezTo>
                      <a:pt x="17219" y="10699"/>
                      <a:pt x="13364" y="13783"/>
                      <a:pt x="8610" y="13783"/>
                    </a:cubicBezTo>
                    <a:cubicBezTo>
                      <a:pt x="3851" y="13783"/>
                      <a:pt x="1" y="10699"/>
                      <a:pt x="1" y="6895"/>
                    </a:cubicBezTo>
                    <a:cubicBezTo>
                      <a:pt x="1" y="3085"/>
                      <a:pt x="3851" y="0"/>
                      <a:pt x="8610" y="0"/>
                    </a:cubicBezTo>
                    <a:cubicBezTo>
                      <a:pt x="13364" y="0"/>
                      <a:pt x="17219" y="3085"/>
                      <a:pt x="17219" y="68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9"/>
              <p:cNvSpPr/>
              <p:nvPr/>
            </p:nvSpPr>
            <p:spPr>
              <a:xfrm>
                <a:off x="6754986" y="2078457"/>
                <a:ext cx="871543" cy="563582"/>
              </a:xfrm>
              <a:custGeom>
                <a:avLst/>
                <a:gdLst/>
                <a:ahLst/>
                <a:cxnLst/>
                <a:rect l="l" t="t" r="r" b="b"/>
                <a:pathLst>
                  <a:path w="14187" h="9174" extrusionOk="0">
                    <a:moveTo>
                      <a:pt x="2820" y="1"/>
                    </a:moveTo>
                    <a:cubicBezTo>
                      <a:pt x="1266" y="1"/>
                      <a:pt x="0" y="1261"/>
                      <a:pt x="0" y="2820"/>
                    </a:cubicBezTo>
                    <a:lnTo>
                      <a:pt x="0" y="2820"/>
                    </a:lnTo>
                    <a:cubicBezTo>
                      <a:pt x="0" y="5825"/>
                      <a:pt x="3177" y="9174"/>
                      <a:pt x="7096" y="9174"/>
                    </a:cubicBezTo>
                    <a:cubicBezTo>
                      <a:pt x="11015" y="9174"/>
                      <a:pt x="14186" y="5825"/>
                      <a:pt x="14186" y="2820"/>
                    </a:cubicBezTo>
                    <a:lnTo>
                      <a:pt x="14186" y="2820"/>
                    </a:lnTo>
                    <a:cubicBezTo>
                      <a:pt x="14186" y="1267"/>
                      <a:pt x="12932" y="1"/>
                      <a:pt x="113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9"/>
              <p:cNvSpPr/>
              <p:nvPr/>
            </p:nvSpPr>
            <p:spPr>
              <a:xfrm>
                <a:off x="6824959" y="2140320"/>
                <a:ext cx="731907" cy="248617"/>
              </a:xfrm>
              <a:custGeom>
                <a:avLst/>
                <a:gdLst/>
                <a:ahLst/>
                <a:cxnLst/>
                <a:rect l="l" t="t" r="r" b="b"/>
                <a:pathLst>
                  <a:path w="11914" h="4047" extrusionOk="0">
                    <a:moveTo>
                      <a:pt x="9882" y="4046"/>
                    </a:moveTo>
                    <a:lnTo>
                      <a:pt x="2021" y="4046"/>
                    </a:lnTo>
                    <a:cubicBezTo>
                      <a:pt x="904" y="4046"/>
                      <a:pt x="1" y="3137"/>
                      <a:pt x="1" y="2026"/>
                    </a:cubicBezTo>
                    <a:lnTo>
                      <a:pt x="1" y="2026"/>
                    </a:lnTo>
                    <a:cubicBezTo>
                      <a:pt x="1" y="910"/>
                      <a:pt x="904" y="1"/>
                      <a:pt x="2021" y="1"/>
                    </a:cubicBezTo>
                    <a:lnTo>
                      <a:pt x="9882" y="1"/>
                    </a:lnTo>
                    <a:cubicBezTo>
                      <a:pt x="10998" y="1"/>
                      <a:pt x="11908" y="910"/>
                      <a:pt x="11908" y="2026"/>
                    </a:cubicBezTo>
                    <a:lnTo>
                      <a:pt x="11908" y="2026"/>
                    </a:lnTo>
                    <a:cubicBezTo>
                      <a:pt x="11913" y="3137"/>
                      <a:pt x="11004" y="4046"/>
                      <a:pt x="9882" y="40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9"/>
              <p:cNvSpPr/>
              <p:nvPr/>
            </p:nvSpPr>
            <p:spPr>
              <a:xfrm>
                <a:off x="7105709" y="2445088"/>
                <a:ext cx="170107" cy="60880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991" extrusionOk="0">
                    <a:moveTo>
                      <a:pt x="2032" y="990"/>
                    </a:moveTo>
                    <a:lnTo>
                      <a:pt x="731" y="990"/>
                    </a:lnTo>
                    <a:cubicBezTo>
                      <a:pt x="328" y="990"/>
                      <a:pt x="0" y="662"/>
                      <a:pt x="0" y="259"/>
                    </a:cubicBezTo>
                    <a:lnTo>
                      <a:pt x="0" y="259"/>
                    </a:lnTo>
                    <a:cubicBezTo>
                      <a:pt x="0" y="115"/>
                      <a:pt x="115" y="0"/>
                      <a:pt x="259" y="0"/>
                    </a:cubicBezTo>
                    <a:lnTo>
                      <a:pt x="2509" y="0"/>
                    </a:lnTo>
                    <a:cubicBezTo>
                      <a:pt x="2653" y="0"/>
                      <a:pt x="2768" y="115"/>
                      <a:pt x="2768" y="259"/>
                    </a:cubicBezTo>
                    <a:lnTo>
                      <a:pt x="2768" y="259"/>
                    </a:lnTo>
                    <a:cubicBezTo>
                      <a:pt x="2768" y="668"/>
                      <a:pt x="2446" y="990"/>
                      <a:pt x="2032" y="99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9"/>
              <p:cNvSpPr/>
              <p:nvPr/>
            </p:nvSpPr>
            <p:spPr>
              <a:xfrm>
                <a:off x="6945184" y="2233329"/>
                <a:ext cx="134046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1232" extrusionOk="0">
                    <a:moveTo>
                      <a:pt x="1957" y="1232"/>
                    </a:moveTo>
                    <a:lnTo>
                      <a:pt x="213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98" y="0"/>
                      <a:pt x="213" y="0"/>
                    </a:cubicBezTo>
                    <a:lnTo>
                      <a:pt x="1957" y="0"/>
                    </a:lnTo>
                    <a:cubicBezTo>
                      <a:pt x="2078" y="0"/>
                      <a:pt x="2170" y="98"/>
                      <a:pt x="2170" y="213"/>
                    </a:cubicBezTo>
                    <a:lnTo>
                      <a:pt x="2170" y="1013"/>
                    </a:lnTo>
                    <a:cubicBezTo>
                      <a:pt x="2182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9"/>
              <p:cNvSpPr/>
              <p:nvPr/>
            </p:nvSpPr>
            <p:spPr>
              <a:xfrm>
                <a:off x="7302602" y="2233329"/>
                <a:ext cx="133677" cy="75685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1232" extrusionOk="0">
                    <a:moveTo>
                      <a:pt x="1957" y="1232"/>
                    </a:moveTo>
                    <a:lnTo>
                      <a:pt x="219" y="1232"/>
                    </a:lnTo>
                    <a:cubicBezTo>
                      <a:pt x="93" y="1232"/>
                      <a:pt x="1" y="1128"/>
                      <a:pt x="1" y="1013"/>
                    </a:cubicBezTo>
                    <a:lnTo>
                      <a:pt x="1" y="213"/>
                    </a:lnTo>
                    <a:cubicBezTo>
                      <a:pt x="1" y="92"/>
                      <a:pt x="104" y="0"/>
                      <a:pt x="219" y="0"/>
                    </a:cubicBezTo>
                    <a:lnTo>
                      <a:pt x="1957" y="0"/>
                    </a:lnTo>
                    <a:cubicBezTo>
                      <a:pt x="2078" y="0"/>
                      <a:pt x="2176" y="98"/>
                      <a:pt x="2176" y="213"/>
                    </a:cubicBezTo>
                    <a:lnTo>
                      <a:pt x="2176" y="1013"/>
                    </a:lnTo>
                    <a:cubicBezTo>
                      <a:pt x="2176" y="1128"/>
                      <a:pt x="2078" y="1232"/>
                      <a:pt x="1957" y="12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9"/>
              <p:cNvSpPr/>
              <p:nvPr/>
            </p:nvSpPr>
            <p:spPr>
              <a:xfrm>
                <a:off x="6768072" y="1921128"/>
                <a:ext cx="902628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4693" h="6176" extrusionOk="0">
                    <a:moveTo>
                      <a:pt x="6791" y="1"/>
                    </a:moveTo>
                    <a:cubicBezTo>
                      <a:pt x="3960" y="1"/>
                      <a:pt x="1474" y="1146"/>
                      <a:pt x="0" y="2878"/>
                    </a:cubicBezTo>
                    <a:cubicBezTo>
                      <a:pt x="1681" y="4524"/>
                      <a:pt x="4501" y="5727"/>
                      <a:pt x="7758" y="5974"/>
                    </a:cubicBezTo>
                    <a:cubicBezTo>
                      <a:pt x="10399" y="6176"/>
                      <a:pt x="12845" y="5710"/>
                      <a:pt x="14692" y="4795"/>
                    </a:cubicBezTo>
                    <a:cubicBezTo>
                      <a:pt x="13726" y="2032"/>
                      <a:pt x="10560" y="1"/>
                      <a:pt x="6791" y="1"/>
                    </a:cubicBezTo>
                    <a:close/>
                  </a:path>
                </a:pathLst>
              </a:custGeom>
              <a:solidFill>
                <a:srgbClr val="FFFFFF">
                  <a:alpha val="29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9"/>
              <p:cNvSpPr/>
              <p:nvPr/>
            </p:nvSpPr>
            <p:spPr>
              <a:xfrm>
                <a:off x="7767529" y="1927148"/>
                <a:ext cx="34709" cy="283941"/>
              </a:xfrm>
              <a:custGeom>
                <a:avLst/>
                <a:gdLst/>
                <a:ahLst/>
                <a:cxnLst/>
                <a:rect l="l" t="t" r="r" b="b"/>
                <a:pathLst>
                  <a:path w="565" h="4622" extrusionOk="0">
                    <a:moveTo>
                      <a:pt x="282" y="4622"/>
                    </a:moveTo>
                    <a:lnTo>
                      <a:pt x="282" y="4622"/>
                    </a:lnTo>
                    <a:cubicBezTo>
                      <a:pt x="133" y="4622"/>
                      <a:pt x="0" y="4501"/>
                      <a:pt x="0" y="4345"/>
                    </a:cubicBezTo>
                    <a:lnTo>
                      <a:pt x="0" y="277"/>
                    </a:lnTo>
                    <a:cubicBezTo>
                      <a:pt x="0" y="127"/>
                      <a:pt x="121" y="1"/>
                      <a:pt x="282" y="1"/>
                    </a:cubicBezTo>
                    <a:lnTo>
                      <a:pt x="282" y="1"/>
                    </a:lnTo>
                    <a:cubicBezTo>
                      <a:pt x="432" y="1"/>
                      <a:pt x="564" y="121"/>
                      <a:pt x="564" y="277"/>
                    </a:cubicBezTo>
                    <a:lnTo>
                      <a:pt x="564" y="4345"/>
                    </a:lnTo>
                    <a:cubicBezTo>
                      <a:pt x="553" y="4501"/>
                      <a:pt x="432" y="4622"/>
                      <a:pt x="282" y="46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9"/>
              <p:cNvSpPr/>
              <p:nvPr/>
            </p:nvSpPr>
            <p:spPr>
              <a:xfrm>
                <a:off x="6607178" y="1789600"/>
                <a:ext cx="1167463" cy="435311"/>
              </a:xfrm>
              <a:custGeom>
                <a:avLst/>
                <a:gdLst/>
                <a:ahLst/>
                <a:cxnLst/>
                <a:rect l="l" t="t" r="r" b="b"/>
                <a:pathLst>
                  <a:path w="19004" h="7086" extrusionOk="0">
                    <a:moveTo>
                      <a:pt x="19003" y="7085"/>
                    </a:moveTo>
                    <a:lnTo>
                      <a:pt x="18278" y="7085"/>
                    </a:lnTo>
                    <a:cubicBezTo>
                      <a:pt x="18278" y="3580"/>
                      <a:pt x="14342" y="732"/>
                      <a:pt x="9502" y="732"/>
                    </a:cubicBezTo>
                    <a:cubicBezTo>
                      <a:pt x="4662" y="732"/>
                      <a:pt x="726" y="3580"/>
                      <a:pt x="726" y="7085"/>
                    </a:cubicBezTo>
                    <a:lnTo>
                      <a:pt x="1" y="7085"/>
                    </a:lnTo>
                    <a:cubicBezTo>
                      <a:pt x="1" y="3178"/>
                      <a:pt x="4265" y="1"/>
                      <a:pt x="9502" y="1"/>
                    </a:cubicBezTo>
                    <a:cubicBezTo>
                      <a:pt x="14739" y="1"/>
                      <a:pt x="19003" y="3178"/>
                      <a:pt x="19003" y="708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9"/>
              <p:cNvSpPr/>
              <p:nvPr/>
            </p:nvSpPr>
            <p:spPr>
              <a:xfrm>
                <a:off x="6542489" y="2166859"/>
                <a:ext cx="130913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1" h="4915" extrusionOk="0">
                    <a:moveTo>
                      <a:pt x="1848" y="4915"/>
                    </a:moveTo>
                    <a:lnTo>
                      <a:pt x="283" y="4915"/>
                    </a:lnTo>
                    <a:cubicBezTo>
                      <a:pt x="122" y="4915"/>
                      <a:pt x="1" y="4794"/>
                      <a:pt x="1" y="4633"/>
                    </a:cubicBezTo>
                    <a:lnTo>
                      <a:pt x="1" y="282"/>
                    </a:lnTo>
                    <a:cubicBezTo>
                      <a:pt x="1" y="127"/>
                      <a:pt x="122" y="0"/>
                      <a:pt x="283" y="0"/>
                    </a:cubicBezTo>
                    <a:lnTo>
                      <a:pt x="1848" y="0"/>
                    </a:lnTo>
                    <a:cubicBezTo>
                      <a:pt x="2009" y="0"/>
                      <a:pt x="2130" y="127"/>
                      <a:pt x="2130" y="282"/>
                    </a:cubicBezTo>
                    <a:lnTo>
                      <a:pt x="2130" y="4633"/>
                    </a:lnTo>
                    <a:cubicBezTo>
                      <a:pt x="2130" y="4788"/>
                      <a:pt x="2003" y="4915"/>
                      <a:pt x="1848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9"/>
              <p:cNvSpPr/>
              <p:nvPr/>
            </p:nvSpPr>
            <p:spPr>
              <a:xfrm>
                <a:off x="7701427" y="2166859"/>
                <a:ext cx="130851" cy="301941"/>
              </a:xfrm>
              <a:custGeom>
                <a:avLst/>
                <a:gdLst/>
                <a:ahLst/>
                <a:cxnLst/>
                <a:rect l="l" t="t" r="r" b="b"/>
                <a:pathLst>
                  <a:path w="2130" h="4915" extrusionOk="0">
                    <a:moveTo>
                      <a:pt x="1847" y="4915"/>
                    </a:moveTo>
                    <a:lnTo>
                      <a:pt x="276" y="4915"/>
                    </a:lnTo>
                    <a:cubicBezTo>
                      <a:pt x="121" y="4915"/>
                      <a:pt x="0" y="4794"/>
                      <a:pt x="0" y="4633"/>
                    </a:cubicBezTo>
                    <a:lnTo>
                      <a:pt x="0" y="282"/>
                    </a:lnTo>
                    <a:cubicBezTo>
                      <a:pt x="0" y="127"/>
                      <a:pt x="121" y="0"/>
                      <a:pt x="276" y="0"/>
                    </a:cubicBezTo>
                    <a:lnTo>
                      <a:pt x="1847" y="0"/>
                    </a:lnTo>
                    <a:cubicBezTo>
                      <a:pt x="2003" y="0"/>
                      <a:pt x="2129" y="127"/>
                      <a:pt x="2129" y="282"/>
                    </a:cubicBezTo>
                    <a:lnTo>
                      <a:pt x="2129" y="4633"/>
                    </a:lnTo>
                    <a:cubicBezTo>
                      <a:pt x="2129" y="4788"/>
                      <a:pt x="2003" y="4915"/>
                      <a:pt x="1847" y="49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9"/>
              <p:cNvSpPr/>
              <p:nvPr/>
            </p:nvSpPr>
            <p:spPr>
              <a:xfrm>
                <a:off x="7378964" y="2422481"/>
                <a:ext cx="408403" cy="300159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4886" extrusionOk="0">
                    <a:moveTo>
                      <a:pt x="311" y="4886"/>
                    </a:moveTo>
                    <a:cubicBezTo>
                      <a:pt x="156" y="4886"/>
                      <a:pt x="18" y="4759"/>
                      <a:pt x="12" y="4598"/>
                    </a:cubicBezTo>
                    <a:cubicBezTo>
                      <a:pt x="1" y="4431"/>
                      <a:pt x="133" y="4287"/>
                      <a:pt x="300" y="4282"/>
                    </a:cubicBezTo>
                    <a:cubicBezTo>
                      <a:pt x="5324" y="4011"/>
                      <a:pt x="5986" y="432"/>
                      <a:pt x="6014" y="282"/>
                    </a:cubicBezTo>
                    <a:cubicBezTo>
                      <a:pt x="6043" y="115"/>
                      <a:pt x="6199" y="0"/>
                      <a:pt x="6371" y="29"/>
                    </a:cubicBezTo>
                    <a:cubicBezTo>
                      <a:pt x="6532" y="58"/>
                      <a:pt x="6648" y="207"/>
                      <a:pt x="6619" y="374"/>
                    </a:cubicBezTo>
                    <a:cubicBezTo>
                      <a:pt x="6613" y="414"/>
                      <a:pt x="5871" y="4587"/>
                      <a:pt x="334" y="48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9"/>
              <p:cNvSpPr/>
              <p:nvPr/>
            </p:nvSpPr>
            <p:spPr>
              <a:xfrm>
                <a:off x="7268998" y="2645175"/>
                <a:ext cx="181472" cy="117459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912" extrusionOk="0">
                    <a:moveTo>
                      <a:pt x="1" y="956"/>
                    </a:moveTo>
                    <a:lnTo>
                      <a:pt x="1" y="956"/>
                    </a:lnTo>
                    <a:cubicBezTo>
                      <a:pt x="1" y="426"/>
                      <a:pt x="433" y="1"/>
                      <a:pt x="956" y="1"/>
                    </a:cubicBezTo>
                    <a:lnTo>
                      <a:pt x="1992" y="1"/>
                    </a:lnTo>
                    <a:cubicBezTo>
                      <a:pt x="2527" y="1"/>
                      <a:pt x="2953" y="432"/>
                      <a:pt x="2953" y="956"/>
                    </a:cubicBezTo>
                    <a:lnTo>
                      <a:pt x="2953" y="956"/>
                    </a:lnTo>
                    <a:cubicBezTo>
                      <a:pt x="2953" y="1491"/>
                      <a:pt x="2522" y="1911"/>
                      <a:pt x="1992" y="1911"/>
                    </a:cubicBezTo>
                    <a:lnTo>
                      <a:pt x="956" y="1911"/>
                    </a:lnTo>
                    <a:cubicBezTo>
                      <a:pt x="427" y="1911"/>
                      <a:pt x="1" y="1480"/>
                      <a:pt x="1" y="9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9"/>
              <p:cNvSpPr/>
              <p:nvPr/>
            </p:nvSpPr>
            <p:spPr>
              <a:xfrm>
                <a:off x="6595567" y="2756491"/>
                <a:ext cx="229450" cy="694433"/>
              </a:xfrm>
              <a:custGeom>
                <a:avLst/>
                <a:gdLst/>
                <a:ahLst/>
                <a:cxnLst/>
                <a:rect l="l" t="t" r="r" b="b"/>
                <a:pathLst>
                  <a:path w="3735" h="11304" extrusionOk="0">
                    <a:moveTo>
                      <a:pt x="1593" y="1"/>
                    </a:moveTo>
                    <a:cubicBezTo>
                      <a:pt x="1147" y="1"/>
                      <a:pt x="610" y="462"/>
                      <a:pt x="0" y="1526"/>
                    </a:cubicBezTo>
                    <a:cubicBezTo>
                      <a:pt x="6" y="1636"/>
                      <a:pt x="17" y="1739"/>
                      <a:pt x="35" y="1849"/>
                    </a:cubicBezTo>
                    <a:cubicBezTo>
                      <a:pt x="460" y="4542"/>
                      <a:pt x="1157" y="8064"/>
                      <a:pt x="2239" y="11304"/>
                    </a:cubicBezTo>
                    <a:cubicBezTo>
                      <a:pt x="3194" y="7811"/>
                      <a:pt x="3735" y="2562"/>
                      <a:pt x="2279" y="445"/>
                    </a:cubicBezTo>
                    <a:cubicBezTo>
                      <a:pt x="2084" y="158"/>
                      <a:pt x="1854" y="1"/>
                      <a:pt x="1593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9"/>
              <p:cNvSpPr/>
              <p:nvPr/>
            </p:nvSpPr>
            <p:spPr>
              <a:xfrm>
                <a:off x="6451997" y="2703168"/>
                <a:ext cx="330998" cy="882846"/>
              </a:xfrm>
              <a:custGeom>
                <a:avLst/>
                <a:gdLst/>
                <a:ahLst/>
                <a:cxnLst/>
                <a:rect l="l" t="t" r="r" b="b"/>
                <a:pathLst>
                  <a:path w="5388" h="14371" extrusionOk="0">
                    <a:moveTo>
                      <a:pt x="582" y="3977"/>
                    </a:moveTo>
                    <a:cubicBezTo>
                      <a:pt x="1" y="7522"/>
                      <a:pt x="714" y="14370"/>
                      <a:pt x="2130" y="14364"/>
                    </a:cubicBezTo>
                    <a:cubicBezTo>
                      <a:pt x="3626" y="14347"/>
                      <a:pt x="5387" y="2924"/>
                      <a:pt x="4259" y="1048"/>
                    </a:cubicBezTo>
                    <a:cubicBezTo>
                      <a:pt x="3632" y="0"/>
                      <a:pt x="1157" y="490"/>
                      <a:pt x="582" y="397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9"/>
              <p:cNvSpPr/>
              <p:nvPr/>
            </p:nvSpPr>
            <p:spPr>
              <a:xfrm>
                <a:off x="6129596" y="4090813"/>
                <a:ext cx="151677" cy="81705"/>
              </a:xfrm>
              <a:custGeom>
                <a:avLst/>
                <a:gdLst/>
                <a:ahLst/>
                <a:cxnLst/>
                <a:rect l="l" t="t" r="r" b="b"/>
                <a:pathLst>
                  <a:path w="2469" h="1330" extrusionOk="0">
                    <a:moveTo>
                      <a:pt x="391" y="0"/>
                    </a:moveTo>
                    <a:cubicBezTo>
                      <a:pt x="391" y="0"/>
                      <a:pt x="0" y="593"/>
                      <a:pt x="23" y="863"/>
                    </a:cubicBezTo>
                    <a:lnTo>
                      <a:pt x="1025" y="1329"/>
                    </a:lnTo>
                    <a:lnTo>
                      <a:pt x="2250" y="1329"/>
                    </a:lnTo>
                    <a:cubicBezTo>
                      <a:pt x="2250" y="1329"/>
                      <a:pt x="2469" y="961"/>
                      <a:pt x="1767" y="950"/>
                    </a:cubicBezTo>
                    <a:cubicBezTo>
                      <a:pt x="1059" y="932"/>
                      <a:pt x="990" y="271"/>
                      <a:pt x="990" y="2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9"/>
              <p:cNvSpPr/>
              <p:nvPr/>
            </p:nvSpPr>
            <p:spPr>
              <a:xfrm>
                <a:off x="6297861" y="3169136"/>
                <a:ext cx="288548" cy="246467"/>
              </a:xfrm>
              <a:custGeom>
                <a:avLst/>
                <a:gdLst/>
                <a:ahLst/>
                <a:cxnLst/>
                <a:rect l="l" t="t" r="r" b="b"/>
                <a:pathLst>
                  <a:path w="4697" h="4012" extrusionOk="0">
                    <a:moveTo>
                      <a:pt x="1220" y="714"/>
                    </a:moveTo>
                    <a:cubicBezTo>
                      <a:pt x="1675" y="1376"/>
                      <a:pt x="2320" y="2527"/>
                      <a:pt x="2320" y="2527"/>
                    </a:cubicBezTo>
                    <a:cubicBezTo>
                      <a:pt x="2320" y="2527"/>
                      <a:pt x="3655" y="1226"/>
                      <a:pt x="3712" y="835"/>
                    </a:cubicBezTo>
                    <a:cubicBezTo>
                      <a:pt x="3741" y="679"/>
                      <a:pt x="3741" y="415"/>
                      <a:pt x="3954" y="184"/>
                    </a:cubicBezTo>
                    <a:cubicBezTo>
                      <a:pt x="4058" y="75"/>
                      <a:pt x="4604" y="0"/>
                      <a:pt x="4495" y="138"/>
                    </a:cubicBezTo>
                    <a:cubicBezTo>
                      <a:pt x="4345" y="334"/>
                      <a:pt x="4248" y="547"/>
                      <a:pt x="4201" y="817"/>
                    </a:cubicBezTo>
                    <a:cubicBezTo>
                      <a:pt x="4322" y="771"/>
                      <a:pt x="4524" y="628"/>
                      <a:pt x="4576" y="651"/>
                    </a:cubicBezTo>
                    <a:cubicBezTo>
                      <a:pt x="4696" y="708"/>
                      <a:pt x="4449" y="1053"/>
                      <a:pt x="4173" y="1163"/>
                    </a:cubicBezTo>
                    <a:cubicBezTo>
                      <a:pt x="4069" y="1197"/>
                      <a:pt x="2705" y="3447"/>
                      <a:pt x="2320" y="3712"/>
                    </a:cubicBezTo>
                    <a:cubicBezTo>
                      <a:pt x="1888" y="4011"/>
                      <a:pt x="144" y="1134"/>
                      <a:pt x="144" y="1134"/>
                    </a:cubicBezTo>
                    <a:cubicBezTo>
                      <a:pt x="0" y="817"/>
                      <a:pt x="1077" y="392"/>
                      <a:pt x="1220" y="714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9"/>
              <p:cNvSpPr/>
              <p:nvPr/>
            </p:nvSpPr>
            <p:spPr>
              <a:xfrm>
                <a:off x="6297861" y="3193156"/>
                <a:ext cx="142523" cy="222816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3627" extrusionOk="0">
                    <a:moveTo>
                      <a:pt x="1220" y="323"/>
                    </a:moveTo>
                    <a:cubicBezTo>
                      <a:pt x="1364" y="530"/>
                      <a:pt x="1525" y="783"/>
                      <a:pt x="1681" y="1042"/>
                    </a:cubicBezTo>
                    <a:cubicBezTo>
                      <a:pt x="1710" y="1267"/>
                      <a:pt x="1853" y="1497"/>
                      <a:pt x="1940" y="1704"/>
                    </a:cubicBezTo>
                    <a:cubicBezTo>
                      <a:pt x="2118" y="2136"/>
                      <a:pt x="1940" y="2475"/>
                      <a:pt x="2320" y="3333"/>
                    </a:cubicBezTo>
                    <a:cubicBezTo>
                      <a:pt x="1888" y="3626"/>
                      <a:pt x="144" y="749"/>
                      <a:pt x="144" y="749"/>
                    </a:cubicBezTo>
                    <a:cubicBezTo>
                      <a:pt x="0" y="426"/>
                      <a:pt x="1077" y="1"/>
                      <a:pt x="1220" y="323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9"/>
              <p:cNvSpPr/>
              <p:nvPr/>
            </p:nvSpPr>
            <p:spPr>
              <a:xfrm>
                <a:off x="6272428" y="3189839"/>
                <a:ext cx="160216" cy="163165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656" extrusionOk="0">
                    <a:moveTo>
                      <a:pt x="966" y="0"/>
                    </a:moveTo>
                    <a:cubicBezTo>
                      <a:pt x="615" y="0"/>
                      <a:pt x="379" y="266"/>
                      <a:pt x="259" y="515"/>
                    </a:cubicBezTo>
                    <a:cubicBezTo>
                      <a:pt x="0" y="1067"/>
                      <a:pt x="328" y="1499"/>
                      <a:pt x="1209" y="2656"/>
                    </a:cubicBezTo>
                    <a:lnTo>
                      <a:pt x="2607" y="1793"/>
                    </a:lnTo>
                    <a:cubicBezTo>
                      <a:pt x="2607" y="1793"/>
                      <a:pt x="1796" y="291"/>
                      <a:pt x="1306" y="78"/>
                    </a:cubicBezTo>
                    <a:cubicBezTo>
                      <a:pt x="1183" y="24"/>
                      <a:pt x="1069" y="0"/>
                      <a:pt x="966" y="0"/>
                    </a:cubicBezTo>
                    <a:close/>
                  </a:path>
                </a:pathLst>
              </a:custGeom>
              <a:solidFill>
                <a:srgbClr val="6FB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9"/>
              <p:cNvSpPr/>
              <p:nvPr/>
            </p:nvSpPr>
            <p:spPr>
              <a:xfrm>
                <a:off x="6272428" y="3180071"/>
                <a:ext cx="160216" cy="172932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2815" extrusionOk="0">
                    <a:moveTo>
                      <a:pt x="259" y="674"/>
                    </a:moveTo>
                    <a:cubicBezTo>
                      <a:pt x="0" y="1226"/>
                      <a:pt x="328" y="1658"/>
                      <a:pt x="1209" y="2815"/>
                    </a:cubicBezTo>
                    <a:lnTo>
                      <a:pt x="2607" y="1952"/>
                    </a:lnTo>
                    <a:cubicBezTo>
                      <a:pt x="2607" y="1952"/>
                      <a:pt x="1796" y="450"/>
                      <a:pt x="1306" y="237"/>
                    </a:cubicBezTo>
                    <a:cubicBezTo>
                      <a:pt x="765" y="1"/>
                      <a:pt x="414" y="352"/>
                      <a:pt x="259" y="67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9"/>
              <p:cNvSpPr/>
              <p:nvPr/>
            </p:nvSpPr>
            <p:spPr>
              <a:xfrm>
                <a:off x="6276974" y="3092775"/>
                <a:ext cx="83180" cy="102224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1664" extrusionOk="0">
                    <a:moveTo>
                      <a:pt x="1" y="1554"/>
                    </a:moveTo>
                    <a:lnTo>
                      <a:pt x="1186" y="1663"/>
                    </a:lnTo>
                    <a:lnTo>
                      <a:pt x="1353" y="110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9"/>
              <p:cNvSpPr/>
              <p:nvPr/>
            </p:nvSpPr>
            <p:spPr>
              <a:xfrm>
                <a:off x="6287971" y="3093082"/>
                <a:ext cx="71815" cy="84961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383" extrusionOk="0">
                    <a:moveTo>
                      <a:pt x="150" y="461"/>
                    </a:moveTo>
                    <a:cubicBezTo>
                      <a:pt x="92" y="346"/>
                      <a:pt x="35" y="231"/>
                      <a:pt x="0" y="1"/>
                    </a:cubicBezTo>
                    <a:lnTo>
                      <a:pt x="1169" y="105"/>
                    </a:lnTo>
                    <a:lnTo>
                      <a:pt x="1030" y="1382"/>
                    </a:lnTo>
                    <a:cubicBezTo>
                      <a:pt x="921" y="1290"/>
                      <a:pt x="392" y="939"/>
                      <a:pt x="150" y="46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9"/>
              <p:cNvSpPr/>
              <p:nvPr/>
            </p:nvSpPr>
            <p:spPr>
              <a:xfrm>
                <a:off x="6261063" y="2990612"/>
                <a:ext cx="180059" cy="17434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838" extrusionOk="0">
                    <a:moveTo>
                      <a:pt x="369" y="1117"/>
                    </a:moveTo>
                    <a:lnTo>
                      <a:pt x="243" y="478"/>
                    </a:lnTo>
                    <a:lnTo>
                      <a:pt x="1612" y="0"/>
                    </a:lnTo>
                    <a:cubicBezTo>
                      <a:pt x="2027" y="368"/>
                      <a:pt x="2930" y="1611"/>
                      <a:pt x="2274" y="2239"/>
                    </a:cubicBezTo>
                    <a:cubicBezTo>
                      <a:pt x="1641" y="2837"/>
                      <a:pt x="611" y="2383"/>
                      <a:pt x="502" y="1813"/>
                    </a:cubicBezTo>
                    <a:lnTo>
                      <a:pt x="490" y="1755"/>
                    </a:lnTo>
                    <a:cubicBezTo>
                      <a:pt x="444" y="1773"/>
                      <a:pt x="398" y="1778"/>
                      <a:pt x="346" y="1773"/>
                    </a:cubicBezTo>
                    <a:cubicBezTo>
                      <a:pt x="151" y="1755"/>
                      <a:pt x="1" y="1600"/>
                      <a:pt x="12" y="1422"/>
                    </a:cubicBezTo>
                    <a:cubicBezTo>
                      <a:pt x="30" y="1255"/>
                      <a:pt x="185" y="1122"/>
                      <a:pt x="369" y="1117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9"/>
              <p:cNvSpPr/>
              <p:nvPr/>
            </p:nvSpPr>
            <p:spPr>
              <a:xfrm>
                <a:off x="6244107" y="3489078"/>
                <a:ext cx="200516" cy="614878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10009" extrusionOk="0">
                    <a:moveTo>
                      <a:pt x="2447" y="271"/>
                    </a:moveTo>
                    <a:lnTo>
                      <a:pt x="3160" y="4455"/>
                    </a:lnTo>
                    <a:lnTo>
                      <a:pt x="3264" y="10008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9"/>
              <p:cNvSpPr/>
              <p:nvPr/>
            </p:nvSpPr>
            <p:spPr>
              <a:xfrm>
                <a:off x="6244107" y="3489078"/>
                <a:ext cx="154564" cy="611315"/>
              </a:xfrm>
              <a:custGeom>
                <a:avLst/>
                <a:gdLst/>
                <a:ahLst/>
                <a:cxnLst/>
                <a:rect l="l" t="t" r="r" b="b"/>
                <a:pathLst>
                  <a:path w="2516" h="9951" extrusionOk="0">
                    <a:moveTo>
                      <a:pt x="1439" y="196"/>
                    </a:moveTo>
                    <a:lnTo>
                      <a:pt x="2372" y="4397"/>
                    </a:lnTo>
                    <a:lnTo>
                      <a:pt x="2516" y="9950"/>
                    </a:lnTo>
                    <a:lnTo>
                      <a:pt x="2234" y="9927"/>
                    </a:lnTo>
                    <a:lnTo>
                      <a:pt x="1411" y="539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9"/>
              <p:cNvSpPr/>
              <p:nvPr/>
            </p:nvSpPr>
            <p:spPr>
              <a:xfrm>
                <a:off x="6139855" y="3523726"/>
                <a:ext cx="208625" cy="597185"/>
              </a:xfrm>
              <a:custGeom>
                <a:avLst/>
                <a:gdLst/>
                <a:ahLst/>
                <a:cxnLst/>
                <a:rect l="l" t="t" r="r" b="b"/>
                <a:pathLst>
                  <a:path w="3396" h="9721" extrusionOk="0">
                    <a:moveTo>
                      <a:pt x="3395" y="0"/>
                    </a:moveTo>
                    <a:lnTo>
                      <a:pt x="3309" y="4518"/>
                    </a:lnTo>
                    <a:lnTo>
                      <a:pt x="1065" y="9720"/>
                    </a:lnTo>
                    <a:lnTo>
                      <a:pt x="0" y="9289"/>
                    </a:lnTo>
                    <a:lnTo>
                      <a:pt x="1439" y="4052"/>
                    </a:lnTo>
                    <a:lnTo>
                      <a:pt x="1024" y="1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9"/>
              <p:cNvSpPr/>
              <p:nvPr/>
            </p:nvSpPr>
            <p:spPr>
              <a:xfrm>
                <a:off x="6206264" y="2933664"/>
                <a:ext cx="186386" cy="142155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2314" extrusionOk="0">
                    <a:moveTo>
                      <a:pt x="1549" y="1692"/>
                    </a:moveTo>
                    <a:cubicBezTo>
                      <a:pt x="1612" y="1762"/>
                      <a:pt x="1814" y="1957"/>
                      <a:pt x="1699" y="2285"/>
                    </a:cubicBezTo>
                    <a:lnTo>
                      <a:pt x="1532" y="2314"/>
                    </a:lnTo>
                    <a:cubicBezTo>
                      <a:pt x="1532" y="2314"/>
                      <a:pt x="1227" y="1934"/>
                      <a:pt x="927" y="2251"/>
                    </a:cubicBezTo>
                    <a:cubicBezTo>
                      <a:pt x="312" y="2314"/>
                      <a:pt x="1" y="1238"/>
                      <a:pt x="553" y="1059"/>
                    </a:cubicBezTo>
                    <a:cubicBezTo>
                      <a:pt x="645" y="294"/>
                      <a:pt x="1417" y="1"/>
                      <a:pt x="2165" y="81"/>
                    </a:cubicBezTo>
                    <a:cubicBezTo>
                      <a:pt x="2924" y="156"/>
                      <a:pt x="3034" y="1123"/>
                      <a:pt x="2677" y="1146"/>
                    </a:cubicBezTo>
                    <a:cubicBezTo>
                      <a:pt x="1497" y="1238"/>
                      <a:pt x="1382" y="1318"/>
                      <a:pt x="1549" y="1692"/>
                    </a:cubicBezTo>
                    <a:close/>
                  </a:path>
                </a:pathLst>
              </a:custGeom>
              <a:solidFill>
                <a:srgbClr val="19191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9"/>
              <p:cNvSpPr/>
              <p:nvPr/>
            </p:nvSpPr>
            <p:spPr>
              <a:xfrm>
                <a:off x="6181568" y="3159921"/>
                <a:ext cx="258447" cy="444464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7235" extrusionOk="0">
                    <a:moveTo>
                      <a:pt x="213" y="6987"/>
                    </a:moveTo>
                    <a:cubicBezTo>
                      <a:pt x="673" y="7234"/>
                      <a:pt x="4207" y="6653"/>
                      <a:pt x="4207" y="6653"/>
                    </a:cubicBezTo>
                    <a:cubicBezTo>
                      <a:pt x="4207" y="6653"/>
                      <a:pt x="4000" y="1675"/>
                      <a:pt x="2768" y="288"/>
                    </a:cubicBezTo>
                    <a:cubicBezTo>
                      <a:pt x="2354" y="559"/>
                      <a:pt x="2026" y="283"/>
                      <a:pt x="1611" y="1"/>
                    </a:cubicBezTo>
                    <a:cubicBezTo>
                      <a:pt x="783" y="340"/>
                      <a:pt x="345" y="1048"/>
                      <a:pt x="265" y="1549"/>
                    </a:cubicBezTo>
                    <a:cubicBezTo>
                      <a:pt x="0" y="3102"/>
                      <a:pt x="167" y="5399"/>
                      <a:pt x="213" y="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9"/>
              <p:cNvSpPr/>
              <p:nvPr/>
            </p:nvSpPr>
            <p:spPr>
              <a:xfrm>
                <a:off x="6181568" y="3201757"/>
                <a:ext cx="135459" cy="391448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6372" extrusionOk="0">
                    <a:moveTo>
                      <a:pt x="1026" y="1"/>
                    </a:moveTo>
                    <a:cubicBezTo>
                      <a:pt x="964" y="1"/>
                      <a:pt x="885" y="127"/>
                      <a:pt x="831" y="127"/>
                    </a:cubicBezTo>
                    <a:cubicBezTo>
                      <a:pt x="822" y="127"/>
                      <a:pt x="813" y="123"/>
                      <a:pt x="806" y="114"/>
                    </a:cubicBezTo>
                    <a:cubicBezTo>
                      <a:pt x="460" y="448"/>
                      <a:pt x="317" y="557"/>
                      <a:pt x="265" y="868"/>
                    </a:cubicBezTo>
                    <a:cubicBezTo>
                      <a:pt x="0" y="2421"/>
                      <a:pt x="167" y="4718"/>
                      <a:pt x="213" y="6306"/>
                    </a:cubicBezTo>
                    <a:cubicBezTo>
                      <a:pt x="295" y="6347"/>
                      <a:pt x="516" y="6372"/>
                      <a:pt x="787" y="6372"/>
                    </a:cubicBezTo>
                    <a:cubicBezTo>
                      <a:pt x="971" y="6372"/>
                      <a:pt x="1179" y="6360"/>
                      <a:pt x="1381" y="6335"/>
                    </a:cubicBezTo>
                    <a:cubicBezTo>
                      <a:pt x="1191" y="5529"/>
                      <a:pt x="1047" y="4269"/>
                      <a:pt x="1209" y="3383"/>
                    </a:cubicBezTo>
                    <a:cubicBezTo>
                      <a:pt x="1399" y="2329"/>
                      <a:pt x="2204" y="804"/>
                      <a:pt x="1053" y="10"/>
                    </a:cubicBezTo>
                    <a:cubicBezTo>
                      <a:pt x="1045" y="4"/>
                      <a:pt x="1036" y="1"/>
                      <a:pt x="1026" y="1"/>
                    </a:cubicBez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9"/>
              <p:cNvSpPr/>
              <p:nvPr/>
            </p:nvSpPr>
            <p:spPr>
              <a:xfrm>
                <a:off x="6381288" y="4099598"/>
                <a:ext cx="142892" cy="55965"/>
              </a:xfrm>
              <a:custGeom>
                <a:avLst/>
                <a:gdLst/>
                <a:ahLst/>
                <a:cxnLst/>
                <a:rect l="l" t="t" r="r" b="b"/>
                <a:pathLst>
                  <a:path w="2326" h="911" extrusionOk="0">
                    <a:moveTo>
                      <a:pt x="81" y="1"/>
                    </a:moveTo>
                    <a:cubicBezTo>
                      <a:pt x="81" y="1"/>
                      <a:pt x="1" y="525"/>
                      <a:pt x="1" y="818"/>
                    </a:cubicBezTo>
                    <a:lnTo>
                      <a:pt x="1244" y="910"/>
                    </a:lnTo>
                    <a:lnTo>
                      <a:pt x="2285" y="784"/>
                    </a:lnTo>
                    <a:cubicBezTo>
                      <a:pt x="2285" y="784"/>
                      <a:pt x="2326" y="329"/>
                      <a:pt x="1727" y="358"/>
                    </a:cubicBezTo>
                    <a:cubicBezTo>
                      <a:pt x="933" y="404"/>
                      <a:pt x="835" y="53"/>
                      <a:pt x="835" y="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9"/>
              <p:cNvSpPr/>
              <p:nvPr/>
            </p:nvSpPr>
            <p:spPr>
              <a:xfrm>
                <a:off x="6128490" y="3271667"/>
                <a:ext cx="11002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6176" extrusionOk="0">
                    <a:moveTo>
                      <a:pt x="358" y="5266"/>
                    </a:moveTo>
                    <a:cubicBezTo>
                      <a:pt x="369" y="5208"/>
                      <a:pt x="358" y="5133"/>
                      <a:pt x="346" y="5053"/>
                    </a:cubicBezTo>
                    <a:lnTo>
                      <a:pt x="346" y="5053"/>
                    </a:lnTo>
                    <a:cubicBezTo>
                      <a:pt x="317" y="4909"/>
                      <a:pt x="312" y="4771"/>
                      <a:pt x="312" y="4771"/>
                    </a:cubicBezTo>
                    <a:cubicBezTo>
                      <a:pt x="225" y="4029"/>
                      <a:pt x="1" y="2083"/>
                      <a:pt x="30" y="1767"/>
                    </a:cubicBezTo>
                    <a:cubicBezTo>
                      <a:pt x="47" y="1525"/>
                      <a:pt x="479" y="691"/>
                      <a:pt x="858" y="0"/>
                    </a:cubicBezTo>
                    <a:cubicBezTo>
                      <a:pt x="1163" y="340"/>
                      <a:pt x="1503" y="656"/>
                      <a:pt x="1750" y="1053"/>
                    </a:cubicBezTo>
                    <a:lnTo>
                      <a:pt x="1791" y="1117"/>
                    </a:lnTo>
                    <a:lnTo>
                      <a:pt x="1008" y="2014"/>
                    </a:lnTo>
                    <a:lnTo>
                      <a:pt x="858" y="4995"/>
                    </a:lnTo>
                    <a:cubicBezTo>
                      <a:pt x="870" y="5030"/>
                      <a:pt x="887" y="5064"/>
                      <a:pt x="904" y="5082"/>
                    </a:cubicBezTo>
                    <a:cubicBezTo>
                      <a:pt x="1066" y="5226"/>
                      <a:pt x="1158" y="5496"/>
                      <a:pt x="1163" y="5651"/>
                    </a:cubicBezTo>
                    <a:cubicBezTo>
                      <a:pt x="1163" y="5715"/>
                      <a:pt x="1025" y="5640"/>
                      <a:pt x="985" y="5600"/>
                    </a:cubicBezTo>
                    <a:cubicBezTo>
                      <a:pt x="979" y="5669"/>
                      <a:pt x="1094" y="6002"/>
                      <a:pt x="1094" y="6037"/>
                    </a:cubicBezTo>
                    <a:cubicBezTo>
                      <a:pt x="1089" y="6112"/>
                      <a:pt x="1037" y="6169"/>
                      <a:pt x="968" y="6169"/>
                    </a:cubicBezTo>
                    <a:cubicBezTo>
                      <a:pt x="737" y="6175"/>
                      <a:pt x="461" y="5997"/>
                      <a:pt x="415" y="5864"/>
                    </a:cubicBezTo>
                    <a:cubicBezTo>
                      <a:pt x="375" y="5766"/>
                      <a:pt x="317" y="5536"/>
                      <a:pt x="358" y="5266"/>
                    </a:cubicBezTo>
                    <a:close/>
                  </a:path>
                </a:pathLst>
              </a:custGeom>
              <a:solidFill>
                <a:srgbClr val="6E3E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9"/>
              <p:cNvSpPr/>
              <p:nvPr/>
            </p:nvSpPr>
            <p:spPr>
              <a:xfrm>
                <a:off x="6162462" y="3271667"/>
                <a:ext cx="76422" cy="28111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4576" extrusionOk="0">
                    <a:moveTo>
                      <a:pt x="323" y="4575"/>
                    </a:moveTo>
                    <a:cubicBezTo>
                      <a:pt x="288" y="4403"/>
                      <a:pt x="213" y="2895"/>
                      <a:pt x="150" y="2360"/>
                    </a:cubicBezTo>
                    <a:cubicBezTo>
                      <a:pt x="81" y="1784"/>
                      <a:pt x="121" y="1456"/>
                      <a:pt x="144" y="915"/>
                    </a:cubicBezTo>
                    <a:cubicBezTo>
                      <a:pt x="150" y="777"/>
                      <a:pt x="69" y="662"/>
                      <a:pt x="0" y="576"/>
                    </a:cubicBezTo>
                    <a:cubicBezTo>
                      <a:pt x="104" y="380"/>
                      <a:pt x="208" y="190"/>
                      <a:pt x="311" y="0"/>
                    </a:cubicBezTo>
                    <a:cubicBezTo>
                      <a:pt x="616" y="340"/>
                      <a:pt x="956" y="656"/>
                      <a:pt x="1203" y="1053"/>
                    </a:cubicBezTo>
                    <a:lnTo>
                      <a:pt x="1243" y="1117"/>
                    </a:lnTo>
                    <a:lnTo>
                      <a:pt x="461" y="2014"/>
                    </a:lnTo>
                    <a:close/>
                  </a:path>
                </a:pathLst>
              </a:custGeom>
              <a:solidFill>
                <a:srgbClr val="0C343D">
                  <a:alpha val="33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9"/>
              <p:cNvSpPr/>
              <p:nvPr/>
            </p:nvSpPr>
            <p:spPr>
              <a:xfrm>
                <a:off x="6144770" y="3196719"/>
                <a:ext cx="162673" cy="177540"/>
              </a:xfrm>
              <a:custGeom>
                <a:avLst/>
                <a:gdLst/>
                <a:ahLst/>
                <a:cxnLst/>
                <a:rect l="l" t="t" r="r" b="b"/>
                <a:pathLst>
                  <a:path w="2648" h="2890" extrusionOk="0">
                    <a:moveTo>
                      <a:pt x="1785" y="40"/>
                    </a:moveTo>
                    <a:cubicBezTo>
                      <a:pt x="1129" y="0"/>
                      <a:pt x="824" y="489"/>
                      <a:pt x="1" y="1824"/>
                    </a:cubicBezTo>
                    <a:lnTo>
                      <a:pt x="1405" y="2889"/>
                    </a:lnTo>
                    <a:cubicBezTo>
                      <a:pt x="1405" y="2889"/>
                      <a:pt x="2596" y="1485"/>
                      <a:pt x="2619" y="921"/>
                    </a:cubicBezTo>
                    <a:cubicBezTo>
                      <a:pt x="2648" y="288"/>
                      <a:pt x="2164" y="63"/>
                      <a:pt x="1785" y="4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9"/>
              <p:cNvSpPr/>
              <p:nvPr/>
            </p:nvSpPr>
            <p:spPr>
              <a:xfrm>
                <a:off x="7545817" y="3489078"/>
                <a:ext cx="383646" cy="379407"/>
              </a:xfrm>
              <a:custGeom>
                <a:avLst/>
                <a:gdLst/>
                <a:ahLst/>
                <a:cxnLst/>
                <a:rect l="l" t="t" r="r" b="b"/>
                <a:pathLst>
                  <a:path w="6245" h="6176" extrusionOk="0">
                    <a:moveTo>
                      <a:pt x="5157" y="6175"/>
                    </a:moveTo>
                    <a:lnTo>
                      <a:pt x="6245" y="1865"/>
                    </a:lnTo>
                    <a:cubicBezTo>
                      <a:pt x="5221" y="1514"/>
                      <a:pt x="4352" y="858"/>
                      <a:pt x="3724" y="0"/>
                    </a:cubicBezTo>
                    <a:lnTo>
                      <a:pt x="1" y="2406"/>
                    </a:lnTo>
                    <a:cubicBezTo>
                      <a:pt x="1227" y="4184"/>
                      <a:pt x="3040" y="5537"/>
                      <a:pt x="5157" y="6175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9"/>
              <p:cNvSpPr/>
              <p:nvPr/>
            </p:nvSpPr>
            <p:spPr>
              <a:xfrm>
                <a:off x="7750881" y="2706669"/>
                <a:ext cx="876826" cy="693389"/>
              </a:xfrm>
              <a:custGeom>
                <a:avLst/>
                <a:gdLst/>
                <a:ahLst/>
                <a:cxnLst/>
                <a:rect l="l" t="t" r="r" b="b"/>
                <a:pathLst>
                  <a:path w="14273" h="11287" extrusionOk="0">
                    <a:moveTo>
                      <a:pt x="14273" y="9658"/>
                    </a:moveTo>
                    <a:cubicBezTo>
                      <a:pt x="14273" y="4334"/>
                      <a:pt x="9939" y="1"/>
                      <a:pt x="4610" y="1"/>
                    </a:cubicBezTo>
                    <a:cubicBezTo>
                      <a:pt x="2941" y="1"/>
                      <a:pt x="1365" y="421"/>
                      <a:pt x="1" y="1175"/>
                    </a:cubicBezTo>
                    <a:lnTo>
                      <a:pt x="2308" y="4967"/>
                    </a:lnTo>
                    <a:cubicBezTo>
                      <a:pt x="3005" y="4628"/>
                      <a:pt x="3782" y="4438"/>
                      <a:pt x="4610" y="4438"/>
                    </a:cubicBezTo>
                    <a:cubicBezTo>
                      <a:pt x="7494" y="4438"/>
                      <a:pt x="9830" y="6774"/>
                      <a:pt x="9830" y="9658"/>
                    </a:cubicBezTo>
                    <a:cubicBezTo>
                      <a:pt x="9830" y="9876"/>
                      <a:pt x="9818" y="10083"/>
                      <a:pt x="9795" y="10291"/>
                    </a:cubicBezTo>
                    <a:lnTo>
                      <a:pt x="14135" y="11286"/>
                    </a:lnTo>
                    <a:cubicBezTo>
                      <a:pt x="14221" y="10762"/>
                      <a:pt x="14273" y="10216"/>
                      <a:pt x="14273" y="9658"/>
                    </a:cubicBezTo>
                    <a:close/>
                  </a:path>
                </a:pathLst>
              </a:custGeom>
              <a:solidFill>
                <a:srgbClr val="D9EAD3">
                  <a:alpha val="421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9"/>
              <p:cNvSpPr/>
              <p:nvPr/>
            </p:nvSpPr>
            <p:spPr>
              <a:xfrm>
                <a:off x="7415025" y="2670608"/>
                <a:ext cx="1263974" cy="1263605"/>
              </a:xfrm>
              <a:custGeom>
                <a:avLst/>
                <a:gdLst/>
                <a:ahLst/>
                <a:cxnLst/>
                <a:rect l="l" t="t" r="r" b="b"/>
                <a:pathLst>
                  <a:path w="20575" h="20569" extrusionOk="0">
                    <a:moveTo>
                      <a:pt x="10285" y="2406"/>
                    </a:moveTo>
                    <a:cubicBezTo>
                      <a:pt x="5859" y="2406"/>
                      <a:pt x="2262" y="6003"/>
                      <a:pt x="2262" y="10429"/>
                    </a:cubicBezTo>
                    <a:cubicBezTo>
                      <a:pt x="2262" y="14848"/>
                      <a:pt x="5859" y="18445"/>
                      <a:pt x="10285" y="18445"/>
                    </a:cubicBezTo>
                    <a:cubicBezTo>
                      <a:pt x="14710" y="18445"/>
                      <a:pt x="18307" y="14848"/>
                      <a:pt x="18307" y="10429"/>
                    </a:cubicBezTo>
                    <a:cubicBezTo>
                      <a:pt x="18307" y="6003"/>
                      <a:pt x="14710" y="2406"/>
                      <a:pt x="10285" y="2406"/>
                    </a:cubicBezTo>
                    <a:close/>
                    <a:moveTo>
                      <a:pt x="10285" y="18347"/>
                    </a:moveTo>
                    <a:cubicBezTo>
                      <a:pt x="5917" y="18347"/>
                      <a:pt x="2366" y="14791"/>
                      <a:pt x="2366" y="10429"/>
                    </a:cubicBezTo>
                    <a:cubicBezTo>
                      <a:pt x="2366" y="6061"/>
                      <a:pt x="5917" y="2504"/>
                      <a:pt x="10285" y="2504"/>
                    </a:cubicBezTo>
                    <a:cubicBezTo>
                      <a:pt x="14652" y="2504"/>
                      <a:pt x="18203" y="6061"/>
                      <a:pt x="18203" y="10429"/>
                    </a:cubicBezTo>
                    <a:cubicBezTo>
                      <a:pt x="18203" y="14791"/>
                      <a:pt x="14652" y="18347"/>
                      <a:pt x="10285" y="18347"/>
                    </a:cubicBezTo>
                    <a:close/>
                    <a:moveTo>
                      <a:pt x="10388" y="1451"/>
                    </a:moveTo>
                    <a:lnTo>
                      <a:pt x="10192" y="1451"/>
                    </a:lnTo>
                    <a:lnTo>
                      <a:pt x="10192" y="1"/>
                    </a:lnTo>
                    <a:lnTo>
                      <a:pt x="10388" y="1"/>
                    </a:lnTo>
                    <a:close/>
                    <a:moveTo>
                      <a:pt x="10187" y="19124"/>
                    </a:moveTo>
                    <a:lnTo>
                      <a:pt x="10377" y="19124"/>
                    </a:lnTo>
                    <a:lnTo>
                      <a:pt x="10377" y="20569"/>
                    </a:lnTo>
                    <a:lnTo>
                      <a:pt x="10187" y="20569"/>
                    </a:lnTo>
                    <a:close/>
                    <a:moveTo>
                      <a:pt x="9416" y="1486"/>
                    </a:moveTo>
                    <a:lnTo>
                      <a:pt x="9283" y="47"/>
                    </a:lnTo>
                    <a:lnTo>
                      <a:pt x="9479" y="30"/>
                    </a:lnTo>
                    <a:lnTo>
                      <a:pt x="9611" y="1468"/>
                    </a:lnTo>
                    <a:close/>
                    <a:moveTo>
                      <a:pt x="11154" y="19078"/>
                    </a:moveTo>
                    <a:lnTo>
                      <a:pt x="11286" y="20517"/>
                    </a:lnTo>
                    <a:lnTo>
                      <a:pt x="11090" y="20534"/>
                    </a:lnTo>
                    <a:lnTo>
                      <a:pt x="10964" y="19095"/>
                    </a:lnTo>
                    <a:close/>
                    <a:moveTo>
                      <a:pt x="8650" y="1601"/>
                    </a:moveTo>
                    <a:lnTo>
                      <a:pt x="8403" y="174"/>
                    </a:lnTo>
                    <a:lnTo>
                      <a:pt x="8593" y="139"/>
                    </a:lnTo>
                    <a:lnTo>
                      <a:pt x="8846" y="1566"/>
                    </a:lnTo>
                    <a:close/>
                    <a:moveTo>
                      <a:pt x="11919" y="18975"/>
                    </a:moveTo>
                    <a:lnTo>
                      <a:pt x="12172" y="20396"/>
                    </a:lnTo>
                    <a:lnTo>
                      <a:pt x="11976" y="20431"/>
                    </a:lnTo>
                    <a:lnTo>
                      <a:pt x="11723" y="19009"/>
                    </a:lnTo>
                    <a:close/>
                    <a:moveTo>
                      <a:pt x="7902" y="1773"/>
                    </a:moveTo>
                    <a:lnTo>
                      <a:pt x="7528" y="375"/>
                    </a:lnTo>
                    <a:lnTo>
                      <a:pt x="7718" y="329"/>
                    </a:lnTo>
                    <a:lnTo>
                      <a:pt x="8092" y="1722"/>
                    </a:lnTo>
                    <a:close/>
                    <a:moveTo>
                      <a:pt x="12667" y="18802"/>
                    </a:moveTo>
                    <a:lnTo>
                      <a:pt x="13041" y="20195"/>
                    </a:lnTo>
                    <a:lnTo>
                      <a:pt x="12851" y="20246"/>
                    </a:lnTo>
                    <a:lnTo>
                      <a:pt x="12477" y="18848"/>
                    </a:lnTo>
                    <a:close/>
                    <a:moveTo>
                      <a:pt x="7171" y="2009"/>
                    </a:moveTo>
                    <a:lnTo>
                      <a:pt x="6676" y="651"/>
                    </a:lnTo>
                    <a:lnTo>
                      <a:pt x="6860" y="588"/>
                    </a:lnTo>
                    <a:lnTo>
                      <a:pt x="7355" y="1946"/>
                    </a:lnTo>
                    <a:close/>
                    <a:moveTo>
                      <a:pt x="13398" y="18555"/>
                    </a:moveTo>
                    <a:lnTo>
                      <a:pt x="13899" y="19913"/>
                    </a:lnTo>
                    <a:lnTo>
                      <a:pt x="13709" y="19982"/>
                    </a:lnTo>
                    <a:lnTo>
                      <a:pt x="13214" y="18618"/>
                    </a:lnTo>
                    <a:close/>
                    <a:moveTo>
                      <a:pt x="6458" y="2314"/>
                    </a:moveTo>
                    <a:lnTo>
                      <a:pt x="5848" y="1002"/>
                    </a:lnTo>
                    <a:lnTo>
                      <a:pt x="6026" y="916"/>
                    </a:lnTo>
                    <a:lnTo>
                      <a:pt x="6636" y="2228"/>
                    </a:lnTo>
                    <a:close/>
                    <a:moveTo>
                      <a:pt x="14112" y="18255"/>
                    </a:moveTo>
                    <a:lnTo>
                      <a:pt x="14722" y="19562"/>
                    </a:lnTo>
                    <a:lnTo>
                      <a:pt x="14543" y="19648"/>
                    </a:lnTo>
                    <a:lnTo>
                      <a:pt x="13933" y="18342"/>
                    </a:lnTo>
                    <a:close/>
                    <a:moveTo>
                      <a:pt x="5784" y="2677"/>
                    </a:moveTo>
                    <a:lnTo>
                      <a:pt x="5065" y="1428"/>
                    </a:lnTo>
                    <a:lnTo>
                      <a:pt x="5238" y="1325"/>
                    </a:lnTo>
                    <a:lnTo>
                      <a:pt x="5957" y="2579"/>
                    </a:lnTo>
                    <a:close/>
                    <a:moveTo>
                      <a:pt x="14791" y="17893"/>
                    </a:moveTo>
                    <a:lnTo>
                      <a:pt x="15510" y="19147"/>
                    </a:lnTo>
                    <a:lnTo>
                      <a:pt x="15332" y="19245"/>
                    </a:lnTo>
                    <a:lnTo>
                      <a:pt x="14612" y="17996"/>
                    </a:lnTo>
                    <a:close/>
                    <a:moveTo>
                      <a:pt x="5134" y="3103"/>
                    </a:moveTo>
                    <a:lnTo>
                      <a:pt x="4305" y="1923"/>
                    </a:lnTo>
                    <a:lnTo>
                      <a:pt x="4466" y="1808"/>
                    </a:lnTo>
                    <a:lnTo>
                      <a:pt x="5295" y="2988"/>
                    </a:lnTo>
                    <a:close/>
                    <a:moveTo>
                      <a:pt x="15435" y="17467"/>
                    </a:moveTo>
                    <a:lnTo>
                      <a:pt x="16264" y="18647"/>
                    </a:lnTo>
                    <a:lnTo>
                      <a:pt x="16103" y="18762"/>
                    </a:lnTo>
                    <a:lnTo>
                      <a:pt x="15280" y="17582"/>
                    </a:lnTo>
                    <a:close/>
                    <a:moveTo>
                      <a:pt x="4530" y="3580"/>
                    </a:moveTo>
                    <a:lnTo>
                      <a:pt x="3603" y="2470"/>
                    </a:lnTo>
                    <a:lnTo>
                      <a:pt x="3753" y="2343"/>
                    </a:lnTo>
                    <a:lnTo>
                      <a:pt x="4679" y="3448"/>
                    </a:lnTo>
                    <a:close/>
                    <a:moveTo>
                      <a:pt x="16039" y="16995"/>
                    </a:moveTo>
                    <a:lnTo>
                      <a:pt x="16966" y="18100"/>
                    </a:lnTo>
                    <a:lnTo>
                      <a:pt x="16816" y="18232"/>
                    </a:lnTo>
                    <a:lnTo>
                      <a:pt x="15890" y="17122"/>
                    </a:lnTo>
                    <a:close/>
                    <a:moveTo>
                      <a:pt x="3960" y="4104"/>
                    </a:moveTo>
                    <a:lnTo>
                      <a:pt x="2941" y="3080"/>
                    </a:lnTo>
                    <a:lnTo>
                      <a:pt x="3080" y="2947"/>
                    </a:lnTo>
                    <a:lnTo>
                      <a:pt x="4098" y="3966"/>
                    </a:lnTo>
                    <a:close/>
                    <a:moveTo>
                      <a:pt x="16609" y="16460"/>
                    </a:moveTo>
                    <a:lnTo>
                      <a:pt x="17628" y="17484"/>
                    </a:lnTo>
                    <a:lnTo>
                      <a:pt x="17495" y="17622"/>
                    </a:lnTo>
                    <a:lnTo>
                      <a:pt x="16471" y="16598"/>
                    </a:lnTo>
                    <a:close/>
                    <a:moveTo>
                      <a:pt x="3454" y="4680"/>
                    </a:moveTo>
                    <a:lnTo>
                      <a:pt x="2343" y="3753"/>
                    </a:lnTo>
                    <a:lnTo>
                      <a:pt x="2475" y="3598"/>
                    </a:lnTo>
                    <a:lnTo>
                      <a:pt x="3580" y="4530"/>
                    </a:lnTo>
                    <a:close/>
                    <a:moveTo>
                      <a:pt x="17121" y="15896"/>
                    </a:moveTo>
                    <a:lnTo>
                      <a:pt x="18226" y="16822"/>
                    </a:lnTo>
                    <a:lnTo>
                      <a:pt x="18100" y="16972"/>
                    </a:lnTo>
                    <a:lnTo>
                      <a:pt x="16989" y="16045"/>
                    </a:lnTo>
                    <a:close/>
                    <a:moveTo>
                      <a:pt x="2993" y="5295"/>
                    </a:moveTo>
                    <a:lnTo>
                      <a:pt x="1808" y="4472"/>
                    </a:lnTo>
                    <a:lnTo>
                      <a:pt x="1923" y="4311"/>
                    </a:lnTo>
                    <a:lnTo>
                      <a:pt x="3103" y="5140"/>
                    </a:lnTo>
                    <a:close/>
                    <a:moveTo>
                      <a:pt x="17582" y="15274"/>
                    </a:moveTo>
                    <a:lnTo>
                      <a:pt x="18761" y="16103"/>
                    </a:lnTo>
                    <a:lnTo>
                      <a:pt x="18646" y="16258"/>
                    </a:lnTo>
                    <a:lnTo>
                      <a:pt x="17467" y="15435"/>
                    </a:lnTo>
                    <a:close/>
                    <a:moveTo>
                      <a:pt x="2579" y="5951"/>
                    </a:moveTo>
                    <a:lnTo>
                      <a:pt x="1330" y="5232"/>
                    </a:lnTo>
                    <a:lnTo>
                      <a:pt x="1428" y="5059"/>
                    </a:lnTo>
                    <a:lnTo>
                      <a:pt x="2682" y="5779"/>
                    </a:lnTo>
                    <a:close/>
                    <a:moveTo>
                      <a:pt x="17990" y="14618"/>
                    </a:moveTo>
                    <a:lnTo>
                      <a:pt x="19239" y="15338"/>
                    </a:lnTo>
                    <a:lnTo>
                      <a:pt x="19141" y="15510"/>
                    </a:lnTo>
                    <a:lnTo>
                      <a:pt x="17887" y="14791"/>
                    </a:lnTo>
                    <a:close/>
                    <a:moveTo>
                      <a:pt x="2234" y="6636"/>
                    </a:moveTo>
                    <a:lnTo>
                      <a:pt x="927" y="6026"/>
                    </a:lnTo>
                    <a:lnTo>
                      <a:pt x="1014" y="5842"/>
                    </a:lnTo>
                    <a:lnTo>
                      <a:pt x="2320" y="6458"/>
                    </a:lnTo>
                    <a:close/>
                    <a:moveTo>
                      <a:pt x="18336" y="13928"/>
                    </a:moveTo>
                    <a:lnTo>
                      <a:pt x="19642" y="14543"/>
                    </a:lnTo>
                    <a:lnTo>
                      <a:pt x="19556" y="14722"/>
                    </a:lnTo>
                    <a:lnTo>
                      <a:pt x="18249" y="14112"/>
                    </a:lnTo>
                    <a:close/>
                    <a:moveTo>
                      <a:pt x="1946" y="7356"/>
                    </a:moveTo>
                    <a:lnTo>
                      <a:pt x="588" y="6861"/>
                    </a:lnTo>
                    <a:lnTo>
                      <a:pt x="651" y="6671"/>
                    </a:lnTo>
                    <a:lnTo>
                      <a:pt x="2015" y="7166"/>
                    </a:lnTo>
                    <a:close/>
                    <a:moveTo>
                      <a:pt x="18623" y="13220"/>
                    </a:moveTo>
                    <a:lnTo>
                      <a:pt x="19981" y="13715"/>
                    </a:lnTo>
                    <a:lnTo>
                      <a:pt x="19918" y="13899"/>
                    </a:lnTo>
                    <a:lnTo>
                      <a:pt x="18560" y="13404"/>
                    </a:lnTo>
                    <a:close/>
                    <a:moveTo>
                      <a:pt x="1727" y="8086"/>
                    </a:moveTo>
                    <a:lnTo>
                      <a:pt x="329" y="7712"/>
                    </a:lnTo>
                    <a:lnTo>
                      <a:pt x="381" y="7528"/>
                    </a:lnTo>
                    <a:lnTo>
                      <a:pt x="1773" y="7902"/>
                    </a:lnTo>
                    <a:close/>
                    <a:moveTo>
                      <a:pt x="18848" y="12477"/>
                    </a:moveTo>
                    <a:lnTo>
                      <a:pt x="20240" y="12851"/>
                    </a:lnTo>
                    <a:lnTo>
                      <a:pt x="20189" y="13036"/>
                    </a:lnTo>
                    <a:lnTo>
                      <a:pt x="18796" y="12662"/>
                    </a:lnTo>
                    <a:close/>
                    <a:moveTo>
                      <a:pt x="1566" y="8846"/>
                    </a:moveTo>
                    <a:lnTo>
                      <a:pt x="145" y="8599"/>
                    </a:lnTo>
                    <a:lnTo>
                      <a:pt x="179" y="8403"/>
                    </a:lnTo>
                    <a:lnTo>
                      <a:pt x="1601" y="8656"/>
                    </a:lnTo>
                    <a:close/>
                    <a:moveTo>
                      <a:pt x="19003" y="11724"/>
                    </a:moveTo>
                    <a:lnTo>
                      <a:pt x="20430" y="11971"/>
                    </a:lnTo>
                    <a:lnTo>
                      <a:pt x="20390" y="12167"/>
                    </a:lnTo>
                    <a:lnTo>
                      <a:pt x="18969" y="11913"/>
                    </a:lnTo>
                    <a:close/>
                    <a:moveTo>
                      <a:pt x="1474" y="9612"/>
                    </a:moveTo>
                    <a:lnTo>
                      <a:pt x="35" y="9485"/>
                    </a:lnTo>
                    <a:lnTo>
                      <a:pt x="47" y="9289"/>
                    </a:lnTo>
                    <a:lnTo>
                      <a:pt x="1485" y="9422"/>
                    </a:lnTo>
                    <a:close/>
                    <a:moveTo>
                      <a:pt x="19095" y="10958"/>
                    </a:moveTo>
                    <a:lnTo>
                      <a:pt x="20534" y="11085"/>
                    </a:lnTo>
                    <a:lnTo>
                      <a:pt x="20522" y="11280"/>
                    </a:lnTo>
                    <a:lnTo>
                      <a:pt x="19084" y="11154"/>
                    </a:lnTo>
                    <a:close/>
                    <a:moveTo>
                      <a:pt x="1445" y="10383"/>
                    </a:moveTo>
                    <a:lnTo>
                      <a:pt x="1" y="10383"/>
                    </a:lnTo>
                    <a:lnTo>
                      <a:pt x="1" y="10187"/>
                    </a:lnTo>
                    <a:lnTo>
                      <a:pt x="1445" y="10187"/>
                    </a:lnTo>
                    <a:close/>
                    <a:moveTo>
                      <a:pt x="20574" y="10187"/>
                    </a:moveTo>
                    <a:lnTo>
                      <a:pt x="20574" y="10383"/>
                    </a:lnTo>
                    <a:lnTo>
                      <a:pt x="19124" y="10383"/>
                    </a:lnTo>
                    <a:lnTo>
                      <a:pt x="19124" y="10187"/>
                    </a:lnTo>
                    <a:close/>
                    <a:moveTo>
                      <a:pt x="1485" y="11154"/>
                    </a:moveTo>
                    <a:lnTo>
                      <a:pt x="47" y="11280"/>
                    </a:lnTo>
                    <a:lnTo>
                      <a:pt x="35" y="11085"/>
                    </a:lnTo>
                    <a:lnTo>
                      <a:pt x="1474" y="10958"/>
                    </a:lnTo>
                    <a:close/>
                    <a:moveTo>
                      <a:pt x="19084" y="9422"/>
                    </a:moveTo>
                    <a:lnTo>
                      <a:pt x="20522" y="9289"/>
                    </a:lnTo>
                    <a:lnTo>
                      <a:pt x="20534" y="9485"/>
                    </a:lnTo>
                    <a:lnTo>
                      <a:pt x="19095" y="9612"/>
                    </a:lnTo>
                    <a:close/>
                    <a:moveTo>
                      <a:pt x="1595" y="11913"/>
                    </a:moveTo>
                    <a:lnTo>
                      <a:pt x="173" y="12167"/>
                    </a:lnTo>
                    <a:lnTo>
                      <a:pt x="133" y="11971"/>
                    </a:lnTo>
                    <a:lnTo>
                      <a:pt x="1560" y="11724"/>
                    </a:lnTo>
                    <a:close/>
                    <a:moveTo>
                      <a:pt x="18974" y="8650"/>
                    </a:moveTo>
                    <a:lnTo>
                      <a:pt x="20402" y="8397"/>
                    </a:lnTo>
                    <a:lnTo>
                      <a:pt x="20436" y="8593"/>
                    </a:lnTo>
                    <a:lnTo>
                      <a:pt x="19009" y="8846"/>
                    </a:lnTo>
                    <a:close/>
                    <a:moveTo>
                      <a:pt x="1773" y="12673"/>
                    </a:moveTo>
                    <a:lnTo>
                      <a:pt x="381" y="13047"/>
                    </a:lnTo>
                    <a:lnTo>
                      <a:pt x="329" y="12857"/>
                    </a:lnTo>
                    <a:lnTo>
                      <a:pt x="1727" y="12483"/>
                    </a:lnTo>
                    <a:close/>
                    <a:moveTo>
                      <a:pt x="18796" y="7902"/>
                    </a:moveTo>
                    <a:lnTo>
                      <a:pt x="20189" y="7528"/>
                    </a:lnTo>
                    <a:lnTo>
                      <a:pt x="20240" y="7712"/>
                    </a:lnTo>
                    <a:lnTo>
                      <a:pt x="18848" y="8086"/>
                    </a:lnTo>
                    <a:close/>
                    <a:moveTo>
                      <a:pt x="2015" y="13398"/>
                    </a:moveTo>
                    <a:lnTo>
                      <a:pt x="651" y="13893"/>
                    </a:lnTo>
                    <a:lnTo>
                      <a:pt x="588" y="13709"/>
                    </a:lnTo>
                    <a:lnTo>
                      <a:pt x="1946" y="13208"/>
                    </a:lnTo>
                    <a:close/>
                    <a:moveTo>
                      <a:pt x="18560" y="7166"/>
                    </a:moveTo>
                    <a:lnTo>
                      <a:pt x="19918" y="6671"/>
                    </a:lnTo>
                    <a:lnTo>
                      <a:pt x="19981" y="6861"/>
                    </a:lnTo>
                    <a:lnTo>
                      <a:pt x="18623" y="7356"/>
                    </a:lnTo>
                    <a:close/>
                    <a:moveTo>
                      <a:pt x="2314" y="14112"/>
                    </a:moveTo>
                    <a:lnTo>
                      <a:pt x="1008" y="14722"/>
                    </a:lnTo>
                    <a:lnTo>
                      <a:pt x="921" y="14543"/>
                    </a:lnTo>
                    <a:lnTo>
                      <a:pt x="2228" y="13928"/>
                    </a:lnTo>
                    <a:close/>
                    <a:moveTo>
                      <a:pt x="18255" y="6464"/>
                    </a:moveTo>
                    <a:lnTo>
                      <a:pt x="19567" y="5848"/>
                    </a:lnTo>
                    <a:lnTo>
                      <a:pt x="19653" y="6032"/>
                    </a:lnTo>
                    <a:lnTo>
                      <a:pt x="18341" y="6642"/>
                    </a:lnTo>
                    <a:close/>
                    <a:moveTo>
                      <a:pt x="2682" y="14791"/>
                    </a:moveTo>
                    <a:lnTo>
                      <a:pt x="1428" y="15510"/>
                    </a:lnTo>
                    <a:lnTo>
                      <a:pt x="1330" y="15338"/>
                    </a:lnTo>
                    <a:lnTo>
                      <a:pt x="2579" y="14618"/>
                    </a:lnTo>
                    <a:close/>
                    <a:moveTo>
                      <a:pt x="17887" y="5779"/>
                    </a:moveTo>
                    <a:lnTo>
                      <a:pt x="19141" y="5059"/>
                    </a:lnTo>
                    <a:lnTo>
                      <a:pt x="19239" y="5232"/>
                    </a:lnTo>
                    <a:lnTo>
                      <a:pt x="17990" y="5951"/>
                    </a:lnTo>
                    <a:close/>
                    <a:moveTo>
                      <a:pt x="3097" y="15435"/>
                    </a:moveTo>
                    <a:lnTo>
                      <a:pt x="1917" y="16258"/>
                    </a:lnTo>
                    <a:lnTo>
                      <a:pt x="1802" y="16103"/>
                    </a:lnTo>
                    <a:lnTo>
                      <a:pt x="2982" y="15274"/>
                    </a:lnTo>
                    <a:close/>
                    <a:moveTo>
                      <a:pt x="17472" y="5134"/>
                    </a:moveTo>
                    <a:lnTo>
                      <a:pt x="18652" y="4306"/>
                    </a:lnTo>
                    <a:lnTo>
                      <a:pt x="18767" y="4461"/>
                    </a:lnTo>
                    <a:lnTo>
                      <a:pt x="17587" y="5290"/>
                    </a:lnTo>
                    <a:close/>
                    <a:moveTo>
                      <a:pt x="3580" y="16045"/>
                    </a:moveTo>
                    <a:lnTo>
                      <a:pt x="2475" y="16972"/>
                    </a:lnTo>
                    <a:lnTo>
                      <a:pt x="2343" y="16822"/>
                    </a:lnTo>
                    <a:lnTo>
                      <a:pt x="3454" y="15896"/>
                    </a:lnTo>
                    <a:close/>
                    <a:moveTo>
                      <a:pt x="16989" y="4530"/>
                    </a:moveTo>
                    <a:lnTo>
                      <a:pt x="18100" y="3598"/>
                    </a:lnTo>
                    <a:lnTo>
                      <a:pt x="18226" y="3753"/>
                    </a:lnTo>
                    <a:lnTo>
                      <a:pt x="17121" y="4680"/>
                    </a:lnTo>
                    <a:close/>
                    <a:moveTo>
                      <a:pt x="4104" y="16604"/>
                    </a:moveTo>
                    <a:lnTo>
                      <a:pt x="3085" y="17628"/>
                    </a:lnTo>
                    <a:lnTo>
                      <a:pt x="2947" y="17490"/>
                    </a:lnTo>
                    <a:lnTo>
                      <a:pt x="3966" y="16471"/>
                    </a:lnTo>
                    <a:close/>
                    <a:moveTo>
                      <a:pt x="16465" y="3966"/>
                    </a:moveTo>
                    <a:lnTo>
                      <a:pt x="17484" y="2947"/>
                    </a:lnTo>
                    <a:lnTo>
                      <a:pt x="17622" y="3080"/>
                    </a:lnTo>
                    <a:lnTo>
                      <a:pt x="16603" y="4104"/>
                    </a:lnTo>
                    <a:close/>
                    <a:moveTo>
                      <a:pt x="4679" y="17116"/>
                    </a:moveTo>
                    <a:lnTo>
                      <a:pt x="3753" y="18226"/>
                    </a:lnTo>
                    <a:lnTo>
                      <a:pt x="3603" y="18094"/>
                    </a:lnTo>
                    <a:lnTo>
                      <a:pt x="4530" y="16989"/>
                    </a:lnTo>
                    <a:close/>
                    <a:moveTo>
                      <a:pt x="15890" y="3448"/>
                    </a:moveTo>
                    <a:lnTo>
                      <a:pt x="16816" y="2343"/>
                    </a:lnTo>
                    <a:lnTo>
                      <a:pt x="16966" y="2470"/>
                    </a:lnTo>
                    <a:lnTo>
                      <a:pt x="16039" y="3580"/>
                    </a:lnTo>
                    <a:close/>
                    <a:moveTo>
                      <a:pt x="5295" y="17582"/>
                    </a:moveTo>
                    <a:lnTo>
                      <a:pt x="4466" y="18762"/>
                    </a:lnTo>
                    <a:lnTo>
                      <a:pt x="4305" y="18647"/>
                    </a:lnTo>
                    <a:lnTo>
                      <a:pt x="5134" y="17467"/>
                    </a:lnTo>
                    <a:close/>
                    <a:moveTo>
                      <a:pt x="15280" y="2988"/>
                    </a:moveTo>
                    <a:lnTo>
                      <a:pt x="16103" y="1808"/>
                    </a:lnTo>
                    <a:lnTo>
                      <a:pt x="16264" y="1923"/>
                    </a:lnTo>
                    <a:lnTo>
                      <a:pt x="15435" y="3103"/>
                    </a:lnTo>
                    <a:close/>
                    <a:moveTo>
                      <a:pt x="5945" y="17985"/>
                    </a:moveTo>
                    <a:lnTo>
                      <a:pt x="5226" y="19239"/>
                    </a:lnTo>
                    <a:lnTo>
                      <a:pt x="5053" y="19136"/>
                    </a:lnTo>
                    <a:lnTo>
                      <a:pt x="5773" y="17887"/>
                    </a:lnTo>
                    <a:close/>
                    <a:moveTo>
                      <a:pt x="14624" y="2579"/>
                    </a:moveTo>
                    <a:lnTo>
                      <a:pt x="15343" y="1325"/>
                    </a:lnTo>
                    <a:lnTo>
                      <a:pt x="15516" y="1428"/>
                    </a:lnTo>
                    <a:lnTo>
                      <a:pt x="14796" y="2677"/>
                    </a:lnTo>
                    <a:close/>
                    <a:moveTo>
                      <a:pt x="6458" y="18255"/>
                    </a:moveTo>
                    <a:lnTo>
                      <a:pt x="6636" y="18342"/>
                    </a:lnTo>
                    <a:lnTo>
                      <a:pt x="6026" y="19648"/>
                    </a:lnTo>
                    <a:lnTo>
                      <a:pt x="5848" y="19562"/>
                    </a:lnTo>
                    <a:close/>
                    <a:moveTo>
                      <a:pt x="14112" y="2314"/>
                    </a:moveTo>
                    <a:lnTo>
                      <a:pt x="13933" y="2228"/>
                    </a:lnTo>
                    <a:lnTo>
                      <a:pt x="14543" y="916"/>
                    </a:lnTo>
                    <a:lnTo>
                      <a:pt x="14722" y="1002"/>
                    </a:lnTo>
                    <a:close/>
                    <a:moveTo>
                      <a:pt x="7171" y="18555"/>
                    </a:moveTo>
                    <a:lnTo>
                      <a:pt x="7355" y="18618"/>
                    </a:lnTo>
                    <a:lnTo>
                      <a:pt x="6860" y="19982"/>
                    </a:lnTo>
                    <a:lnTo>
                      <a:pt x="6676" y="19913"/>
                    </a:lnTo>
                    <a:close/>
                    <a:moveTo>
                      <a:pt x="13398" y="2009"/>
                    </a:moveTo>
                    <a:lnTo>
                      <a:pt x="13214" y="1946"/>
                    </a:lnTo>
                    <a:lnTo>
                      <a:pt x="13709" y="588"/>
                    </a:lnTo>
                    <a:lnTo>
                      <a:pt x="13899" y="651"/>
                    </a:lnTo>
                    <a:close/>
                    <a:moveTo>
                      <a:pt x="7902" y="18802"/>
                    </a:moveTo>
                    <a:lnTo>
                      <a:pt x="8092" y="18848"/>
                    </a:lnTo>
                    <a:lnTo>
                      <a:pt x="7718" y="20246"/>
                    </a:lnTo>
                    <a:lnTo>
                      <a:pt x="7528" y="20195"/>
                    </a:lnTo>
                    <a:close/>
                    <a:moveTo>
                      <a:pt x="12667" y="1773"/>
                    </a:moveTo>
                    <a:lnTo>
                      <a:pt x="12477" y="1722"/>
                    </a:lnTo>
                    <a:lnTo>
                      <a:pt x="12851" y="329"/>
                    </a:lnTo>
                    <a:lnTo>
                      <a:pt x="13041" y="375"/>
                    </a:lnTo>
                    <a:close/>
                    <a:moveTo>
                      <a:pt x="8650" y="18975"/>
                    </a:moveTo>
                    <a:lnTo>
                      <a:pt x="8846" y="19009"/>
                    </a:lnTo>
                    <a:lnTo>
                      <a:pt x="8593" y="20431"/>
                    </a:lnTo>
                    <a:lnTo>
                      <a:pt x="8403" y="20396"/>
                    </a:lnTo>
                    <a:close/>
                    <a:moveTo>
                      <a:pt x="11919" y="1601"/>
                    </a:moveTo>
                    <a:lnTo>
                      <a:pt x="11723" y="1566"/>
                    </a:lnTo>
                    <a:lnTo>
                      <a:pt x="11976" y="139"/>
                    </a:lnTo>
                    <a:lnTo>
                      <a:pt x="12172" y="174"/>
                    </a:lnTo>
                    <a:close/>
                    <a:moveTo>
                      <a:pt x="9416" y="19078"/>
                    </a:moveTo>
                    <a:lnTo>
                      <a:pt x="9611" y="19095"/>
                    </a:lnTo>
                    <a:lnTo>
                      <a:pt x="9479" y="20534"/>
                    </a:lnTo>
                    <a:lnTo>
                      <a:pt x="9283" y="20517"/>
                    </a:lnTo>
                    <a:close/>
                    <a:moveTo>
                      <a:pt x="11154" y="1486"/>
                    </a:moveTo>
                    <a:lnTo>
                      <a:pt x="10964" y="1468"/>
                    </a:lnTo>
                    <a:lnTo>
                      <a:pt x="11090" y="30"/>
                    </a:lnTo>
                    <a:lnTo>
                      <a:pt x="11286" y="4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" name="Google Shape;526;p38"/>
          <p:cNvSpPr txBox="1">
            <a:spLocks noGrp="1"/>
          </p:cNvSpPr>
          <p:nvPr>
            <p:ph type="subTitle" idx="4294967295"/>
          </p:nvPr>
        </p:nvSpPr>
        <p:spPr>
          <a:xfrm>
            <a:off x="1178313" y="176834"/>
            <a:ext cx="7185131" cy="3710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Problem Statement</a:t>
            </a:r>
            <a:r>
              <a:rPr lang="en-US" dirty="0"/>
              <a:t>:</a:t>
            </a:r>
          </a:p>
          <a:p>
            <a:pPr marL="139700" indent="0" algn="just">
              <a:buNone/>
            </a:pPr>
            <a:endParaRPr lang="en-US" dirty="0"/>
          </a:p>
          <a:p>
            <a:r>
              <a:rPr lang="en-US" dirty="0"/>
              <a:t>EEG signals are difficult to interpret due to:</a:t>
            </a:r>
          </a:p>
          <a:p>
            <a:pPr lvl="1"/>
            <a:r>
              <a:rPr lang="en-US" dirty="0"/>
              <a:t>High noise and low signal-to-noise ratio.</a:t>
            </a:r>
          </a:p>
          <a:p>
            <a:pPr lvl="1"/>
            <a:r>
              <a:rPr lang="en-US" dirty="0"/>
              <a:t>Broad and overlapping brain signal patterns.</a:t>
            </a:r>
          </a:p>
          <a:p>
            <a:pPr lvl="1"/>
            <a:r>
              <a:rPr lang="en-US" dirty="0"/>
              <a:t>Lack of direct linguistic mapping from brain waves to words.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Baseline model (Mistral-7B-Instruct) performs well but:</a:t>
            </a:r>
          </a:p>
          <a:p>
            <a:pPr lvl="1"/>
            <a:r>
              <a:rPr lang="en-US" dirty="0"/>
              <a:t>It was interesting and worth it to check the compatibility of the framework with newer models, especially the ones which are not trained to follow instructions.</a:t>
            </a:r>
          </a:p>
          <a:p>
            <a:pPr lvl="1"/>
            <a:r>
              <a:rPr lang="en-US" dirty="0"/>
              <a:t>Therefore, it was thought provoking to evaluate general base models like DeepSeek-7B-Base and we chose it.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This project investigates:</a:t>
            </a:r>
          </a:p>
          <a:p>
            <a:pPr lvl="1"/>
            <a:r>
              <a:rPr lang="en-US" dirty="0"/>
              <a:t>Can a non-instruct-tuned model still perform EEG-to-text translation?</a:t>
            </a:r>
          </a:p>
          <a:p>
            <a:pPr lvl="1"/>
            <a:r>
              <a:rPr lang="en-US" dirty="0"/>
              <a:t>How does the output differ in precision and semantic quality?</a:t>
            </a:r>
          </a:p>
          <a:p>
            <a:pPr lvl="1"/>
            <a:r>
              <a:rPr lang="en-US" dirty="0"/>
              <a:t>What are the trade-offs and future directions?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3970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421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>
            <a:spLocks noGrp="1"/>
          </p:cNvSpPr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 of the Framework</a:t>
            </a:r>
            <a:endParaRPr dirty="0"/>
          </a:p>
        </p:txBody>
      </p:sp>
      <p:sp>
        <p:nvSpPr>
          <p:cNvPr id="467" name="Google Shape;467;p36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36"/>
          <p:cNvSpPr txBox="1">
            <a:spLocks noGrp="1"/>
          </p:cNvSpPr>
          <p:nvPr>
            <p:ph type="title" idx="2"/>
          </p:nvPr>
        </p:nvSpPr>
        <p:spPr>
          <a:xfrm>
            <a:off x="3594000" y="75125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3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02" name="Google Shape;502;p36"/>
          <p:cNvCxnSpPr>
            <a:stCxn id="467" idx="3"/>
          </p:cNvCxnSpPr>
          <p:nvPr/>
        </p:nvCxnSpPr>
        <p:spPr>
          <a:xfrm flipV="1">
            <a:off x="4764900" y="974825"/>
            <a:ext cx="227303" cy="2519525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329025" y="4087775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4529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526;p38"/>
          <p:cNvSpPr txBox="1">
            <a:spLocks noGrp="1"/>
          </p:cNvSpPr>
          <p:nvPr>
            <p:ph type="subTitle" idx="4294967295"/>
          </p:nvPr>
        </p:nvSpPr>
        <p:spPr>
          <a:xfrm>
            <a:off x="747405" y="575035"/>
            <a:ext cx="6053176" cy="4290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ctr">
              <a:buNone/>
            </a:pPr>
            <a:r>
              <a:rPr lang="en-US" b="1" dirty="0"/>
              <a:t>What are LLMs?</a:t>
            </a:r>
          </a:p>
          <a:p>
            <a:pPr marL="139700" indent="0" algn="ctr">
              <a:buNone/>
            </a:pPr>
            <a:endParaRPr lang="en-US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Definition:</a:t>
            </a:r>
            <a:r>
              <a:rPr lang="en-US" dirty="0"/>
              <a:t> Large Language Models (LLMs) are artificially intelligent deep learning models trained on huge amounts of data to observe, understand, generate, and process human language.</a:t>
            </a:r>
          </a:p>
          <a:p>
            <a:pPr marL="13970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Examples: </a:t>
            </a:r>
            <a:r>
              <a:rPr lang="en-US" dirty="0"/>
              <a:t>Chat GPT, DeepSeek, Llama, </a:t>
            </a:r>
            <a:r>
              <a:rPr lang="en-US" dirty="0" err="1"/>
              <a:t>Qwen</a:t>
            </a:r>
            <a:r>
              <a:rPr lang="en-US" dirty="0"/>
              <a:t>, Mistral etc.</a:t>
            </a:r>
          </a:p>
          <a:p>
            <a:pPr marL="13970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Capabilities:</a:t>
            </a:r>
            <a:r>
              <a:rPr lang="en-US" dirty="0"/>
              <a:t> LLMs can perform tasks such as text generation, summarization, translation, question answering, and code completion, etc.</a:t>
            </a:r>
          </a:p>
          <a:p>
            <a:pPr marL="13970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/>
              <a:t>Limitations &amp; Challenges: </a:t>
            </a:r>
            <a:r>
              <a:rPr lang="en-US" dirty="0"/>
              <a:t>Require significant computational resources, can produce </a:t>
            </a:r>
            <a:r>
              <a:rPr lang="en-US" b="1" dirty="0"/>
              <a:t>biased or incorrect outputs, </a:t>
            </a:r>
            <a:r>
              <a:rPr lang="en-US" dirty="0"/>
              <a:t>and may need fine-tuning for domain specific tasks.</a:t>
            </a:r>
          </a:p>
          <a:p>
            <a:pPr marL="139700" lvl="0" indent="0">
              <a:buNone/>
            </a:pPr>
            <a:endParaRPr dirty="0"/>
          </a:p>
        </p:txBody>
      </p:sp>
      <p:pic>
        <p:nvPicPr>
          <p:cNvPr id="1032" name="Picture 8" descr="What exactly is ChatGPT and how does it work? - Unimedia 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96" y="225649"/>
            <a:ext cx="1536192" cy="93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ashU Expert: How DeepSeek changes the AI industry - The Source - Wash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33" y="1391579"/>
            <a:ext cx="1534543" cy="102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LM Spotlight: Llama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97" y="2563587"/>
            <a:ext cx="1536192" cy="89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How Google's Gemini AI model got its name"/>
          <p:cNvSpPr>
            <a:spLocks noChangeAspect="1" noChangeArrowheads="1"/>
          </p:cNvSpPr>
          <p:nvPr/>
        </p:nvSpPr>
        <p:spPr bwMode="auto">
          <a:xfrm>
            <a:off x="155575" y="-144779"/>
            <a:ext cx="304800" cy="30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0" descr="The word &quot;Gemini&quot; appears in a blue-pink gradient on a black background"/>
          <p:cNvSpPr>
            <a:spLocks noChangeAspect="1" noChangeArrowheads="1"/>
          </p:cNvSpPr>
          <p:nvPr/>
        </p:nvSpPr>
        <p:spPr bwMode="auto">
          <a:xfrm>
            <a:off x="-73025" y="-44958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22" descr="Google Gemini retains your data for up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C8F9C-CFCF-1093-6EF9-EF8787830A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4948" y="3604354"/>
            <a:ext cx="1536192" cy="10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6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E79F7E-DC62-294A-09D6-70FBBBD1B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28" y="1212839"/>
            <a:ext cx="3189993" cy="2717822"/>
          </a:xfrm>
          <a:prstGeom prst="rect">
            <a:avLst/>
          </a:prstGeom>
        </p:spPr>
      </p:pic>
      <p:sp>
        <p:nvSpPr>
          <p:cNvPr id="72" name="Google Shape;526;p38"/>
          <p:cNvSpPr txBox="1">
            <a:spLocks noGrp="1"/>
          </p:cNvSpPr>
          <p:nvPr>
            <p:ph type="subTitle" idx="4294967295"/>
          </p:nvPr>
        </p:nvSpPr>
        <p:spPr>
          <a:xfrm>
            <a:off x="1051327" y="473075"/>
            <a:ext cx="5468013" cy="533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What is BCI Landscape?</a:t>
            </a:r>
            <a:endParaRPr lang="en-US" dirty="0"/>
          </a:p>
          <a:p>
            <a:r>
              <a:rPr lang="en-US" dirty="0"/>
              <a:t>Brain-Computer Interface (BCI) is a system that enable direct communication between brain and external devices.</a:t>
            </a:r>
          </a:p>
          <a:p>
            <a:r>
              <a:rPr lang="en-US" dirty="0"/>
              <a:t>Traditionally used for cursor control or spelling via brain signals.</a:t>
            </a:r>
          </a:p>
          <a:p>
            <a:r>
              <a:rPr lang="en-US" dirty="0"/>
              <a:t>EEG-to-text represents a more complex and ambitious frontier.</a:t>
            </a:r>
          </a:p>
        </p:txBody>
      </p:sp>
      <p:sp>
        <p:nvSpPr>
          <p:cNvPr id="74" name="Google Shape;526;p38"/>
          <p:cNvSpPr txBox="1">
            <a:spLocks noGrp="1"/>
          </p:cNvSpPr>
          <p:nvPr>
            <p:ph type="subTitle" idx="4294967295"/>
          </p:nvPr>
        </p:nvSpPr>
        <p:spPr>
          <a:xfrm>
            <a:off x="1051326" y="2304948"/>
            <a:ext cx="5468013" cy="5336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b="1" dirty="0"/>
              <a:t>What is Thought2Text Framework?</a:t>
            </a:r>
            <a:endParaRPr lang="en-US" dirty="0"/>
          </a:p>
          <a:p>
            <a:r>
              <a:rPr lang="en-US" dirty="0"/>
              <a:t>Introduces a </a:t>
            </a:r>
            <a:r>
              <a:rPr lang="en-US" b="1" dirty="0"/>
              <a:t>three stage </a:t>
            </a:r>
            <a:r>
              <a:rPr lang="en-US" dirty="0"/>
              <a:t>pipeline :</a:t>
            </a:r>
          </a:p>
          <a:p>
            <a:pPr lvl="1"/>
            <a:r>
              <a:rPr lang="en-US" b="1" dirty="0"/>
              <a:t>EEG Encoder Training: </a:t>
            </a:r>
            <a:r>
              <a:rPr lang="en-US" dirty="0"/>
              <a:t>Builds an encoder based on by splitting EEG data into different blocks based on different visual stimuli and captions, and embeds them altogether.</a:t>
            </a:r>
          </a:p>
          <a:p>
            <a:pPr lvl="1"/>
            <a:r>
              <a:rPr lang="en-US" b="1" dirty="0"/>
              <a:t>Image-Caption Tuning:</a:t>
            </a:r>
            <a:r>
              <a:rPr lang="en-US" dirty="0"/>
              <a:t> Aligns visual features with natural language.</a:t>
            </a:r>
          </a:p>
          <a:p>
            <a:pPr lvl="1"/>
            <a:r>
              <a:rPr lang="en-US" b="1" dirty="0"/>
              <a:t>EEG-to-Text Finetuning:</a:t>
            </a:r>
            <a:r>
              <a:rPr lang="en-US" dirty="0"/>
              <a:t> Adapts language generation to EEG inputs.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158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1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"/>
          <p:cNvSpPr txBox="1">
            <a:spLocks noGrp="1"/>
          </p:cNvSpPr>
          <p:nvPr>
            <p:ph type="title"/>
          </p:nvPr>
        </p:nvSpPr>
        <p:spPr>
          <a:xfrm>
            <a:off x="720000" y="2303250"/>
            <a:ext cx="4044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467" name="Google Shape;467;p36"/>
          <p:cNvSpPr txBox="1">
            <a:spLocks noGrp="1"/>
          </p:cNvSpPr>
          <p:nvPr>
            <p:ph type="subTitle" idx="1"/>
          </p:nvPr>
        </p:nvSpPr>
        <p:spPr>
          <a:xfrm>
            <a:off x="720000" y="3311500"/>
            <a:ext cx="404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8" name="Google Shape;468;p36"/>
          <p:cNvSpPr txBox="1">
            <a:spLocks noGrp="1"/>
          </p:cNvSpPr>
          <p:nvPr>
            <p:ph type="title" idx="2"/>
          </p:nvPr>
        </p:nvSpPr>
        <p:spPr>
          <a:xfrm>
            <a:off x="3249975" y="1014475"/>
            <a:ext cx="1411800" cy="8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69" name="Google Shape;469;p36"/>
          <p:cNvGrpSpPr/>
          <p:nvPr/>
        </p:nvGrpSpPr>
        <p:grpSpPr>
          <a:xfrm>
            <a:off x="5504532" y="1402030"/>
            <a:ext cx="3231844" cy="3156274"/>
            <a:chOff x="5504532" y="1402030"/>
            <a:chExt cx="3231844" cy="3156274"/>
          </a:xfrm>
        </p:grpSpPr>
        <p:sp>
          <p:nvSpPr>
            <p:cNvPr id="470" name="Google Shape;470;p36"/>
            <p:cNvSpPr/>
            <p:nvPr/>
          </p:nvSpPr>
          <p:spPr>
            <a:xfrm>
              <a:off x="8185993" y="219687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5504532" y="4432120"/>
              <a:ext cx="3102092" cy="126184"/>
            </a:xfrm>
            <a:custGeom>
              <a:avLst/>
              <a:gdLst/>
              <a:ahLst/>
              <a:cxnLst/>
              <a:rect l="l" t="t" r="r" b="b"/>
              <a:pathLst>
                <a:path w="48848" h="1987" extrusionOk="0">
                  <a:moveTo>
                    <a:pt x="48848" y="996"/>
                  </a:moveTo>
                  <a:cubicBezTo>
                    <a:pt x="48848" y="1543"/>
                    <a:pt x="37914" y="1986"/>
                    <a:pt x="24424" y="1986"/>
                  </a:cubicBezTo>
                  <a:cubicBezTo>
                    <a:pt x="10935" y="1986"/>
                    <a:pt x="1" y="1543"/>
                    <a:pt x="1" y="996"/>
                  </a:cubicBezTo>
                  <a:cubicBezTo>
                    <a:pt x="1" y="450"/>
                    <a:pt x="10935" y="1"/>
                    <a:pt x="24424" y="1"/>
                  </a:cubicBezTo>
                  <a:cubicBezTo>
                    <a:pt x="37914" y="1"/>
                    <a:pt x="48848" y="450"/>
                    <a:pt x="48848" y="996"/>
                  </a:cubicBezTo>
                  <a:close/>
                </a:path>
              </a:pathLst>
            </a:custGeom>
            <a:solidFill>
              <a:srgbClr val="134F5C">
                <a:alpha val="32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2" name="Google Shape;472;p36"/>
            <p:cNvGrpSpPr/>
            <p:nvPr/>
          </p:nvGrpSpPr>
          <p:grpSpPr>
            <a:xfrm>
              <a:off x="5836805" y="2286450"/>
              <a:ext cx="2491776" cy="2195831"/>
              <a:chOff x="5450286" y="1617112"/>
              <a:chExt cx="3026938" cy="2667433"/>
            </a:xfrm>
          </p:grpSpPr>
          <p:sp>
            <p:nvSpPr>
              <p:cNvPr id="473" name="Google Shape;473;p36"/>
              <p:cNvSpPr/>
              <p:nvPr/>
            </p:nvSpPr>
            <p:spPr>
              <a:xfrm>
                <a:off x="6264500" y="3865802"/>
                <a:ext cx="1398099" cy="418743"/>
              </a:xfrm>
              <a:custGeom>
                <a:avLst/>
                <a:gdLst/>
                <a:ahLst/>
                <a:cxnLst/>
                <a:rect l="l" t="t" r="r" b="b"/>
                <a:pathLst>
                  <a:path w="18123" h="5428" extrusionOk="0">
                    <a:moveTo>
                      <a:pt x="14836" y="2838"/>
                    </a:moveTo>
                    <a:cubicBezTo>
                      <a:pt x="14652" y="2130"/>
                      <a:pt x="14255" y="0"/>
                      <a:pt x="14255" y="0"/>
                    </a:cubicBezTo>
                    <a:lnTo>
                      <a:pt x="3868" y="0"/>
                    </a:lnTo>
                    <a:cubicBezTo>
                      <a:pt x="3868" y="0"/>
                      <a:pt x="3476" y="2130"/>
                      <a:pt x="3286" y="2838"/>
                    </a:cubicBezTo>
                    <a:cubicBezTo>
                      <a:pt x="3004" y="3896"/>
                      <a:pt x="1819" y="4616"/>
                      <a:pt x="541" y="4616"/>
                    </a:cubicBezTo>
                    <a:lnTo>
                      <a:pt x="541" y="4616"/>
                    </a:lnTo>
                    <a:cubicBezTo>
                      <a:pt x="242" y="4616"/>
                      <a:pt x="0" y="4817"/>
                      <a:pt x="0" y="5065"/>
                    </a:cubicBezTo>
                    <a:lnTo>
                      <a:pt x="0" y="5427"/>
                    </a:lnTo>
                    <a:lnTo>
                      <a:pt x="18122" y="5427"/>
                    </a:lnTo>
                    <a:lnTo>
                      <a:pt x="18122" y="5065"/>
                    </a:lnTo>
                    <a:cubicBezTo>
                      <a:pt x="18122" y="4817"/>
                      <a:pt x="17881" y="4616"/>
                      <a:pt x="17581" y="4616"/>
                    </a:cubicBezTo>
                    <a:lnTo>
                      <a:pt x="17581" y="4616"/>
                    </a:lnTo>
                    <a:cubicBezTo>
                      <a:pt x="16310" y="4616"/>
                      <a:pt x="15118" y="3896"/>
                      <a:pt x="14836" y="283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5450286" y="1617112"/>
                <a:ext cx="3026938" cy="226559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9368" extrusionOk="0">
                    <a:moveTo>
                      <a:pt x="38477" y="29367"/>
                    </a:moveTo>
                    <a:lnTo>
                      <a:pt x="754" y="29367"/>
                    </a:lnTo>
                    <a:cubicBezTo>
                      <a:pt x="340" y="29367"/>
                      <a:pt x="0" y="29028"/>
                      <a:pt x="0" y="28613"/>
                    </a:cubicBezTo>
                    <a:lnTo>
                      <a:pt x="0" y="760"/>
                    </a:lnTo>
                    <a:cubicBezTo>
                      <a:pt x="0" y="340"/>
                      <a:pt x="340" y="0"/>
                      <a:pt x="754" y="0"/>
                    </a:cubicBezTo>
                    <a:lnTo>
                      <a:pt x="38477" y="0"/>
                    </a:lnTo>
                    <a:cubicBezTo>
                      <a:pt x="38897" y="0"/>
                      <a:pt x="39236" y="340"/>
                      <a:pt x="39236" y="760"/>
                    </a:cubicBezTo>
                    <a:lnTo>
                      <a:pt x="39236" y="28613"/>
                    </a:lnTo>
                    <a:cubicBezTo>
                      <a:pt x="39236" y="29028"/>
                      <a:pt x="38897" y="29367"/>
                      <a:pt x="38477" y="293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5450286" y="1617112"/>
                <a:ext cx="3026938" cy="2039174"/>
              </a:xfrm>
              <a:custGeom>
                <a:avLst/>
                <a:gdLst/>
                <a:ahLst/>
                <a:cxnLst/>
                <a:rect l="l" t="t" r="r" b="b"/>
                <a:pathLst>
                  <a:path w="39237" h="26433" extrusionOk="0">
                    <a:moveTo>
                      <a:pt x="39236" y="26432"/>
                    </a:moveTo>
                    <a:lnTo>
                      <a:pt x="39236" y="1238"/>
                    </a:lnTo>
                    <a:cubicBezTo>
                      <a:pt x="39236" y="559"/>
                      <a:pt x="38678" y="0"/>
                      <a:pt x="37999" y="0"/>
                    </a:cubicBezTo>
                    <a:lnTo>
                      <a:pt x="1237" y="0"/>
                    </a:lnTo>
                    <a:cubicBezTo>
                      <a:pt x="553" y="0"/>
                      <a:pt x="0" y="559"/>
                      <a:pt x="0" y="1238"/>
                    </a:cubicBezTo>
                    <a:lnTo>
                      <a:pt x="0" y="264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5563461" y="1742322"/>
                <a:ext cx="2799669" cy="1789224"/>
              </a:xfrm>
              <a:custGeom>
                <a:avLst/>
                <a:gdLst/>
                <a:ahLst/>
                <a:cxnLst/>
                <a:rect l="l" t="t" r="r" b="b"/>
                <a:pathLst>
                  <a:path w="36291" h="23193" extrusionOk="0">
                    <a:moveTo>
                      <a:pt x="1" y="0"/>
                    </a:moveTo>
                    <a:lnTo>
                      <a:pt x="36290" y="0"/>
                    </a:lnTo>
                    <a:lnTo>
                      <a:pt x="36290" y="23192"/>
                    </a:lnTo>
                    <a:lnTo>
                      <a:pt x="1" y="23192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5572333" y="1751194"/>
                <a:ext cx="2781926" cy="1771403"/>
              </a:xfrm>
              <a:custGeom>
                <a:avLst/>
                <a:gdLst/>
                <a:ahLst/>
                <a:cxnLst/>
                <a:rect l="l" t="t" r="r" b="b"/>
                <a:pathLst>
                  <a:path w="36061" h="22962" extrusionOk="0">
                    <a:moveTo>
                      <a:pt x="1" y="22962"/>
                    </a:moveTo>
                    <a:lnTo>
                      <a:pt x="1" y="0"/>
                    </a:lnTo>
                    <a:lnTo>
                      <a:pt x="36060" y="0"/>
                    </a:lnTo>
                    <a:lnTo>
                      <a:pt x="36060" y="229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6080934" y="2562938"/>
              <a:ext cx="588467" cy="576350"/>
              <a:chOff x="5608702" y="2132055"/>
              <a:chExt cx="956079" cy="936392"/>
            </a:xfrm>
          </p:grpSpPr>
          <p:grpSp>
            <p:nvGrpSpPr>
              <p:cNvPr id="479" name="Google Shape;479;p36"/>
              <p:cNvGrpSpPr/>
              <p:nvPr/>
            </p:nvGrpSpPr>
            <p:grpSpPr>
              <a:xfrm>
                <a:off x="5608702" y="2132055"/>
                <a:ext cx="956079" cy="936392"/>
                <a:chOff x="5194542" y="1480793"/>
                <a:chExt cx="1161418" cy="1137503"/>
              </a:xfrm>
            </p:grpSpPr>
            <p:sp>
              <p:nvSpPr>
                <p:cNvPr id="480" name="Google Shape;480;p36"/>
                <p:cNvSpPr/>
                <p:nvPr/>
              </p:nvSpPr>
              <p:spPr>
                <a:xfrm>
                  <a:off x="5194542" y="1480793"/>
                  <a:ext cx="1161418" cy="11375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55" h="14745" extrusionOk="0">
                      <a:moveTo>
                        <a:pt x="13806" y="14744"/>
                      </a:moveTo>
                      <a:cubicBezTo>
                        <a:pt x="13697" y="14744"/>
                        <a:pt x="13593" y="14733"/>
                        <a:pt x="13495" y="14704"/>
                      </a:cubicBezTo>
                      <a:lnTo>
                        <a:pt x="10451" y="13870"/>
                      </a:lnTo>
                      <a:cubicBezTo>
                        <a:pt x="9473" y="14342"/>
                        <a:pt x="8379" y="14589"/>
                        <a:pt x="7292" y="14589"/>
                      </a:cubicBezTo>
                      <a:cubicBezTo>
                        <a:pt x="3275" y="14589"/>
                        <a:pt x="0" y="11315"/>
                        <a:pt x="0" y="7292"/>
                      </a:cubicBezTo>
                      <a:cubicBezTo>
                        <a:pt x="0" y="3269"/>
                        <a:pt x="3275" y="1"/>
                        <a:pt x="7292" y="1"/>
                      </a:cubicBezTo>
                      <a:cubicBezTo>
                        <a:pt x="11314" y="1"/>
                        <a:pt x="14589" y="3275"/>
                        <a:pt x="14589" y="7292"/>
                      </a:cubicBezTo>
                      <a:cubicBezTo>
                        <a:pt x="14589" y="8437"/>
                        <a:pt x="14313" y="9577"/>
                        <a:pt x="13806" y="10589"/>
                      </a:cubicBezTo>
                      <a:lnTo>
                        <a:pt x="14882" y="13122"/>
                      </a:lnTo>
                      <a:cubicBezTo>
                        <a:pt x="15055" y="13530"/>
                        <a:pt x="14986" y="14014"/>
                        <a:pt x="14687" y="14353"/>
                      </a:cubicBezTo>
                      <a:cubicBezTo>
                        <a:pt x="14456" y="14601"/>
                        <a:pt x="14140" y="14744"/>
                        <a:pt x="13806" y="14744"/>
                      </a:cubicBezTo>
                      <a:close/>
                      <a:moveTo>
                        <a:pt x="10445" y="13749"/>
                      </a:moveTo>
                      <a:lnTo>
                        <a:pt x="13524" y="14595"/>
                      </a:lnTo>
                      <a:cubicBezTo>
                        <a:pt x="13616" y="14624"/>
                        <a:pt x="13708" y="14629"/>
                        <a:pt x="13806" y="14629"/>
                      </a:cubicBezTo>
                      <a:cubicBezTo>
                        <a:pt x="14105" y="14629"/>
                        <a:pt x="14399" y="14503"/>
                        <a:pt x="14600" y="14273"/>
                      </a:cubicBezTo>
                      <a:cubicBezTo>
                        <a:pt x="14871" y="13968"/>
                        <a:pt x="14940" y="13530"/>
                        <a:pt x="14784" y="13156"/>
                      </a:cubicBezTo>
                      <a:lnTo>
                        <a:pt x="13680" y="10572"/>
                      </a:lnTo>
                      <a:lnTo>
                        <a:pt x="13697" y="10555"/>
                      </a:lnTo>
                      <a:cubicBezTo>
                        <a:pt x="14209" y="9548"/>
                        <a:pt x="14479" y="8414"/>
                        <a:pt x="14479" y="7286"/>
                      </a:cubicBezTo>
                      <a:cubicBezTo>
                        <a:pt x="14479" y="3333"/>
                        <a:pt x="11257" y="110"/>
                        <a:pt x="7297" y="110"/>
                      </a:cubicBezTo>
                      <a:cubicBezTo>
                        <a:pt x="3344" y="110"/>
                        <a:pt x="121" y="3333"/>
                        <a:pt x="121" y="7286"/>
                      </a:cubicBezTo>
                      <a:cubicBezTo>
                        <a:pt x="121" y="11245"/>
                        <a:pt x="3344" y="14468"/>
                        <a:pt x="7297" y="14468"/>
                      </a:cubicBezTo>
                      <a:cubicBezTo>
                        <a:pt x="8379" y="14468"/>
                        <a:pt x="9455" y="14215"/>
                        <a:pt x="10428" y="1374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36"/>
                <p:cNvSpPr/>
                <p:nvPr/>
              </p:nvSpPr>
              <p:spPr>
                <a:xfrm>
                  <a:off x="5285576" y="1571827"/>
                  <a:ext cx="974110" cy="956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7" h="12402" extrusionOk="0">
                      <a:moveTo>
                        <a:pt x="12626" y="12402"/>
                      </a:moveTo>
                      <a:lnTo>
                        <a:pt x="11320" y="9346"/>
                      </a:lnTo>
                      <a:cubicBezTo>
                        <a:pt x="11907" y="8408"/>
                        <a:pt x="12241" y="7303"/>
                        <a:pt x="12241" y="6123"/>
                      </a:cubicBezTo>
                      <a:cubicBezTo>
                        <a:pt x="12241" y="2740"/>
                        <a:pt x="9501" y="0"/>
                        <a:pt x="6123" y="0"/>
                      </a:cubicBezTo>
                      <a:cubicBezTo>
                        <a:pt x="2739" y="0"/>
                        <a:pt x="0" y="2740"/>
                        <a:pt x="0" y="6123"/>
                      </a:cubicBezTo>
                      <a:cubicBezTo>
                        <a:pt x="0" y="9502"/>
                        <a:pt x="2739" y="12241"/>
                        <a:pt x="6123" y="12241"/>
                      </a:cubicBezTo>
                      <a:cubicBezTo>
                        <a:pt x="7222" y="12241"/>
                        <a:pt x="8258" y="11947"/>
                        <a:pt x="9150" y="1144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82" name="Google Shape;482;p36"/>
              <p:cNvSpPr/>
              <p:nvPr/>
            </p:nvSpPr>
            <p:spPr>
              <a:xfrm>
                <a:off x="5863051" y="2445274"/>
                <a:ext cx="400272" cy="322732"/>
              </a:xfrm>
              <a:custGeom>
                <a:avLst/>
                <a:gdLst/>
                <a:ahLst/>
                <a:cxnLst/>
                <a:rect l="l" t="t" r="r" b="b"/>
                <a:pathLst>
                  <a:path w="6303" h="5082" extrusionOk="0">
                    <a:moveTo>
                      <a:pt x="4489" y="0"/>
                    </a:moveTo>
                    <a:lnTo>
                      <a:pt x="5232" y="0"/>
                    </a:lnTo>
                    <a:cubicBezTo>
                      <a:pt x="5819" y="0"/>
                      <a:pt x="6302" y="484"/>
                      <a:pt x="6302" y="1077"/>
                    </a:cubicBezTo>
                    <a:lnTo>
                      <a:pt x="6302" y="2889"/>
                    </a:lnTo>
                    <a:lnTo>
                      <a:pt x="6302" y="2901"/>
                    </a:lnTo>
                    <a:cubicBezTo>
                      <a:pt x="6302" y="4104"/>
                      <a:pt x="5330" y="5076"/>
                      <a:pt x="4133" y="5076"/>
                    </a:cubicBezTo>
                    <a:lnTo>
                      <a:pt x="3425" y="5076"/>
                    </a:lnTo>
                    <a:lnTo>
                      <a:pt x="3425" y="4104"/>
                    </a:lnTo>
                    <a:cubicBezTo>
                      <a:pt x="4196" y="4104"/>
                      <a:pt x="4432" y="3425"/>
                      <a:pt x="4495" y="2878"/>
                    </a:cubicBezTo>
                    <a:lnTo>
                      <a:pt x="4495" y="2878"/>
                    </a:lnTo>
                    <a:cubicBezTo>
                      <a:pt x="3908" y="2878"/>
                      <a:pt x="3425" y="2400"/>
                      <a:pt x="3425" y="1807"/>
                    </a:cubicBezTo>
                    <a:lnTo>
                      <a:pt x="3425" y="1077"/>
                    </a:lnTo>
                    <a:cubicBezTo>
                      <a:pt x="3419" y="484"/>
                      <a:pt x="3902" y="0"/>
                      <a:pt x="4489" y="0"/>
                    </a:cubicBezTo>
                    <a:close/>
                    <a:moveTo>
                      <a:pt x="1077" y="2889"/>
                    </a:moveTo>
                    <a:lnTo>
                      <a:pt x="1077" y="2889"/>
                    </a:lnTo>
                    <a:cubicBezTo>
                      <a:pt x="1014" y="3436"/>
                      <a:pt x="778" y="4109"/>
                      <a:pt x="6" y="4109"/>
                    </a:cubicBezTo>
                    <a:lnTo>
                      <a:pt x="6" y="5082"/>
                    </a:lnTo>
                    <a:lnTo>
                      <a:pt x="714" y="5082"/>
                    </a:lnTo>
                    <a:cubicBezTo>
                      <a:pt x="1917" y="5082"/>
                      <a:pt x="2884" y="4109"/>
                      <a:pt x="2884" y="2907"/>
                    </a:cubicBezTo>
                    <a:lnTo>
                      <a:pt x="2884" y="2895"/>
                    </a:lnTo>
                    <a:lnTo>
                      <a:pt x="2884" y="1077"/>
                    </a:lnTo>
                    <a:cubicBezTo>
                      <a:pt x="2884" y="484"/>
                      <a:pt x="2406" y="0"/>
                      <a:pt x="1813" y="0"/>
                    </a:cubicBezTo>
                    <a:lnTo>
                      <a:pt x="1071" y="0"/>
                    </a:lnTo>
                    <a:cubicBezTo>
                      <a:pt x="484" y="0"/>
                      <a:pt x="1" y="484"/>
                      <a:pt x="1" y="1077"/>
                    </a:cubicBezTo>
                    <a:lnTo>
                      <a:pt x="1" y="1813"/>
                    </a:lnTo>
                    <a:cubicBezTo>
                      <a:pt x="6" y="2406"/>
                      <a:pt x="490" y="2889"/>
                      <a:pt x="1077" y="288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3" name="Google Shape;483;p36"/>
            <p:cNvGrpSpPr/>
            <p:nvPr/>
          </p:nvGrpSpPr>
          <p:grpSpPr>
            <a:xfrm>
              <a:off x="6420935" y="3158641"/>
              <a:ext cx="655117" cy="641505"/>
              <a:chOff x="6224520" y="2766314"/>
              <a:chExt cx="953591" cy="933778"/>
            </a:xfrm>
          </p:grpSpPr>
          <p:sp>
            <p:nvSpPr>
              <p:cNvPr id="484" name="Google Shape;484;p36"/>
              <p:cNvSpPr/>
              <p:nvPr/>
            </p:nvSpPr>
            <p:spPr>
              <a:xfrm>
                <a:off x="6224520" y="2766314"/>
                <a:ext cx="953591" cy="933778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4704" extrusionOk="0">
                    <a:moveTo>
                      <a:pt x="369" y="14301"/>
                    </a:moveTo>
                    <a:cubicBezTo>
                      <a:pt x="76" y="13962"/>
                      <a:pt x="1" y="13490"/>
                      <a:pt x="174" y="13075"/>
                    </a:cubicBezTo>
                    <a:lnTo>
                      <a:pt x="1255" y="10549"/>
                    </a:lnTo>
                    <a:cubicBezTo>
                      <a:pt x="743" y="9536"/>
                      <a:pt x="473" y="8408"/>
                      <a:pt x="473" y="7269"/>
                    </a:cubicBezTo>
                    <a:cubicBezTo>
                      <a:pt x="473" y="3263"/>
                      <a:pt x="3730" y="0"/>
                      <a:pt x="7741" y="0"/>
                    </a:cubicBezTo>
                    <a:cubicBezTo>
                      <a:pt x="11758" y="0"/>
                      <a:pt x="15015" y="3258"/>
                      <a:pt x="15015" y="7269"/>
                    </a:cubicBezTo>
                    <a:cubicBezTo>
                      <a:pt x="15015" y="11280"/>
                      <a:pt x="11758" y="14543"/>
                      <a:pt x="7741" y="14543"/>
                    </a:cubicBezTo>
                    <a:cubicBezTo>
                      <a:pt x="6659" y="14543"/>
                      <a:pt x="5572" y="14290"/>
                      <a:pt x="4593" y="13823"/>
                    </a:cubicBezTo>
                    <a:lnTo>
                      <a:pt x="1566" y="14658"/>
                    </a:lnTo>
                    <a:cubicBezTo>
                      <a:pt x="1463" y="14687"/>
                      <a:pt x="1353" y="14704"/>
                      <a:pt x="1255" y="14704"/>
                    </a:cubicBezTo>
                    <a:cubicBezTo>
                      <a:pt x="910" y="14698"/>
                      <a:pt x="588" y="14554"/>
                      <a:pt x="369" y="14301"/>
                    </a:cubicBezTo>
                    <a:close/>
                    <a:moveTo>
                      <a:pt x="4616" y="13708"/>
                    </a:moveTo>
                    <a:cubicBezTo>
                      <a:pt x="5577" y="14180"/>
                      <a:pt x="6659" y="14428"/>
                      <a:pt x="7735" y="14428"/>
                    </a:cubicBezTo>
                    <a:cubicBezTo>
                      <a:pt x="11683" y="14428"/>
                      <a:pt x="14894" y="11222"/>
                      <a:pt x="14894" y="7274"/>
                    </a:cubicBezTo>
                    <a:cubicBezTo>
                      <a:pt x="14894" y="3321"/>
                      <a:pt x="11683" y="115"/>
                      <a:pt x="7735" y="115"/>
                    </a:cubicBezTo>
                    <a:cubicBezTo>
                      <a:pt x="3788" y="115"/>
                      <a:pt x="576" y="3321"/>
                      <a:pt x="576" y="7274"/>
                    </a:cubicBezTo>
                    <a:cubicBezTo>
                      <a:pt x="576" y="8402"/>
                      <a:pt x="853" y="9525"/>
                      <a:pt x="1365" y="10526"/>
                    </a:cubicBezTo>
                    <a:lnTo>
                      <a:pt x="1376" y="10543"/>
                    </a:lnTo>
                    <a:lnTo>
                      <a:pt x="283" y="13116"/>
                    </a:lnTo>
                    <a:cubicBezTo>
                      <a:pt x="128" y="13490"/>
                      <a:pt x="197" y="13921"/>
                      <a:pt x="461" y="14221"/>
                    </a:cubicBezTo>
                    <a:cubicBezTo>
                      <a:pt x="663" y="14451"/>
                      <a:pt x="950" y="14583"/>
                      <a:pt x="1255" y="14583"/>
                    </a:cubicBezTo>
                    <a:cubicBezTo>
                      <a:pt x="1348" y="14583"/>
                      <a:pt x="1440" y="14566"/>
                      <a:pt x="1537" y="14543"/>
                    </a:cubicBezTo>
                    <a:lnTo>
                      <a:pt x="4605" y="13697"/>
                    </a:ln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6303841" y="2840110"/>
                <a:ext cx="799337" cy="785430"/>
              </a:xfrm>
              <a:custGeom>
                <a:avLst/>
                <a:gdLst/>
                <a:ahLst/>
                <a:cxnLst/>
                <a:rect l="l" t="t" r="r" b="b"/>
                <a:pathLst>
                  <a:path w="12587" h="12368" extrusionOk="0">
                    <a:moveTo>
                      <a:pt x="1" y="12368"/>
                    </a:moveTo>
                    <a:lnTo>
                      <a:pt x="1301" y="9318"/>
                    </a:lnTo>
                    <a:cubicBezTo>
                      <a:pt x="720" y="8386"/>
                      <a:pt x="386" y="7281"/>
                      <a:pt x="386" y="6101"/>
                    </a:cubicBezTo>
                    <a:cubicBezTo>
                      <a:pt x="386" y="2729"/>
                      <a:pt x="3120" y="1"/>
                      <a:pt x="6486" y="1"/>
                    </a:cubicBezTo>
                    <a:cubicBezTo>
                      <a:pt x="9853" y="1"/>
                      <a:pt x="12587" y="2734"/>
                      <a:pt x="12587" y="6101"/>
                    </a:cubicBezTo>
                    <a:cubicBezTo>
                      <a:pt x="12587" y="9468"/>
                      <a:pt x="9853" y="12201"/>
                      <a:pt x="6486" y="12201"/>
                    </a:cubicBezTo>
                    <a:cubicBezTo>
                      <a:pt x="5387" y="12201"/>
                      <a:pt x="4357" y="11913"/>
                      <a:pt x="3471" y="1140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6515131" y="3091917"/>
                <a:ext cx="398367" cy="321335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5060" extrusionOk="0">
                    <a:moveTo>
                      <a:pt x="4472" y="1"/>
                    </a:moveTo>
                    <a:lnTo>
                      <a:pt x="5208" y="1"/>
                    </a:lnTo>
                    <a:cubicBezTo>
                      <a:pt x="5801" y="1"/>
                      <a:pt x="6273" y="479"/>
                      <a:pt x="6273" y="1066"/>
                    </a:cubicBezTo>
                    <a:lnTo>
                      <a:pt x="6273" y="2873"/>
                    </a:lnTo>
                    <a:lnTo>
                      <a:pt x="6273" y="2884"/>
                    </a:lnTo>
                    <a:cubicBezTo>
                      <a:pt x="6273" y="4087"/>
                      <a:pt x="5306" y="5059"/>
                      <a:pt x="4109" y="5059"/>
                    </a:cubicBezTo>
                    <a:lnTo>
                      <a:pt x="3407" y="5059"/>
                    </a:lnTo>
                    <a:lnTo>
                      <a:pt x="3407" y="4093"/>
                    </a:lnTo>
                    <a:cubicBezTo>
                      <a:pt x="4167" y="4093"/>
                      <a:pt x="4402" y="3419"/>
                      <a:pt x="4472" y="2878"/>
                    </a:cubicBezTo>
                    <a:lnTo>
                      <a:pt x="4472" y="2878"/>
                    </a:lnTo>
                    <a:cubicBezTo>
                      <a:pt x="3879" y="2878"/>
                      <a:pt x="3407" y="2406"/>
                      <a:pt x="3407" y="1814"/>
                    </a:cubicBezTo>
                    <a:lnTo>
                      <a:pt x="3407" y="1071"/>
                    </a:lnTo>
                    <a:cubicBezTo>
                      <a:pt x="3407" y="484"/>
                      <a:pt x="3879" y="1"/>
                      <a:pt x="4472" y="1"/>
                    </a:cubicBezTo>
                    <a:close/>
                    <a:moveTo>
                      <a:pt x="1065" y="2878"/>
                    </a:moveTo>
                    <a:lnTo>
                      <a:pt x="1065" y="2878"/>
                    </a:lnTo>
                    <a:cubicBezTo>
                      <a:pt x="1001" y="3425"/>
                      <a:pt x="765" y="4093"/>
                      <a:pt x="0" y="4093"/>
                    </a:cubicBezTo>
                    <a:lnTo>
                      <a:pt x="0" y="5059"/>
                    </a:lnTo>
                    <a:lnTo>
                      <a:pt x="708" y="5059"/>
                    </a:lnTo>
                    <a:cubicBezTo>
                      <a:pt x="1911" y="5059"/>
                      <a:pt x="2877" y="4087"/>
                      <a:pt x="2877" y="2884"/>
                    </a:cubicBezTo>
                    <a:lnTo>
                      <a:pt x="2877" y="2873"/>
                    </a:lnTo>
                    <a:lnTo>
                      <a:pt x="2877" y="1066"/>
                    </a:lnTo>
                    <a:cubicBezTo>
                      <a:pt x="2877" y="473"/>
                      <a:pt x="2406" y="1"/>
                      <a:pt x="1813" y="1"/>
                    </a:cubicBezTo>
                    <a:lnTo>
                      <a:pt x="1076" y="1"/>
                    </a:lnTo>
                    <a:cubicBezTo>
                      <a:pt x="483" y="1"/>
                      <a:pt x="12" y="473"/>
                      <a:pt x="12" y="1066"/>
                    </a:cubicBezTo>
                    <a:lnTo>
                      <a:pt x="12" y="1808"/>
                    </a:lnTo>
                    <a:cubicBezTo>
                      <a:pt x="0" y="2395"/>
                      <a:pt x="483" y="2878"/>
                      <a:pt x="1065" y="287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7" name="Google Shape;487;p36"/>
            <p:cNvGrpSpPr/>
            <p:nvPr/>
          </p:nvGrpSpPr>
          <p:grpSpPr>
            <a:xfrm>
              <a:off x="6699330" y="2455550"/>
              <a:ext cx="791157" cy="791109"/>
              <a:chOff x="6746427" y="1893210"/>
              <a:chExt cx="1058120" cy="1058057"/>
            </a:xfrm>
          </p:grpSpPr>
          <p:sp>
            <p:nvSpPr>
              <p:cNvPr id="488" name="Google Shape;488;p36"/>
              <p:cNvSpPr/>
              <p:nvPr/>
            </p:nvSpPr>
            <p:spPr>
              <a:xfrm>
                <a:off x="6836735" y="1983455"/>
                <a:ext cx="877131" cy="877195"/>
              </a:xfrm>
              <a:custGeom>
                <a:avLst/>
                <a:gdLst/>
                <a:ahLst/>
                <a:cxnLst/>
                <a:rect l="l" t="t" r="r" b="b"/>
                <a:pathLst>
                  <a:path w="13812" h="13813" extrusionOk="0">
                    <a:moveTo>
                      <a:pt x="13812" y="6906"/>
                    </a:moveTo>
                    <a:cubicBezTo>
                      <a:pt x="13812" y="10722"/>
                      <a:pt x="10722" y="13812"/>
                      <a:pt x="6906" y="13812"/>
                    </a:cubicBezTo>
                    <a:cubicBezTo>
                      <a:pt x="3096" y="13812"/>
                      <a:pt x="0" y="10722"/>
                      <a:pt x="0" y="6906"/>
                    </a:cubicBezTo>
                    <a:cubicBezTo>
                      <a:pt x="0" y="3097"/>
                      <a:pt x="3096" y="1"/>
                      <a:pt x="6906" y="1"/>
                    </a:cubicBezTo>
                    <a:cubicBezTo>
                      <a:pt x="10722" y="1"/>
                      <a:pt x="13812" y="3097"/>
                      <a:pt x="13812" y="690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6"/>
              <p:cNvSpPr/>
              <p:nvPr/>
            </p:nvSpPr>
            <p:spPr>
              <a:xfrm>
                <a:off x="6746427" y="1893210"/>
                <a:ext cx="1058120" cy="1058057"/>
              </a:xfrm>
              <a:custGeom>
                <a:avLst/>
                <a:gdLst/>
                <a:ahLst/>
                <a:cxnLst/>
                <a:rect l="l" t="t" r="r" b="b"/>
                <a:pathLst>
                  <a:path w="16662" h="16661" extrusionOk="0">
                    <a:moveTo>
                      <a:pt x="8328" y="16660"/>
                    </a:moveTo>
                    <a:cubicBezTo>
                      <a:pt x="3736" y="16660"/>
                      <a:pt x="1" y="12925"/>
                      <a:pt x="1" y="8333"/>
                    </a:cubicBezTo>
                    <a:cubicBezTo>
                      <a:pt x="1" y="3735"/>
                      <a:pt x="3730" y="0"/>
                      <a:pt x="8328" y="0"/>
                    </a:cubicBezTo>
                    <a:cubicBezTo>
                      <a:pt x="12926" y="0"/>
                      <a:pt x="16661" y="3741"/>
                      <a:pt x="16661" y="8333"/>
                    </a:cubicBezTo>
                    <a:cubicBezTo>
                      <a:pt x="16661" y="12920"/>
                      <a:pt x="12920" y="16660"/>
                      <a:pt x="8328" y="16660"/>
                    </a:cubicBezTo>
                    <a:close/>
                    <a:moveTo>
                      <a:pt x="8328" y="115"/>
                    </a:moveTo>
                    <a:cubicBezTo>
                      <a:pt x="3799" y="115"/>
                      <a:pt x="110" y="3804"/>
                      <a:pt x="110" y="8339"/>
                    </a:cubicBezTo>
                    <a:cubicBezTo>
                      <a:pt x="110" y="12868"/>
                      <a:pt x="3799" y="16562"/>
                      <a:pt x="8328" y="16562"/>
                    </a:cubicBezTo>
                    <a:cubicBezTo>
                      <a:pt x="12863" y="16562"/>
                      <a:pt x="16552" y="12868"/>
                      <a:pt x="16552" y="8339"/>
                    </a:cubicBezTo>
                    <a:cubicBezTo>
                      <a:pt x="16552" y="3804"/>
                      <a:pt x="12863" y="115"/>
                      <a:pt x="8328" y="115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6"/>
              <p:cNvSpPr/>
              <p:nvPr/>
            </p:nvSpPr>
            <p:spPr>
              <a:xfrm>
                <a:off x="6996775" y="2145717"/>
                <a:ext cx="557383" cy="607489"/>
              </a:xfrm>
              <a:custGeom>
                <a:avLst/>
                <a:gdLst/>
                <a:ahLst/>
                <a:cxnLst/>
                <a:rect l="l" t="t" r="r" b="b"/>
                <a:pathLst>
                  <a:path w="8777" h="9566" extrusionOk="0">
                    <a:moveTo>
                      <a:pt x="8196" y="6302"/>
                    </a:moveTo>
                    <a:lnTo>
                      <a:pt x="8196" y="3149"/>
                    </a:lnTo>
                    <a:cubicBezTo>
                      <a:pt x="8524" y="3068"/>
                      <a:pt x="8777" y="2775"/>
                      <a:pt x="8777" y="2412"/>
                    </a:cubicBezTo>
                    <a:cubicBezTo>
                      <a:pt x="8777" y="1998"/>
                      <a:pt x="8437" y="1658"/>
                      <a:pt x="8023" y="1658"/>
                    </a:cubicBezTo>
                    <a:cubicBezTo>
                      <a:pt x="7793" y="1658"/>
                      <a:pt x="7580" y="1767"/>
                      <a:pt x="7448" y="1929"/>
                    </a:cubicBezTo>
                    <a:lnTo>
                      <a:pt x="5146" y="789"/>
                    </a:lnTo>
                    <a:lnTo>
                      <a:pt x="5146" y="760"/>
                    </a:lnTo>
                    <a:cubicBezTo>
                      <a:pt x="5146" y="340"/>
                      <a:pt x="4806" y="1"/>
                      <a:pt x="4386" y="1"/>
                    </a:cubicBezTo>
                    <a:cubicBezTo>
                      <a:pt x="3972" y="1"/>
                      <a:pt x="3632" y="340"/>
                      <a:pt x="3632" y="760"/>
                    </a:cubicBezTo>
                    <a:lnTo>
                      <a:pt x="3632" y="789"/>
                    </a:lnTo>
                    <a:lnTo>
                      <a:pt x="1330" y="1929"/>
                    </a:lnTo>
                    <a:cubicBezTo>
                      <a:pt x="1192" y="1767"/>
                      <a:pt x="985" y="1658"/>
                      <a:pt x="755" y="1658"/>
                    </a:cubicBezTo>
                    <a:cubicBezTo>
                      <a:pt x="340" y="1658"/>
                      <a:pt x="1" y="1998"/>
                      <a:pt x="1" y="2412"/>
                    </a:cubicBezTo>
                    <a:cubicBezTo>
                      <a:pt x="1" y="2775"/>
                      <a:pt x="243" y="3068"/>
                      <a:pt x="582" y="3149"/>
                    </a:cubicBezTo>
                    <a:lnTo>
                      <a:pt x="582" y="6302"/>
                    </a:lnTo>
                    <a:cubicBezTo>
                      <a:pt x="254" y="6383"/>
                      <a:pt x="1" y="6676"/>
                      <a:pt x="1" y="7039"/>
                    </a:cubicBezTo>
                    <a:cubicBezTo>
                      <a:pt x="1" y="7453"/>
                      <a:pt x="340" y="7793"/>
                      <a:pt x="755" y="7793"/>
                    </a:cubicBezTo>
                    <a:cubicBezTo>
                      <a:pt x="1037" y="7793"/>
                      <a:pt x="1290" y="7637"/>
                      <a:pt x="1411" y="7407"/>
                    </a:cubicBezTo>
                    <a:lnTo>
                      <a:pt x="3684" y="8535"/>
                    </a:lnTo>
                    <a:cubicBezTo>
                      <a:pt x="3649" y="8621"/>
                      <a:pt x="3632" y="8713"/>
                      <a:pt x="3632" y="8806"/>
                    </a:cubicBezTo>
                    <a:cubicBezTo>
                      <a:pt x="3632" y="9226"/>
                      <a:pt x="3972" y="9565"/>
                      <a:pt x="4386" y="9565"/>
                    </a:cubicBezTo>
                    <a:cubicBezTo>
                      <a:pt x="4806" y="9565"/>
                      <a:pt x="5146" y="9226"/>
                      <a:pt x="5146" y="8806"/>
                    </a:cubicBezTo>
                    <a:cubicBezTo>
                      <a:pt x="5146" y="8713"/>
                      <a:pt x="5123" y="8621"/>
                      <a:pt x="5094" y="8535"/>
                    </a:cubicBezTo>
                    <a:lnTo>
                      <a:pt x="7367" y="7407"/>
                    </a:lnTo>
                    <a:cubicBezTo>
                      <a:pt x="7494" y="7637"/>
                      <a:pt x="7741" y="7793"/>
                      <a:pt x="8023" y="7793"/>
                    </a:cubicBezTo>
                    <a:cubicBezTo>
                      <a:pt x="8437" y="7793"/>
                      <a:pt x="8777" y="7453"/>
                      <a:pt x="8777" y="7039"/>
                    </a:cubicBezTo>
                    <a:cubicBezTo>
                      <a:pt x="8771" y="6688"/>
                      <a:pt x="8524" y="6383"/>
                      <a:pt x="8196" y="6302"/>
                    </a:cubicBezTo>
                    <a:close/>
                    <a:moveTo>
                      <a:pt x="1221" y="6446"/>
                    </a:moveTo>
                    <a:cubicBezTo>
                      <a:pt x="1135" y="6383"/>
                      <a:pt x="1037" y="6331"/>
                      <a:pt x="927" y="6302"/>
                    </a:cubicBezTo>
                    <a:lnTo>
                      <a:pt x="927" y="3149"/>
                    </a:lnTo>
                    <a:cubicBezTo>
                      <a:pt x="1089" y="3108"/>
                      <a:pt x="1232" y="3016"/>
                      <a:pt x="1330" y="2895"/>
                    </a:cubicBezTo>
                    <a:lnTo>
                      <a:pt x="3638" y="4041"/>
                    </a:lnTo>
                    <a:cubicBezTo>
                      <a:pt x="3632" y="4081"/>
                      <a:pt x="3626" y="4133"/>
                      <a:pt x="3626" y="4173"/>
                    </a:cubicBezTo>
                    <a:cubicBezTo>
                      <a:pt x="3626" y="4535"/>
                      <a:pt x="3868" y="4829"/>
                      <a:pt x="4208" y="4910"/>
                    </a:cubicBezTo>
                    <a:lnTo>
                      <a:pt x="4208" y="4967"/>
                    </a:lnTo>
                    <a:close/>
                    <a:moveTo>
                      <a:pt x="4559" y="4915"/>
                    </a:moveTo>
                    <a:cubicBezTo>
                      <a:pt x="4892" y="4835"/>
                      <a:pt x="5134" y="4541"/>
                      <a:pt x="5134" y="4184"/>
                    </a:cubicBezTo>
                    <a:cubicBezTo>
                      <a:pt x="5134" y="4133"/>
                      <a:pt x="5128" y="4087"/>
                      <a:pt x="5123" y="4046"/>
                    </a:cubicBezTo>
                    <a:lnTo>
                      <a:pt x="7430" y="2901"/>
                    </a:lnTo>
                    <a:cubicBezTo>
                      <a:pt x="7534" y="3022"/>
                      <a:pt x="7678" y="3108"/>
                      <a:pt x="7833" y="3154"/>
                    </a:cubicBezTo>
                    <a:lnTo>
                      <a:pt x="7833" y="6314"/>
                    </a:lnTo>
                    <a:cubicBezTo>
                      <a:pt x="7724" y="6343"/>
                      <a:pt x="7626" y="6389"/>
                      <a:pt x="7540" y="6458"/>
                    </a:cubicBezTo>
                    <a:lnTo>
                      <a:pt x="4553" y="4973"/>
                    </a:lnTo>
                    <a:lnTo>
                      <a:pt x="4553" y="4915"/>
                    </a:lnTo>
                    <a:close/>
                    <a:moveTo>
                      <a:pt x="7281" y="2239"/>
                    </a:moveTo>
                    <a:cubicBezTo>
                      <a:pt x="7263" y="2297"/>
                      <a:pt x="7258" y="2349"/>
                      <a:pt x="7258" y="2412"/>
                    </a:cubicBezTo>
                    <a:cubicBezTo>
                      <a:pt x="7258" y="2470"/>
                      <a:pt x="7263" y="2527"/>
                      <a:pt x="7281" y="2585"/>
                    </a:cubicBezTo>
                    <a:lnTo>
                      <a:pt x="4985" y="3724"/>
                    </a:lnTo>
                    <a:cubicBezTo>
                      <a:pt x="4887" y="3586"/>
                      <a:pt x="4731" y="3494"/>
                      <a:pt x="4559" y="3448"/>
                    </a:cubicBezTo>
                    <a:lnTo>
                      <a:pt x="4559" y="1491"/>
                    </a:lnTo>
                    <a:cubicBezTo>
                      <a:pt x="4772" y="1439"/>
                      <a:pt x="4933" y="1313"/>
                      <a:pt x="5042" y="1134"/>
                    </a:cubicBezTo>
                    <a:close/>
                    <a:moveTo>
                      <a:pt x="3736" y="1134"/>
                    </a:moveTo>
                    <a:cubicBezTo>
                      <a:pt x="3834" y="1313"/>
                      <a:pt x="4006" y="1439"/>
                      <a:pt x="4213" y="1491"/>
                    </a:cubicBezTo>
                    <a:lnTo>
                      <a:pt x="4213" y="3448"/>
                    </a:lnTo>
                    <a:cubicBezTo>
                      <a:pt x="4041" y="3494"/>
                      <a:pt x="3897" y="3586"/>
                      <a:pt x="3793" y="3724"/>
                    </a:cubicBezTo>
                    <a:lnTo>
                      <a:pt x="1497" y="2579"/>
                    </a:lnTo>
                    <a:cubicBezTo>
                      <a:pt x="1509" y="2521"/>
                      <a:pt x="1520" y="2470"/>
                      <a:pt x="1520" y="2406"/>
                    </a:cubicBezTo>
                    <a:cubicBezTo>
                      <a:pt x="1520" y="2349"/>
                      <a:pt x="1509" y="2291"/>
                      <a:pt x="1497" y="2234"/>
                    </a:cubicBezTo>
                    <a:close/>
                    <a:moveTo>
                      <a:pt x="1445" y="6728"/>
                    </a:moveTo>
                    <a:lnTo>
                      <a:pt x="4213" y="5353"/>
                    </a:lnTo>
                    <a:lnTo>
                      <a:pt x="4213" y="8069"/>
                    </a:lnTo>
                    <a:cubicBezTo>
                      <a:pt x="4093" y="8092"/>
                      <a:pt x="3983" y="8155"/>
                      <a:pt x="3891" y="8230"/>
                    </a:cubicBezTo>
                    <a:lnTo>
                      <a:pt x="1509" y="7050"/>
                    </a:lnTo>
                    <a:lnTo>
                      <a:pt x="1509" y="7033"/>
                    </a:lnTo>
                    <a:cubicBezTo>
                      <a:pt x="1509" y="6930"/>
                      <a:pt x="1491" y="6820"/>
                      <a:pt x="1445" y="6728"/>
                    </a:cubicBezTo>
                    <a:close/>
                    <a:moveTo>
                      <a:pt x="4887" y="8242"/>
                    </a:moveTo>
                    <a:cubicBezTo>
                      <a:pt x="4789" y="8161"/>
                      <a:pt x="4685" y="8103"/>
                      <a:pt x="4559" y="8075"/>
                    </a:cubicBezTo>
                    <a:lnTo>
                      <a:pt x="4559" y="5353"/>
                    </a:lnTo>
                    <a:lnTo>
                      <a:pt x="7333" y="6728"/>
                    </a:lnTo>
                    <a:cubicBezTo>
                      <a:pt x="7286" y="6820"/>
                      <a:pt x="7263" y="6924"/>
                      <a:pt x="7263" y="7039"/>
                    </a:cubicBezTo>
                    <a:lnTo>
                      <a:pt x="7263" y="70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1" name="Google Shape;491;p36"/>
            <p:cNvSpPr/>
            <p:nvPr/>
          </p:nvSpPr>
          <p:spPr>
            <a:xfrm>
              <a:off x="8399355" y="3558815"/>
              <a:ext cx="337021" cy="271928"/>
            </a:xfrm>
            <a:custGeom>
              <a:avLst/>
              <a:gdLst/>
              <a:ahLst/>
              <a:cxnLst/>
              <a:rect l="l" t="t" r="r" b="b"/>
              <a:pathLst>
                <a:path w="5307" h="4282" fill="none" extrusionOk="0">
                  <a:moveTo>
                    <a:pt x="3782" y="0"/>
                  </a:moveTo>
                  <a:lnTo>
                    <a:pt x="4403" y="0"/>
                  </a:lnTo>
                  <a:cubicBezTo>
                    <a:pt x="4904" y="0"/>
                    <a:pt x="5307" y="403"/>
                    <a:pt x="5307" y="904"/>
                  </a:cubicBezTo>
                  <a:lnTo>
                    <a:pt x="5307" y="2429"/>
                  </a:lnTo>
                  <a:lnTo>
                    <a:pt x="5307" y="2440"/>
                  </a:lnTo>
                  <a:cubicBezTo>
                    <a:pt x="5307" y="3453"/>
                    <a:pt x="4484" y="4276"/>
                    <a:pt x="3471" y="4276"/>
                  </a:cubicBezTo>
                  <a:lnTo>
                    <a:pt x="2872" y="4276"/>
                  </a:lnTo>
                  <a:lnTo>
                    <a:pt x="2872" y="3453"/>
                  </a:lnTo>
                  <a:cubicBezTo>
                    <a:pt x="3523" y="3453"/>
                    <a:pt x="3724" y="2889"/>
                    <a:pt x="3770" y="2429"/>
                  </a:cubicBezTo>
                  <a:lnTo>
                    <a:pt x="3770" y="2429"/>
                  </a:lnTo>
                  <a:cubicBezTo>
                    <a:pt x="3275" y="2429"/>
                    <a:pt x="2872" y="2026"/>
                    <a:pt x="2872" y="1525"/>
                  </a:cubicBezTo>
                  <a:lnTo>
                    <a:pt x="2872" y="904"/>
                  </a:lnTo>
                  <a:cubicBezTo>
                    <a:pt x="2878" y="403"/>
                    <a:pt x="3281" y="0"/>
                    <a:pt x="3782" y="0"/>
                  </a:cubicBezTo>
                  <a:close/>
                  <a:moveTo>
                    <a:pt x="910" y="2434"/>
                  </a:moveTo>
                  <a:lnTo>
                    <a:pt x="910" y="2434"/>
                  </a:lnTo>
                  <a:cubicBezTo>
                    <a:pt x="852" y="2895"/>
                    <a:pt x="651" y="3459"/>
                    <a:pt x="12" y="3459"/>
                  </a:cubicBezTo>
                  <a:lnTo>
                    <a:pt x="12" y="4282"/>
                  </a:lnTo>
                  <a:lnTo>
                    <a:pt x="605" y="4282"/>
                  </a:lnTo>
                  <a:cubicBezTo>
                    <a:pt x="1624" y="4282"/>
                    <a:pt x="2441" y="3459"/>
                    <a:pt x="2441" y="2446"/>
                  </a:cubicBezTo>
                  <a:lnTo>
                    <a:pt x="2441" y="2434"/>
                  </a:lnTo>
                  <a:lnTo>
                    <a:pt x="2441" y="904"/>
                  </a:lnTo>
                  <a:cubicBezTo>
                    <a:pt x="2441" y="403"/>
                    <a:pt x="2038" y="0"/>
                    <a:pt x="1543" y="0"/>
                  </a:cubicBezTo>
                  <a:lnTo>
                    <a:pt x="916" y="0"/>
                  </a:lnTo>
                  <a:cubicBezTo>
                    <a:pt x="421" y="0"/>
                    <a:pt x="18" y="403"/>
                    <a:pt x="18" y="904"/>
                  </a:cubicBezTo>
                  <a:lnTo>
                    <a:pt x="18" y="1525"/>
                  </a:lnTo>
                  <a:cubicBezTo>
                    <a:pt x="1" y="2026"/>
                    <a:pt x="404" y="2434"/>
                    <a:pt x="910" y="2434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6054669" y="4040401"/>
              <a:ext cx="411957" cy="412274"/>
            </a:xfrm>
            <a:custGeom>
              <a:avLst/>
              <a:gdLst/>
              <a:ahLst/>
              <a:cxnLst/>
              <a:rect l="l" t="t" r="r" b="b"/>
              <a:pathLst>
                <a:path w="6487" h="6492" fill="none" extrusionOk="0">
                  <a:moveTo>
                    <a:pt x="6481" y="3033"/>
                  </a:moveTo>
                  <a:cubicBezTo>
                    <a:pt x="6475" y="2930"/>
                    <a:pt x="6418" y="2843"/>
                    <a:pt x="6326" y="2809"/>
                  </a:cubicBezTo>
                  <a:lnTo>
                    <a:pt x="6078" y="2700"/>
                  </a:lnTo>
                  <a:cubicBezTo>
                    <a:pt x="6009" y="2665"/>
                    <a:pt x="5951" y="2607"/>
                    <a:pt x="5928" y="2527"/>
                  </a:cubicBezTo>
                  <a:lnTo>
                    <a:pt x="5928" y="2527"/>
                  </a:lnTo>
                  <a:cubicBezTo>
                    <a:pt x="5905" y="2446"/>
                    <a:pt x="5923" y="2372"/>
                    <a:pt x="5969" y="2302"/>
                  </a:cubicBezTo>
                  <a:lnTo>
                    <a:pt x="6130" y="2090"/>
                  </a:lnTo>
                  <a:cubicBezTo>
                    <a:pt x="6187" y="2009"/>
                    <a:pt x="6199" y="1900"/>
                    <a:pt x="6153" y="1813"/>
                  </a:cubicBezTo>
                  <a:cubicBezTo>
                    <a:pt x="6084" y="1687"/>
                    <a:pt x="6015" y="1566"/>
                    <a:pt x="5940" y="1451"/>
                  </a:cubicBezTo>
                  <a:cubicBezTo>
                    <a:pt x="5882" y="1370"/>
                    <a:pt x="5790" y="1318"/>
                    <a:pt x="5693" y="1336"/>
                  </a:cubicBezTo>
                  <a:lnTo>
                    <a:pt x="5422" y="1364"/>
                  </a:lnTo>
                  <a:cubicBezTo>
                    <a:pt x="5347" y="1370"/>
                    <a:pt x="5267" y="1341"/>
                    <a:pt x="5209" y="1284"/>
                  </a:cubicBezTo>
                  <a:lnTo>
                    <a:pt x="5209" y="1284"/>
                  </a:lnTo>
                  <a:cubicBezTo>
                    <a:pt x="5152" y="1226"/>
                    <a:pt x="5123" y="1146"/>
                    <a:pt x="5129" y="1065"/>
                  </a:cubicBezTo>
                  <a:lnTo>
                    <a:pt x="5157" y="800"/>
                  </a:lnTo>
                  <a:cubicBezTo>
                    <a:pt x="5175" y="697"/>
                    <a:pt x="5123" y="605"/>
                    <a:pt x="5042" y="547"/>
                  </a:cubicBezTo>
                  <a:cubicBezTo>
                    <a:pt x="4927" y="467"/>
                    <a:pt x="4806" y="398"/>
                    <a:pt x="4674" y="340"/>
                  </a:cubicBezTo>
                  <a:cubicBezTo>
                    <a:pt x="4588" y="294"/>
                    <a:pt x="4484" y="306"/>
                    <a:pt x="4403" y="363"/>
                  </a:cubicBezTo>
                  <a:lnTo>
                    <a:pt x="4185" y="518"/>
                  </a:lnTo>
                  <a:cubicBezTo>
                    <a:pt x="4121" y="570"/>
                    <a:pt x="4041" y="582"/>
                    <a:pt x="3960" y="565"/>
                  </a:cubicBezTo>
                  <a:lnTo>
                    <a:pt x="3960" y="565"/>
                  </a:lnTo>
                  <a:cubicBezTo>
                    <a:pt x="3885" y="542"/>
                    <a:pt x="3816" y="490"/>
                    <a:pt x="3788" y="409"/>
                  </a:cubicBezTo>
                  <a:lnTo>
                    <a:pt x="3684" y="167"/>
                  </a:lnTo>
                  <a:cubicBezTo>
                    <a:pt x="3644" y="81"/>
                    <a:pt x="3563" y="18"/>
                    <a:pt x="3460" y="6"/>
                  </a:cubicBezTo>
                  <a:cubicBezTo>
                    <a:pt x="3385" y="1"/>
                    <a:pt x="3316" y="1"/>
                    <a:pt x="3241" y="1"/>
                  </a:cubicBezTo>
                  <a:cubicBezTo>
                    <a:pt x="3172" y="1"/>
                    <a:pt x="3097" y="1"/>
                    <a:pt x="3028" y="6"/>
                  </a:cubicBezTo>
                  <a:cubicBezTo>
                    <a:pt x="2924" y="18"/>
                    <a:pt x="2850" y="75"/>
                    <a:pt x="2804" y="167"/>
                  </a:cubicBezTo>
                  <a:lnTo>
                    <a:pt x="2694" y="409"/>
                  </a:lnTo>
                  <a:cubicBezTo>
                    <a:pt x="2660" y="484"/>
                    <a:pt x="2602" y="542"/>
                    <a:pt x="2522" y="565"/>
                  </a:cubicBezTo>
                  <a:lnTo>
                    <a:pt x="2522" y="565"/>
                  </a:lnTo>
                  <a:cubicBezTo>
                    <a:pt x="2447" y="582"/>
                    <a:pt x="2366" y="570"/>
                    <a:pt x="2303" y="518"/>
                  </a:cubicBezTo>
                  <a:lnTo>
                    <a:pt x="2084" y="363"/>
                  </a:lnTo>
                  <a:cubicBezTo>
                    <a:pt x="2004" y="306"/>
                    <a:pt x="1900" y="288"/>
                    <a:pt x="1814" y="340"/>
                  </a:cubicBezTo>
                  <a:cubicBezTo>
                    <a:pt x="1681" y="403"/>
                    <a:pt x="1561" y="478"/>
                    <a:pt x="1445" y="547"/>
                  </a:cubicBezTo>
                  <a:cubicBezTo>
                    <a:pt x="1365" y="605"/>
                    <a:pt x="1313" y="697"/>
                    <a:pt x="1330" y="800"/>
                  </a:cubicBezTo>
                  <a:lnTo>
                    <a:pt x="1359" y="1065"/>
                  </a:lnTo>
                  <a:cubicBezTo>
                    <a:pt x="1365" y="1146"/>
                    <a:pt x="1336" y="1226"/>
                    <a:pt x="1279" y="1284"/>
                  </a:cubicBezTo>
                  <a:lnTo>
                    <a:pt x="1279" y="1284"/>
                  </a:lnTo>
                  <a:cubicBezTo>
                    <a:pt x="1221" y="1341"/>
                    <a:pt x="1140" y="1370"/>
                    <a:pt x="1066" y="1364"/>
                  </a:cubicBezTo>
                  <a:lnTo>
                    <a:pt x="795" y="1336"/>
                  </a:lnTo>
                  <a:cubicBezTo>
                    <a:pt x="697" y="1318"/>
                    <a:pt x="605" y="1370"/>
                    <a:pt x="548" y="1451"/>
                  </a:cubicBezTo>
                  <a:cubicBezTo>
                    <a:pt x="467" y="1566"/>
                    <a:pt x="392" y="1687"/>
                    <a:pt x="335" y="1813"/>
                  </a:cubicBezTo>
                  <a:cubicBezTo>
                    <a:pt x="294" y="1900"/>
                    <a:pt x="300" y="2009"/>
                    <a:pt x="358" y="2090"/>
                  </a:cubicBezTo>
                  <a:lnTo>
                    <a:pt x="519" y="2302"/>
                  </a:lnTo>
                  <a:cubicBezTo>
                    <a:pt x="565" y="2372"/>
                    <a:pt x="582" y="2446"/>
                    <a:pt x="559" y="2527"/>
                  </a:cubicBezTo>
                  <a:lnTo>
                    <a:pt x="559" y="2527"/>
                  </a:lnTo>
                  <a:cubicBezTo>
                    <a:pt x="536" y="2607"/>
                    <a:pt x="490" y="2671"/>
                    <a:pt x="410" y="2700"/>
                  </a:cubicBezTo>
                  <a:lnTo>
                    <a:pt x="162" y="2809"/>
                  </a:lnTo>
                  <a:cubicBezTo>
                    <a:pt x="76" y="2843"/>
                    <a:pt x="13" y="2930"/>
                    <a:pt x="7" y="3033"/>
                  </a:cubicBezTo>
                  <a:cubicBezTo>
                    <a:pt x="1" y="3102"/>
                    <a:pt x="1" y="3177"/>
                    <a:pt x="1" y="3246"/>
                  </a:cubicBezTo>
                  <a:cubicBezTo>
                    <a:pt x="1" y="3321"/>
                    <a:pt x="1" y="3390"/>
                    <a:pt x="7" y="3465"/>
                  </a:cubicBezTo>
                  <a:cubicBezTo>
                    <a:pt x="13" y="3563"/>
                    <a:pt x="70" y="3643"/>
                    <a:pt x="162" y="3684"/>
                  </a:cubicBezTo>
                  <a:lnTo>
                    <a:pt x="410" y="3793"/>
                  </a:lnTo>
                  <a:cubicBezTo>
                    <a:pt x="479" y="3822"/>
                    <a:pt x="536" y="3885"/>
                    <a:pt x="559" y="3966"/>
                  </a:cubicBezTo>
                  <a:lnTo>
                    <a:pt x="559" y="3966"/>
                  </a:lnTo>
                  <a:cubicBezTo>
                    <a:pt x="582" y="4046"/>
                    <a:pt x="565" y="4127"/>
                    <a:pt x="519" y="4190"/>
                  </a:cubicBezTo>
                  <a:lnTo>
                    <a:pt x="358" y="4403"/>
                  </a:lnTo>
                  <a:cubicBezTo>
                    <a:pt x="300" y="4484"/>
                    <a:pt x="289" y="4593"/>
                    <a:pt x="335" y="4679"/>
                  </a:cubicBezTo>
                  <a:cubicBezTo>
                    <a:pt x="404" y="4806"/>
                    <a:pt x="473" y="4932"/>
                    <a:pt x="548" y="5048"/>
                  </a:cubicBezTo>
                  <a:cubicBezTo>
                    <a:pt x="605" y="5122"/>
                    <a:pt x="697" y="5174"/>
                    <a:pt x="795" y="5163"/>
                  </a:cubicBezTo>
                  <a:lnTo>
                    <a:pt x="1066" y="5134"/>
                  </a:lnTo>
                  <a:cubicBezTo>
                    <a:pt x="1140" y="5122"/>
                    <a:pt x="1221" y="5151"/>
                    <a:pt x="1279" y="5209"/>
                  </a:cubicBezTo>
                  <a:lnTo>
                    <a:pt x="1279" y="5209"/>
                  </a:lnTo>
                  <a:cubicBezTo>
                    <a:pt x="1336" y="5266"/>
                    <a:pt x="1365" y="5347"/>
                    <a:pt x="1359" y="5427"/>
                  </a:cubicBezTo>
                  <a:lnTo>
                    <a:pt x="1330" y="5692"/>
                  </a:lnTo>
                  <a:cubicBezTo>
                    <a:pt x="1313" y="5796"/>
                    <a:pt x="1365" y="5888"/>
                    <a:pt x="1445" y="5945"/>
                  </a:cubicBezTo>
                  <a:cubicBezTo>
                    <a:pt x="1561" y="6026"/>
                    <a:pt x="1681" y="6095"/>
                    <a:pt x="1814" y="6152"/>
                  </a:cubicBezTo>
                  <a:cubicBezTo>
                    <a:pt x="1900" y="6198"/>
                    <a:pt x="2004" y="6187"/>
                    <a:pt x="2084" y="6129"/>
                  </a:cubicBezTo>
                  <a:lnTo>
                    <a:pt x="2303" y="5974"/>
                  </a:lnTo>
                  <a:cubicBezTo>
                    <a:pt x="2366" y="5922"/>
                    <a:pt x="2447" y="5911"/>
                    <a:pt x="2522" y="5928"/>
                  </a:cubicBezTo>
                  <a:lnTo>
                    <a:pt x="2522" y="5928"/>
                  </a:lnTo>
                  <a:cubicBezTo>
                    <a:pt x="2602" y="5951"/>
                    <a:pt x="2665" y="6003"/>
                    <a:pt x="2694" y="6083"/>
                  </a:cubicBezTo>
                  <a:lnTo>
                    <a:pt x="2804" y="6325"/>
                  </a:lnTo>
                  <a:cubicBezTo>
                    <a:pt x="2838" y="6411"/>
                    <a:pt x="2924" y="6475"/>
                    <a:pt x="3028" y="6486"/>
                  </a:cubicBezTo>
                  <a:cubicBezTo>
                    <a:pt x="3097" y="6492"/>
                    <a:pt x="3172" y="6492"/>
                    <a:pt x="3241" y="6492"/>
                  </a:cubicBezTo>
                  <a:cubicBezTo>
                    <a:pt x="3316" y="6492"/>
                    <a:pt x="3385" y="6492"/>
                    <a:pt x="3460" y="6486"/>
                  </a:cubicBezTo>
                  <a:cubicBezTo>
                    <a:pt x="3557" y="6475"/>
                    <a:pt x="3644" y="6417"/>
                    <a:pt x="3684" y="6325"/>
                  </a:cubicBezTo>
                  <a:lnTo>
                    <a:pt x="3788" y="6083"/>
                  </a:lnTo>
                  <a:cubicBezTo>
                    <a:pt x="3828" y="6009"/>
                    <a:pt x="3885" y="5951"/>
                    <a:pt x="3960" y="5928"/>
                  </a:cubicBezTo>
                  <a:lnTo>
                    <a:pt x="3960" y="5928"/>
                  </a:lnTo>
                  <a:cubicBezTo>
                    <a:pt x="4041" y="5911"/>
                    <a:pt x="4121" y="5922"/>
                    <a:pt x="4185" y="5974"/>
                  </a:cubicBezTo>
                  <a:lnTo>
                    <a:pt x="4403" y="6129"/>
                  </a:lnTo>
                  <a:cubicBezTo>
                    <a:pt x="4484" y="6187"/>
                    <a:pt x="4588" y="6204"/>
                    <a:pt x="4674" y="6152"/>
                  </a:cubicBezTo>
                  <a:cubicBezTo>
                    <a:pt x="4806" y="6089"/>
                    <a:pt x="4927" y="6014"/>
                    <a:pt x="5042" y="5945"/>
                  </a:cubicBezTo>
                  <a:cubicBezTo>
                    <a:pt x="5123" y="5888"/>
                    <a:pt x="5175" y="5796"/>
                    <a:pt x="5157" y="5692"/>
                  </a:cubicBezTo>
                  <a:lnTo>
                    <a:pt x="5129" y="5427"/>
                  </a:lnTo>
                  <a:cubicBezTo>
                    <a:pt x="5123" y="5347"/>
                    <a:pt x="5152" y="5266"/>
                    <a:pt x="5209" y="5209"/>
                  </a:cubicBezTo>
                  <a:lnTo>
                    <a:pt x="5209" y="5209"/>
                  </a:lnTo>
                  <a:cubicBezTo>
                    <a:pt x="5267" y="5151"/>
                    <a:pt x="5347" y="5122"/>
                    <a:pt x="5422" y="5134"/>
                  </a:cubicBezTo>
                  <a:lnTo>
                    <a:pt x="5693" y="5163"/>
                  </a:lnTo>
                  <a:cubicBezTo>
                    <a:pt x="5790" y="5174"/>
                    <a:pt x="5882" y="5122"/>
                    <a:pt x="5940" y="5048"/>
                  </a:cubicBezTo>
                  <a:cubicBezTo>
                    <a:pt x="6021" y="4932"/>
                    <a:pt x="6095" y="4806"/>
                    <a:pt x="6153" y="4679"/>
                  </a:cubicBezTo>
                  <a:cubicBezTo>
                    <a:pt x="6193" y="4593"/>
                    <a:pt x="6187" y="4484"/>
                    <a:pt x="6130" y="4403"/>
                  </a:cubicBezTo>
                  <a:lnTo>
                    <a:pt x="5969" y="4190"/>
                  </a:lnTo>
                  <a:cubicBezTo>
                    <a:pt x="5923" y="4127"/>
                    <a:pt x="5905" y="4046"/>
                    <a:pt x="5928" y="3966"/>
                  </a:cubicBezTo>
                  <a:lnTo>
                    <a:pt x="5928" y="3966"/>
                  </a:lnTo>
                  <a:cubicBezTo>
                    <a:pt x="5951" y="3885"/>
                    <a:pt x="5998" y="3822"/>
                    <a:pt x="6078" y="3793"/>
                  </a:cubicBezTo>
                  <a:lnTo>
                    <a:pt x="6326" y="3684"/>
                  </a:lnTo>
                  <a:cubicBezTo>
                    <a:pt x="6412" y="3649"/>
                    <a:pt x="6475" y="3563"/>
                    <a:pt x="6481" y="3465"/>
                  </a:cubicBezTo>
                  <a:cubicBezTo>
                    <a:pt x="6487" y="3390"/>
                    <a:pt x="6487" y="3321"/>
                    <a:pt x="6487" y="3246"/>
                  </a:cubicBezTo>
                  <a:cubicBezTo>
                    <a:pt x="6487" y="3166"/>
                    <a:pt x="6487" y="3097"/>
                    <a:pt x="6481" y="3033"/>
                  </a:cubicBezTo>
                  <a:close/>
                  <a:moveTo>
                    <a:pt x="3252" y="4368"/>
                  </a:moveTo>
                  <a:cubicBezTo>
                    <a:pt x="2631" y="4368"/>
                    <a:pt x="2130" y="3868"/>
                    <a:pt x="2130" y="3246"/>
                  </a:cubicBezTo>
                  <a:cubicBezTo>
                    <a:pt x="2130" y="2631"/>
                    <a:pt x="2631" y="2124"/>
                    <a:pt x="3252" y="2124"/>
                  </a:cubicBezTo>
                  <a:cubicBezTo>
                    <a:pt x="3868" y="2124"/>
                    <a:pt x="4375" y="2631"/>
                    <a:pt x="4375" y="3246"/>
                  </a:cubicBezTo>
                  <a:cubicBezTo>
                    <a:pt x="4375" y="3868"/>
                    <a:pt x="3868" y="4368"/>
                    <a:pt x="3252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6379556" y="1780922"/>
              <a:ext cx="412338" cy="411893"/>
            </a:xfrm>
            <a:custGeom>
              <a:avLst/>
              <a:gdLst/>
              <a:ahLst/>
              <a:cxnLst/>
              <a:rect l="l" t="t" r="r" b="b"/>
              <a:pathLst>
                <a:path w="6493" h="6486" fill="none" extrusionOk="0">
                  <a:moveTo>
                    <a:pt x="6486" y="3027"/>
                  </a:moveTo>
                  <a:cubicBezTo>
                    <a:pt x="6475" y="2929"/>
                    <a:pt x="6417" y="2837"/>
                    <a:pt x="6325" y="2803"/>
                  </a:cubicBezTo>
                  <a:lnTo>
                    <a:pt x="6084" y="2693"/>
                  </a:lnTo>
                  <a:cubicBezTo>
                    <a:pt x="6009" y="2665"/>
                    <a:pt x="5951" y="2601"/>
                    <a:pt x="5928" y="2521"/>
                  </a:cubicBezTo>
                  <a:lnTo>
                    <a:pt x="5928" y="2521"/>
                  </a:lnTo>
                  <a:cubicBezTo>
                    <a:pt x="5911" y="2446"/>
                    <a:pt x="5922" y="2365"/>
                    <a:pt x="5974" y="2302"/>
                  </a:cubicBezTo>
                  <a:lnTo>
                    <a:pt x="6130" y="2083"/>
                  </a:lnTo>
                  <a:cubicBezTo>
                    <a:pt x="6187" y="2009"/>
                    <a:pt x="6204" y="1899"/>
                    <a:pt x="6153" y="1813"/>
                  </a:cubicBezTo>
                  <a:cubicBezTo>
                    <a:pt x="6089" y="1681"/>
                    <a:pt x="6014" y="1560"/>
                    <a:pt x="5945" y="1445"/>
                  </a:cubicBezTo>
                  <a:cubicBezTo>
                    <a:pt x="5888" y="1364"/>
                    <a:pt x="5796" y="1312"/>
                    <a:pt x="5692" y="1330"/>
                  </a:cubicBezTo>
                  <a:lnTo>
                    <a:pt x="5427" y="1358"/>
                  </a:lnTo>
                  <a:cubicBezTo>
                    <a:pt x="5347" y="1364"/>
                    <a:pt x="5266" y="1335"/>
                    <a:pt x="5209" y="1278"/>
                  </a:cubicBezTo>
                  <a:lnTo>
                    <a:pt x="5209" y="1278"/>
                  </a:lnTo>
                  <a:cubicBezTo>
                    <a:pt x="5151" y="1220"/>
                    <a:pt x="5122" y="1145"/>
                    <a:pt x="5134" y="1065"/>
                  </a:cubicBezTo>
                  <a:lnTo>
                    <a:pt x="5163" y="800"/>
                  </a:lnTo>
                  <a:cubicBezTo>
                    <a:pt x="5174" y="696"/>
                    <a:pt x="5122" y="604"/>
                    <a:pt x="5048" y="547"/>
                  </a:cubicBezTo>
                  <a:cubicBezTo>
                    <a:pt x="4927" y="466"/>
                    <a:pt x="4806" y="397"/>
                    <a:pt x="4679" y="340"/>
                  </a:cubicBezTo>
                  <a:cubicBezTo>
                    <a:pt x="4593" y="294"/>
                    <a:pt x="4484" y="299"/>
                    <a:pt x="4403" y="357"/>
                  </a:cubicBezTo>
                  <a:lnTo>
                    <a:pt x="4190" y="518"/>
                  </a:lnTo>
                  <a:cubicBezTo>
                    <a:pt x="4127" y="570"/>
                    <a:pt x="4046" y="581"/>
                    <a:pt x="3966" y="558"/>
                  </a:cubicBezTo>
                  <a:lnTo>
                    <a:pt x="3966" y="558"/>
                  </a:lnTo>
                  <a:cubicBezTo>
                    <a:pt x="3885" y="535"/>
                    <a:pt x="3822" y="489"/>
                    <a:pt x="3793" y="409"/>
                  </a:cubicBezTo>
                  <a:lnTo>
                    <a:pt x="3684" y="167"/>
                  </a:lnTo>
                  <a:cubicBezTo>
                    <a:pt x="3649" y="81"/>
                    <a:pt x="3563" y="12"/>
                    <a:pt x="3459" y="6"/>
                  </a:cubicBezTo>
                  <a:cubicBezTo>
                    <a:pt x="3390" y="0"/>
                    <a:pt x="3315" y="0"/>
                    <a:pt x="3246" y="0"/>
                  </a:cubicBezTo>
                  <a:cubicBezTo>
                    <a:pt x="3172" y="0"/>
                    <a:pt x="3103" y="0"/>
                    <a:pt x="3028" y="6"/>
                  </a:cubicBezTo>
                  <a:cubicBezTo>
                    <a:pt x="2930" y="12"/>
                    <a:pt x="2849" y="69"/>
                    <a:pt x="2809" y="167"/>
                  </a:cubicBezTo>
                  <a:lnTo>
                    <a:pt x="2700" y="409"/>
                  </a:lnTo>
                  <a:cubicBezTo>
                    <a:pt x="2671" y="484"/>
                    <a:pt x="2608" y="541"/>
                    <a:pt x="2527" y="558"/>
                  </a:cubicBezTo>
                  <a:lnTo>
                    <a:pt x="2527" y="558"/>
                  </a:lnTo>
                  <a:cubicBezTo>
                    <a:pt x="2446" y="581"/>
                    <a:pt x="2366" y="570"/>
                    <a:pt x="2303" y="518"/>
                  </a:cubicBezTo>
                  <a:lnTo>
                    <a:pt x="2090" y="357"/>
                  </a:lnTo>
                  <a:cubicBezTo>
                    <a:pt x="2009" y="299"/>
                    <a:pt x="1900" y="288"/>
                    <a:pt x="1813" y="340"/>
                  </a:cubicBezTo>
                  <a:cubicBezTo>
                    <a:pt x="1687" y="403"/>
                    <a:pt x="1560" y="472"/>
                    <a:pt x="1445" y="547"/>
                  </a:cubicBezTo>
                  <a:cubicBezTo>
                    <a:pt x="1370" y="604"/>
                    <a:pt x="1319" y="696"/>
                    <a:pt x="1330" y="800"/>
                  </a:cubicBezTo>
                  <a:lnTo>
                    <a:pt x="1359" y="1065"/>
                  </a:lnTo>
                  <a:cubicBezTo>
                    <a:pt x="1370" y="1145"/>
                    <a:pt x="1342" y="1220"/>
                    <a:pt x="1284" y="1278"/>
                  </a:cubicBezTo>
                  <a:lnTo>
                    <a:pt x="1284" y="1278"/>
                  </a:lnTo>
                  <a:cubicBezTo>
                    <a:pt x="1226" y="1335"/>
                    <a:pt x="1146" y="1364"/>
                    <a:pt x="1065" y="1358"/>
                  </a:cubicBezTo>
                  <a:lnTo>
                    <a:pt x="801" y="1330"/>
                  </a:lnTo>
                  <a:cubicBezTo>
                    <a:pt x="697" y="1318"/>
                    <a:pt x="605" y="1364"/>
                    <a:pt x="547" y="1445"/>
                  </a:cubicBezTo>
                  <a:cubicBezTo>
                    <a:pt x="467" y="1560"/>
                    <a:pt x="398" y="1681"/>
                    <a:pt x="340" y="1813"/>
                  </a:cubicBezTo>
                  <a:cubicBezTo>
                    <a:pt x="294" y="1899"/>
                    <a:pt x="306" y="2003"/>
                    <a:pt x="363" y="2083"/>
                  </a:cubicBezTo>
                  <a:lnTo>
                    <a:pt x="519" y="2302"/>
                  </a:lnTo>
                  <a:cubicBezTo>
                    <a:pt x="570" y="2365"/>
                    <a:pt x="582" y="2446"/>
                    <a:pt x="565" y="2521"/>
                  </a:cubicBezTo>
                  <a:lnTo>
                    <a:pt x="565" y="2521"/>
                  </a:lnTo>
                  <a:cubicBezTo>
                    <a:pt x="542" y="2601"/>
                    <a:pt x="490" y="2665"/>
                    <a:pt x="409" y="2693"/>
                  </a:cubicBezTo>
                  <a:lnTo>
                    <a:pt x="168" y="2803"/>
                  </a:lnTo>
                  <a:cubicBezTo>
                    <a:pt x="81" y="2837"/>
                    <a:pt x="18" y="2924"/>
                    <a:pt x="6" y="3027"/>
                  </a:cubicBezTo>
                  <a:cubicBezTo>
                    <a:pt x="1" y="3102"/>
                    <a:pt x="1" y="3171"/>
                    <a:pt x="1" y="3246"/>
                  </a:cubicBezTo>
                  <a:cubicBezTo>
                    <a:pt x="1" y="3315"/>
                    <a:pt x="1" y="3390"/>
                    <a:pt x="6" y="3459"/>
                  </a:cubicBezTo>
                  <a:cubicBezTo>
                    <a:pt x="18" y="3557"/>
                    <a:pt x="75" y="3637"/>
                    <a:pt x="168" y="3683"/>
                  </a:cubicBezTo>
                  <a:lnTo>
                    <a:pt x="409" y="3793"/>
                  </a:lnTo>
                  <a:cubicBezTo>
                    <a:pt x="484" y="3821"/>
                    <a:pt x="542" y="3885"/>
                    <a:pt x="565" y="3965"/>
                  </a:cubicBezTo>
                  <a:lnTo>
                    <a:pt x="565" y="3965"/>
                  </a:lnTo>
                  <a:cubicBezTo>
                    <a:pt x="582" y="4040"/>
                    <a:pt x="570" y="4121"/>
                    <a:pt x="519" y="4184"/>
                  </a:cubicBezTo>
                  <a:lnTo>
                    <a:pt x="363" y="4403"/>
                  </a:lnTo>
                  <a:cubicBezTo>
                    <a:pt x="306" y="4483"/>
                    <a:pt x="288" y="4587"/>
                    <a:pt x="340" y="4673"/>
                  </a:cubicBezTo>
                  <a:cubicBezTo>
                    <a:pt x="404" y="4805"/>
                    <a:pt x="478" y="4926"/>
                    <a:pt x="547" y="5041"/>
                  </a:cubicBezTo>
                  <a:cubicBezTo>
                    <a:pt x="605" y="5122"/>
                    <a:pt x="697" y="5174"/>
                    <a:pt x="801" y="5156"/>
                  </a:cubicBezTo>
                  <a:lnTo>
                    <a:pt x="1065" y="5128"/>
                  </a:lnTo>
                  <a:cubicBezTo>
                    <a:pt x="1146" y="5122"/>
                    <a:pt x="1226" y="5151"/>
                    <a:pt x="1284" y="5208"/>
                  </a:cubicBezTo>
                  <a:lnTo>
                    <a:pt x="1284" y="5208"/>
                  </a:lnTo>
                  <a:cubicBezTo>
                    <a:pt x="1342" y="5266"/>
                    <a:pt x="1370" y="5346"/>
                    <a:pt x="1359" y="5421"/>
                  </a:cubicBezTo>
                  <a:lnTo>
                    <a:pt x="1330" y="5692"/>
                  </a:lnTo>
                  <a:cubicBezTo>
                    <a:pt x="1319" y="5789"/>
                    <a:pt x="1370" y="5882"/>
                    <a:pt x="1445" y="5939"/>
                  </a:cubicBezTo>
                  <a:cubicBezTo>
                    <a:pt x="1560" y="6020"/>
                    <a:pt x="1687" y="6094"/>
                    <a:pt x="1813" y="6152"/>
                  </a:cubicBezTo>
                  <a:cubicBezTo>
                    <a:pt x="1900" y="6192"/>
                    <a:pt x="2009" y="6187"/>
                    <a:pt x="2090" y="6129"/>
                  </a:cubicBezTo>
                  <a:lnTo>
                    <a:pt x="2303" y="5968"/>
                  </a:lnTo>
                  <a:cubicBezTo>
                    <a:pt x="2366" y="5922"/>
                    <a:pt x="2446" y="5905"/>
                    <a:pt x="2527" y="5928"/>
                  </a:cubicBezTo>
                  <a:lnTo>
                    <a:pt x="2527" y="5928"/>
                  </a:lnTo>
                  <a:cubicBezTo>
                    <a:pt x="2608" y="5951"/>
                    <a:pt x="2671" y="5997"/>
                    <a:pt x="2700" y="6077"/>
                  </a:cubicBezTo>
                  <a:lnTo>
                    <a:pt x="2809" y="6325"/>
                  </a:lnTo>
                  <a:cubicBezTo>
                    <a:pt x="2844" y="6411"/>
                    <a:pt x="2930" y="6474"/>
                    <a:pt x="3028" y="6480"/>
                  </a:cubicBezTo>
                  <a:cubicBezTo>
                    <a:pt x="3103" y="6486"/>
                    <a:pt x="3172" y="6486"/>
                    <a:pt x="3246" y="6486"/>
                  </a:cubicBezTo>
                  <a:cubicBezTo>
                    <a:pt x="3315" y="6486"/>
                    <a:pt x="3390" y="6486"/>
                    <a:pt x="3459" y="6480"/>
                  </a:cubicBezTo>
                  <a:cubicBezTo>
                    <a:pt x="3563" y="6474"/>
                    <a:pt x="3643" y="6417"/>
                    <a:pt x="3684" y="6325"/>
                  </a:cubicBezTo>
                  <a:lnTo>
                    <a:pt x="3793" y="6077"/>
                  </a:lnTo>
                  <a:cubicBezTo>
                    <a:pt x="3822" y="6008"/>
                    <a:pt x="3885" y="5951"/>
                    <a:pt x="3966" y="5928"/>
                  </a:cubicBezTo>
                  <a:lnTo>
                    <a:pt x="3966" y="5928"/>
                  </a:lnTo>
                  <a:cubicBezTo>
                    <a:pt x="4046" y="5905"/>
                    <a:pt x="4121" y="5922"/>
                    <a:pt x="4190" y="5968"/>
                  </a:cubicBezTo>
                  <a:lnTo>
                    <a:pt x="4403" y="6129"/>
                  </a:lnTo>
                  <a:cubicBezTo>
                    <a:pt x="4484" y="6187"/>
                    <a:pt x="4593" y="6198"/>
                    <a:pt x="4679" y="6152"/>
                  </a:cubicBezTo>
                  <a:cubicBezTo>
                    <a:pt x="4806" y="6083"/>
                    <a:pt x="4927" y="6014"/>
                    <a:pt x="5048" y="5939"/>
                  </a:cubicBezTo>
                  <a:cubicBezTo>
                    <a:pt x="5122" y="5882"/>
                    <a:pt x="5174" y="5789"/>
                    <a:pt x="5163" y="5692"/>
                  </a:cubicBezTo>
                  <a:lnTo>
                    <a:pt x="5134" y="5421"/>
                  </a:lnTo>
                  <a:cubicBezTo>
                    <a:pt x="5122" y="5346"/>
                    <a:pt x="5151" y="5266"/>
                    <a:pt x="5209" y="5208"/>
                  </a:cubicBezTo>
                  <a:lnTo>
                    <a:pt x="5209" y="5208"/>
                  </a:lnTo>
                  <a:cubicBezTo>
                    <a:pt x="5266" y="5151"/>
                    <a:pt x="5347" y="5122"/>
                    <a:pt x="5427" y="5128"/>
                  </a:cubicBezTo>
                  <a:lnTo>
                    <a:pt x="5692" y="5156"/>
                  </a:lnTo>
                  <a:cubicBezTo>
                    <a:pt x="5796" y="5174"/>
                    <a:pt x="5888" y="5122"/>
                    <a:pt x="5945" y="5041"/>
                  </a:cubicBezTo>
                  <a:cubicBezTo>
                    <a:pt x="6026" y="4926"/>
                    <a:pt x="6095" y="4805"/>
                    <a:pt x="6153" y="4673"/>
                  </a:cubicBezTo>
                  <a:cubicBezTo>
                    <a:pt x="6199" y="4587"/>
                    <a:pt x="6187" y="4483"/>
                    <a:pt x="6130" y="4403"/>
                  </a:cubicBezTo>
                  <a:lnTo>
                    <a:pt x="5974" y="4184"/>
                  </a:lnTo>
                  <a:cubicBezTo>
                    <a:pt x="5922" y="4121"/>
                    <a:pt x="5911" y="4040"/>
                    <a:pt x="5928" y="3965"/>
                  </a:cubicBezTo>
                  <a:lnTo>
                    <a:pt x="5928" y="3965"/>
                  </a:lnTo>
                  <a:cubicBezTo>
                    <a:pt x="5951" y="3885"/>
                    <a:pt x="6003" y="3821"/>
                    <a:pt x="6084" y="3793"/>
                  </a:cubicBezTo>
                  <a:lnTo>
                    <a:pt x="6325" y="3683"/>
                  </a:lnTo>
                  <a:cubicBezTo>
                    <a:pt x="6412" y="3649"/>
                    <a:pt x="6475" y="3562"/>
                    <a:pt x="6486" y="3459"/>
                  </a:cubicBezTo>
                  <a:cubicBezTo>
                    <a:pt x="6492" y="3390"/>
                    <a:pt x="6492" y="3315"/>
                    <a:pt x="6492" y="3246"/>
                  </a:cubicBezTo>
                  <a:cubicBezTo>
                    <a:pt x="6492" y="3171"/>
                    <a:pt x="6486" y="3102"/>
                    <a:pt x="6486" y="3027"/>
                  </a:cubicBezTo>
                  <a:close/>
                  <a:moveTo>
                    <a:pt x="3246" y="4368"/>
                  </a:moveTo>
                  <a:cubicBezTo>
                    <a:pt x="2625" y="4368"/>
                    <a:pt x="2124" y="3862"/>
                    <a:pt x="2124" y="3246"/>
                  </a:cubicBezTo>
                  <a:cubicBezTo>
                    <a:pt x="2124" y="2624"/>
                    <a:pt x="2625" y="2124"/>
                    <a:pt x="3246" y="2124"/>
                  </a:cubicBezTo>
                  <a:cubicBezTo>
                    <a:pt x="3868" y="2124"/>
                    <a:pt x="4369" y="2624"/>
                    <a:pt x="4369" y="3246"/>
                  </a:cubicBezTo>
                  <a:cubicBezTo>
                    <a:pt x="4369" y="3862"/>
                    <a:pt x="3868" y="4368"/>
                    <a:pt x="3246" y="4368"/>
                  </a:cubicBezTo>
                  <a:close/>
                </a:path>
              </a:pathLst>
            </a:custGeom>
            <a:solidFill>
              <a:srgbClr val="134F5C">
                <a:alpha val="56600"/>
              </a:srgbClr>
            </a:solidFill>
            <a:ln w="19050" cap="flat" cmpd="sng">
              <a:solidFill>
                <a:schemeClr val="lt2"/>
              </a:solidFill>
              <a:prstDash val="solid"/>
              <a:miter lim="575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4" name="Google Shape;494;p36"/>
            <p:cNvGrpSpPr/>
            <p:nvPr/>
          </p:nvGrpSpPr>
          <p:grpSpPr>
            <a:xfrm>
              <a:off x="7261919" y="2979030"/>
              <a:ext cx="842315" cy="841757"/>
              <a:chOff x="7273478" y="2705981"/>
              <a:chExt cx="1055136" cy="1054437"/>
            </a:xfrm>
          </p:grpSpPr>
          <p:sp>
            <p:nvSpPr>
              <p:cNvPr id="495" name="Google Shape;495;p36"/>
              <p:cNvSpPr/>
              <p:nvPr/>
            </p:nvSpPr>
            <p:spPr>
              <a:xfrm>
                <a:off x="7363723" y="2795527"/>
                <a:ext cx="874273" cy="874273"/>
              </a:xfrm>
              <a:custGeom>
                <a:avLst/>
                <a:gdLst/>
                <a:ahLst/>
                <a:cxnLst/>
                <a:rect l="l" t="t" r="r" b="b"/>
                <a:pathLst>
                  <a:path w="13767" h="13767" extrusionOk="0">
                    <a:moveTo>
                      <a:pt x="13766" y="6884"/>
                    </a:moveTo>
                    <a:cubicBezTo>
                      <a:pt x="13766" y="10687"/>
                      <a:pt x="10682" y="13766"/>
                      <a:pt x="6883" y="13766"/>
                    </a:cubicBezTo>
                    <a:cubicBezTo>
                      <a:pt x="3080" y="13766"/>
                      <a:pt x="1" y="10687"/>
                      <a:pt x="1" y="6884"/>
                    </a:cubicBezTo>
                    <a:cubicBezTo>
                      <a:pt x="1" y="3080"/>
                      <a:pt x="3080" y="1"/>
                      <a:pt x="6883" y="1"/>
                    </a:cubicBezTo>
                    <a:cubicBezTo>
                      <a:pt x="10682" y="1"/>
                      <a:pt x="13766" y="3080"/>
                      <a:pt x="13766" y="68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7273478" y="2705981"/>
                <a:ext cx="1055136" cy="1054437"/>
              </a:xfrm>
              <a:custGeom>
                <a:avLst/>
                <a:gdLst/>
                <a:ahLst/>
                <a:cxnLst/>
                <a:rect l="l" t="t" r="r" b="b"/>
                <a:pathLst>
                  <a:path w="16615" h="16604" extrusionOk="0">
                    <a:moveTo>
                      <a:pt x="8304" y="16604"/>
                    </a:moveTo>
                    <a:cubicBezTo>
                      <a:pt x="3724" y="16604"/>
                      <a:pt x="0" y="12874"/>
                      <a:pt x="0" y="8299"/>
                    </a:cubicBezTo>
                    <a:cubicBezTo>
                      <a:pt x="0" y="3718"/>
                      <a:pt x="3729" y="1"/>
                      <a:pt x="8304" y="1"/>
                    </a:cubicBezTo>
                    <a:cubicBezTo>
                      <a:pt x="12880" y="1"/>
                      <a:pt x="16603" y="3724"/>
                      <a:pt x="16603" y="8299"/>
                    </a:cubicBezTo>
                    <a:cubicBezTo>
                      <a:pt x="16614" y="12874"/>
                      <a:pt x="12885" y="16604"/>
                      <a:pt x="8304" y="16604"/>
                    </a:cubicBezTo>
                    <a:close/>
                    <a:moveTo>
                      <a:pt x="8304" y="99"/>
                    </a:moveTo>
                    <a:cubicBezTo>
                      <a:pt x="3787" y="99"/>
                      <a:pt x="110" y="3776"/>
                      <a:pt x="110" y="8294"/>
                    </a:cubicBezTo>
                    <a:cubicBezTo>
                      <a:pt x="110" y="12811"/>
                      <a:pt x="3787" y="16488"/>
                      <a:pt x="8304" y="16488"/>
                    </a:cubicBezTo>
                    <a:cubicBezTo>
                      <a:pt x="12822" y="16488"/>
                      <a:pt x="16499" y="12811"/>
                      <a:pt x="16499" y="8294"/>
                    </a:cubicBezTo>
                    <a:cubicBezTo>
                      <a:pt x="16499" y="3776"/>
                      <a:pt x="12822" y="99"/>
                      <a:pt x="8304" y="99"/>
                    </a:cubicBezTo>
                    <a:close/>
                  </a:path>
                </a:pathLst>
              </a:custGeom>
              <a:solidFill>
                <a:srgbClr val="134F5C">
                  <a:alpha val="56600"/>
                </a:srgbClr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7594909" y="3046603"/>
                <a:ext cx="412274" cy="411957"/>
              </a:xfrm>
              <a:custGeom>
                <a:avLst/>
                <a:gdLst/>
                <a:ahLst/>
                <a:cxnLst/>
                <a:rect l="l" t="t" r="r" b="b"/>
                <a:pathLst>
                  <a:path w="6492" h="6487" fill="none" extrusionOk="0">
                    <a:moveTo>
                      <a:pt x="6486" y="3028"/>
                    </a:moveTo>
                    <a:cubicBezTo>
                      <a:pt x="6475" y="2930"/>
                      <a:pt x="6417" y="2844"/>
                      <a:pt x="6325" y="2804"/>
                    </a:cubicBezTo>
                    <a:lnTo>
                      <a:pt x="6083" y="2700"/>
                    </a:lnTo>
                    <a:cubicBezTo>
                      <a:pt x="6009" y="2671"/>
                      <a:pt x="5951" y="2602"/>
                      <a:pt x="5928" y="2527"/>
                    </a:cubicBezTo>
                    <a:lnTo>
                      <a:pt x="5928" y="2527"/>
                    </a:lnTo>
                    <a:cubicBezTo>
                      <a:pt x="5911" y="2447"/>
                      <a:pt x="5922" y="2366"/>
                      <a:pt x="5974" y="2303"/>
                    </a:cubicBezTo>
                    <a:lnTo>
                      <a:pt x="6129" y="2084"/>
                    </a:lnTo>
                    <a:cubicBezTo>
                      <a:pt x="6187" y="2004"/>
                      <a:pt x="6204" y="1900"/>
                      <a:pt x="6152" y="1814"/>
                    </a:cubicBezTo>
                    <a:cubicBezTo>
                      <a:pt x="6089" y="1681"/>
                      <a:pt x="6014" y="1561"/>
                      <a:pt x="5945" y="1445"/>
                    </a:cubicBezTo>
                    <a:cubicBezTo>
                      <a:pt x="5888" y="1365"/>
                      <a:pt x="5796" y="1313"/>
                      <a:pt x="5692" y="1330"/>
                    </a:cubicBezTo>
                    <a:lnTo>
                      <a:pt x="5427" y="1359"/>
                    </a:lnTo>
                    <a:cubicBezTo>
                      <a:pt x="5347" y="1365"/>
                      <a:pt x="5266" y="1336"/>
                      <a:pt x="5209" y="1279"/>
                    </a:cubicBezTo>
                    <a:lnTo>
                      <a:pt x="5209" y="1279"/>
                    </a:lnTo>
                    <a:cubicBezTo>
                      <a:pt x="5151" y="1221"/>
                      <a:pt x="5122" y="1140"/>
                      <a:pt x="5128" y="1066"/>
                    </a:cubicBezTo>
                    <a:lnTo>
                      <a:pt x="5157" y="795"/>
                    </a:lnTo>
                    <a:cubicBezTo>
                      <a:pt x="5174" y="697"/>
                      <a:pt x="5122" y="605"/>
                      <a:pt x="5042" y="548"/>
                    </a:cubicBezTo>
                    <a:cubicBezTo>
                      <a:pt x="4927" y="467"/>
                      <a:pt x="4806" y="392"/>
                      <a:pt x="4679" y="335"/>
                    </a:cubicBezTo>
                    <a:cubicBezTo>
                      <a:pt x="4593" y="294"/>
                      <a:pt x="4483" y="300"/>
                      <a:pt x="4403" y="358"/>
                    </a:cubicBezTo>
                    <a:lnTo>
                      <a:pt x="4190" y="519"/>
                    </a:lnTo>
                    <a:cubicBezTo>
                      <a:pt x="4121" y="565"/>
                      <a:pt x="4046" y="582"/>
                      <a:pt x="3966" y="559"/>
                    </a:cubicBezTo>
                    <a:lnTo>
                      <a:pt x="3966" y="559"/>
                    </a:lnTo>
                    <a:cubicBezTo>
                      <a:pt x="3885" y="536"/>
                      <a:pt x="3822" y="490"/>
                      <a:pt x="3793" y="410"/>
                    </a:cubicBezTo>
                    <a:lnTo>
                      <a:pt x="3684" y="162"/>
                    </a:lnTo>
                    <a:cubicBezTo>
                      <a:pt x="3649" y="76"/>
                      <a:pt x="3563" y="13"/>
                      <a:pt x="3459" y="7"/>
                    </a:cubicBezTo>
                    <a:cubicBezTo>
                      <a:pt x="3390" y="1"/>
                      <a:pt x="3315" y="1"/>
                      <a:pt x="3246" y="1"/>
                    </a:cubicBezTo>
                    <a:cubicBezTo>
                      <a:pt x="3171" y="1"/>
                      <a:pt x="3102" y="1"/>
                      <a:pt x="3028" y="7"/>
                    </a:cubicBezTo>
                    <a:cubicBezTo>
                      <a:pt x="2930" y="13"/>
                      <a:pt x="2849" y="70"/>
                      <a:pt x="2809" y="162"/>
                    </a:cubicBezTo>
                    <a:lnTo>
                      <a:pt x="2699" y="410"/>
                    </a:lnTo>
                    <a:cubicBezTo>
                      <a:pt x="2665" y="479"/>
                      <a:pt x="2607" y="536"/>
                      <a:pt x="2527" y="559"/>
                    </a:cubicBezTo>
                    <a:lnTo>
                      <a:pt x="2527" y="559"/>
                    </a:lnTo>
                    <a:cubicBezTo>
                      <a:pt x="2446" y="582"/>
                      <a:pt x="2366" y="565"/>
                      <a:pt x="2302" y="519"/>
                    </a:cubicBezTo>
                    <a:lnTo>
                      <a:pt x="2089" y="358"/>
                    </a:lnTo>
                    <a:cubicBezTo>
                      <a:pt x="2009" y="300"/>
                      <a:pt x="1900" y="289"/>
                      <a:pt x="1813" y="335"/>
                    </a:cubicBezTo>
                    <a:cubicBezTo>
                      <a:pt x="1687" y="404"/>
                      <a:pt x="1560" y="473"/>
                      <a:pt x="1445" y="548"/>
                    </a:cubicBezTo>
                    <a:cubicBezTo>
                      <a:pt x="1370" y="605"/>
                      <a:pt x="1318" y="697"/>
                      <a:pt x="1330" y="795"/>
                    </a:cubicBezTo>
                    <a:lnTo>
                      <a:pt x="1359" y="1066"/>
                    </a:lnTo>
                    <a:cubicBezTo>
                      <a:pt x="1370" y="1140"/>
                      <a:pt x="1341" y="1221"/>
                      <a:pt x="1284" y="1279"/>
                    </a:cubicBezTo>
                    <a:lnTo>
                      <a:pt x="1284" y="1279"/>
                    </a:lnTo>
                    <a:cubicBezTo>
                      <a:pt x="1226" y="1336"/>
                      <a:pt x="1146" y="1365"/>
                      <a:pt x="1065" y="1359"/>
                    </a:cubicBezTo>
                    <a:lnTo>
                      <a:pt x="800" y="1330"/>
                    </a:lnTo>
                    <a:cubicBezTo>
                      <a:pt x="697" y="1313"/>
                      <a:pt x="605" y="1365"/>
                      <a:pt x="547" y="1445"/>
                    </a:cubicBezTo>
                    <a:cubicBezTo>
                      <a:pt x="467" y="1561"/>
                      <a:pt x="398" y="1681"/>
                      <a:pt x="340" y="1814"/>
                    </a:cubicBezTo>
                    <a:cubicBezTo>
                      <a:pt x="294" y="1900"/>
                      <a:pt x="305" y="2004"/>
                      <a:pt x="363" y="2084"/>
                    </a:cubicBezTo>
                    <a:lnTo>
                      <a:pt x="518" y="2303"/>
                    </a:lnTo>
                    <a:cubicBezTo>
                      <a:pt x="570" y="2366"/>
                      <a:pt x="582" y="2447"/>
                      <a:pt x="564" y="2527"/>
                    </a:cubicBezTo>
                    <a:lnTo>
                      <a:pt x="564" y="2527"/>
                    </a:lnTo>
                    <a:cubicBezTo>
                      <a:pt x="541" y="2602"/>
                      <a:pt x="490" y="2671"/>
                      <a:pt x="409" y="2700"/>
                    </a:cubicBezTo>
                    <a:lnTo>
                      <a:pt x="167" y="2804"/>
                    </a:lnTo>
                    <a:cubicBezTo>
                      <a:pt x="81" y="2844"/>
                      <a:pt x="18" y="2924"/>
                      <a:pt x="6" y="3028"/>
                    </a:cubicBezTo>
                    <a:cubicBezTo>
                      <a:pt x="0" y="3103"/>
                      <a:pt x="0" y="3172"/>
                      <a:pt x="0" y="3247"/>
                    </a:cubicBezTo>
                    <a:cubicBezTo>
                      <a:pt x="0" y="3316"/>
                      <a:pt x="0" y="3391"/>
                      <a:pt x="6" y="3460"/>
                    </a:cubicBezTo>
                    <a:cubicBezTo>
                      <a:pt x="18" y="3563"/>
                      <a:pt x="75" y="3650"/>
                      <a:pt x="167" y="3684"/>
                    </a:cubicBezTo>
                    <a:lnTo>
                      <a:pt x="409" y="3793"/>
                    </a:lnTo>
                    <a:cubicBezTo>
                      <a:pt x="484" y="3828"/>
                      <a:pt x="541" y="3886"/>
                      <a:pt x="564" y="3966"/>
                    </a:cubicBezTo>
                    <a:lnTo>
                      <a:pt x="564" y="3966"/>
                    </a:lnTo>
                    <a:cubicBezTo>
                      <a:pt x="582" y="4041"/>
                      <a:pt x="570" y="4121"/>
                      <a:pt x="518" y="4185"/>
                    </a:cubicBezTo>
                    <a:lnTo>
                      <a:pt x="363" y="4403"/>
                    </a:lnTo>
                    <a:cubicBezTo>
                      <a:pt x="305" y="4484"/>
                      <a:pt x="288" y="4588"/>
                      <a:pt x="340" y="4674"/>
                    </a:cubicBezTo>
                    <a:cubicBezTo>
                      <a:pt x="403" y="4806"/>
                      <a:pt x="478" y="4927"/>
                      <a:pt x="547" y="5042"/>
                    </a:cubicBezTo>
                    <a:cubicBezTo>
                      <a:pt x="605" y="5123"/>
                      <a:pt x="697" y="5175"/>
                      <a:pt x="800" y="5157"/>
                    </a:cubicBezTo>
                    <a:lnTo>
                      <a:pt x="1065" y="5129"/>
                    </a:lnTo>
                    <a:cubicBezTo>
                      <a:pt x="1146" y="5123"/>
                      <a:pt x="1226" y="5152"/>
                      <a:pt x="1284" y="5209"/>
                    </a:cubicBezTo>
                    <a:lnTo>
                      <a:pt x="1284" y="5209"/>
                    </a:lnTo>
                    <a:cubicBezTo>
                      <a:pt x="1341" y="5267"/>
                      <a:pt x="1370" y="5347"/>
                      <a:pt x="1359" y="5422"/>
                    </a:cubicBezTo>
                    <a:lnTo>
                      <a:pt x="1330" y="5693"/>
                    </a:lnTo>
                    <a:cubicBezTo>
                      <a:pt x="1318" y="5790"/>
                      <a:pt x="1370" y="5882"/>
                      <a:pt x="1445" y="5940"/>
                    </a:cubicBezTo>
                    <a:cubicBezTo>
                      <a:pt x="1560" y="6021"/>
                      <a:pt x="1687" y="6095"/>
                      <a:pt x="1813" y="6153"/>
                    </a:cubicBezTo>
                    <a:cubicBezTo>
                      <a:pt x="1900" y="6193"/>
                      <a:pt x="2009" y="6187"/>
                      <a:pt x="2089" y="6130"/>
                    </a:cubicBezTo>
                    <a:lnTo>
                      <a:pt x="2302" y="5969"/>
                    </a:lnTo>
                    <a:cubicBezTo>
                      <a:pt x="2366" y="5923"/>
                      <a:pt x="2446" y="5905"/>
                      <a:pt x="2527" y="5928"/>
                    </a:cubicBezTo>
                    <a:lnTo>
                      <a:pt x="2527" y="5928"/>
                    </a:lnTo>
                    <a:cubicBezTo>
                      <a:pt x="2607" y="5951"/>
                      <a:pt x="2671" y="5998"/>
                      <a:pt x="2699" y="6078"/>
                    </a:cubicBezTo>
                    <a:lnTo>
                      <a:pt x="2809" y="6326"/>
                    </a:lnTo>
                    <a:cubicBezTo>
                      <a:pt x="2843" y="6412"/>
                      <a:pt x="2930" y="6475"/>
                      <a:pt x="3028" y="6481"/>
                    </a:cubicBezTo>
                    <a:cubicBezTo>
                      <a:pt x="3102" y="6487"/>
                      <a:pt x="3171" y="6487"/>
                      <a:pt x="3246" y="6487"/>
                    </a:cubicBezTo>
                    <a:cubicBezTo>
                      <a:pt x="3315" y="6487"/>
                      <a:pt x="3390" y="6487"/>
                      <a:pt x="3459" y="6481"/>
                    </a:cubicBezTo>
                    <a:cubicBezTo>
                      <a:pt x="3563" y="6475"/>
                      <a:pt x="3649" y="6418"/>
                      <a:pt x="3684" y="6326"/>
                    </a:cubicBezTo>
                    <a:lnTo>
                      <a:pt x="3793" y="6078"/>
                    </a:lnTo>
                    <a:cubicBezTo>
                      <a:pt x="3827" y="6009"/>
                      <a:pt x="3885" y="5951"/>
                      <a:pt x="3966" y="5928"/>
                    </a:cubicBezTo>
                    <a:lnTo>
                      <a:pt x="3966" y="5928"/>
                    </a:lnTo>
                    <a:cubicBezTo>
                      <a:pt x="4046" y="5905"/>
                      <a:pt x="4121" y="5923"/>
                      <a:pt x="4190" y="5969"/>
                    </a:cubicBezTo>
                    <a:lnTo>
                      <a:pt x="4403" y="6130"/>
                    </a:lnTo>
                    <a:cubicBezTo>
                      <a:pt x="4483" y="6187"/>
                      <a:pt x="4593" y="6199"/>
                      <a:pt x="4679" y="6153"/>
                    </a:cubicBezTo>
                    <a:cubicBezTo>
                      <a:pt x="4806" y="6084"/>
                      <a:pt x="4927" y="6015"/>
                      <a:pt x="5042" y="5940"/>
                    </a:cubicBezTo>
                    <a:cubicBezTo>
                      <a:pt x="5122" y="5882"/>
                      <a:pt x="5174" y="5790"/>
                      <a:pt x="5157" y="5693"/>
                    </a:cubicBezTo>
                    <a:lnTo>
                      <a:pt x="5128" y="5422"/>
                    </a:lnTo>
                    <a:cubicBezTo>
                      <a:pt x="5122" y="5347"/>
                      <a:pt x="5151" y="5267"/>
                      <a:pt x="5209" y="5209"/>
                    </a:cubicBezTo>
                    <a:lnTo>
                      <a:pt x="5209" y="5209"/>
                    </a:lnTo>
                    <a:cubicBezTo>
                      <a:pt x="5266" y="5152"/>
                      <a:pt x="5347" y="5123"/>
                      <a:pt x="5427" y="5129"/>
                    </a:cubicBezTo>
                    <a:lnTo>
                      <a:pt x="5692" y="5157"/>
                    </a:lnTo>
                    <a:cubicBezTo>
                      <a:pt x="5796" y="5175"/>
                      <a:pt x="5888" y="5123"/>
                      <a:pt x="5945" y="5042"/>
                    </a:cubicBezTo>
                    <a:cubicBezTo>
                      <a:pt x="6026" y="4927"/>
                      <a:pt x="6095" y="4806"/>
                      <a:pt x="6152" y="4674"/>
                    </a:cubicBezTo>
                    <a:cubicBezTo>
                      <a:pt x="6198" y="4588"/>
                      <a:pt x="6187" y="4484"/>
                      <a:pt x="6129" y="4403"/>
                    </a:cubicBezTo>
                    <a:lnTo>
                      <a:pt x="5974" y="4185"/>
                    </a:lnTo>
                    <a:cubicBezTo>
                      <a:pt x="5922" y="4121"/>
                      <a:pt x="5911" y="4041"/>
                      <a:pt x="5928" y="3966"/>
                    </a:cubicBezTo>
                    <a:lnTo>
                      <a:pt x="5928" y="3966"/>
                    </a:lnTo>
                    <a:cubicBezTo>
                      <a:pt x="5951" y="3886"/>
                      <a:pt x="6003" y="3822"/>
                      <a:pt x="6083" y="3793"/>
                    </a:cubicBezTo>
                    <a:lnTo>
                      <a:pt x="6325" y="3684"/>
                    </a:lnTo>
                    <a:cubicBezTo>
                      <a:pt x="6411" y="3650"/>
                      <a:pt x="6475" y="3563"/>
                      <a:pt x="6486" y="3460"/>
                    </a:cubicBezTo>
                    <a:cubicBezTo>
                      <a:pt x="6492" y="3391"/>
                      <a:pt x="6492" y="3316"/>
                      <a:pt x="6492" y="3247"/>
                    </a:cubicBezTo>
                    <a:cubicBezTo>
                      <a:pt x="6492" y="3172"/>
                      <a:pt x="6486" y="3103"/>
                      <a:pt x="6486" y="3028"/>
                    </a:cubicBezTo>
                    <a:close/>
                    <a:moveTo>
                      <a:pt x="3246" y="4369"/>
                    </a:moveTo>
                    <a:cubicBezTo>
                      <a:pt x="2630" y="4369"/>
                      <a:pt x="2124" y="3862"/>
                      <a:pt x="2124" y="3247"/>
                    </a:cubicBezTo>
                    <a:cubicBezTo>
                      <a:pt x="2124" y="2625"/>
                      <a:pt x="2630" y="2125"/>
                      <a:pt x="3246" y="2125"/>
                    </a:cubicBezTo>
                    <a:cubicBezTo>
                      <a:pt x="3868" y="2125"/>
                      <a:pt x="4368" y="2625"/>
                      <a:pt x="4368" y="3247"/>
                    </a:cubicBezTo>
                    <a:cubicBezTo>
                      <a:pt x="4368" y="3862"/>
                      <a:pt x="3868" y="4369"/>
                      <a:pt x="3246" y="436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 cmpd="sng">
                <a:solidFill>
                  <a:schemeClr val="accent4"/>
                </a:solidFill>
                <a:prstDash val="solid"/>
                <a:miter lim="575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8" name="Google Shape;498;p36"/>
            <p:cNvGrpSpPr/>
            <p:nvPr/>
          </p:nvGrpSpPr>
          <p:grpSpPr>
            <a:xfrm>
              <a:off x="7287500" y="1402030"/>
              <a:ext cx="791159" cy="608287"/>
              <a:chOff x="7349773" y="264075"/>
              <a:chExt cx="961077" cy="738930"/>
            </a:xfrm>
          </p:grpSpPr>
          <p:sp>
            <p:nvSpPr>
              <p:cNvPr id="499" name="Google Shape;499;p36"/>
              <p:cNvSpPr/>
              <p:nvPr/>
            </p:nvSpPr>
            <p:spPr>
              <a:xfrm>
                <a:off x="7349773" y="516552"/>
                <a:ext cx="280396" cy="280396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6"/>
              <p:cNvSpPr/>
              <p:nvPr/>
            </p:nvSpPr>
            <p:spPr>
              <a:xfrm>
                <a:off x="7766124" y="796950"/>
                <a:ext cx="206055" cy="20605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6"/>
              <p:cNvSpPr/>
              <p:nvPr/>
            </p:nvSpPr>
            <p:spPr>
              <a:xfrm>
                <a:off x="8159525" y="264075"/>
                <a:ext cx="151325" cy="151325"/>
              </a:xfrm>
              <a:custGeom>
                <a:avLst/>
                <a:gdLst/>
                <a:ahLst/>
                <a:cxnLst/>
                <a:rect l="l" t="t" r="r" b="b"/>
                <a:pathLst>
                  <a:path w="6648" h="6648" extrusionOk="0">
                    <a:moveTo>
                      <a:pt x="6648" y="3327"/>
                    </a:moveTo>
                    <a:cubicBezTo>
                      <a:pt x="6648" y="5162"/>
                      <a:pt x="5157" y="6647"/>
                      <a:pt x="3327" y="6647"/>
                    </a:cubicBezTo>
                    <a:cubicBezTo>
                      <a:pt x="1491" y="6647"/>
                      <a:pt x="1" y="5162"/>
                      <a:pt x="1" y="3327"/>
                    </a:cubicBezTo>
                    <a:cubicBezTo>
                      <a:pt x="1" y="1491"/>
                      <a:pt x="1491" y="0"/>
                      <a:pt x="3327" y="0"/>
                    </a:cubicBezTo>
                    <a:cubicBezTo>
                      <a:pt x="5157" y="0"/>
                      <a:pt x="6648" y="1491"/>
                      <a:pt x="6648" y="332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502" name="Google Shape;502;p36"/>
          <p:cNvCxnSpPr>
            <a:stCxn id="467" idx="3"/>
          </p:cNvCxnSpPr>
          <p:nvPr/>
        </p:nvCxnSpPr>
        <p:spPr>
          <a:xfrm rot="10800000" flipH="1">
            <a:off x="4764900" y="1058050"/>
            <a:ext cx="240900" cy="2436300"/>
          </a:xfrm>
          <a:prstGeom prst="bentConnector2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03" name="Google Shape;503;p36"/>
          <p:cNvCxnSpPr/>
          <p:nvPr/>
        </p:nvCxnSpPr>
        <p:spPr>
          <a:xfrm rot="10800000" flipH="1">
            <a:off x="-329025" y="4087775"/>
            <a:ext cx="3096900" cy="913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252133122"/>
      </p:ext>
    </p:extLst>
  </p:cSld>
  <p:clrMapOvr>
    <a:masterClrMapping/>
  </p:clrMapOvr>
</p:sld>
</file>

<file path=ppt/theme/theme1.xml><?xml version="1.0" encoding="utf-8"?>
<a:theme xmlns:a="http://schemas.openxmlformats.org/drawingml/2006/main" name="AI Essentials Workshop by Slidesgo">
  <a:themeElements>
    <a:clrScheme name="Simple Light">
      <a:dk1>
        <a:srgbClr val="0C343D"/>
      </a:dk1>
      <a:lt1>
        <a:srgbClr val="F3F7F8"/>
      </a:lt1>
      <a:dk2>
        <a:srgbClr val="134F5C"/>
      </a:dk2>
      <a:lt2>
        <a:srgbClr val="45818E"/>
      </a:lt2>
      <a:accent1>
        <a:srgbClr val="76A5AF"/>
      </a:accent1>
      <a:accent2>
        <a:srgbClr val="D9EAD3"/>
      </a:accent2>
      <a:accent3>
        <a:srgbClr val="88ADA5"/>
      </a:accent3>
      <a:accent4>
        <a:srgbClr val="F3F3F3"/>
      </a:accent4>
      <a:accent5>
        <a:srgbClr val="FFFFFF"/>
      </a:accent5>
      <a:accent6>
        <a:srgbClr val="FFFFFF"/>
      </a:accent6>
      <a:hlink>
        <a:srgbClr val="0C34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967</Words>
  <Application>Microsoft Office PowerPoint</Application>
  <PresentationFormat>On-screen Show (16:9)</PresentationFormat>
  <Paragraphs>144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Lato</vt:lpstr>
      <vt:lpstr>Sora</vt:lpstr>
      <vt:lpstr>Wingdings</vt:lpstr>
      <vt:lpstr>AI Essentials Workshop by Slidesgo</vt:lpstr>
      <vt:lpstr> Evaluating EEG-to-Text Translation Using DeepSeek-7B-Base Within the Thought2Text Framework</vt:lpstr>
      <vt:lpstr>Table of contents</vt:lpstr>
      <vt:lpstr>Introduction</vt:lpstr>
      <vt:lpstr>PowerPoint Presentation</vt:lpstr>
      <vt:lpstr>PowerPoint Presentation</vt:lpstr>
      <vt:lpstr>Background of the Framework</vt:lpstr>
      <vt:lpstr>PowerPoint Presentation</vt:lpstr>
      <vt:lpstr>PowerPoint Presentation</vt:lpstr>
      <vt:lpstr>Objectives</vt:lpstr>
      <vt:lpstr>PowerPoint Presentation</vt:lpstr>
      <vt:lpstr>Methodology</vt:lpstr>
      <vt:lpstr>Workflow:</vt:lpstr>
      <vt:lpstr>Inference:</vt:lpstr>
      <vt:lpstr>Results</vt:lpstr>
      <vt:lpstr>PowerPoint Presentation</vt:lpstr>
      <vt:lpstr>PowerPoint Presentation</vt:lpstr>
      <vt:lpstr>PowerPoint Presentation</vt:lpstr>
      <vt:lpstr>Conclusion</vt:lpstr>
      <vt:lpstr>PowerPoint Presentation</vt:lpstr>
      <vt:lpstr>Let’s Connect…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Durghotona GPT A Web Scraping and Large Language Model Based Framework to Generate Road Accident Dataset Automatically in Bangladesh</dc:title>
  <dc:creator>Shurid, Sadi Mahmud</dc:creator>
  <cp:lastModifiedBy>Shurid, Sadi Mahmud</cp:lastModifiedBy>
  <cp:revision>101</cp:revision>
  <dcterms:modified xsi:type="dcterms:W3CDTF">2025-06-30T10:33:18Z</dcterms:modified>
</cp:coreProperties>
</file>