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252A7-86BA-436E-8A6C-A62565AC6AA5}" v="23" dt="2023-11-04T18:04:1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p senior" userId="5dced94282250b3a" providerId="LiveId" clId="{EF6252A7-86BA-436E-8A6C-A62565AC6AA5}"/>
    <pc:docChg chg="undo custSel delSld modSld">
      <pc:chgData name="vp senior" userId="5dced94282250b3a" providerId="LiveId" clId="{EF6252A7-86BA-436E-8A6C-A62565AC6AA5}" dt="2023-11-04T21:32:42.794" v="595" actId="20577"/>
      <pc:docMkLst>
        <pc:docMk/>
      </pc:docMkLst>
      <pc:sldChg chg="addSp delSp modSp mod modMedia setBg addAnim delAnim delDesignElem chgLayout">
        <pc:chgData name="vp senior" userId="5dced94282250b3a" providerId="LiveId" clId="{EF6252A7-86BA-436E-8A6C-A62565AC6AA5}" dt="2023-11-04T17:22:09.715" v="82" actId="20577"/>
        <pc:sldMkLst>
          <pc:docMk/>
          <pc:sldMk cId="3434520763" sldId="256"/>
        </pc:sldMkLst>
        <pc:spChg chg="mod ord">
          <ac:chgData name="vp senior" userId="5dced94282250b3a" providerId="LiveId" clId="{EF6252A7-86BA-436E-8A6C-A62565AC6AA5}" dt="2023-11-04T17:22:09.715" v="82" actId="20577"/>
          <ac:spMkLst>
            <pc:docMk/>
            <pc:sldMk cId="3434520763" sldId="256"/>
            <ac:spMk id="2" creationId="{3229719D-DC4F-6CCE-B00F-BB7A459ED33B}"/>
          </ac:spMkLst>
        </pc:spChg>
        <pc:spChg chg="mod ord">
          <ac:chgData name="vp senior" userId="5dced94282250b3a" providerId="LiveId" clId="{EF6252A7-86BA-436E-8A6C-A62565AC6AA5}" dt="2023-11-04T17:21:25.582" v="78" actId="6264"/>
          <ac:spMkLst>
            <pc:docMk/>
            <pc:sldMk cId="3434520763" sldId="256"/>
            <ac:spMk id="3" creationId="{BC709DCD-4CE5-2DB6-ABD5-3862B6BF69E7}"/>
          </ac:spMkLst>
        </pc:spChg>
        <pc:spChg chg="add del mod">
          <ac:chgData name="vp senior" userId="5dced94282250b3a" providerId="LiveId" clId="{EF6252A7-86BA-436E-8A6C-A62565AC6AA5}" dt="2023-11-04T17:21:25.582" v="78" actId="6264"/>
          <ac:spMkLst>
            <pc:docMk/>
            <pc:sldMk cId="3434520763" sldId="256"/>
            <ac:spMk id="4" creationId="{A6118048-5724-AF5D-1F91-0CC9E494CDB2}"/>
          </ac:spMkLst>
        </pc:spChg>
        <pc:spChg chg="add del mod">
          <ac:chgData name="vp senior" userId="5dced94282250b3a" providerId="LiveId" clId="{EF6252A7-86BA-436E-8A6C-A62565AC6AA5}" dt="2023-11-04T17:21:25.582" v="78" actId="6264"/>
          <ac:spMkLst>
            <pc:docMk/>
            <pc:sldMk cId="3434520763" sldId="256"/>
            <ac:spMk id="5" creationId="{5911767D-F3AC-8516-FEF2-08619518E347}"/>
          </ac:spMkLst>
        </pc:spChg>
        <pc:spChg chg="add del mod">
          <ac:chgData name="vp senior" userId="5dced94282250b3a" providerId="LiveId" clId="{EF6252A7-86BA-436E-8A6C-A62565AC6AA5}" dt="2023-11-04T17:21:25.390" v="77" actId="6264"/>
          <ac:spMkLst>
            <pc:docMk/>
            <pc:sldMk cId="3434520763" sldId="256"/>
            <ac:spMk id="6" creationId="{B8BAA146-DEAC-2227-91CD-2F4886FA3ECA}"/>
          </ac:spMkLst>
        </pc:spChg>
        <pc:spChg chg="add del mod">
          <ac:chgData name="vp senior" userId="5dced94282250b3a" providerId="LiveId" clId="{EF6252A7-86BA-436E-8A6C-A62565AC6AA5}" dt="2023-11-04T17:21:25.390" v="77" actId="6264"/>
          <ac:spMkLst>
            <pc:docMk/>
            <pc:sldMk cId="3434520763" sldId="256"/>
            <ac:spMk id="7" creationId="{586C6A3D-3497-FA4F-E744-C4502F7229B7}"/>
          </ac:spMkLst>
        </pc:spChg>
        <pc:spChg chg="add del mod">
          <ac:chgData name="vp senior" userId="5dced94282250b3a" providerId="LiveId" clId="{EF6252A7-86BA-436E-8A6C-A62565AC6AA5}" dt="2023-11-04T17:21:25.247" v="76" actId="6264"/>
          <ac:spMkLst>
            <pc:docMk/>
            <pc:sldMk cId="3434520763" sldId="256"/>
            <ac:spMk id="8" creationId="{5AD402A0-1577-AFFD-17DB-6EB33F711D43}"/>
          </ac:spMkLst>
        </pc:spChg>
        <pc:spChg chg="add del">
          <ac:chgData name="vp senior" userId="5dced94282250b3a" providerId="LiveId" clId="{EF6252A7-86BA-436E-8A6C-A62565AC6AA5}" dt="2023-11-04T17:14:38.646" v="27" actId="26606"/>
          <ac:spMkLst>
            <pc:docMk/>
            <pc:sldMk cId="3434520763" sldId="256"/>
            <ac:spMk id="9" creationId="{C1DD1A8A-57D5-4A81-AD04-532B043C5611}"/>
          </ac:spMkLst>
        </pc:spChg>
        <pc:spChg chg="add del mod">
          <ac:chgData name="vp senior" userId="5dced94282250b3a" providerId="LiveId" clId="{EF6252A7-86BA-436E-8A6C-A62565AC6AA5}" dt="2023-11-04T17:21:25.247" v="76" actId="6264"/>
          <ac:spMkLst>
            <pc:docMk/>
            <pc:sldMk cId="3434520763" sldId="256"/>
            <ac:spMk id="9" creationId="{CA373D09-23C5-D12A-EB05-F6E4E958B21D}"/>
          </ac:spMkLst>
        </pc:spChg>
        <pc:spChg chg="add del mod">
          <ac:chgData name="vp senior" userId="5dced94282250b3a" providerId="LiveId" clId="{EF6252A7-86BA-436E-8A6C-A62565AC6AA5}" dt="2023-11-04T17:21:25.062" v="75" actId="6264"/>
          <ac:spMkLst>
            <pc:docMk/>
            <pc:sldMk cId="3434520763" sldId="256"/>
            <ac:spMk id="10" creationId="{6DCC6A58-8027-B48A-3C39-ACC75086A5ED}"/>
          </ac:spMkLst>
        </pc:spChg>
        <pc:spChg chg="add del">
          <ac:chgData name="vp senior" userId="5dced94282250b3a" providerId="LiveId" clId="{EF6252A7-86BA-436E-8A6C-A62565AC6AA5}" dt="2023-11-04T17:14:38.646" v="27" actId="26606"/>
          <ac:spMkLst>
            <pc:docMk/>
            <pc:sldMk cId="3434520763" sldId="256"/>
            <ac:spMk id="11" creationId="{007891EC-4501-44ED-A8C8-B11B6DB767AB}"/>
          </ac:spMkLst>
        </pc:spChg>
        <pc:spChg chg="add del mod">
          <ac:chgData name="vp senior" userId="5dced94282250b3a" providerId="LiveId" clId="{EF6252A7-86BA-436E-8A6C-A62565AC6AA5}" dt="2023-11-04T17:21:25.062" v="75" actId="6264"/>
          <ac:spMkLst>
            <pc:docMk/>
            <pc:sldMk cId="3434520763" sldId="256"/>
            <ac:spMk id="11" creationId="{2A7A2DFC-CF0E-246E-71A5-B486CFBDE4D5}"/>
          </ac:spMkLst>
        </pc:spChg>
        <pc:spChg chg="add del">
          <ac:chgData name="vp senior" userId="5dced94282250b3a" providerId="LiveId" clId="{EF6252A7-86BA-436E-8A6C-A62565AC6AA5}" dt="2023-11-04T17:14:39.715" v="31" actId="26606"/>
          <ac:spMkLst>
            <pc:docMk/>
            <pc:sldMk cId="3434520763" sldId="256"/>
            <ac:spMk id="13" creationId="{9B7AD9F6-8CE7-4299-8FC6-328F4DCD3FF9}"/>
          </ac:spMkLst>
        </pc:spChg>
        <pc:spChg chg="add del">
          <ac:chgData name="vp senior" userId="5dced94282250b3a" providerId="LiveId" clId="{EF6252A7-86BA-436E-8A6C-A62565AC6AA5}" dt="2023-11-04T17:14:39.715" v="31" actId="26606"/>
          <ac:spMkLst>
            <pc:docMk/>
            <pc:sldMk cId="3434520763" sldId="256"/>
            <ac:spMk id="14" creationId="{F49775AF-8896-43EE-92C6-83497D6DC56F}"/>
          </ac:spMkLst>
        </pc:spChg>
        <pc:spChg chg="add del">
          <ac:chgData name="vp senior" userId="5dced94282250b3a" providerId="LiveId" clId="{EF6252A7-86BA-436E-8A6C-A62565AC6AA5}" dt="2023-11-04T17:14:40.374" v="33" actId="26606"/>
          <ac:spMkLst>
            <pc:docMk/>
            <pc:sldMk cId="3434520763" sldId="256"/>
            <ac:spMk id="17" creationId="{0DBF1ABE-8590-450D-BB49-BDDCCF3EEA9E}"/>
          </ac:spMkLst>
        </pc:spChg>
        <pc:spChg chg="add del">
          <ac:chgData name="vp senior" userId="5dced94282250b3a" providerId="LiveId" clId="{EF6252A7-86BA-436E-8A6C-A62565AC6AA5}" dt="2023-11-04T17:14:40.374" v="33" actId="26606"/>
          <ac:spMkLst>
            <pc:docMk/>
            <pc:sldMk cId="3434520763" sldId="256"/>
            <ac:spMk id="18" creationId="{18D32C3D-8F76-4E99-BE56-0836CC38CC84}"/>
          </ac:spMkLst>
        </pc:spChg>
        <pc:spChg chg="add del">
          <ac:chgData name="vp senior" userId="5dced94282250b3a" providerId="LiveId" clId="{EF6252A7-86BA-436E-8A6C-A62565AC6AA5}" dt="2023-11-04T17:14:40.374" v="33" actId="26606"/>
          <ac:spMkLst>
            <pc:docMk/>
            <pc:sldMk cId="3434520763" sldId="256"/>
            <ac:spMk id="19" creationId="{70766076-46F5-42D5-A773-2B3BEF2B8B74}"/>
          </ac:spMkLst>
        </pc:spChg>
        <pc:spChg chg="add del">
          <ac:chgData name="vp senior" userId="5dced94282250b3a" providerId="LiveId" clId="{EF6252A7-86BA-436E-8A6C-A62565AC6AA5}" dt="2023-11-04T17:14:40.374" v="33" actId="26606"/>
          <ac:spMkLst>
            <pc:docMk/>
            <pc:sldMk cId="3434520763" sldId="256"/>
            <ac:spMk id="21" creationId="{CB7B90D9-1EC2-4A12-B24A-342C1BCA2FA1}"/>
          </ac:spMkLst>
        </pc:spChg>
        <pc:spChg chg="add del">
          <ac:chgData name="vp senior" userId="5dced94282250b3a" providerId="LiveId" clId="{EF6252A7-86BA-436E-8A6C-A62565AC6AA5}" dt="2023-11-04T17:21:25.582" v="78" actId="6264"/>
          <ac:spMkLst>
            <pc:docMk/>
            <pc:sldMk cId="3434520763" sldId="256"/>
            <ac:spMk id="23" creationId="{798FE0E0-D95D-46EF-A375-475D4DB0ED45}"/>
          </ac:spMkLst>
        </pc:spChg>
        <pc:spChg chg="add del">
          <ac:chgData name="vp senior" userId="5dced94282250b3a" providerId="LiveId" clId="{EF6252A7-86BA-436E-8A6C-A62565AC6AA5}" dt="2023-11-04T17:21:25.582" v="78" actId="6264"/>
          <ac:spMkLst>
            <pc:docMk/>
            <pc:sldMk cId="3434520763" sldId="256"/>
            <ac:spMk id="24" creationId="{2D82A42F-AEBE-4065-9792-036A904D8564}"/>
          </ac:spMkLst>
        </pc:spChg>
        <pc:picChg chg="add del mod">
          <ac:chgData name="vp senior" userId="5dced94282250b3a" providerId="LiveId" clId="{EF6252A7-86BA-436E-8A6C-A62565AC6AA5}" dt="2023-11-04T17:14:38.646" v="27" actId="26606"/>
          <ac:picMkLst>
            <pc:docMk/>
            <pc:sldMk cId="3434520763" sldId="256"/>
            <ac:picMk id="5" creationId="{B35A2820-36BA-E8CA-AFD9-C4B70AFA90F5}"/>
          </ac:picMkLst>
        </pc:picChg>
        <pc:picChg chg="add del">
          <ac:chgData name="vp senior" userId="5dced94282250b3a" providerId="LiveId" clId="{EF6252A7-86BA-436E-8A6C-A62565AC6AA5}" dt="2023-11-04T17:14:39.715" v="31" actId="26606"/>
          <ac:picMkLst>
            <pc:docMk/>
            <pc:sldMk cId="3434520763" sldId="256"/>
            <ac:picMk id="15" creationId="{7C6E88A0-6D4E-48B8-E764-F9D40784658B}"/>
          </ac:picMkLst>
        </pc:picChg>
        <pc:picChg chg="add del">
          <ac:chgData name="vp senior" userId="5dced94282250b3a" providerId="LiveId" clId="{EF6252A7-86BA-436E-8A6C-A62565AC6AA5}" dt="2023-11-04T17:14:40.374" v="33" actId="26606"/>
          <ac:picMkLst>
            <pc:docMk/>
            <pc:sldMk cId="3434520763" sldId="256"/>
            <ac:picMk id="20" creationId="{67B14DAD-9B62-BCA8-428A-23CB9117966A}"/>
          </ac:picMkLst>
        </pc:picChg>
        <pc:picChg chg="add">
          <ac:chgData name="vp senior" userId="5dced94282250b3a" providerId="LiveId" clId="{EF6252A7-86BA-436E-8A6C-A62565AC6AA5}" dt="2023-11-04T17:14:40.437" v="34" actId="26606"/>
          <ac:picMkLst>
            <pc:docMk/>
            <pc:sldMk cId="3434520763" sldId="256"/>
            <ac:picMk id="25" creationId="{5C79F3CA-BDD0-05CE-FE76-73EFCF9CFF2F}"/>
          </ac:picMkLst>
        </pc:picChg>
      </pc:sldChg>
      <pc:sldChg chg="addSp delSp modSp mod modMedia setBg addAnim delAnim delDesignElem chgLayout">
        <pc:chgData name="vp senior" userId="5dced94282250b3a" providerId="LiveId" clId="{EF6252A7-86BA-436E-8A6C-A62565AC6AA5}" dt="2023-11-04T17:39:55.288" v="93" actId="6264"/>
        <pc:sldMkLst>
          <pc:docMk/>
          <pc:sldMk cId="1075151411" sldId="257"/>
        </pc:sldMkLst>
        <pc:spChg chg="mod ord">
          <ac:chgData name="vp senior" userId="5dced94282250b3a" providerId="LiveId" clId="{EF6252A7-86BA-436E-8A6C-A62565AC6AA5}" dt="2023-11-04T17:39:55.288" v="93" actId="6264"/>
          <ac:spMkLst>
            <pc:docMk/>
            <pc:sldMk cId="1075151411" sldId="257"/>
            <ac:spMk id="2" creationId="{332B9504-4666-F316-BA39-7E14D9CED948}"/>
          </ac:spMkLst>
        </pc:spChg>
        <pc:spChg chg="add del mod">
          <ac:chgData name="vp senior" userId="5dced94282250b3a" providerId="LiveId" clId="{EF6252A7-86BA-436E-8A6C-A62565AC6AA5}" dt="2023-11-04T17:39:55.288" v="93" actId="6264"/>
          <ac:spMkLst>
            <pc:docMk/>
            <pc:sldMk cId="1075151411" sldId="257"/>
            <ac:spMk id="3" creationId="{1715DB2E-D619-00C8-04BE-3F99FD6D359D}"/>
          </ac:spMkLst>
        </pc:spChg>
        <pc:spChg chg="add del mod ord">
          <ac:chgData name="vp senior" userId="5dced94282250b3a" providerId="LiveId" clId="{EF6252A7-86BA-436E-8A6C-A62565AC6AA5}" dt="2023-11-04T17:39:55.288" v="93" actId="6264"/>
          <ac:spMkLst>
            <pc:docMk/>
            <pc:sldMk cId="1075151411" sldId="257"/>
            <ac:spMk id="4" creationId="{41972617-1780-0930-5969-782561CE4339}"/>
          </ac:spMkLst>
        </pc:spChg>
        <pc:spChg chg="add del mod">
          <ac:chgData name="vp senior" userId="5dced94282250b3a" providerId="LiveId" clId="{EF6252A7-86BA-436E-8A6C-A62565AC6AA5}" dt="2023-11-04T17:39:54.073" v="92" actId="6264"/>
          <ac:spMkLst>
            <pc:docMk/>
            <pc:sldMk cId="1075151411" sldId="257"/>
            <ac:spMk id="5" creationId="{A72047A0-45AA-A96A-86B2-12CFD18433E6}"/>
          </ac:spMkLst>
        </pc:spChg>
        <pc:spChg chg="add del mod ord">
          <ac:chgData name="vp senior" userId="5dced94282250b3a" providerId="LiveId" clId="{EF6252A7-86BA-436E-8A6C-A62565AC6AA5}" dt="2023-11-04T17:39:54.073" v="92" actId="6264"/>
          <ac:spMkLst>
            <pc:docMk/>
            <pc:sldMk cId="1075151411" sldId="257"/>
            <ac:spMk id="6" creationId="{3B1030F4-7E30-4B7B-2038-0B45A04E7840}"/>
          </ac:spMkLst>
        </pc:spChg>
        <pc:spChg chg="add del">
          <ac:chgData name="vp senior" userId="5dced94282250b3a" providerId="LiveId" clId="{EF6252A7-86BA-436E-8A6C-A62565AC6AA5}" dt="2023-11-04T17:14:07.812" v="8" actId="26606"/>
          <ac:spMkLst>
            <pc:docMk/>
            <pc:sldMk cId="1075151411" sldId="257"/>
            <ac:spMk id="8" creationId="{EB0222B5-B739-82A9-5CCC-C5585AE12A69}"/>
          </ac:spMkLst>
        </pc:spChg>
        <pc:spChg chg="add del">
          <ac:chgData name="vp senior" userId="5dced94282250b3a" providerId="LiveId" clId="{EF6252A7-86BA-436E-8A6C-A62565AC6AA5}" dt="2023-11-04T17:14:07.812" v="8" actId="26606"/>
          <ac:spMkLst>
            <pc:docMk/>
            <pc:sldMk cId="1075151411" sldId="257"/>
            <ac:spMk id="10" creationId="{5BE23E75-E7E9-4D9F-6D25-5512363F8621}"/>
          </ac:spMkLst>
        </pc:spChg>
        <pc:spChg chg="add del">
          <ac:chgData name="vp senior" userId="5dced94282250b3a" providerId="LiveId" clId="{EF6252A7-86BA-436E-8A6C-A62565AC6AA5}" dt="2023-11-04T17:14:08.616" v="11" actId="26606"/>
          <ac:spMkLst>
            <pc:docMk/>
            <pc:sldMk cId="1075151411" sldId="257"/>
            <ac:spMk id="14" creationId="{650F81D8-60BF-43DE-9145-74AB655E4538}"/>
          </ac:spMkLst>
        </pc:spChg>
        <pc:spChg chg="add del">
          <ac:chgData name="vp senior" userId="5dced94282250b3a" providerId="LiveId" clId="{EF6252A7-86BA-436E-8A6C-A62565AC6AA5}" dt="2023-11-04T17:14:08.616" v="11" actId="26606"/>
          <ac:spMkLst>
            <pc:docMk/>
            <pc:sldMk cId="1075151411" sldId="257"/>
            <ac:spMk id="16" creationId="{095830D2-F2AE-4DD8-B586-89B0977916FF}"/>
          </ac:spMkLst>
        </pc:spChg>
        <pc:spChg chg="add del">
          <ac:chgData name="vp senior" userId="5dced94282250b3a" providerId="LiveId" clId="{EF6252A7-86BA-436E-8A6C-A62565AC6AA5}" dt="2023-11-04T17:14:08.616" v="11" actId="26606"/>
          <ac:spMkLst>
            <pc:docMk/>
            <pc:sldMk cId="1075151411" sldId="257"/>
            <ac:spMk id="17" creationId="{F489C2E0-4895-4B72-85EA-7EE9FAFFDC7E}"/>
          </ac:spMkLst>
        </pc:spChg>
        <pc:spChg chg="add del">
          <ac:chgData name="vp senior" userId="5dced94282250b3a" providerId="LiveId" clId="{EF6252A7-86BA-436E-8A6C-A62565AC6AA5}" dt="2023-11-04T17:14:13.105" v="14" actId="26606"/>
          <ac:spMkLst>
            <pc:docMk/>
            <pc:sldMk cId="1075151411" sldId="257"/>
            <ac:spMk id="19" creationId="{9B7AD9F6-8CE7-4299-8FC6-328F4DCD3FF9}"/>
          </ac:spMkLst>
        </pc:spChg>
        <pc:spChg chg="add del">
          <ac:chgData name="vp senior" userId="5dced94282250b3a" providerId="LiveId" clId="{EF6252A7-86BA-436E-8A6C-A62565AC6AA5}" dt="2023-11-04T17:14:13.105" v="14" actId="26606"/>
          <ac:spMkLst>
            <pc:docMk/>
            <pc:sldMk cId="1075151411" sldId="257"/>
            <ac:spMk id="21" creationId="{82580482-BA80-420A-8A05-C58E97F26B21}"/>
          </ac:spMkLst>
        </pc:spChg>
        <pc:spChg chg="add del">
          <ac:chgData name="vp senior" userId="5dced94282250b3a" providerId="LiveId" clId="{EF6252A7-86BA-436E-8A6C-A62565AC6AA5}" dt="2023-11-04T17:14:21.758" v="18" actId="26606"/>
          <ac:spMkLst>
            <pc:docMk/>
            <pc:sldMk cId="1075151411" sldId="257"/>
            <ac:spMk id="24" creationId="{EB0222B5-B739-82A9-5CCC-C5585AE12A69}"/>
          </ac:spMkLst>
        </pc:spChg>
        <pc:spChg chg="add del">
          <ac:chgData name="vp senior" userId="5dced94282250b3a" providerId="LiveId" clId="{EF6252A7-86BA-436E-8A6C-A62565AC6AA5}" dt="2023-11-04T17:14:21.758" v="18" actId="26606"/>
          <ac:spMkLst>
            <pc:docMk/>
            <pc:sldMk cId="1075151411" sldId="257"/>
            <ac:spMk id="25" creationId="{5BE23E75-E7E9-4D9F-6D25-5512363F8621}"/>
          </ac:spMkLst>
        </pc:spChg>
        <pc:spChg chg="add del">
          <ac:chgData name="vp senior" userId="5dced94282250b3a" providerId="LiveId" clId="{EF6252A7-86BA-436E-8A6C-A62565AC6AA5}" dt="2023-11-04T17:14:23.543" v="21" actId="26606"/>
          <ac:spMkLst>
            <pc:docMk/>
            <pc:sldMk cId="1075151411" sldId="257"/>
            <ac:spMk id="28" creationId="{650F81D8-60BF-43DE-9145-74AB655E4538}"/>
          </ac:spMkLst>
        </pc:spChg>
        <pc:spChg chg="add del">
          <ac:chgData name="vp senior" userId="5dced94282250b3a" providerId="LiveId" clId="{EF6252A7-86BA-436E-8A6C-A62565AC6AA5}" dt="2023-11-04T17:14:23.543" v="21" actId="26606"/>
          <ac:spMkLst>
            <pc:docMk/>
            <pc:sldMk cId="1075151411" sldId="257"/>
            <ac:spMk id="30" creationId="{095830D2-F2AE-4DD8-B586-89B0977916FF}"/>
          </ac:spMkLst>
        </pc:spChg>
        <pc:spChg chg="add del">
          <ac:chgData name="vp senior" userId="5dced94282250b3a" providerId="LiveId" clId="{EF6252A7-86BA-436E-8A6C-A62565AC6AA5}" dt="2023-11-04T17:14:23.543" v="21" actId="26606"/>
          <ac:spMkLst>
            <pc:docMk/>
            <pc:sldMk cId="1075151411" sldId="257"/>
            <ac:spMk id="31" creationId="{F489C2E0-4895-4B72-85EA-7EE9FAFFDC7E}"/>
          </ac:spMkLst>
        </pc:spChg>
        <pc:spChg chg="add del">
          <ac:chgData name="vp senior" userId="5dced94282250b3a" providerId="LiveId" clId="{EF6252A7-86BA-436E-8A6C-A62565AC6AA5}" dt="2023-11-04T17:14:55.357" v="41" actId="26606"/>
          <ac:spMkLst>
            <pc:docMk/>
            <pc:sldMk cId="1075151411" sldId="257"/>
            <ac:spMk id="33" creationId="{9B7AD9F6-8CE7-4299-8FC6-328F4DCD3FF9}"/>
          </ac:spMkLst>
        </pc:spChg>
        <pc:spChg chg="add del">
          <ac:chgData name="vp senior" userId="5dced94282250b3a" providerId="LiveId" clId="{EF6252A7-86BA-436E-8A6C-A62565AC6AA5}" dt="2023-11-04T17:14:55.357" v="41" actId="26606"/>
          <ac:spMkLst>
            <pc:docMk/>
            <pc:sldMk cId="1075151411" sldId="257"/>
            <ac:spMk id="35" creationId="{82580482-BA80-420A-8A05-C58E97F26B21}"/>
          </ac:spMkLst>
        </pc:spChg>
        <pc:spChg chg="add del">
          <ac:chgData name="vp senior" userId="5dced94282250b3a" providerId="LiveId" clId="{EF6252A7-86BA-436E-8A6C-A62565AC6AA5}" dt="2023-11-04T17:14:53.958" v="36" actId="26606"/>
          <ac:spMkLst>
            <pc:docMk/>
            <pc:sldMk cId="1075151411" sldId="257"/>
            <ac:spMk id="40" creationId="{9B7AD9F6-8CE7-4299-8FC6-328F4DCD3FF9}"/>
          </ac:spMkLst>
        </pc:spChg>
        <pc:spChg chg="add del">
          <ac:chgData name="vp senior" userId="5dced94282250b3a" providerId="LiveId" clId="{EF6252A7-86BA-436E-8A6C-A62565AC6AA5}" dt="2023-11-04T17:14:53.958" v="36" actId="26606"/>
          <ac:spMkLst>
            <pc:docMk/>
            <pc:sldMk cId="1075151411" sldId="257"/>
            <ac:spMk id="42" creationId="{82580482-BA80-420A-8A05-C58E97F26B21}"/>
          </ac:spMkLst>
        </pc:spChg>
        <pc:spChg chg="add del">
          <ac:chgData name="vp senior" userId="5dced94282250b3a" providerId="LiveId" clId="{EF6252A7-86BA-436E-8A6C-A62565AC6AA5}" dt="2023-11-04T17:14:54.771" v="38" actId="26606"/>
          <ac:spMkLst>
            <pc:docMk/>
            <pc:sldMk cId="1075151411" sldId="257"/>
            <ac:spMk id="44" creationId="{AF2F604E-43BE-4DC3-B983-E071523364F8}"/>
          </ac:spMkLst>
        </pc:spChg>
        <pc:spChg chg="add del">
          <ac:chgData name="vp senior" userId="5dced94282250b3a" providerId="LiveId" clId="{EF6252A7-86BA-436E-8A6C-A62565AC6AA5}" dt="2023-11-04T17:14:54.771" v="38" actId="26606"/>
          <ac:spMkLst>
            <pc:docMk/>
            <pc:sldMk cId="1075151411" sldId="257"/>
            <ac:spMk id="45" creationId="{E91DC736-0EF8-4F87-9146-EBF1D2EE4D3D}"/>
          </ac:spMkLst>
        </pc:spChg>
        <pc:spChg chg="add del">
          <ac:chgData name="vp senior" userId="5dced94282250b3a" providerId="LiveId" clId="{EF6252A7-86BA-436E-8A6C-A62565AC6AA5}" dt="2023-11-04T17:14:54.771" v="38" actId="26606"/>
          <ac:spMkLst>
            <pc:docMk/>
            <pc:sldMk cId="1075151411" sldId="257"/>
            <ac:spMk id="46" creationId="{08C9B587-E65E-4B52-B37C-ABEBB6E87928}"/>
          </ac:spMkLst>
        </pc:spChg>
        <pc:spChg chg="add del">
          <ac:chgData name="vp senior" userId="5dced94282250b3a" providerId="LiveId" clId="{EF6252A7-86BA-436E-8A6C-A62565AC6AA5}" dt="2023-11-04T17:14:54.771" v="38" actId="26606"/>
          <ac:spMkLst>
            <pc:docMk/>
            <pc:sldMk cId="1075151411" sldId="257"/>
            <ac:spMk id="47" creationId="{097CD68E-23E3-4007-8847-CD0944C4F7BE}"/>
          </ac:spMkLst>
        </pc:spChg>
        <pc:spChg chg="add del">
          <ac:chgData name="vp senior" userId="5dced94282250b3a" providerId="LiveId" clId="{EF6252A7-86BA-436E-8A6C-A62565AC6AA5}" dt="2023-11-04T17:14:55.346" v="40" actId="26606"/>
          <ac:spMkLst>
            <pc:docMk/>
            <pc:sldMk cId="1075151411" sldId="257"/>
            <ac:spMk id="49" creationId="{9B7AD9F6-8CE7-4299-8FC6-328F4DCD3FF9}"/>
          </ac:spMkLst>
        </pc:spChg>
        <pc:spChg chg="add del">
          <ac:chgData name="vp senior" userId="5dced94282250b3a" providerId="LiveId" clId="{EF6252A7-86BA-436E-8A6C-A62565AC6AA5}" dt="2023-11-04T17:14:55.346" v="40" actId="26606"/>
          <ac:spMkLst>
            <pc:docMk/>
            <pc:sldMk cId="1075151411" sldId="257"/>
            <ac:spMk id="50" creationId="{82580482-BA80-420A-8A05-C58E97F26B21}"/>
          </ac:spMkLst>
        </pc:spChg>
        <pc:spChg chg="add del">
          <ac:chgData name="vp senior" userId="5dced94282250b3a" providerId="LiveId" clId="{EF6252A7-86BA-436E-8A6C-A62565AC6AA5}" dt="2023-11-04T17:39:55.288" v="93" actId="6264"/>
          <ac:spMkLst>
            <pc:docMk/>
            <pc:sldMk cId="1075151411" sldId="257"/>
            <ac:spMk id="52" creationId="{06DA9DF9-31F7-4056-B42E-878CC92417B8}"/>
          </ac:spMkLst>
        </pc:spChg>
        <pc:picChg chg="add del">
          <ac:chgData name="vp senior" userId="5dced94282250b3a" providerId="LiveId" clId="{EF6252A7-86BA-436E-8A6C-A62565AC6AA5}" dt="2023-11-04T17:14:07.812" v="8" actId="26606"/>
          <ac:picMkLst>
            <pc:docMk/>
            <pc:sldMk cId="1075151411" sldId="257"/>
            <ac:picMk id="4" creationId="{355CAA87-BFC6-417C-1F6D-58F7F8AB11BA}"/>
          </ac:picMkLst>
        </pc:picChg>
        <pc:picChg chg="add del">
          <ac:chgData name="vp senior" userId="5dced94282250b3a" providerId="LiveId" clId="{EF6252A7-86BA-436E-8A6C-A62565AC6AA5}" dt="2023-11-04T17:14:08.616" v="11" actId="26606"/>
          <ac:picMkLst>
            <pc:docMk/>
            <pc:sldMk cId="1075151411" sldId="257"/>
            <ac:picMk id="15" creationId="{0BF90CC0-DB4E-061F-20CE-D8B7B78FDD70}"/>
          </ac:picMkLst>
        </pc:picChg>
        <pc:picChg chg="add del">
          <ac:chgData name="vp senior" userId="5dced94282250b3a" providerId="LiveId" clId="{EF6252A7-86BA-436E-8A6C-A62565AC6AA5}" dt="2023-11-04T17:14:13.105" v="14" actId="26606"/>
          <ac:picMkLst>
            <pc:docMk/>
            <pc:sldMk cId="1075151411" sldId="257"/>
            <ac:picMk id="20" creationId="{1A34E4DA-E623-1BF6-6101-159924F58B80}"/>
          </ac:picMkLst>
        </pc:picChg>
        <pc:picChg chg="add del mod">
          <ac:chgData name="vp senior" userId="5dced94282250b3a" providerId="LiveId" clId="{EF6252A7-86BA-436E-8A6C-A62565AC6AA5}" dt="2023-11-04T17:14:21.758" v="18" actId="26606"/>
          <ac:picMkLst>
            <pc:docMk/>
            <pc:sldMk cId="1075151411" sldId="257"/>
            <ac:picMk id="23" creationId="{355CAA87-BFC6-417C-1F6D-58F7F8AB11BA}"/>
          </ac:picMkLst>
        </pc:picChg>
        <pc:picChg chg="add del">
          <ac:chgData name="vp senior" userId="5dced94282250b3a" providerId="LiveId" clId="{EF6252A7-86BA-436E-8A6C-A62565AC6AA5}" dt="2023-11-04T17:14:23.543" v="21" actId="26606"/>
          <ac:picMkLst>
            <pc:docMk/>
            <pc:sldMk cId="1075151411" sldId="257"/>
            <ac:picMk id="29" creationId="{0BF90CC0-DB4E-061F-20CE-D8B7B78FDD70}"/>
          </ac:picMkLst>
        </pc:picChg>
        <pc:picChg chg="add mod">
          <ac:chgData name="vp senior" userId="5dced94282250b3a" providerId="LiveId" clId="{EF6252A7-86BA-436E-8A6C-A62565AC6AA5}" dt="2023-11-04T17:14:55.357" v="41" actId="26606"/>
          <ac:picMkLst>
            <pc:docMk/>
            <pc:sldMk cId="1075151411" sldId="257"/>
            <ac:picMk id="34" creationId="{1A34E4DA-E623-1BF6-6101-159924F58B80}"/>
          </ac:picMkLst>
        </pc:picChg>
        <pc:cxnChg chg="add del">
          <ac:chgData name="vp senior" userId="5dced94282250b3a" providerId="LiveId" clId="{EF6252A7-86BA-436E-8A6C-A62565AC6AA5}" dt="2023-11-04T17:14:07.812" v="8" actId="26606"/>
          <ac:cxnSpMkLst>
            <pc:docMk/>
            <pc:sldMk cId="1075151411" sldId="257"/>
            <ac:cxnSpMk id="12" creationId="{AAD8FE22-3C2B-14C8-0911-42395B05E054}"/>
          </ac:cxnSpMkLst>
        </pc:cxnChg>
        <pc:cxnChg chg="add del">
          <ac:chgData name="vp senior" userId="5dced94282250b3a" providerId="LiveId" clId="{EF6252A7-86BA-436E-8A6C-A62565AC6AA5}" dt="2023-11-04T17:14:21.758" v="18" actId="26606"/>
          <ac:cxnSpMkLst>
            <pc:docMk/>
            <pc:sldMk cId="1075151411" sldId="257"/>
            <ac:cxnSpMk id="26" creationId="{AAD8FE22-3C2B-14C8-0911-42395B05E054}"/>
          </ac:cxnSpMkLst>
        </pc:cxnChg>
      </pc:sldChg>
      <pc:sldChg chg="addSp delSp modSp mod setBg">
        <pc:chgData name="vp senior" userId="5dced94282250b3a" providerId="LiveId" clId="{EF6252A7-86BA-436E-8A6C-A62565AC6AA5}" dt="2023-11-04T17:21:24.892" v="74" actId="1076"/>
        <pc:sldMkLst>
          <pc:docMk/>
          <pc:sldMk cId="3021140108" sldId="258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021140108" sldId="258"/>
            <ac:spMk id="2" creationId="{9E019088-C064-10C9-C867-DD3FAAF067C9}"/>
          </ac:spMkLst>
        </pc:spChg>
        <pc:spChg chg="del mod">
          <ac:chgData name="vp senior" userId="5dced94282250b3a" providerId="LiveId" clId="{EF6252A7-86BA-436E-8A6C-A62565AC6AA5}" dt="2023-11-04T17:13:46.897" v="2" actId="26606"/>
          <ac:spMkLst>
            <pc:docMk/>
            <pc:sldMk cId="3021140108" sldId="258"/>
            <ac:spMk id="3" creationId="{970FBDD2-097C-4622-AF4A-A101F50AA196}"/>
          </ac:spMkLst>
        </pc:spChg>
        <pc:spChg chg="add del">
          <ac:chgData name="vp senior" userId="5dced94282250b3a" providerId="LiveId" clId="{EF6252A7-86BA-436E-8A6C-A62565AC6AA5}" dt="2023-11-04T17:13:46.845" v="1" actId="26606"/>
          <ac:spMkLst>
            <pc:docMk/>
            <pc:sldMk cId="3021140108" sldId="258"/>
            <ac:spMk id="12" creationId="{F13C74B1-5B17-4795-BED0-7140497B445A}"/>
          </ac:spMkLst>
        </pc:spChg>
        <pc:spChg chg="add del">
          <ac:chgData name="vp senior" userId="5dced94282250b3a" providerId="LiveId" clId="{EF6252A7-86BA-436E-8A6C-A62565AC6AA5}" dt="2023-11-04T17:13:46.845" v="1" actId="26606"/>
          <ac:spMkLst>
            <pc:docMk/>
            <pc:sldMk cId="3021140108" sldId="258"/>
            <ac:spMk id="14" creationId="{D4974D33-8DC5-464E-8C6D-BE58F0669C17}"/>
          </ac:spMkLst>
        </pc:spChg>
        <pc:graphicFrameChg chg="add mod">
          <ac:chgData name="vp senior" userId="5dced94282250b3a" providerId="LiveId" clId="{EF6252A7-86BA-436E-8A6C-A62565AC6AA5}" dt="2023-11-04T17:21:23.102" v="67"/>
          <ac:graphicFrameMkLst>
            <pc:docMk/>
            <pc:sldMk cId="3021140108" sldId="258"/>
            <ac:graphicFrameMk id="9" creationId="{977D1DCA-DE46-E844-997E-B63796C69411}"/>
          </ac:graphicFrameMkLst>
        </pc:graphicFrameChg>
        <pc:picChg chg="mod">
          <ac:chgData name="vp senior" userId="5dced94282250b3a" providerId="LiveId" clId="{EF6252A7-86BA-436E-8A6C-A62565AC6AA5}" dt="2023-11-04T17:21:24.892" v="74" actId="1076"/>
          <ac:picMkLst>
            <pc:docMk/>
            <pc:sldMk cId="3021140108" sldId="258"/>
            <ac:picMk id="7" creationId="{C4619E30-2400-FA22-86EA-86919A5F5E01}"/>
          </ac:picMkLst>
        </pc:picChg>
      </pc:sldChg>
      <pc:sldChg chg="addSp delSp modSp mod setBg delDesignElem">
        <pc:chgData name="vp senior" userId="5dced94282250b3a" providerId="LiveId" clId="{EF6252A7-86BA-436E-8A6C-A62565AC6AA5}" dt="2023-11-04T18:04:16.064" v="576" actId="571"/>
        <pc:sldMkLst>
          <pc:docMk/>
          <pc:sldMk cId="3196849105" sldId="259"/>
        </pc:sldMkLst>
        <pc:spChg chg="mod">
          <ac:chgData name="vp senior" userId="5dced94282250b3a" providerId="LiveId" clId="{EF6252A7-86BA-436E-8A6C-A62565AC6AA5}" dt="2023-11-04T17:21:24.732" v="73" actId="26606"/>
          <ac:spMkLst>
            <pc:docMk/>
            <pc:sldMk cId="3196849105" sldId="259"/>
            <ac:spMk id="2" creationId="{7722543B-594B-2108-3E89-76AFFECFA1DC}"/>
          </ac:spMkLst>
        </pc:spChg>
        <pc:spChg chg="mod ord">
          <ac:chgData name="vp senior" userId="5dced94282250b3a" providerId="LiveId" clId="{EF6252A7-86BA-436E-8A6C-A62565AC6AA5}" dt="2023-11-04T17:53:49.233" v="418" actId="27636"/>
          <ac:spMkLst>
            <pc:docMk/>
            <pc:sldMk cId="3196849105" sldId="259"/>
            <ac:spMk id="3" creationId="{8B959F11-A1F1-9AF9-6C4E-0B782A3B1DF5}"/>
          </ac:spMkLst>
        </pc:spChg>
        <pc:spChg chg="add del">
          <ac:chgData name="vp senior" userId="5dced94282250b3a" providerId="LiveId" clId="{EF6252A7-86BA-436E-8A6C-A62565AC6AA5}" dt="2023-11-04T17:13:58.006" v="4" actId="26606"/>
          <ac:spMkLst>
            <pc:docMk/>
            <pc:sldMk cId="3196849105" sldId="259"/>
            <ac:spMk id="10" creationId="{201CC55D-ED54-4C5C-95E6-10947BD1103B}"/>
          </ac:spMkLst>
        </pc:spChg>
        <pc:spChg chg="add del">
          <ac:chgData name="vp senior" userId="5dced94282250b3a" providerId="LiveId" clId="{EF6252A7-86BA-436E-8A6C-A62565AC6AA5}" dt="2023-11-04T17:13:58.006" v="4" actId="26606"/>
          <ac:spMkLst>
            <pc:docMk/>
            <pc:sldMk cId="3196849105" sldId="259"/>
            <ac:spMk id="16" creationId="{3873B707-463F-40B0-8227-E8CC6C67EB25}"/>
          </ac:spMkLst>
        </pc:spChg>
        <pc:spChg chg="add del">
          <ac:chgData name="vp senior" userId="5dced94282250b3a" providerId="LiveId" clId="{EF6252A7-86BA-436E-8A6C-A62565AC6AA5}" dt="2023-11-04T17:13:58.006" v="4" actId="26606"/>
          <ac:spMkLst>
            <pc:docMk/>
            <pc:sldMk cId="3196849105" sldId="259"/>
            <ac:spMk id="18" creationId="{C13237C8-E62C-4F0D-A318-BD6FB6C2D138}"/>
          </ac:spMkLst>
        </pc:spChg>
        <pc:spChg chg="add del">
          <ac:chgData name="vp senior" userId="5dced94282250b3a" providerId="LiveId" clId="{EF6252A7-86BA-436E-8A6C-A62565AC6AA5}" dt="2023-11-04T17:13:58.006" v="4" actId="26606"/>
          <ac:spMkLst>
            <pc:docMk/>
            <pc:sldMk cId="3196849105" sldId="259"/>
            <ac:spMk id="20" creationId="{19C9EAEA-39D0-4B0E-A0EB-51E7B26740B1}"/>
          </ac:spMkLst>
        </pc:spChg>
        <pc:spChg chg="add del">
          <ac:chgData name="vp senior" userId="5dced94282250b3a" providerId="LiveId" clId="{EF6252A7-86BA-436E-8A6C-A62565AC6AA5}" dt="2023-11-04T17:21:24.732" v="73" actId="26606"/>
          <ac:spMkLst>
            <pc:docMk/>
            <pc:sldMk cId="3196849105" sldId="259"/>
            <ac:spMk id="22" creationId="{F13C74B1-5B17-4795-BED0-7140497B445A}"/>
          </ac:spMkLst>
        </pc:spChg>
        <pc:spChg chg="add del">
          <ac:chgData name="vp senior" userId="5dced94282250b3a" providerId="LiveId" clId="{EF6252A7-86BA-436E-8A6C-A62565AC6AA5}" dt="2023-11-04T17:21:24.732" v="73" actId="26606"/>
          <ac:spMkLst>
            <pc:docMk/>
            <pc:sldMk cId="3196849105" sldId="259"/>
            <ac:spMk id="23" creationId="{D4974D33-8DC5-464E-8C6D-BE58F0669C17}"/>
          </ac:spMkLst>
        </pc:spChg>
        <pc:spChg chg="add del">
          <ac:chgData name="vp senior" userId="5dced94282250b3a" providerId="LiveId" clId="{EF6252A7-86BA-436E-8A6C-A62565AC6AA5}" dt="2023-11-04T17:21:24.732" v="73" actId="26606"/>
          <ac:spMkLst>
            <pc:docMk/>
            <pc:sldMk cId="3196849105" sldId="259"/>
            <ac:spMk id="28" creationId="{7B831B6F-405A-4B47-B9BB-5CA88F285844}"/>
          </ac:spMkLst>
        </pc:spChg>
        <pc:spChg chg="add del">
          <ac:chgData name="vp senior" userId="5dced94282250b3a" providerId="LiveId" clId="{EF6252A7-86BA-436E-8A6C-A62565AC6AA5}" dt="2023-11-04T17:21:24.732" v="73" actId="26606"/>
          <ac:spMkLst>
            <pc:docMk/>
            <pc:sldMk cId="3196849105" sldId="259"/>
            <ac:spMk id="30" creationId="{953EE71A-6488-4203-A7C4-77102FD0DCCA}"/>
          </ac:spMkLst>
        </pc:spChg>
        <pc:grpChg chg="add del">
          <ac:chgData name="vp senior" userId="5dced94282250b3a" providerId="LiveId" clId="{EF6252A7-86BA-436E-8A6C-A62565AC6AA5}" dt="2023-11-04T17:13:58.006" v="4" actId="26606"/>
          <ac:grpSpMkLst>
            <pc:docMk/>
            <pc:sldMk cId="3196849105" sldId="259"/>
            <ac:grpSpMk id="12" creationId="{1DE889C7-FAD6-4397-98E2-05D503484459}"/>
          </ac:grpSpMkLst>
        </pc:grpChg>
        <pc:picChg chg="add mod">
          <ac:chgData name="vp senior" userId="5dced94282250b3a" providerId="LiveId" clId="{EF6252A7-86BA-436E-8A6C-A62565AC6AA5}" dt="2023-11-04T18:04:16.064" v="576" actId="571"/>
          <ac:picMkLst>
            <pc:docMk/>
            <pc:sldMk cId="3196849105" sldId="259"/>
            <ac:picMk id="4" creationId="{DBB469E2-A132-EB26-7DE0-D310A72B44A0}"/>
          </ac:picMkLst>
        </pc:picChg>
        <pc:picChg chg="mod">
          <ac:chgData name="vp senior" userId="5dced94282250b3a" providerId="LiveId" clId="{EF6252A7-86BA-436E-8A6C-A62565AC6AA5}" dt="2023-11-04T18:04:10.609" v="575" actId="1076"/>
          <ac:picMkLst>
            <pc:docMk/>
            <pc:sldMk cId="3196849105" sldId="259"/>
            <ac:picMk id="5" creationId="{CEB4C570-11D5-7B59-2BA7-848790AAD347}"/>
          </ac:picMkLst>
        </pc:picChg>
      </pc:sldChg>
      <pc:sldChg chg="modSp del">
        <pc:chgData name="vp senior" userId="5dced94282250b3a" providerId="LiveId" clId="{EF6252A7-86BA-436E-8A6C-A62565AC6AA5}" dt="2023-11-04T17:54:57.148" v="419" actId="2696"/>
        <pc:sldMkLst>
          <pc:docMk/>
          <pc:sldMk cId="3600415995" sldId="260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600415995" sldId="260"/>
            <ac:spMk id="2" creationId="{20DC1271-1680-462A-6120-9587090DB789}"/>
          </ac:spMkLst>
        </pc:spChg>
      </pc:sldChg>
      <pc:sldChg chg="modSp mod">
        <pc:chgData name="vp senior" userId="5dced94282250b3a" providerId="LiveId" clId="{EF6252A7-86BA-436E-8A6C-A62565AC6AA5}" dt="2023-11-04T17:59:50.123" v="529" actId="20577"/>
        <pc:sldMkLst>
          <pc:docMk/>
          <pc:sldMk cId="3820735001" sldId="261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820735001" sldId="261"/>
            <ac:spMk id="2" creationId="{0AB65333-BDAB-467E-B690-21623A8C4A83}"/>
          </ac:spMkLst>
        </pc:spChg>
        <pc:spChg chg="mod">
          <ac:chgData name="vp senior" userId="5dced94282250b3a" providerId="LiveId" clId="{EF6252A7-86BA-436E-8A6C-A62565AC6AA5}" dt="2023-11-04T17:59:50.123" v="529" actId="20577"/>
          <ac:spMkLst>
            <pc:docMk/>
            <pc:sldMk cId="3820735001" sldId="261"/>
            <ac:spMk id="3" creationId="{17627FDF-9987-49BB-B7FB-1790DB106840}"/>
          </ac:spMkLst>
        </pc:spChg>
        <pc:picChg chg="mod">
          <ac:chgData name="vp senior" userId="5dced94282250b3a" providerId="LiveId" clId="{EF6252A7-86BA-436E-8A6C-A62565AC6AA5}" dt="2023-11-04T17:57:19.528" v="526" actId="1076"/>
          <ac:picMkLst>
            <pc:docMk/>
            <pc:sldMk cId="3820735001" sldId="261"/>
            <ac:picMk id="5" creationId="{DA34F8F0-0238-1792-25C8-22E20697E502}"/>
          </ac:picMkLst>
        </pc:picChg>
      </pc:sldChg>
      <pc:sldChg chg="modSp mod">
        <pc:chgData name="vp senior" userId="5dced94282250b3a" providerId="LiveId" clId="{EF6252A7-86BA-436E-8A6C-A62565AC6AA5}" dt="2023-11-04T21:32:42.794" v="595" actId="20577"/>
        <pc:sldMkLst>
          <pc:docMk/>
          <pc:sldMk cId="2170833024" sldId="262"/>
        </pc:sldMkLst>
        <pc:spChg chg="mod">
          <ac:chgData name="vp senior" userId="5dced94282250b3a" providerId="LiveId" clId="{EF6252A7-86BA-436E-8A6C-A62565AC6AA5}" dt="2023-11-04T21:32:42.794" v="595" actId="20577"/>
          <ac:spMkLst>
            <pc:docMk/>
            <pc:sldMk cId="2170833024" sldId="262"/>
            <ac:spMk id="2" creationId="{E2EAD843-07E8-EC2B-54C3-8E412FC91066}"/>
          </ac:spMkLst>
        </pc:spChg>
        <pc:picChg chg="mod">
          <ac:chgData name="vp senior" userId="5dced94282250b3a" providerId="LiveId" clId="{EF6252A7-86BA-436E-8A6C-A62565AC6AA5}" dt="2023-11-04T18:00:27.225" v="571" actId="1076"/>
          <ac:picMkLst>
            <pc:docMk/>
            <pc:sldMk cId="2170833024" sldId="262"/>
            <ac:picMk id="4" creationId="{7A20C5E1-D266-F4C3-86F3-3F7CA4B56ADF}"/>
          </ac:picMkLst>
        </pc:picChg>
        <pc:picChg chg="mod">
          <ac:chgData name="vp senior" userId="5dced94282250b3a" providerId="LiveId" clId="{EF6252A7-86BA-436E-8A6C-A62565AC6AA5}" dt="2023-11-04T17:21:24.153" v="72"/>
          <ac:picMkLst>
            <pc:docMk/>
            <pc:sldMk cId="2170833024" sldId="262"/>
            <ac:picMk id="5" creationId="{21E635B7-A36A-A875-8AC7-3BF0CC5F89C3}"/>
          </ac:picMkLst>
        </pc:picChg>
      </pc:sldChg>
      <pc:sldChg chg="modSp mod">
        <pc:chgData name="vp senior" userId="5dced94282250b3a" providerId="LiveId" clId="{EF6252A7-86BA-436E-8A6C-A62565AC6AA5}" dt="2023-11-04T18:00:58.346" v="572" actId="1076"/>
        <pc:sldMkLst>
          <pc:docMk/>
          <pc:sldMk cId="2452054779" sldId="263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2452054779" sldId="263"/>
            <ac:spMk id="2" creationId="{B5DAE815-39F7-7BDC-3759-5936EFB09428}"/>
          </ac:spMkLst>
        </pc:spChg>
        <pc:picChg chg="mod">
          <ac:chgData name="vp senior" userId="5dced94282250b3a" providerId="LiveId" clId="{EF6252A7-86BA-436E-8A6C-A62565AC6AA5}" dt="2023-11-04T18:00:58.346" v="572" actId="1076"/>
          <ac:picMkLst>
            <pc:docMk/>
            <pc:sldMk cId="2452054779" sldId="263"/>
            <ac:picMk id="5" creationId="{F6AAB77B-3815-33FD-4349-5CA3A1E9DAA6}"/>
          </ac:picMkLst>
        </pc:picChg>
      </pc:sldChg>
      <pc:sldChg chg="modSp mod">
        <pc:chgData name="vp senior" userId="5dced94282250b3a" providerId="LiveId" clId="{EF6252A7-86BA-436E-8A6C-A62565AC6AA5}" dt="2023-11-04T18:01:19.257" v="573" actId="1076"/>
        <pc:sldMkLst>
          <pc:docMk/>
          <pc:sldMk cId="289778570" sldId="264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289778570" sldId="264"/>
            <ac:spMk id="2" creationId="{B2598A7C-9CC7-17FA-BD04-0E9E72422118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289778570" sldId="264"/>
            <ac:spMk id="7" creationId="{1904793A-AF76-12AA-E8D6-97D1EBD5A07E}"/>
          </ac:spMkLst>
        </pc:spChg>
        <pc:picChg chg="mod">
          <ac:chgData name="vp senior" userId="5dced94282250b3a" providerId="LiveId" clId="{EF6252A7-86BA-436E-8A6C-A62565AC6AA5}" dt="2023-11-04T18:01:19.257" v="573" actId="1076"/>
          <ac:picMkLst>
            <pc:docMk/>
            <pc:sldMk cId="289778570" sldId="264"/>
            <ac:picMk id="9" creationId="{650E2C4D-88FF-D442-E9DC-CC7E666F4BCF}"/>
          </ac:picMkLst>
        </pc:pic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3590754323" sldId="265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590754323" sldId="265"/>
            <ac:spMk id="2" creationId="{5CCB829B-C5CE-6399-0ED6-A8789A564FE2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3590754323" sldId="265"/>
            <ac:spMk id="3" creationId="{97EB8F73-BDC3-388C-668F-45CA8CC43AC1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797119435" sldId="266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797119435" sldId="266"/>
            <ac:spMk id="2" creationId="{BA49193D-E8FC-7BE5-BA2F-EF4CD175614D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797119435" sldId="266"/>
            <ac:spMk id="3" creationId="{79EC496C-B995-22EA-9675-25ABFA52BA47}"/>
          </ac:spMkLst>
        </pc:spChg>
      </pc:sldChg>
      <pc:sldChg chg="addSp delSp modSp mod delDesignElem">
        <pc:chgData name="vp senior" userId="5dced94282250b3a" providerId="LiveId" clId="{EF6252A7-86BA-436E-8A6C-A62565AC6AA5}" dt="2023-11-04T17:21:24.153" v="72"/>
        <pc:sldMkLst>
          <pc:docMk/>
          <pc:sldMk cId="1400275976" sldId="267"/>
        </pc:sldMkLst>
        <pc:spChg chg="mod">
          <ac:chgData name="vp senior" userId="5dced94282250b3a" providerId="LiveId" clId="{EF6252A7-86BA-436E-8A6C-A62565AC6AA5}" dt="2023-11-04T17:21:23.102" v="67"/>
          <ac:spMkLst>
            <pc:docMk/>
            <pc:sldMk cId="1400275976" sldId="267"/>
            <ac:spMk id="2" creationId="{D1126188-44AE-47F4-4000-D418ED52BE62}"/>
          </ac:spMkLst>
        </pc:spChg>
        <pc:spChg chg="mod">
          <ac:chgData name="vp senior" userId="5dced94282250b3a" providerId="LiveId" clId="{EF6252A7-86BA-436E-8A6C-A62565AC6AA5}" dt="2023-11-04T17:21:22.797" v="65"/>
          <ac:spMkLst>
            <pc:docMk/>
            <pc:sldMk cId="1400275976" sldId="267"/>
            <ac:spMk id="3" creationId="{ADBE4582-7875-4F29-F7DB-4044FFD037CB}"/>
          </ac:spMkLst>
        </pc:spChg>
        <pc:spChg chg="add del">
          <ac:chgData name="vp senior" userId="5dced94282250b3a" providerId="LiveId" clId="{EF6252A7-86BA-436E-8A6C-A62565AC6AA5}" dt="2023-11-04T17:21:24.153" v="72"/>
          <ac:spMkLst>
            <pc:docMk/>
            <pc:sldMk cId="1400275976" sldId="267"/>
            <ac:spMk id="10" creationId="{F13C74B1-5B17-4795-BED0-7140497B445A}"/>
          </ac:spMkLst>
        </pc:spChg>
        <pc:spChg chg="add del">
          <ac:chgData name="vp senior" userId="5dced94282250b3a" providerId="LiveId" clId="{EF6252A7-86BA-436E-8A6C-A62565AC6AA5}" dt="2023-11-04T17:21:24.153" v="72"/>
          <ac:spMkLst>
            <pc:docMk/>
            <pc:sldMk cId="1400275976" sldId="267"/>
            <ac:spMk id="12" creationId="{D4974D33-8DC5-464E-8C6D-BE58F0669C17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3273908409" sldId="268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273908409" sldId="268"/>
            <ac:spMk id="2" creationId="{8B1E19A4-DAEA-2717-DBA4-E69DB4786A5A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3273908409" sldId="268"/>
            <ac:spMk id="3" creationId="{E5055484-FDD0-8301-45F8-A70C0742DA6C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1437566843" sldId="269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1437566843" sldId="269"/>
            <ac:spMk id="2" creationId="{B2BA0787-FE8D-9125-8155-7D7A45B825ED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1437566843" sldId="269"/>
            <ac:spMk id="3" creationId="{585B9E2C-2CDB-CCB3-A5D6-A444704E2C03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1397305196" sldId="270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1397305196" sldId="270"/>
            <ac:spMk id="2" creationId="{E8E53E6C-DAE7-C4CC-9598-D026350C9D81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1397305196" sldId="270"/>
            <ac:spMk id="3" creationId="{FDC514FC-5433-14A1-8973-421A8764E1E7}"/>
          </ac:spMkLst>
        </pc:spChg>
      </pc:sldChg>
      <pc:sldChg chg="modSp mod">
        <pc:chgData name="vp senior" userId="5dced94282250b3a" providerId="LiveId" clId="{EF6252A7-86BA-436E-8A6C-A62565AC6AA5}" dt="2023-11-04T17:21:24.153" v="72"/>
        <pc:sldMkLst>
          <pc:docMk/>
          <pc:sldMk cId="4037000331" sldId="271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4037000331" sldId="271"/>
            <ac:spMk id="2" creationId="{C2401545-6D6B-3051-8860-F4DED58CDEAE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4203798700" sldId="272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4203798700" sldId="272"/>
            <ac:spMk id="2" creationId="{922880F4-7E77-C362-3BA7-2B313B9CDD87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4203798700" sldId="272"/>
            <ac:spMk id="3" creationId="{3B96E957-27AB-0BE1-B096-6EDD10C1CE48}"/>
          </ac:spMkLst>
        </pc:spChg>
      </pc:sldChg>
      <pc:sldChg chg="modSp mod">
        <pc:chgData name="vp senior" userId="5dced94282250b3a" providerId="LiveId" clId="{EF6252A7-86BA-436E-8A6C-A62565AC6AA5}" dt="2023-11-04T17:21:24.153" v="72"/>
        <pc:sldMkLst>
          <pc:docMk/>
          <pc:sldMk cId="528039880" sldId="273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528039880" sldId="273"/>
            <ac:spMk id="2" creationId="{988AF361-2A3F-5667-5ED5-A4A981B02954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528039880" sldId="273"/>
            <ac:spMk id="4" creationId="{130E0652-1E9E-ECED-BC55-E5B4682E4D7C}"/>
          </ac:spMkLst>
        </pc:spChg>
      </pc:sldChg>
      <pc:sldChg chg="modSp">
        <pc:chgData name="vp senior" userId="5dced94282250b3a" providerId="LiveId" clId="{EF6252A7-86BA-436E-8A6C-A62565AC6AA5}" dt="2023-11-04T17:21:24.153" v="72"/>
        <pc:sldMkLst>
          <pc:docMk/>
          <pc:sldMk cId="3619400372" sldId="274"/>
        </pc:sldMkLst>
        <pc:spChg chg="mod">
          <ac:chgData name="vp senior" userId="5dced94282250b3a" providerId="LiveId" clId="{EF6252A7-86BA-436E-8A6C-A62565AC6AA5}" dt="2023-11-04T17:21:24.153" v="72"/>
          <ac:spMkLst>
            <pc:docMk/>
            <pc:sldMk cId="3619400372" sldId="274"/>
            <ac:spMk id="2" creationId="{CC564033-736B-456F-7217-5EFA2DBAB66A}"/>
          </ac:spMkLst>
        </pc:spChg>
        <pc:spChg chg="mod">
          <ac:chgData name="vp senior" userId="5dced94282250b3a" providerId="LiveId" clId="{EF6252A7-86BA-436E-8A6C-A62565AC6AA5}" dt="2023-11-04T17:21:24.153" v="72"/>
          <ac:spMkLst>
            <pc:docMk/>
            <pc:sldMk cId="3619400372" sldId="274"/>
            <ac:spMk id="3" creationId="{7E67AC8F-0BBC-0AC9-1F3C-484731B2E0E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108E4-6C30-49A3-9B20-49B2028729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C2785-5B90-44A3-BFFC-F6E5C8998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</a:t>
          </a:r>
          <a:r>
            <a:rPr lang="en-US" baseline="30000"/>
            <a:t>st</a:t>
          </a:r>
          <a:r>
            <a:rPr lang="en-US"/>
            <a:t> Is Relational Data B </a:t>
          </a:r>
        </a:p>
      </dgm:t>
    </dgm:pt>
    <dgm:pt modelId="{8D4F280A-5E47-4F03-B0CF-A521FF6D9F21}" type="parTrans" cxnId="{51E870C9-0155-433B-8A80-8763D2FA2781}">
      <dgm:prSet/>
      <dgm:spPr/>
      <dgm:t>
        <a:bodyPr/>
        <a:lstStyle/>
        <a:p>
          <a:endParaRPr lang="en-US"/>
        </a:p>
      </dgm:t>
    </dgm:pt>
    <dgm:pt modelId="{A4FDC5EB-D444-4A71-8827-338C72749A87}" type="sibTrans" cxnId="{51E870C9-0155-433B-8A80-8763D2FA2781}">
      <dgm:prSet/>
      <dgm:spPr/>
      <dgm:t>
        <a:bodyPr/>
        <a:lstStyle/>
        <a:p>
          <a:endParaRPr lang="en-US"/>
        </a:p>
      </dgm:t>
    </dgm:pt>
    <dgm:pt modelId="{666B718E-CE62-492D-A469-DBDF9ACB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way to understand is that you would have a related database</a:t>
          </a:r>
        </a:p>
      </dgm:t>
    </dgm:pt>
    <dgm:pt modelId="{B3E4FF3C-0FE9-4880-9B0A-42038B82F4D8}" type="parTrans" cxnId="{F7D0F6B5-490C-45AA-A3E7-79952A57D045}">
      <dgm:prSet/>
      <dgm:spPr/>
      <dgm:t>
        <a:bodyPr/>
        <a:lstStyle/>
        <a:p>
          <a:endParaRPr lang="en-US"/>
        </a:p>
      </dgm:t>
    </dgm:pt>
    <dgm:pt modelId="{1A911410-DD69-4024-B77F-911A74919DCD}" type="sibTrans" cxnId="{F7D0F6B5-490C-45AA-A3E7-79952A57D045}">
      <dgm:prSet/>
      <dgm:spPr/>
      <dgm:t>
        <a:bodyPr/>
        <a:lstStyle/>
        <a:p>
          <a:endParaRPr lang="en-US"/>
        </a:p>
      </dgm:t>
    </dgm:pt>
    <dgm:pt modelId="{5645DF5C-AD7E-4F8A-9197-883FA8E3E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</a:t>
          </a:r>
          <a:r>
            <a:rPr lang="en-US" baseline="30000"/>
            <a:t>nd</a:t>
          </a:r>
          <a:r>
            <a:rPr lang="en-US"/>
            <a:t> the Non – relational Data is an unstructured database with use cases.</a:t>
          </a:r>
        </a:p>
      </dgm:t>
    </dgm:pt>
    <dgm:pt modelId="{3B0961E4-1672-4EE3-910B-1DB99015840B}" type="parTrans" cxnId="{39D09711-1553-4031-A7A9-22B78974DF91}">
      <dgm:prSet/>
      <dgm:spPr/>
      <dgm:t>
        <a:bodyPr/>
        <a:lstStyle/>
        <a:p>
          <a:endParaRPr lang="en-US"/>
        </a:p>
      </dgm:t>
    </dgm:pt>
    <dgm:pt modelId="{7DA48CB3-624E-4F54-AB7C-E7BC459D7CE4}" type="sibTrans" cxnId="{39D09711-1553-4031-A7A9-22B78974DF91}">
      <dgm:prSet/>
      <dgm:spPr/>
      <dgm:t>
        <a:bodyPr/>
        <a:lstStyle/>
        <a:p>
          <a:endParaRPr lang="en-US"/>
        </a:p>
      </dgm:t>
    </dgm:pt>
    <dgm:pt modelId="{7F1E95EC-3434-48C3-A099-B8C7793B4E2D}" type="pres">
      <dgm:prSet presAssocID="{A6E108E4-6C30-49A3-9B20-49B2028729E6}" presName="root" presStyleCnt="0">
        <dgm:presLayoutVars>
          <dgm:dir/>
          <dgm:resizeHandles val="exact"/>
        </dgm:presLayoutVars>
      </dgm:prSet>
      <dgm:spPr/>
    </dgm:pt>
    <dgm:pt modelId="{F8592965-EB00-422A-8540-72815DC4D7A4}" type="pres">
      <dgm:prSet presAssocID="{4F1C2785-5B90-44A3-BFFC-F6E5C8998670}" presName="compNode" presStyleCnt="0"/>
      <dgm:spPr/>
    </dgm:pt>
    <dgm:pt modelId="{360C43B5-8FDB-40C8-A8C1-B151AFF80517}" type="pres">
      <dgm:prSet presAssocID="{4F1C2785-5B90-44A3-BFFC-F6E5C89986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F41071-1DF4-4FAC-A535-DF412480C4AC}" type="pres">
      <dgm:prSet presAssocID="{4F1C2785-5B90-44A3-BFFC-F6E5C8998670}" presName="spaceRect" presStyleCnt="0"/>
      <dgm:spPr/>
    </dgm:pt>
    <dgm:pt modelId="{5F5996DD-D04D-46EB-8D5F-6FEEBC0E5B4F}" type="pres">
      <dgm:prSet presAssocID="{4F1C2785-5B90-44A3-BFFC-F6E5C8998670}" presName="textRect" presStyleLbl="revTx" presStyleIdx="0" presStyleCnt="3">
        <dgm:presLayoutVars>
          <dgm:chMax val="1"/>
          <dgm:chPref val="1"/>
        </dgm:presLayoutVars>
      </dgm:prSet>
      <dgm:spPr/>
    </dgm:pt>
    <dgm:pt modelId="{77F05CEC-F807-48C2-9088-2B570C440084}" type="pres">
      <dgm:prSet presAssocID="{A4FDC5EB-D444-4A71-8827-338C72749A87}" presName="sibTrans" presStyleCnt="0"/>
      <dgm:spPr/>
    </dgm:pt>
    <dgm:pt modelId="{D02D2DF0-9B55-4733-8E6F-75451FCACCA1}" type="pres">
      <dgm:prSet presAssocID="{666B718E-CE62-492D-A469-DBDF9ACB6DD9}" presName="compNode" presStyleCnt="0"/>
      <dgm:spPr/>
    </dgm:pt>
    <dgm:pt modelId="{3383F40C-AC49-4DB1-98A9-B5729EB2CE4B}" type="pres">
      <dgm:prSet presAssocID="{666B718E-CE62-492D-A469-DBDF9ACB6D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988537-6D04-4043-BBB5-87C78CA6F6B4}" type="pres">
      <dgm:prSet presAssocID="{666B718E-CE62-492D-A469-DBDF9ACB6DD9}" presName="spaceRect" presStyleCnt="0"/>
      <dgm:spPr/>
    </dgm:pt>
    <dgm:pt modelId="{D75187B6-7CED-4998-9EB8-109D80BEB600}" type="pres">
      <dgm:prSet presAssocID="{666B718E-CE62-492D-A469-DBDF9ACB6DD9}" presName="textRect" presStyleLbl="revTx" presStyleIdx="1" presStyleCnt="3">
        <dgm:presLayoutVars>
          <dgm:chMax val="1"/>
          <dgm:chPref val="1"/>
        </dgm:presLayoutVars>
      </dgm:prSet>
      <dgm:spPr/>
    </dgm:pt>
    <dgm:pt modelId="{32941CED-E60C-4827-B465-3DB5F1D24690}" type="pres">
      <dgm:prSet presAssocID="{1A911410-DD69-4024-B77F-911A74919DCD}" presName="sibTrans" presStyleCnt="0"/>
      <dgm:spPr/>
    </dgm:pt>
    <dgm:pt modelId="{94D8F0C6-5537-476C-8419-538DFED0D509}" type="pres">
      <dgm:prSet presAssocID="{5645DF5C-AD7E-4F8A-9197-883FA8E3EB1B}" presName="compNode" presStyleCnt="0"/>
      <dgm:spPr/>
    </dgm:pt>
    <dgm:pt modelId="{F39BCBEE-D4CE-464C-BBB4-FCBE9616E601}" type="pres">
      <dgm:prSet presAssocID="{5645DF5C-AD7E-4F8A-9197-883FA8E3EB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9E40B6-CA3A-4EED-847E-B3DDE4B78C61}" type="pres">
      <dgm:prSet presAssocID="{5645DF5C-AD7E-4F8A-9197-883FA8E3EB1B}" presName="spaceRect" presStyleCnt="0"/>
      <dgm:spPr/>
    </dgm:pt>
    <dgm:pt modelId="{74B63791-197A-4473-B3FE-54D4EBEBB17C}" type="pres">
      <dgm:prSet presAssocID="{5645DF5C-AD7E-4F8A-9197-883FA8E3EB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D09711-1553-4031-A7A9-22B78974DF91}" srcId="{A6E108E4-6C30-49A3-9B20-49B2028729E6}" destId="{5645DF5C-AD7E-4F8A-9197-883FA8E3EB1B}" srcOrd="2" destOrd="0" parTransId="{3B0961E4-1672-4EE3-910B-1DB99015840B}" sibTransId="{7DA48CB3-624E-4F54-AB7C-E7BC459D7CE4}"/>
    <dgm:cxn modelId="{A0356E3D-FEC0-45E1-ACBE-8B727B1D941F}" type="presOf" srcId="{5645DF5C-AD7E-4F8A-9197-883FA8E3EB1B}" destId="{74B63791-197A-4473-B3FE-54D4EBEBB17C}" srcOrd="0" destOrd="0" presId="urn:microsoft.com/office/officeart/2018/2/layout/IconLabelList"/>
    <dgm:cxn modelId="{1951D5A0-9EE8-44B7-92E6-20968A3324FD}" type="presOf" srcId="{666B718E-CE62-492D-A469-DBDF9ACB6DD9}" destId="{D75187B6-7CED-4998-9EB8-109D80BEB600}" srcOrd="0" destOrd="0" presId="urn:microsoft.com/office/officeart/2018/2/layout/IconLabelList"/>
    <dgm:cxn modelId="{F7D0F6B5-490C-45AA-A3E7-79952A57D045}" srcId="{A6E108E4-6C30-49A3-9B20-49B2028729E6}" destId="{666B718E-CE62-492D-A469-DBDF9ACB6DD9}" srcOrd="1" destOrd="0" parTransId="{B3E4FF3C-0FE9-4880-9B0A-42038B82F4D8}" sibTransId="{1A911410-DD69-4024-B77F-911A74919DCD}"/>
    <dgm:cxn modelId="{DC2D9FB9-62EB-406D-8AE8-854F38FA0122}" type="presOf" srcId="{A6E108E4-6C30-49A3-9B20-49B2028729E6}" destId="{7F1E95EC-3434-48C3-A099-B8C7793B4E2D}" srcOrd="0" destOrd="0" presId="urn:microsoft.com/office/officeart/2018/2/layout/IconLabelList"/>
    <dgm:cxn modelId="{51E870C9-0155-433B-8A80-8763D2FA2781}" srcId="{A6E108E4-6C30-49A3-9B20-49B2028729E6}" destId="{4F1C2785-5B90-44A3-BFFC-F6E5C8998670}" srcOrd="0" destOrd="0" parTransId="{8D4F280A-5E47-4F03-B0CF-A521FF6D9F21}" sibTransId="{A4FDC5EB-D444-4A71-8827-338C72749A87}"/>
    <dgm:cxn modelId="{B7FF2BD5-0AF9-4B4E-B1E6-2EA786BBE0C9}" type="presOf" srcId="{4F1C2785-5B90-44A3-BFFC-F6E5C8998670}" destId="{5F5996DD-D04D-46EB-8D5F-6FEEBC0E5B4F}" srcOrd="0" destOrd="0" presId="urn:microsoft.com/office/officeart/2018/2/layout/IconLabelList"/>
    <dgm:cxn modelId="{9A4578F9-1474-4DB9-8CC3-501D89F03F5C}" type="presParOf" srcId="{7F1E95EC-3434-48C3-A099-B8C7793B4E2D}" destId="{F8592965-EB00-422A-8540-72815DC4D7A4}" srcOrd="0" destOrd="0" presId="urn:microsoft.com/office/officeart/2018/2/layout/IconLabelList"/>
    <dgm:cxn modelId="{D171DDBA-C708-4B43-A59C-A80D723A4E80}" type="presParOf" srcId="{F8592965-EB00-422A-8540-72815DC4D7A4}" destId="{360C43B5-8FDB-40C8-A8C1-B151AFF80517}" srcOrd="0" destOrd="0" presId="urn:microsoft.com/office/officeart/2018/2/layout/IconLabelList"/>
    <dgm:cxn modelId="{82E626B4-A89C-4F9E-973F-4B8BE0B649A2}" type="presParOf" srcId="{F8592965-EB00-422A-8540-72815DC4D7A4}" destId="{88F41071-1DF4-4FAC-A535-DF412480C4AC}" srcOrd="1" destOrd="0" presId="urn:microsoft.com/office/officeart/2018/2/layout/IconLabelList"/>
    <dgm:cxn modelId="{8725E9BE-8B53-4B16-84FF-ADB1DA6BB6F4}" type="presParOf" srcId="{F8592965-EB00-422A-8540-72815DC4D7A4}" destId="{5F5996DD-D04D-46EB-8D5F-6FEEBC0E5B4F}" srcOrd="2" destOrd="0" presId="urn:microsoft.com/office/officeart/2018/2/layout/IconLabelList"/>
    <dgm:cxn modelId="{53FA02FA-33A3-4275-BDDD-8E5963D35D2D}" type="presParOf" srcId="{7F1E95EC-3434-48C3-A099-B8C7793B4E2D}" destId="{77F05CEC-F807-48C2-9088-2B570C440084}" srcOrd="1" destOrd="0" presId="urn:microsoft.com/office/officeart/2018/2/layout/IconLabelList"/>
    <dgm:cxn modelId="{021A4514-9114-451A-AB52-47855BF16CFA}" type="presParOf" srcId="{7F1E95EC-3434-48C3-A099-B8C7793B4E2D}" destId="{D02D2DF0-9B55-4733-8E6F-75451FCACCA1}" srcOrd="2" destOrd="0" presId="urn:microsoft.com/office/officeart/2018/2/layout/IconLabelList"/>
    <dgm:cxn modelId="{61EFE2DF-7820-4ACF-A514-D6E846844212}" type="presParOf" srcId="{D02D2DF0-9B55-4733-8E6F-75451FCACCA1}" destId="{3383F40C-AC49-4DB1-98A9-B5729EB2CE4B}" srcOrd="0" destOrd="0" presId="urn:microsoft.com/office/officeart/2018/2/layout/IconLabelList"/>
    <dgm:cxn modelId="{84653C4A-6626-4A85-AA08-34FAFDF798FA}" type="presParOf" srcId="{D02D2DF0-9B55-4733-8E6F-75451FCACCA1}" destId="{65988537-6D04-4043-BBB5-87C78CA6F6B4}" srcOrd="1" destOrd="0" presId="urn:microsoft.com/office/officeart/2018/2/layout/IconLabelList"/>
    <dgm:cxn modelId="{F16F3392-E1A7-447A-BB2C-EE6A33534471}" type="presParOf" srcId="{D02D2DF0-9B55-4733-8E6F-75451FCACCA1}" destId="{D75187B6-7CED-4998-9EB8-109D80BEB600}" srcOrd="2" destOrd="0" presId="urn:microsoft.com/office/officeart/2018/2/layout/IconLabelList"/>
    <dgm:cxn modelId="{506696CA-89E5-4FB3-A2E9-70ABD1BB9765}" type="presParOf" srcId="{7F1E95EC-3434-48C3-A099-B8C7793B4E2D}" destId="{32941CED-E60C-4827-B465-3DB5F1D24690}" srcOrd="3" destOrd="0" presId="urn:microsoft.com/office/officeart/2018/2/layout/IconLabelList"/>
    <dgm:cxn modelId="{205194CC-7235-468E-8886-717E121951EB}" type="presParOf" srcId="{7F1E95EC-3434-48C3-A099-B8C7793B4E2D}" destId="{94D8F0C6-5537-476C-8419-538DFED0D509}" srcOrd="4" destOrd="0" presId="urn:microsoft.com/office/officeart/2018/2/layout/IconLabelList"/>
    <dgm:cxn modelId="{733EF217-3EB4-4A81-BA1E-6A235640A94C}" type="presParOf" srcId="{94D8F0C6-5537-476C-8419-538DFED0D509}" destId="{F39BCBEE-D4CE-464C-BBB4-FCBE9616E601}" srcOrd="0" destOrd="0" presId="urn:microsoft.com/office/officeart/2018/2/layout/IconLabelList"/>
    <dgm:cxn modelId="{E1103C0C-CD6E-407E-8428-CC1BF2BAB04F}" type="presParOf" srcId="{94D8F0C6-5537-476C-8419-538DFED0D509}" destId="{469E40B6-CA3A-4EED-847E-B3DDE4B78C61}" srcOrd="1" destOrd="0" presId="urn:microsoft.com/office/officeart/2018/2/layout/IconLabelList"/>
    <dgm:cxn modelId="{9DDABEAB-D60E-48A9-B1BE-62419C5F96DD}" type="presParOf" srcId="{94D8F0C6-5537-476C-8419-538DFED0D509}" destId="{74B63791-197A-4473-B3FE-54D4EBEBB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C43B5-8FDB-40C8-A8C1-B151AFF8051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96DD-D04D-46EB-8D5F-6FEEBC0E5B4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  <a:r>
            <a:rPr lang="en-US" sz="1500" kern="1200" baseline="30000"/>
            <a:t>st</a:t>
          </a:r>
          <a:r>
            <a:rPr lang="en-US" sz="1500" kern="1200"/>
            <a:t> Is Relational Data B </a:t>
          </a:r>
        </a:p>
      </dsp:txBody>
      <dsp:txXfrm>
        <a:off x="417971" y="2644140"/>
        <a:ext cx="2889450" cy="720000"/>
      </dsp:txXfrm>
    </dsp:sp>
    <dsp:sp modelId="{3383F40C-AC49-4DB1-98A9-B5729EB2CE4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187B6-7CED-4998-9EB8-109D80BEB60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way to understand is that you would have a related database</a:t>
          </a:r>
        </a:p>
      </dsp:txBody>
      <dsp:txXfrm>
        <a:off x="3813075" y="2644140"/>
        <a:ext cx="2889450" cy="720000"/>
      </dsp:txXfrm>
    </dsp:sp>
    <dsp:sp modelId="{F39BCBEE-D4CE-464C-BBB4-FCBE9616E60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63791-197A-4473-B3FE-54D4EBEBB17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  <a:r>
            <a:rPr lang="en-US" sz="1500" kern="1200" baseline="30000"/>
            <a:t>nd</a:t>
          </a:r>
          <a:r>
            <a:rPr lang="en-US" sz="1500" kern="1200"/>
            <a:t> the Non – relational Data is an unstructured database with use cases.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DB6-04EA-F310-AA9D-7842CE82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11C12-4C1D-4AB9-F692-827631C0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6CCD-44C4-9572-C5C1-98784DCC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5CD6-48A7-C418-DCD8-20218D6E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9B65-CF8C-F091-1800-DA5CF129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746C-B4BF-9421-FF2A-B048C1B6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A38F-0D14-379C-46A5-6265BBED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24BC-16FB-CB6E-755F-C0BA35C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3651-5F7E-2AF7-510D-71811A1C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4709-55D6-2D9F-557A-59511785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7D5E-1B56-4047-7809-E8A609CF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F5E9-7655-87D4-2DEE-9A24472A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25CA-738C-0E5E-B1F0-43CAD36D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16B2-5E2D-5084-B645-F7F7E861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0C0D-51A9-5D7D-E2D8-08B10633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6ABB-7D65-58A7-CEE8-669BA6A4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1411-AE9D-5016-D678-49FB260F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63CE-2F53-618E-5E2C-7A7A7C9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3AFC-32FE-93BE-00B1-68E698E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7A89-D7B4-4CF8-EEF4-910B51B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A88D-F21F-E62F-DD24-1F035B42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5130-EDF3-05A7-0936-808CA753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47AF-4FA3-61AF-2075-3BFF6B27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7D55-C9AC-69E6-4140-F0206950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A3C3-4E88-8725-B02E-FE52CDCE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FB5F-7EC8-08E7-8887-C5A9C8A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EF73-D252-701E-0277-6386C1D41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96A6D-0F7B-FCC0-C1D4-51CCA04D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4242-4D6C-20B9-A51C-2F616E20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F421-08F6-3FDC-3BDF-572E5041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9AB8-61BF-4BF6-9078-8A27B2A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367D-E181-3D58-6FB3-0CA8CBC4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8D6-949E-F4CB-F56F-43C108FD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288-A7FD-FA9C-FBE2-99CFEF7B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273E-DE22-E149-5A77-4B729568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4AF-8617-5D06-EA89-241C0072B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28778-3751-EA6C-1F93-7580DC3F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3ED26-0795-ED71-B398-BF5E92F5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3BC48-0C37-ACEB-A6A4-2FB92D2D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18B-E2FC-77A0-D2D6-D114BC8B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EE761-EAEF-331F-C8FD-80BAF04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8AA7-73D1-3AFF-C8B0-B18C17C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67FF4-4D33-1377-867A-9D335F4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9A445-603D-C247-2A5C-DF6CEA28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B7D3A-0068-DC3C-957B-06DABB4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75EF-5449-9C81-3AD3-B212398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385-B238-40ED-7291-64832CEE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7279-1225-9B1C-3F5F-6E1E9E9C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79E2-E83D-708A-BD86-F8483A35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314F-C0E6-A3D7-03CD-E9D17B4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C5CA-323E-B094-E704-9248194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DFE4-13A8-5E1F-B0D1-E88CAF05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574-4D40-7560-63FE-645A6D62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77509-DA72-0E74-66C1-12A42AEA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4D0E-852B-649E-5E94-FE06D901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0BA6-58BA-D2C7-5858-453EF896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D8C6-5F14-D21B-F398-B0604638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13F-D981-CFE9-DB61-9FC416B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A4758-FA96-0AAF-4738-C9B51DBD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21EC-2DB8-5B19-0A03-E5116697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A4C3-2910-2133-0EFF-2A2F8E8FB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BB2-25F9-465D-A757-3F10E86650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BB54-7F96-B6BC-8452-A583D6FFC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863AB-976B-5A91-175C-63043025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9719D-DC4F-6CCE-B00F-BB7A459E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MySQL database Create Data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09DCD-4CE5-2DB6-ABD5-3862B6BF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Victor Patterson Sr. 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101010 data lines to infinity">
            <a:extLst>
              <a:ext uri="{FF2B5EF4-FFF2-40B4-BE49-F238E27FC236}">
                <a16:creationId xmlns:a16="http://schemas.microsoft.com/office/drawing/2014/main" id="{5C79F3CA-BDD0-05CE-FE76-73EFCF9CF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3" r="29119" b="1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452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193D-E8FC-7BE5-BA2F-EF4CD17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496C-B995-22EA-9675-25ABFA52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 was created table in </a:t>
            </a:r>
            <a:r>
              <a:rPr lang="en-US" dirty="0" err="1"/>
              <a:t>mysql</a:t>
            </a:r>
            <a:r>
              <a:rPr lang="en-US" dirty="0"/>
              <a:t> by typing create table </a:t>
            </a:r>
            <a:r>
              <a:rPr lang="en-US" dirty="0" err="1"/>
              <a:t>coffee_table</a:t>
            </a:r>
            <a:r>
              <a:rPr lang="en-US" dirty="0"/>
              <a:t>( </a:t>
            </a:r>
          </a:p>
          <a:p>
            <a:r>
              <a:rPr lang="en-US" dirty="0"/>
              <a:t>Side note ( open parenthesis means your not finished with your command. My example shows this.  ; means your done w/t that cmd.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900DD-DF09-1B65-82DE-7540E82C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0" y="3436289"/>
            <a:ext cx="5686836" cy="33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26188-44AE-47F4-4000-D418ED5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Defining the columns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582-7875-4F29-F7DB-4044FFD0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I defined my columns by id int which defining the name of id in the name. The int defines what type of data is going to be in that column. </a:t>
            </a:r>
          </a:p>
          <a:p>
            <a:r>
              <a:rPr lang="en-US" sz="2200"/>
              <a:t>I also added a *name* called *varchar* which is end determinant length string data type. 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71DCA-65C1-B76A-4653-CF0EE0FE4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" r="345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027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9A4-DAEA-2717-DBA4-E69DB478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5484-FDD0-8301-45F8-A70C0742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 defined how long I wanted my characters to be allowed. I chose 255  *sidenote* varchar =variable characters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019A-271D-7723-8EFF-0BC6C797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4038"/>
            <a:ext cx="7000875" cy="42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0787-FE8D-9125-8155-7D7A45B8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your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9E2C-2CDB-CCB3-A5D6-A444704E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I checked my table by typing *show tables;* but I also wanted to see my columns so I asked after verifying to describe coffee tables by asking to describe *</a:t>
            </a:r>
            <a:r>
              <a:rPr lang="en-US" sz="2400" dirty="0" err="1"/>
              <a:t>coffee_table</a:t>
            </a:r>
            <a:r>
              <a:rPr lang="en-US" sz="2400" dirty="0"/>
              <a:t>;*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60EB-B6C8-A7B7-1FCE-9EBF9798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8" y="2781300"/>
            <a:ext cx="6187969" cy="37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3E6C-DAE7-C4CC-9598-D026350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14FC-5433-14A1-8973-421A8764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in my table </a:t>
            </a:r>
            <a:r>
              <a:rPr lang="en-US" dirty="0" err="1"/>
              <a:t>im</a:t>
            </a:r>
            <a:r>
              <a:rPr lang="en-US" dirty="0"/>
              <a:t> telling </a:t>
            </a:r>
            <a:r>
              <a:rPr lang="en-US" dirty="0" err="1"/>
              <a:t>mysql</a:t>
            </a:r>
            <a:r>
              <a:rPr lang="en-US" dirty="0"/>
              <a:t> we’re inserting values into the coffee table.  I have the ID the name, the region and the </a:t>
            </a:r>
            <a:r>
              <a:rPr lang="en-US" dirty="0" err="1"/>
              <a:t>the</a:t>
            </a:r>
            <a:r>
              <a:rPr lang="en-US" dirty="0"/>
              <a:t> roast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1D695-FE69-27A7-512F-793FF9FA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464"/>
            <a:ext cx="6231917" cy="38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80F4-7E77-C362-3BA7-2B313B9C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data to my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E957-27AB-0BE1-B096-6EDD10C1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have this hear is the values.</a:t>
            </a:r>
          </a:p>
          <a:p>
            <a:r>
              <a:rPr lang="en-US" dirty="0"/>
              <a:t>Command </a:t>
            </a:r>
            <a:r>
              <a:rPr lang="en-US" b="1" dirty="0"/>
              <a:t>insert into </a:t>
            </a:r>
            <a:r>
              <a:rPr lang="en-US" b="1" dirty="0" err="1"/>
              <a:t>coffee_table</a:t>
            </a:r>
            <a:r>
              <a:rPr lang="en-US" b="1" dirty="0"/>
              <a:t> values (1, “default route, “Ethiopia”, “light”)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56C9-A6F0-7ABF-3B86-B078AAFF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82" y="3117184"/>
            <a:ext cx="5735782" cy="3194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4BD70-AFBE-BD86-899D-C81A367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3280181"/>
            <a:ext cx="5735782" cy="13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9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F361-2A3F-5667-5ED5-A4A981B0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0917B9-DBAD-D950-4DC0-EDF2A1CF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867" y="1322733"/>
            <a:ext cx="4987030" cy="2796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E0652-1E9E-ECED-BC55-E5B4682E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continuations you I simply added rows by this </a:t>
            </a:r>
            <a:r>
              <a:rPr lang="en-US" dirty="0" err="1"/>
              <a:t>cmd</a:t>
            </a:r>
            <a:r>
              <a:rPr lang="en-US" dirty="0"/>
              <a:t> as showed. Your query should show ok if you perform your command correctly  by it saying </a:t>
            </a:r>
            <a:r>
              <a:rPr lang="en-US" b="1" u="sng" dirty="0">
                <a:highlight>
                  <a:srgbClr val="00FF00"/>
                </a:highlight>
              </a:rPr>
              <a:t>Query OK.  I simply created a table inside the database and added some data to it. </a:t>
            </a:r>
          </a:p>
          <a:p>
            <a:endParaRPr lang="en-US" b="1" u="sng" dirty="0">
              <a:highlight>
                <a:srgbClr val="00FF00"/>
              </a:highlight>
            </a:endParaRPr>
          </a:p>
          <a:p>
            <a:endParaRPr lang="en-US" b="1" u="sng" dirty="0">
              <a:highlight>
                <a:srgbClr val="00FF00"/>
              </a:highlight>
            </a:endParaRPr>
          </a:p>
          <a:p>
            <a:endParaRPr lang="en-US" b="1" u="sng" dirty="0">
              <a:highlight>
                <a:srgbClr val="00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34830-81B3-4990-D2D2-05891F12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7" y="3604674"/>
            <a:ext cx="4562440" cy="28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545-6D6B-3051-8860-F4DED58C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Interacting with my database pulling some data I typed the command </a:t>
            </a:r>
            <a:r>
              <a:rPr lang="en-US" sz="2400" b="1" dirty="0">
                <a:highlight>
                  <a:srgbClr val="00FF00"/>
                </a:highlight>
              </a:rPr>
              <a:t>select *from </a:t>
            </a:r>
            <a:r>
              <a:rPr lang="en-US" sz="2400" b="1" dirty="0" err="1">
                <a:highlight>
                  <a:srgbClr val="00FF00"/>
                </a:highlight>
              </a:rPr>
              <a:t>coffee_table</a:t>
            </a:r>
            <a:r>
              <a:rPr lang="en-US" sz="2400" b="1" dirty="0">
                <a:highlight>
                  <a:srgbClr val="00FF00"/>
                </a:highlight>
              </a:rPr>
              <a:t>; </a:t>
            </a:r>
            <a:r>
              <a:rPr lang="en-US" sz="2400" dirty="0">
                <a:highlight>
                  <a:srgbClr val="00FF00"/>
                </a:highlight>
              </a:rPr>
              <a:t>side note the * symbol means you want ALL YOUR CURRENT DATA from that specific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9405A-48F1-3DB8-C9CF-298B3776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09" y="2183596"/>
            <a:ext cx="6274936" cy="2627436"/>
          </a:xfrm>
        </p:spPr>
      </p:pic>
    </p:spTree>
    <p:extLst>
      <p:ext uri="{BB962C8B-B14F-4D97-AF65-F5344CB8AC3E}">
        <p14:creationId xmlns:p14="http://schemas.microsoft.com/office/powerpoint/2010/main" val="403700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4033-736B-456F-7217-5EFA2DB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</a:t>
            </a:r>
            <a:r>
              <a:rPr lang="en-US" dirty="0" err="1"/>
              <a:t>Cololum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AC8F-0BBC-0AC9-1F3C-484731B2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to just select as specific from the Data base  I used </a:t>
            </a:r>
            <a:r>
              <a:rPr lang="en-US" dirty="0" err="1"/>
              <a:t>cmd</a:t>
            </a:r>
            <a:r>
              <a:rPr lang="en-US" dirty="0"/>
              <a:t>  </a:t>
            </a:r>
            <a:r>
              <a:rPr lang="en-US" b="1" dirty="0">
                <a:highlight>
                  <a:srgbClr val="00FF00"/>
                </a:highlight>
              </a:rPr>
              <a:t>select name from </a:t>
            </a:r>
            <a:r>
              <a:rPr lang="en-US" b="1" dirty="0" err="1">
                <a:highlight>
                  <a:srgbClr val="00FF00"/>
                </a:highlight>
              </a:rPr>
              <a:t>coffee_table</a:t>
            </a:r>
            <a:r>
              <a:rPr lang="en-US" b="1" dirty="0">
                <a:highlight>
                  <a:srgbClr val="00FF00"/>
                </a:highlight>
              </a:rPr>
              <a:t>; </a:t>
            </a:r>
          </a:p>
          <a:p>
            <a:endParaRPr lang="en-US" b="1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BD0C6-654E-C18F-1118-5C4B16CF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2715631"/>
            <a:ext cx="5407262" cy="36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B9504-4666-F316-BA39-7E14D9CE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/>
              <a:t>"SQL (Structured Query Language) is sort of a love language for talking to databases. You can use it to create, update, and delete data in a database. A database stores a large amount of data; think of it like a spreadsheet with columns. In a DBMS (Database Management System), the database is managed."</a:t>
            </a:r>
            <a:endParaRPr lang="en-US" sz="2800" dirty="0"/>
          </a:p>
        </p:txBody>
      </p:sp>
      <p:pic>
        <p:nvPicPr>
          <p:cNvPr id="34" name="Picture 33" descr="Computer script on a screen">
            <a:extLst>
              <a:ext uri="{FF2B5EF4-FFF2-40B4-BE49-F238E27FC236}">
                <a16:creationId xmlns:a16="http://schemas.microsoft.com/office/drawing/2014/main" id="{1A34E4DA-E623-1BF6-6101-159924F58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51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088-C064-10C9-C867-DD3FAAF0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Base Types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77D1DCA-DE46-E844-997E-B63796C694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619E30-2400-FA22-86EA-86919A5F5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326" y="4786023"/>
            <a:ext cx="4999019" cy="19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2543B-594B-2108-3E89-76AFFECF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/>
              <a:t>1</a:t>
            </a:r>
            <a:r>
              <a:rPr lang="en-US" sz="3400" baseline="30000"/>
              <a:t>st</a:t>
            </a:r>
            <a:r>
              <a:rPr lang="en-US" sz="3400"/>
              <a:t> Step by step I launched my VM Oracle Linux machine ubuntu mint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F11-A1F1-9AF9-6C4E-0B782A3B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*Open your Terminal  and type the command - </a:t>
            </a:r>
            <a:r>
              <a:rPr lang="en-US" sz="2200" dirty="0" err="1">
                <a:highlight>
                  <a:srgbClr val="FFFF00"/>
                </a:highlight>
              </a:rPr>
              <a:t>sudo</a:t>
            </a:r>
            <a:r>
              <a:rPr lang="en-US" sz="2200" dirty="0">
                <a:highlight>
                  <a:srgbClr val="FFFF00"/>
                </a:highlight>
              </a:rPr>
              <a:t> apt update</a:t>
            </a:r>
          </a:p>
          <a:p>
            <a:pPr marL="0" indent="0">
              <a:buNone/>
            </a:pPr>
            <a:r>
              <a:rPr lang="en-US" sz="2200" dirty="0"/>
              <a:t>The reason for the update needed is to show the repository update </a:t>
            </a:r>
          </a:p>
          <a:p>
            <a:pPr marL="0" indent="0">
              <a:buNone/>
            </a:pPr>
            <a:r>
              <a:rPr lang="en-US" sz="2200" dirty="0"/>
              <a:t>Next  Install MySQL</a:t>
            </a:r>
          </a:p>
          <a:p>
            <a:pPr marL="0" indent="0">
              <a:buNone/>
            </a:pPr>
            <a:r>
              <a:rPr lang="en-US" sz="2200" dirty="0"/>
              <a:t>(</a:t>
            </a:r>
            <a:r>
              <a:rPr lang="en-US" sz="2200" dirty="0" err="1">
                <a:highlight>
                  <a:srgbClr val="FFFF00"/>
                </a:highlight>
              </a:rPr>
              <a:t>sudo</a:t>
            </a:r>
            <a:r>
              <a:rPr lang="en-US" sz="2200" dirty="0">
                <a:highlight>
                  <a:srgbClr val="FFFF00"/>
                </a:highlight>
              </a:rPr>
              <a:t> apt install </a:t>
            </a:r>
            <a:r>
              <a:rPr lang="en-US" sz="2200" dirty="0" err="1">
                <a:highlight>
                  <a:srgbClr val="FFFF00"/>
                </a:highlight>
              </a:rPr>
              <a:t>mysql</a:t>
            </a:r>
            <a:r>
              <a:rPr lang="en-US" sz="2200" dirty="0">
                <a:highlight>
                  <a:srgbClr val="FFFF00"/>
                </a:highlight>
              </a:rPr>
              <a:t>-server –y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400" dirty="0"/>
              <a:t>(-y)= means tick</a:t>
            </a:r>
          </a:p>
          <a:p>
            <a:pPr marL="0" indent="0">
              <a:buNone/>
            </a:pPr>
            <a:r>
              <a:rPr lang="en-US" sz="2200" dirty="0"/>
              <a:t>*update as shown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B4C570-11D5-7B59-2BA7-848790AAD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" r="34313" b="1"/>
          <a:stretch/>
        </p:blipFill>
        <p:spPr>
          <a:xfrm>
            <a:off x="4883669" y="-7619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B469E2-A132-EB26-7DE0-D310A72B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" r="34313" b="1"/>
          <a:stretch/>
        </p:blipFill>
        <p:spPr>
          <a:xfrm>
            <a:off x="5036069" y="762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68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5333-BDAB-467E-B690-21623A8C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status of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7FDF-9987-49BB-B7FB-1790DB10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check the status of MySQL by command </a:t>
            </a:r>
            <a:r>
              <a:rPr lang="en-US" sz="2400" dirty="0" err="1">
                <a:highlight>
                  <a:srgbClr val="FFFF00"/>
                </a:highlight>
              </a:rPr>
              <a:t>sudo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systemctl</a:t>
            </a:r>
            <a:r>
              <a:rPr lang="en-US" sz="2400" dirty="0">
                <a:highlight>
                  <a:srgbClr val="FFFF00"/>
                </a:highlight>
              </a:rPr>
              <a:t> status </a:t>
            </a:r>
            <a:r>
              <a:rPr lang="en-US" sz="2400" dirty="0" err="1">
                <a:highlight>
                  <a:srgbClr val="FFFF00"/>
                </a:highlight>
              </a:rPr>
              <a:t>mysql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4F8F0-0238-1792-25C8-22E20697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46" y="2305690"/>
            <a:ext cx="7164954" cy="44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843-07E8-EC2B-54C3-8E412FC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91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000" dirty="0"/>
              <a:t>To Access </a:t>
            </a:r>
            <a:r>
              <a:rPr lang="en-US" sz="2000"/>
              <a:t>MySQL type the command  </a:t>
            </a:r>
            <a:r>
              <a:rPr lang="en-US" sz="2000" dirty="0" err="1">
                <a:highlight>
                  <a:srgbClr val="FFFF00"/>
                </a:highlight>
              </a:rPr>
              <a:t>sudo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mysql</a:t>
            </a:r>
            <a:br>
              <a:rPr lang="en-US" sz="2000" dirty="0"/>
            </a:br>
            <a:r>
              <a:rPr lang="en-US" sz="2000" dirty="0"/>
              <a:t>MySQL Should be running like this however </a:t>
            </a:r>
            <a:br>
              <a:rPr lang="en-US" sz="2000" dirty="0"/>
            </a:br>
            <a:r>
              <a:rPr lang="en-US" sz="2000" dirty="0"/>
              <a:t>  this works b/c I am connected to my local host w/t no password  as shown below in the near future, often you may see -u root for </a:t>
            </a:r>
            <a:r>
              <a:rPr lang="en-US" sz="2000" dirty="0">
                <a:highlight>
                  <a:srgbClr val="FFFF00"/>
                </a:highlight>
              </a:rPr>
              <a:t>*user name*  </a:t>
            </a:r>
            <a:r>
              <a:rPr lang="en-US" sz="2000" dirty="0"/>
              <a:t>– sql.myserver.com </a:t>
            </a:r>
            <a:r>
              <a:rPr lang="en-US" sz="2000" dirty="0">
                <a:highlight>
                  <a:srgbClr val="FFFF00"/>
                </a:highlight>
              </a:rPr>
              <a:t>*would be the remote server you would want to connect to*</a:t>
            </a:r>
            <a:r>
              <a:rPr lang="en-US" sz="2000" dirty="0"/>
              <a:t> the - P 3306  </a:t>
            </a:r>
            <a:r>
              <a:rPr lang="en-US" sz="2000" dirty="0">
                <a:highlight>
                  <a:srgbClr val="FFFF00"/>
                </a:highlight>
              </a:rPr>
              <a:t>is the Port number </a:t>
            </a:r>
            <a:r>
              <a:rPr lang="en-US" sz="2000" dirty="0"/>
              <a:t>-p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635B7-A36A-A875-8AC7-3BF0CC5F8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948" y="3426450"/>
            <a:ext cx="5448772" cy="33911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0C5E1-D266-F4C3-86F3-3F7CA4B5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1890543"/>
            <a:ext cx="1145064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E815-39F7-7BDC-3759-5936EFB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 checked current data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C1A0-759E-6431-A539-09B81C37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38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Command- show databases; side note anytime you use request a command you have to use a (;) and at the end of your command.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AB77B-3815-33FD-4349-5CA3A1E9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3" y="2642561"/>
            <a:ext cx="6612505" cy="4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A7C-9CC7-17FA-BD04-0E9E7242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my own data 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4793A-AF76-12AA-E8D6-97D1EBD5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my command create database </a:t>
            </a:r>
            <a:r>
              <a:rPr lang="en-US" dirty="0" err="1"/>
              <a:t>vp_coffee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E2C4D-88FF-D442-E9DC-CC7E666F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7" y="2442695"/>
            <a:ext cx="7437535" cy="43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29B-C5CE-6399-0ED6-A8789A56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this current data base and interact with this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8F73-BDC3-388C-668F-45CA8CC4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in </a:t>
            </a:r>
            <a:r>
              <a:rPr lang="en-US" dirty="0" err="1"/>
              <a:t>mysql</a:t>
            </a:r>
            <a:r>
              <a:rPr lang="en-US" dirty="0"/>
              <a:t> use </a:t>
            </a:r>
            <a:r>
              <a:rPr lang="en-US" dirty="0" err="1"/>
              <a:t>vp_coffee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340FB-4E1A-3385-5527-61723890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0" y="2326295"/>
            <a:ext cx="6119390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7651</TotalTime>
  <Words>672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MySQL database Create Data Lab </vt:lpstr>
      <vt:lpstr>"SQL (Structured Query Language) is sort of a love language for talking to databases. You can use it to create, update, and delete data in a database. A database stores a large amount of data; think of it like a spreadsheet with columns. In a DBMS (Database Management System), the database is managed."</vt:lpstr>
      <vt:lpstr>Data Base Types</vt:lpstr>
      <vt:lpstr>1st Step by step I launched my VM Oracle Linux machine ubuntu mint</vt:lpstr>
      <vt:lpstr>Check the status of mysql</vt:lpstr>
      <vt:lpstr> To Access MySQL type the command  sudo mysql MySQL Should be running like this however    this works b/c I am connected to my local host w/t no password  as shown below in the near future, often you may see -u root for *user name*  – sql.myserver.com *would be the remote server you would want to connect to* the - P 3306  is the Port number -p</vt:lpstr>
      <vt:lpstr>Next I checked current data bases</vt:lpstr>
      <vt:lpstr>Created my own data base</vt:lpstr>
      <vt:lpstr>To use this current data base and interact with this data base</vt:lpstr>
      <vt:lpstr>Mysql data base</vt:lpstr>
      <vt:lpstr>Defining the columns</vt:lpstr>
      <vt:lpstr>Continuing</vt:lpstr>
      <vt:lpstr>To check your table </vt:lpstr>
      <vt:lpstr>Continuation</vt:lpstr>
      <vt:lpstr>Adding more data to my database </vt:lpstr>
      <vt:lpstr>Adding tables</vt:lpstr>
      <vt:lpstr>Interacting with my database pulling some data I typed the command select *from coffee_table; side note the * symbol means you want ALL YOUR CURRENT DATA from that specific table</vt:lpstr>
      <vt:lpstr>Specific Cololum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creation Lab</dc:title>
  <dc:creator>vp senior</dc:creator>
  <cp:lastModifiedBy>vp senior</cp:lastModifiedBy>
  <cp:revision>2</cp:revision>
  <dcterms:created xsi:type="dcterms:W3CDTF">2023-09-23T16:28:24Z</dcterms:created>
  <dcterms:modified xsi:type="dcterms:W3CDTF">2023-11-04T21:32:46Z</dcterms:modified>
</cp:coreProperties>
</file>