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CDB6-04EA-F310-AA9D-7842CE82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11C12-4C1D-4AB9-F692-827631C0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6CCD-44C4-9572-C5C1-98784DCC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55CD6-48A7-C418-DCD8-20218D6E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9B65-CF8C-F091-1800-DA5CF129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746C-B4BF-9421-FF2A-B048C1B6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A38F-0D14-379C-46A5-6265BBEDF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924BC-16FB-CB6E-755F-C0BA35CA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53651-5F7E-2AF7-510D-71811A1C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4709-55D6-2D9F-557A-59511785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27D5E-1B56-4047-7809-E8A609CFA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F5E9-7655-87D4-2DEE-9A24472A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25CA-738C-0E5E-B1F0-43CAD36D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16B2-5E2D-5084-B645-F7F7E861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80C0D-51A9-5D7D-E2D8-08B10633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3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6ABB-7D65-58A7-CEE8-669BA6A4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1411-AE9D-5016-D678-49FB260F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63CE-2F53-618E-5E2C-7A7A7C99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03AFC-32FE-93BE-00B1-68E698E6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7A89-D7B4-4CF8-EEF4-910B51B1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A88D-F21F-E62F-DD24-1F035B42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55130-EDF3-05A7-0936-808CA753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47AF-4FA3-61AF-2075-3BFF6B27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7D55-C9AC-69E6-4140-F0206950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A3C3-4E88-8725-B02E-FE52CDCE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9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FB5F-7EC8-08E7-8887-C5A9C8A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EF73-D252-701E-0277-6386C1D41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96A6D-0F7B-FCC0-C1D4-51CCA04D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84242-4D6C-20B9-A51C-2F616E20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F421-08F6-3FDC-3BDF-572E5041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9AB8-61BF-4BF6-9078-8A27B2A4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367D-E181-3D58-6FB3-0CA8CBC4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8D6-949E-F4CB-F56F-43C108FDE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E8288-A7FD-FA9C-FBE2-99CFEF7B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FA273E-DE22-E149-5A77-4B7295682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274AF-8617-5D06-EA89-241C0072B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28778-3751-EA6C-1F93-7580DC3F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3ED26-0795-ED71-B398-BF5E92F5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3BC48-0C37-ACEB-A6A4-2FB92D2D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18B-E2FC-77A0-D2D6-D114BC8B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EE761-EAEF-331F-C8FD-80BAF047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B8AA7-73D1-3AFF-C8B0-B18C17C6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67FF4-4D33-1377-867A-9D335F44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7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9A445-603D-C247-2A5C-DF6CEA28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B7D3A-0068-DC3C-957B-06DABB41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75EF-5449-9C81-3AD3-B212398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6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385-B238-40ED-7291-64832CEE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67279-1225-9B1C-3F5F-6E1E9E9C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179E2-E83D-708A-BD86-F8483A358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3314F-C0E6-A3D7-03CD-E9D17B4E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4C5CA-323E-B094-E704-9248194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CDFE4-13A8-5E1F-B0D1-E88CAF05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5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574-4D40-7560-63FE-645A6D62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77509-DA72-0E74-66C1-12A42AEA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4D0E-852B-649E-5E94-FE06D901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0BA6-58BA-D2C7-5858-453EF896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D8C6-5F14-D21B-F398-B0604638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7E13F-D981-CFE9-DB61-9FC416B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A4758-FA96-0AAF-4738-C9B51DBD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21EC-2DB8-5B19-0A03-E51166977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A4C3-2910-2133-0EFF-2A2F8E8FB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8BBB2-25F9-465D-A757-3F10E866500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FBB54-7F96-B6BC-8452-A583D6FFC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863AB-976B-5A91-175C-63043025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5101-74F4-469F-BCA2-C4F85B26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719D-DC4F-6CCE-B00F-BB7A459ED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r>
              <a:rPr lang="en-US" dirty="0"/>
              <a:t> database Create Data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09DCD-4CE5-2DB6-ABD5-3862B6BF6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Patterson Sr. </a:t>
            </a:r>
          </a:p>
        </p:txBody>
      </p:sp>
    </p:spTree>
    <p:extLst>
      <p:ext uri="{BB962C8B-B14F-4D97-AF65-F5344CB8AC3E}">
        <p14:creationId xmlns:p14="http://schemas.microsoft.com/office/powerpoint/2010/main" val="343452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829B-C5CE-6399-0ED6-A8789A56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use this current data base and interact with this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8F73-BDC3-388C-668F-45CA8CC4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in </a:t>
            </a:r>
            <a:r>
              <a:rPr lang="en-US" dirty="0" err="1"/>
              <a:t>mysql</a:t>
            </a:r>
            <a:r>
              <a:rPr lang="en-US" dirty="0"/>
              <a:t> use </a:t>
            </a:r>
            <a:r>
              <a:rPr lang="en-US" dirty="0" err="1"/>
              <a:t>vp_coffee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340FB-4E1A-3385-5527-61723890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0" y="2326295"/>
            <a:ext cx="6119390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193D-E8FC-7BE5-BA2F-EF4CD17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496C-B995-22EA-9675-25ABFA52B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 was created table in </a:t>
            </a:r>
            <a:r>
              <a:rPr lang="en-US" dirty="0" err="1"/>
              <a:t>mysql</a:t>
            </a:r>
            <a:r>
              <a:rPr lang="en-US" dirty="0"/>
              <a:t> by typing create table </a:t>
            </a:r>
            <a:r>
              <a:rPr lang="en-US" dirty="0" err="1"/>
              <a:t>coffee_table</a:t>
            </a:r>
            <a:r>
              <a:rPr lang="en-US" dirty="0"/>
              <a:t>( </a:t>
            </a:r>
          </a:p>
          <a:p>
            <a:r>
              <a:rPr lang="en-US" dirty="0"/>
              <a:t>Side note ( open parenthesis means your not finished with your command. My example shows this.  ; means your done w/t that cmd.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900DD-DF09-1B65-82DE-7540E82C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90" y="3436289"/>
            <a:ext cx="5686836" cy="33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26188-44AE-47F4-4000-D418ED52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Defining the columns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4582-7875-4F29-F7DB-4044FFD03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I defined my columns by id int which defining the name of id in the name. The int defines what type of data is going to be in that column. </a:t>
            </a:r>
          </a:p>
          <a:p>
            <a:r>
              <a:rPr lang="en-US" sz="2200"/>
              <a:t>I also added a *name* called *varchar* which is end determinant length string data type. </a:t>
            </a:r>
          </a:p>
          <a:p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71DCA-65C1-B76A-4653-CF0EE0FE4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2" r="345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027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9A4-DAEA-2717-DBA4-E69DB478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55484-FDD0-8301-45F8-A70C0742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 defined how long I wanted my characters to be allowed. I chose 255  *sidenote* varchar =variable characters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4019A-271D-7723-8EFF-0BC6C797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4038"/>
            <a:ext cx="7000875" cy="42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0787-FE8D-9125-8155-7D7A45B8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check your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9E2C-2CDB-CCB3-A5D6-A444704E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Next I checked my table by typing *show tables;* but I also wanted to see my columns so I asked after verifying to describe coffee tables by asking to describe *</a:t>
            </a:r>
            <a:r>
              <a:rPr lang="en-US" sz="2400" dirty="0" err="1"/>
              <a:t>coffee_table</a:t>
            </a:r>
            <a:r>
              <a:rPr lang="en-US" sz="2400" dirty="0"/>
              <a:t>;*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A60EB-B6C8-A7B7-1FCE-9EBF9798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8" y="2781300"/>
            <a:ext cx="6187969" cy="37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6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3E6C-DAE7-C4CC-9598-D026350C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14FC-5433-14A1-8973-421A8764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in my table </a:t>
            </a:r>
            <a:r>
              <a:rPr lang="en-US" dirty="0" err="1"/>
              <a:t>im</a:t>
            </a:r>
            <a:r>
              <a:rPr lang="en-US" dirty="0"/>
              <a:t> telling </a:t>
            </a:r>
            <a:r>
              <a:rPr lang="en-US" dirty="0" err="1"/>
              <a:t>mysql</a:t>
            </a:r>
            <a:r>
              <a:rPr lang="en-US" dirty="0"/>
              <a:t> we’re inserting values into the coffee table.  I have the ID the name, the region and the </a:t>
            </a:r>
            <a:r>
              <a:rPr lang="en-US" dirty="0" err="1"/>
              <a:t>the</a:t>
            </a:r>
            <a:r>
              <a:rPr lang="en-US" dirty="0"/>
              <a:t> roast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1D695-FE69-27A7-512F-793FF9FA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464"/>
            <a:ext cx="6231917" cy="38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80F4-7E77-C362-3BA7-2B313B9C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more data to my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E957-27AB-0BE1-B096-6EDD10C1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have this hear is the values.</a:t>
            </a:r>
          </a:p>
          <a:p>
            <a:r>
              <a:rPr lang="en-US" dirty="0"/>
              <a:t>Command </a:t>
            </a:r>
            <a:r>
              <a:rPr lang="en-US" b="1" dirty="0"/>
              <a:t>insert into </a:t>
            </a:r>
            <a:r>
              <a:rPr lang="en-US" b="1" dirty="0" err="1"/>
              <a:t>coffee_table</a:t>
            </a:r>
            <a:r>
              <a:rPr lang="en-US" b="1" dirty="0"/>
              <a:t> values (1, “default route, “Ethiopia”, “light”)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56C9-A6F0-7ABF-3B86-B078AAFF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82" y="3117184"/>
            <a:ext cx="5735782" cy="3194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4BD70-AFBE-BD86-899D-C81A367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18" y="3280181"/>
            <a:ext cx="5735782" cy="13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98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F361-2A3F-5667-5ED5-A4A981B0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0917B9-DBAD-D950-4DC0-EDF2A1CF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867" y="1322733"/>
            <a:ext cx="4987030" cy="27961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E0652-1E9E-ECED-BC55-E5B4682E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continuations you I simply added rows by this </a:t>
            </a:r>
            <a:r>
              <a:rPr lang="en-US" dirty="0" err="1"/>
              <a:t>cmd</a:t>
            </a:r>
            <a:r>
              <a:rPr lang="en-US" dirty="0"/>
              <a:t> as showed. Your query should show ok if you perform your command correctly  by it saying </a:t>
            </a:r>
            <a:r>
              <a:rPr lang="en-US" b="1" u="sng" dirty="0">
                <a:highlight>
                  <a:srgbClr val="00FF00"/>
                </a:highlight>
              </a:rPr>
              <a:t>Query OK.  I simply created a table inside the database and added some data to it. </a:t>
            </a:r>
          </a:p>
          <a:p>
            <a:endParaRPr lang="en-US" b="1" u="sng" dirty="0">
              <a:highlight>
                <a:srgbClr val="00FF00"/>
              </a:highlight>
            </a:endParaRPr>
          </a:p>
          <a:p>
            <a:endParaRPr lang="en-US" b="1" u="sng" dirty="0">
              <a:highlight>
                <a:srgbClr val="00FF00"/>
              </a:highlight>
            </a:endParaRPr>
          </a:p>
          <a:p>
            <a:endParaRPr lang="en-US" b="1" u="sng" dirty="0">
              <a:highlight>
                <a:srgbClr val="00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34830-81B3-4990-D2D2-05891F12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7" y="3604674"/>
            <a:ext cx="4562440" cy="28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3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1545-6D6B-3051-8860-F4DED58C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Interacting with my database pulling some data I typed the command </a:t>
            </a:r>
            <a:r>
              <a:rPr lang="en-US" sz="2400" b="1" dirty="0">
                <a:highlight>
                  <a:srgbClr val="00FF00"/>
                </a:highlight>
              </a:rPr>
              <a:t>select *from </a:t>
            </a:r>
            <a:r>
              <a:rPr lang="en-US" sz="2400" b="1" dirty="0" err="1">
                <a:highlight>
                  <a:srgbClr val="00FF00"/>
                </a:highlight>
              </a:rPr>
              <a:t>coffee_table</a:t>
            </a:r>
            <a:r>
              <a:rPr lang="en-US" sz="2400" b="1" dirty="0">
                <a:highlight>
                  <a:srgbClr val="00FF00"/>
                </a:highlight>
              </a:rPr>
              <a:t>; </a:t>
            </a:r>
            <a:r>
              <a:rPr lang="en-US" sz="2400" dirty="0">
                <a:highlight>
                  <a:srgbClr val="00FF00"/>
                </a:highlight>
              </a:rPr>
              <a:t>side note the * symbol means you want ALL YOUR CURRENT DATA from that specific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9405A-48F1-3DB8-C9CF-298B37765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909" y="2183596"/>
            <a:ext cx="6274936" cy="2627436"/>
          </a:xfrm>
        </p:spPr>
      </p:pic>
    </p:spTree>
    <p:extLst>
      <p:ext uri="{BB962C8B-B14F-4D97-AF65-F5344CB8AC3E}">
        <p14:creationId xmlns:p14="http://schemas.microsoft.com/office/powerpoint/2010/main" val="4037000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4033-736B-456F-7217-5EFA2DBA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</a:t>
            </a:r>
            <a:r>
              <a:rPr lang="en-US" dirty="0" err="1"/>
              <a:t>Cololum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AC8F-0BBC-0AC9-1F3C-484731B2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to just select as specific from the Data base  I used </a:t>
            </a:r>
            <a:r>
              <a:rPr lang="en-US" dirty="0" err="1"/>
              <a:t>cmd</a:t>
            </a:r>
            <a:r>
              <a:rPr lang="en-US" dirty="0"/>
              <a:t>  </a:t>
            </a:r>
            <a:r>
              <a:rPr lang="en-US" b="1" dirty="0">
                <a:highlight>
                  <a:srgbClr val="00FF00"/>
                </a:highlight>
              </a:rPr>
              <a:t>select name from </a:t>
            </a:r>
            <a:r>
              <a:rPr lang="en-US" b="1" dirty="0" err="1">
                <a:highlight>
                  <a:srgbClr val="00FF00"/>
                </a:highlight>
              </a:rPr>
              <a:t>coffee_table</a:t>
            </a:r>
            <a:r>
              <a:rPr lang="en-US" b="1" dirty="0">
                <a:highlight>
                  <a:srgbClr val="00FF00"/>
                </a:highlight>
              </a:rPr>
              <a:t>; </a:t>
            </a:r>
          </a:p>
          <a:p>
            <a:endParaRPr lang="en-US" b="1" dirty="0">
              <a:highlight>
                <a:srgbClr val="00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BD0C6-654E-C18F-1118-5C4B16CF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2715631"/>
            <a:ext cx="5407262" cy="367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9504-4666-F316-BA39-7E14D9C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Sql</a:t>
            </a:r>
            <a:br>
              <a:rPr lang="en-US" sz="1600" dirty="0"/>
            </a:br>
            <a:r>
              <a:rPr lang="en-US" sz="1600" dirty="0"/>
              <a:t>Structured 	query Language its </a:t>
            </a:r>
            <a:r>
              <a:rPr lang="en-US" sz="1600" dirty="0" err="1"/>
              <a:t>sorta</a:t>
            </a:r>
            <a:r>
              <a:rPr lang="en-US" sz="1600" dirty="0"/>
              <a:t> a love language talk to data base create update </a:t>
            </a:r>
            <a:r>
              <a:rPr lang="en-US" sz="1600" dirty="0" err="1"/>
              <a:t>delte</a:t>
            </a:r>
            <a:r>
              <a:rPr lang="en-US" sz="1600" dirty="0"/>
              <a:t> etc. </a:t>
            </a:r>
            <a:br>
              <a:rPr lang="en-US" sz="1600" dirty="0"/>
            </a:br>
            <a:r>
              <a:rPr lang="en-US" sz="1600" dirty="0"/>
              <a:t>Data base  stores large amt of data think of this like a spread sheet with </a:t>
            </a:r>
            <a:r>
              <a:rPr lang="en-US" sz="1600" dirty="0" err="1"/>
              <a:t>coloums</a:t>
            </a:r>
            <a:r>
              <a:rPr lang="en-US" sz="1600" dirty="0"/>
              <a:t> and in </a:t>
            </a:r>
            <a:br>
              <a:rPr lang="en-US" sz="1600" dirty="0"/>
            </a:br>
            <a:r>
              <a:rPr lang="en-US" sz="1600" dirty="0"/>
              <a:t>DBMS</a:t>
            </a:r>
            <a:br>
              <a:rPr lang="en-US" sz="1600" dirty="0"/>
            </a:br>
            <a:r>
              <a:rPr lang="en-US" sz="1600" dirty="0"/>
              <a:t>data base </a:t>
            </a:r>
            <a:r>
              <a:rPr lang="en-US" sz="1600" dirty="0" err="1"/>
              <a:t>mngt</a:t>
            </a:r>
            <a:r>
              <a:rPr lang="en-US" sz="16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0751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9088-C064-10C9-C867-DD3FAAF0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BDD2-097C-4622-AF4A-A101F50A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Is Relational Data B </a:t>
            </a:r>
          </a:p>
          <a:p>
            <a:r>
              <a:rPr lang="en-US" sz="2000" dirty="0"/>
              <a:t>A way to understand is that you would have a related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the Non – relational Data is an unstructured database with use cases.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19E30-2400-FA22-86EA-86919A5F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326" y="4786023"/>
            <a:ext cx="4999019" cy="19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543B-594B-2108-3E89-76AFFECF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 by step I launched my VM Oracle Linux machine ubuntu mint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9F11-A1F1-9AF9-6C4E-0B782A3B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your Terminal  and command </a:t>
            </a: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Repository update as show 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update as shown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4C570-11D5-7B59-2BA7-848790AAD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9" y="3779258"/>
            <a:ext cx="5252320" cy="30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1271-1680-462A-6120-9587090D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r>
              <a:rPr lang="en-US" dirty="0"/>
              <a:t> Creations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3037-64CF-E63D-0A62-6F99FF0C2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11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in your Terminal </a:t>
            </a:r>
          </a:p>
          <a:p>
            <a:pPr marL="0" indent="0">
              <a:buNone/>
            </a:pPr>
            <a:r>
              <a:rPr lang="en-US" dirty="0"/>
              <a:t> type</a:t>
            </a:r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mysql</a:t>
            </a:r>
            <a:r>
              <a:rPr lang="en-US" dirty="0"/>
              <a:t>-server –y    (-y)= means tick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976EB-0543-2976-651F-A66FF55A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03" y="3324225"/>
            <a:ext cx="5612397" cy="338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5333-BDAB-467E-B690-21623A8C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status of </a:t>
            </a:r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27FDF-9987-49BB-B7FB-1790DB10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Checked status by command </a:t>
            </a:r>
            <a:r>
              <a:rPr lang="en-US" dirty="0" err="1">
                <a:highlight>
                  <a:srgbClr val="FFFF00"/>
                </a:highlight>
              </a:rPr>
              <a:t>sudo</a:t>
            </a:r>
            <a:r>
              <a:rPr lang="en-US" dirty="0">
                <a:highlight>
                  <a:srgbClr val="FFFF00"/>
                </a:highlight>
              </a:rPr>
              <a:t> system </a:t>
            </a:r>
            <a:r>
              <a:rPr lang="en-US" dirty="0" err="1">
                <a:highlight>
                  <a:srgbClr val="FFFF00"/>
                </a:highlight>
              </a:rPr>
              <a:t>ctl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4F8F0-0238-1792-25C8-22E20697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46" y="2229490"/>
            <a:ext cx="7164954" cy="442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3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843-07E8-EC2B-54C3-8E412FC9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91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MySQL Should be running like this however </a:t>
            </a:r>
            <a:br>
              <a:rPr lang="en-US" sz="2000" dirty="0"/>
            </a:br>
            <a:r>
              <a:rPr lang="en-US" sz="2000" dirty="0"/>
              <a:t>  this works b/c I am connected to my local host w/t no password  as shown below in the near future, often you may see -u root for </a:t>
            </a:r>
            <a:r>
              <a:rPr lang="en-US" sz="2000" dirty="0">
                <a:highlight>
                  <a:srgbClr val="FFFF00"/>
                </a:highlight>
              </a:rPr>
              <a:t>*user name*  </a:t>
            </a:r>
            <a:r>
              <a:rPr lang="en-US" sz="2000" dirty="0"/>
              <a:t>– sql.myserver.com </a:t>
            </a:r>
            <a:r>
              <a:rPr lang="en-US" sz="2000" dirty="0">
                <a:highlight>
                  <a:srgbClr val="FFFF00"/>
                </a:highlight>
              </a:rPr>
              <a:t>*would be the remote server you would want to connect to*</a:t>
            </a:r>
            <a:r>
              <a:rPr lang="en-US" sz="2000" dirty="0"/>
              <a:t> the - P 3306  </a:t>
            </a:r>
            <a:r>
              <a:rPr lang="en-US" sz="2000" dirty="0">
                <a:highlight>
                  <a:srgbClr val="FFFF00"/>
                </a:highlight>
              </a:rPr>
              <a:t>is the Port number </a:t>
            </a:r>
            <a:r>
              <a:rPr lang="en-US" sz="2000" dirty="0"/>
              <a:t>-p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E635B7-A36A-A875-8AC7-3BF0CC5F8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6948" y="3426450"/>
            <a:ext cx="5448772" cy="339119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20C5E1-D266-F4C3-86F3-3F7CA4B5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95" y="1758301"/>
            <a:ext cx="1145064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E815-39F7-7BDC-3759-5936EFB0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 checked current data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C1A0-759E-6431-A539-09B81C37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380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Command- show databases; side note anytime you use request a command you have to use a (;) and at the end of your command.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AB77B-3815-33FD-4349-5CA3A1E9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53" y="3185486"/>
            <a:ext cx="6612505" cy="4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5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8A7C-9CC7-17FA-BD04-0E9E7242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my own data 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4793A-AF76-12AA-E8D6-97D1EBD5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my command create database </a:t>
            </a:r>
            <a:r>
              <a:rPr lang="en-US" dirty="0" err="1"/>
              <a:t>vp_coffee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0E2C4D-88FF-D442-E9DC-CC7E666F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7" y="2309345"/>
            <a:ext cx="7437535" cy="431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7394</TotalTime>
  <Words>633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My Sql database Create Data Lab </vt:lpstr>
      <vt:lpstr>Sql Structured  query Language its sorta a love language talk to data base create update delte etc.  Data base  stores large amt of data think of this like a spread sheet with coloums and in  DBMS data base mngt system</vt:lpstr>
      <vt:lpstr>Data Base Types</vt:lpstr>
      <vt:lpstr>1st Step by step I launched my VM Oracle Linux machine ubuntu mint</vt:lpstr>
      <vt:lpstr>My sql Creations </vt:lpstr>
      <vt:lpstr>Check the status of mysql</vt:lpstr>
      <vt:lpstr>MySQL Should be running like this however    this works b/c I am connected to my local host w/t no password  as shown below in the near future, often you may see -u root for *user name*  – sql.myserver.com *would be the remote server you would want to connect to* the - P 3306  is the Port number -p</vt:lpstr>
      <vt:lpstr>Next I checked current data bases</vt:lpstr>
      <vt:lpstr>Created my own data base</vt:lpstr>
      <vt:lpstr>To use this current data base and interact with this data base</vt:lpstr>
      <vt:lpstr>Mysql data base</vt:lpstr>
      <vt:lpstr>Defining the columns</vt:lpstr>
      <vt:lpstr>Continuing</vt:lpstr>
      <vt:lpstr>To check your table </vt:lpstr>
      <vt:lpstr>Continuation</vt:lpstr>
      <vt:lpstr>Adding more data to my database </vt:lpstr>
      <vt:lpstr>Adding tables</vt:lpstr>
      <vt:lpstr>Interacting with my database pulling some data I typed the command select *from coffee_table; side note the * symbol means you want ALL YOUR CURRENT DATA from that specific table</vt:lpstr>
      <vt:lpstr>Specific Cololum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 creation Lab</dc:title>
  <dc:creator>vp senior</dc:creator>
  <cp:lastModifiedBy>vp senior</cp:lastModifiedBy>
  <cp:revision>2</cp:revision>
  <dcterms:created xsi:type="dcterms:W3CDTF">2023-09-23T16:28:24Z</dcterms:created>
  <dcterms:modified xsi:type="dcterms:W3CDTF">2023-11-02T23:30:00Z</dcterms:modified>
</cp:coreProperties>
</file>