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Overall Roc Curve</a:t>
            </a:r>
          </a:p>
        </p:txBody>
      </p:sp>
      <p:pic>
        <p:nvPicPr>
          <p:cNvPr id="3" name="Picture 2" descr="RandomForestClassifier_overall_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35" y="1143000"/>
            <a:ext cx="550033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Feature Importance</a:t>
            </a:r>
          </a:p>
        </p:txBody>
      </p:sp>
      <p:pic>
        <p:nvPicPr>
          <p:cNvPr id="3" name="Picture 2" descr="RandomForestClassifier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15" y="1143000"/>
            <a:ext cx="688817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Shap Bar Summary Overall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Shap Dot Summary Overall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Overall Pr Curve</a:t>
            </a:r>
          </a:p>
        </p:txBody>
      </p:sp>
      <p:pic>
        <p:nvPicPr>
          <p:cNvPr id="3" name="Picture 2" descr="RandomForestClassifier_overall_pr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35" y="1143000"/>
            <a:ext cx="550033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Overall Confusion Matrix</a:t>
            </a:r>
          </a:p>
        </p:txBody>
      </p:sp>
      <p:pic>
        <p:nvPicPr>
          <p:cNvPr id="3" name="Picture 2" descr="RandomForestClassifier_overall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95" y="1143000"/>
            <a:ext cx="5802609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Feature Importance</a:t>
            </a:r>
          </a:p>
        </p:txBody>
      </p:sp>
      <p:pic>
        <p:nvPicPr>
          <p:cNvPr id="3" name="Picture 2" descr="RandomForestClassifier_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15" y="1143000"/>
            <a:ext cx="688817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Shap Bar Summary Overall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Shap Dot Summary Overall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Overall Roc Curve</a:t>
            </a:r>
          </a:p>
        </p:txBody>
      </p:sp>
      <p:pic>
        <p:nvPicPr>
          <p:cNvPr id="3" name="Picture 2" descr="RandomForestClassifier_overall_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35" y="1143000"/>
            <a:ext cx="550033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Overall Pr Curve</a:t>
            </a:r>
          </a:p>
        </p:txBody>
      </p:sp>
      <p:pic>
        <p:nvPicPr>
          <p:cNvPr id="3" name="Picture 2" descr="RandomForestClassifier_overall_pr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835" y="1143000"/>
            <a:ext cx="5500330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160"/>
            </a:pPr>
            <a:r>
              <a:t>Randomforestclassifier Overall Confusion Matrix</a:t>
            </a:r>
          </a:p>
        </p:txBody>
      </p:sp>
      <p:pic>
        <p:nvPicPr>
          <p:cNvPr id="3" name="Picture 2" descr="RandomForestClassifier_overall_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95" y="1143000"/>
            <a:ext cx="5802609" cy="5486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