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2"/>
  </p:notesMasterIdLst>
  <p:sldIdLst>
    <p:sldId id="256" r:id="rId2"/>
    <p:sldId id="262" r:id="rId3"/>
    <p:sldId id="334" r:id="rId4"/>
    <p:sldId id="258" r:id="rId5"/>
    <p:sldId id="264" r:id="rId6"/>
    <p:sldId id="265" r:id="rId7"/>
    <p:sldId id="266" r:id="rId8"/>
    <p:sldId id="267" r:id="rId9"/>
    <p:sldId id="259" r:id="rId10"/>
    <p:sldId id="325" r:id="rId11"/>
    <p:sldId id="322" r:id="rId12"/>
    <p:sldId id="323" r:id="rId13"/>
    <p:sldId id="277" r:id="rId14"/>
    <p:sldId id="278" r:id="rId15"/>
    <p:sldId id="319" r:id="rId16"/>
    <p:sldId id="280" r:id="rId17"/>
    <p:sldId id="321" r:id="rId18"/>
    <p:sldId id="320" r:id="rId19"/>
    <p:sldId id="282" r:id="rId20"/>
    <p:sldId id="283" r:id="rId21"/>
    <p:sldId id="301" r:id="rId22"/>
    <p:sldId id="284" r:id="rId23"/>
    <p:sldId id="286" r:id="rId24"/>
    <p:sldId id="293" r:id="rId25"/>
    <p:sldId id="290" r:id="rId26"/>
    <p:sldId id="326" r:id="rId27"/>
    <p:sldId id="330" r:id="rId28"/>
    <p:sldId id="331" r:id="rId29"/>
    <p:sldId id="291" r:id="rId30"/>
    <p:sldId id="294" r:id="rId31"/>
    <p:sldId id="292" r:id="rId32"/>
    <p:sldId id="303" r:id="rId33"/>
    <p:sldId id="302" r:id="rId34"/>
    <p:sldId id="304" r:id="rId35"/>
    <p:sldId id="295" r:id="rId36"/>
    <p:sldId id="306" r:id="rId37"/>
    <p:sldId id="312" r:id="rId38"/>
    <p:sldId id="316" r:id="rId39"/>
    <p:sldId id="314" r:id="rId40"/>
    <p:sldId id="317" r:id="rId41"/>
    <p:sldId id="305" r:id="rId42"/>
    <p:sldId id="307" r:id="rId43"/>
    <p:sldId id="308" r:id="rId44"/>
    <p:sldId id="310" r:id="rId45"/>
    <p:sldId id="311" r:id="rId46"/>
    <p:sldId id="298" r:id="rId47"/>
    <p:sldId id="328" r:id="rId48"/>
    <p:sldId id="335" r:id="rId49"/>
    <p:sldId id="337" r:id="rId50"/>
    <p:sldId id="338"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B0B"/>
    <a:srgbClr val="B9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3" autoAdjust="0"/>
    <p:restoredTop sz="79786" autoAdjust="0"/>
  </p:normalViewPr>
  <p:slideViewPr>
    <p:cSldViewPr snapToGrid="0">
      <p:cViewPr varScale="1">
        <p:scale>
          <a:sx n="69" d="100"/>
          <a:sy n="69" d="100"/>
        </p:scale>
        <p:origin x="115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89DD12-8542-4116-A277-896708D10787}" type="doc">
      <dgm:prSet loTypeId="urn:microsoft.com/office/officeart/2005/8/layout/chevron2" loCatId="list" qsTypeId="urn:microsoft.com/office/officeart/2005/8/quickstyle/simple5" qsCatId="simple" csTypeId="urn:microsoft.com/office/officeart/2005/8/colors/accent0_1" csCatId="mainScheme" phldr="1"/>
      <dgm:spPr/>
      <dgm:t>
        <a:bodyPr/>
        <a:lstStyle/>
        <a:p>
          <a:endParaRPr lang="fr-FR"/>
        </a:p>
      </dgm:t>
    </dgm:pt>
    <dgm:pt modelId="{BC9420BD-9905-42D1-9B8A-D01E33605462}">
      <dgm:prSet phldrT="[Texte]"/>
      <dgm:spPr/>
      <dgm:t>
        <a:bodyPr/>
        <a:lstStyle/>
        <a:p>
          <a:r>
            <a:rPr lang="fr-FR" dirty="0" smtClean="0"/>
            <a:t>Information</a:t>
          </a:r>
          <a:endParaRPr lang="fr-FR" dirty="0"/>
        </a:p>
      </dgm:t>
    </dgm:pt>
    <dgm:pt modelId="{FA3854A5-0D62-43E9-A63A-12BA732C6EBC}" type="parTrans" cxnId="{E733A5B5-8C4D-42D4-94E5-85A2F7CB57AD}">
      <dgm:prSet/>
      <dgm:spPr/>
      <dgm:t>
        <a:bodyPr/>
        <a:lstStyle/>
        <a:p>
          <a:endParaRPr lang="fr-FR"/>
        </a:p>
      </dgm:t>
    </dgm:pt>
    <dgm:pt modelId="{8E436D0F-9CBE-45A8-9C64-CB9064247CC3}" type="sibTrans" cxnId="{E733A5B5-8C4D-42D4-94E5-85A2F7CB57AD}">
      <dgm:prSet/>
      <dgm:spPr/>
      <dgm:t>
        <a:bodyPr/>
        <a:lstStyle/>
        <a:p>
          <a:endParaRPr lang="fr-FR"/>
        </a:p>
      </dgm:t>
    </dgm:pt>
    <dgm:pt modelId="{F75F30BF-E83D-4756-B916-1603FA24AA15}">
      <dgm:prSet phldrT="[Texte]"/>
      <dgm:spPr/>
      <dgm:t>
        <a:bodyPr/>
        <a:lstStyle/>
        <a:p>
          <a:r>
            <a:rPr lang="fr-FR" b="0" i="0" dirty="0" smtClean="0"/>
            <a:t>ensemble de données, transformées et filtrées, auxquelles l’on donne un sens par encodage.</a:t>
          </a:r>
          <a:endParaRPr lang="fr-FR" dirty="0"/>
        </a:p>
      </dgm:t>
    </dgm:pt>
    <dgm:pt modelId="{2B3B829B-1E1E-40CB-B9CD-C5719E491A83}" type="parTrans" cxnId="{2E9DA62D-21E0-4616-9359-6618E818C129}">
      <dgm:prSet/>
      <dgm:spPr/>
      <dgm:t>
        <a:bodyPr/>
        <a:lstStyle/>
        <a:p>
          <a:endParaRPr lang="fr-FR"/>
        </a:p>
      </dgm:t>
    </dgm:pt>
    <dgm:pt modelId="{98B27038-E88B-463B-9CCA-3A04D2B420EE}" type="sibTrans" cxnId="{2E9DA62D-21E0-4616-9359-6618E818C129}">
      <dgm:prSet/>
      <dgm:spPr/>
      <dgm:t>
        <a:bodyPr/>
        <a:lstStyle/>
        <a:p>
          <a:endParaRPr lang="fr-FR"/>
        </a:p>
      </dgm:t>
    </dgm:pt>
    <dgm:pt modelId="{1FBC43A8-D730-4575-B779-4F715B50EC5A}">
      <dgm:prSet phldrT="[Texte]"/>
      <dgm:spPr/>
      <dgm:t>
        <a:bodyPr/>
        <a:lstStyle/>
        <a:p>
          <a:r>
            <a:rPr lang="fr-FR" dirty="0" smtClean="0"/>
            <a:t>Système d’information</a:t>
          </a:r>
          <a:endParaRPr lang="fr-FR" dirty="0"/>
        </a:p>
      </dgm:t>
    </dgm:pt>
    <dgm:pt modelId="{5575CC1E-88B0-43FC-8223-F4890D9C9B30}" type="parTrans" cxnId="{41069EFC-CF18-42C4-9F41-C2F64FF9967F}">
      <dgm:prSet/>
      <dgm:spPr/>
      <dgm:t>
        <a:bodyPr/>
        <a:lstStyle/>
        <a:p>
          <a:endParaRPr lang="fr-FR"/>
        </a:p>
      </dgm:t>
    </dgm:pt>
    <dgm:pt modelId="{15AE9780-464C-4721-8E38-F5DD2C003C63}" type="sibTrans" cxnId="{41069EFC-CF18-42C4-9F41-C2F64FF9967F}">
      <dgm:prSet/>
      <dgm:spPr/>
      <dgm:t>
        <a:bodyPr/>
        <a:lstStyle/>
        <a:p>
          <a:endParaRPr lang="fr-FR"/>
        </a:p>
      </dgm:t>
    </dgm:pt>
    <dgm:pt modelId="{26E8BB8A-26DC-4117-86C6-86485E049DE6}">
      <dgm:prSet phldrT="[Texte]"/>
      <dgm:spPr/>
      <dgm:t>
        <a:bodyPr/>
        <a:lstStyle/>
        <a:p>
          <a:r>
            <a:rPr lang="fr-FR" dirty="0" smtClean="0"/>
            <a:t>Système informatique</a:t>
          </a:r>
          <a:endParaRPr lang="fr-FR" dirty="0"/>
        </a:p>
      </dgm:t>
    </dgm:pt>
    <dgm:pt modelId="{835E99DA-6AAC-4170-A472-B72787C8106E}" type="parTrans" cxnId="{41E3E5F5-6523-4852-B241-5E598C60BC24}">
      <dgm:prSet/>
      <dgm:spPr/>
      <dgm:t>
        <a:bodyPr/>
        <a:lstStyle/>
        <a:p>
          <a:endParaRPr lang="fr-FR"/>
        </a:p>
      </dgm:t>
    </dgm:pt>
    <dgm:pt modelId="{982DA16E-6D76-43AF-B47E-02E675C4196D}" type="sibTrans" cxnId="{41E3E5F5-6523-4852-B241-5E598C60BC24}">
      <dgm:prSet/>
      <dgm:spPr/>
      <dgm:t>
        <a:bodyPr/>
        <a:lstStyle/>
        <a:p>
          <a:endParaRPr lang="fr-FR"/>
        </a:p>
      </dgm:t>
    </dgm:pt>
    <dgm:pt modelId="{7B4DA2C2-8957-4EF2-9707-698B21B0E6D8}">
      <dgm:prSet phldrT="[Texte]"/>
      <dgm:spPr/>
      <dgm:t>
        <a:bodyPr/>
        <a:lstStyle/>
        <a:p>
          <a:pPr algn="l"/>
          <a:r>
            <a:rPr lang="fr-FR" b="0" i="0" dirty="0" smtClean="0"/>
            <a:t>ensemble organisé de ressources ( qui peuvent être des données, des personnes, des activités ou des ressources matérielles …), permettant de </a:t>
          </a:r>
          <a:r>
            <a:rPr lang="fr-FR" b="1" i="0" dirty="0" smtClean="0"/>
            <a:t>collecter</a:t>
          </a:r>
          <a:r>
            <a:rPr lang="fr-FR" b="0" i="0" dirty="0" smtClean="0"/>
            <a:t>, </a:t>
          </a:r>
          <a:r>
            <a:rPr lang="fr-FR" b="1" i="0" dirty="0" smtClean="0"/>
            <a:t>regrouper</a:t>
          </a:r>
          <a:r>
            <a:rPr lang="fr-FR" b="0" i="0" dirty="0" smtClean="0"/>
            <a:t>, </a:t>
          </a:r>
          <a:r>
            <a:rPr lang="fr-FR" b="1" i="0" dirty="0" smtClean="0"/>
            <a:t>classifier</a:t>
          </a:r>
          <a:r>
            <a:rPr lang="fr-FR" b="0" i="0" dirty="0" smtClean="0"/>
            <a:t>, </a:t>
          </a:r>
          <a:r>
            <a:rPr lang="fr-FR" b="1" i="0" dirty="0" smtClean="0"/>
            <a:t>traiter</a:t>
          </a:r>
          <a:r>
            <a:rPr lang="fr-FR" b="0" i="0" dirty="0" smtClean="0"/>
            <a:t> et </a:t>
          </a:r>
          <a:r>
            <a:rPr lang="fr-FR" b="1" i="0" dirty="0" smtClean="0"/>
            <a:t>diffuser</a:t>
          </a:r>
          <a:r>
            <a:rPr lang="fr-FR" b="0" i="0" dirty="0" smtClean="0"/>
            <a:t> l’information de façon adéquate </a:t>
          </a:r>
          <a:br>
            <a:rPr lang="fr-FR" b="0" i="0" dirty="0" smtClean="0"/>
          </a:br>
          <a:r>
            <a:rPr lang="fr-FR" b="0" i="0" dirty="0" smtClean="0"/>
            <a:t>en fonction des besoins et objectifs d’une organisation. </a:t>
          </a:r>
          <a:endParaRPr lang="fr-FR" dirty="0"/>
        </a:p>
      </dgm:t>
    </dgm:pt>
    <dgm:pt modelId="{6CFC00F0-BDC8-4049-9875-13FF1A90A191}" type="parTrans" cxnId="{C131028A-F341-4321-9AFF-44D8A6E68CE3}">
      <dgm:prSet/>
      <dgm:spPr/>
      <dgm:t>
        <a:bodyPr/>
        <a:lstStyle/>
        <a:p>
          <a:endParaRPr lang="fr-FR"/>
        </a:p>
      </dgm:t>
    </dgm:pt>
    <dgm:pt modelId="{404305D1-59CA-45A0-A883-89D116FA1106}" type="sibTrans" cxnId="{C131028A-F341-4321-9AFF-44D8A6E68CE3}">
      <dgm:prSet/>
      <dgm:spPr/>
      <dgm:t>
        <a:bodyPr/>
        <a:lstStyle/>
        <a:p>
          <a:endParaRPr lang="fr-FR"/>
        </a:p>
      </dgm:t>
    </dgm:pt>
    <dgm:pt modelId="{92E92D40-8C50-4030-95C1-38591CC25415}">
      <dgm:prSet phldrT="[Texte]"/>
      <dgm:spPr/>
      <dgm:t>
        <a:bodyPr/>
        <a:lstStyle/>
        <a:p>
          <a:r>
            <a:rPr lang="fr-FR" b="0" i="0" dirty="0" smtClean="0"/>
            <a:t>ensemble d'équipements (matériels et logiciels) destiné au traitement automatique de l'information. </a:t>
          </a:r>
          <a:r>
            <a:rPr lang="fr-FR" b="1" i="0" dirty="0" smtClean="0"/>
            <a:t>Il constitue la base sur laquelle repose un système d'information</a:t>
          </a:r>
          <a:r>
            <a:rPr lang="fr-FR" b="0" i="0" dirty="0" smtClean="0"/>
            <a:t>. </a:t>
          </a:r>
          <a:endParaRPr lang="fr-FR" dirty="0"/>
        </a:p>
      </dgm:t>
    </dgm:pt>
    <dgm:pt modelId="{6C48745F-C03B-4636-812B-86233EFC2B69}" type="parTrans" cxnId="{0066E87F-EEA8-4E06-8E73-EEB0CB98E764}">
      <dgm:prSet/>
      <dgm:spPr/>
      <dgm:t>
        <a:bodyPr/>
        <a:lstStyle/>
        <a:p>
          <a:endParaRPr lang="fr-FR"/>
        </a:p>
      </dgm:t>
    </dgm:pt>
    <dgm:pt modelId="{48953B32-E6E7-45CB-82CE-32D9A25A56B9}" type="sibTrans" cxnId="{0066E87F-EEA8-4E06-8E73-EEB0CB98E764}">
      <dgm:prSet/>
      <dgm:spPr/>
      <dgm:t>
        <a:bodyPr/>
        <a:lstStyle/>
        <a:p>
          <a:endParaRPr lang="fr-FR"/>
        </a:p>
      </dgm:t>
    </dgm:pt>
    <dgm:pt modelId="{8E5CD01D-60E7-4EE3-B00A-0285E89CB555}" type="pres">
      <dgm:prSet presAssocID="{7089DD12-8542-4116-A277-896708D10787}" presName="linearFlow" presStyleCnt="0">
        <dgm:presLayoutVars>
          <dgm:dir/>
          <dgm:animLvl val="lvl"/>
          <dgm:resizeHandles val="exact"/>
        </dgm:presLayoutVars>
      </dgm:prSet>
      <dgm:spPr/>
      <dgm:t>
        <a:bodyPr/>
        <a:lstStyle/>
        <a:p>
          <a:endParaRPr lang="fr-FR"/>
        </a:p>
      </dgm:t>
    </dgm:pt>
    <dgm:pt modelId="{1ED31746-3369-4BDE-A515-45CEEFB01DC7}" type="pres">
      <dgm:prSet presAssocID="{BC9420BD-9905-42D1-9B8A-D01E33605462}" presName="composite" presStyleCnt="0"/>
      <dgm:spPr/>
    </dgm:pt>
    <dgm:pt modelId="{DFACCF98-BC6C-47E2-B9C3-37DDF71B3C28}" type="pres">
      <dgm:prSet presAssocID="{BC9420BD-9905-42D1-9B8A-D01E33605462}" presName="parentText" presStyleLbl="alignNode1" presStyleIdx="0" presStyleCnt="3">
        <dgm:presLayoutVars>
          <dgm:chMax val="1"/>
          <dgm:bulletEnabled val="1"/>
        </dgm:presLayoutVars>
      </dgm:prSet>
      <dgm:spPr/>
      <dgm:t>
        <a:bodyPr/>
        <a:lstStyle/>
        <a:p>
          <a:endParaRPr lang="fr-FR"/>
        </a:p>
      </dgm:t>
    </dgm:pt>
    <dgm:pt modelId="{D0E97355-C3EE-44C0-980E-EED9DF508A1E}" type="pres">
      <dgm:prSet presAssocID="{BC9420BD-9905-42D1-9B8A-D01E33605462}" presName="descendantText" presStyleLbl="alignAcc1" presStyleIdx="0" presStyleCnt="3" custScaleY="100000" custLinFactNeighborX="0" custLinFactNeighborY="-1229">
        <dgm:presLayoutVars>
          <dgm:bulletEnabled val="1"/>
        </dgm:presLayoutVars>
      </dgm:prSet>
      <dgm:spPr/>
      <dgm:t>
        <a:bodyPr/>
        <a:lstStyle/>
        <a:p>
          <a:endParaRPr lang="fr-FR"/>
        </a:p>
      </dgm:t>
    </dgm:pt>
    <dgm:pt modelId="{55D97DEF-D7D9-4564-BF3D-E50473757D30}" type="pres">
      <dgm:prSet presAssocID="{8E436D0F-9CBE-45A8-9C64-CB9064247CC3}" presName="sp" presStyleCnt="0"/>
      <dgm:spPr/>
    </dgm:pt>
    <dgm:pt modelId="{F16C3ED4-5FBA-40F8-9928-6CFFB92EBD0E}" type="pres">
      <dgm:prSet presAssocID="{1FBC43A8-D730-4575-B779-4F715B50EC5A}" presName="composite" presStyleCnt="0"/>
      <dgm:spPr/>
    </dgm:pt>
    <dgm:pt modelId="{25051636-0052-42C2-801D-9ABAEBF2613B}" type="pres">
      <dgm:prSet presAssocID="{1FBC43A8-D730-4575-B779-4F715B50EC5A}" presName="parentText" presStyleLbl="alignNode1" presStyleIdx="1" presStyleCnt="3">
        <dgm:presLayoutVars>
          <dgm:chMax val="1"/>
          <dgm:bulletEnabled val="1"/>
        </dgm:presLayoutVars>
      </dgm:prSet>
      <dgm:spPr/>
      <dgm:t>
        <a:bodyPr/>
        <a:lstStyle/>
        <a:p>
          <a:endParaRPr lang="fr-FR"/>
        </a:p>
      </dgm:t>
    </dgm:pt>
    <dgm:pt modelId="{10683F03-E702-42B3-8689-4B9A9D0CA51A}" type="pres">
      <dgm:prSet presAssocID="{1FBC43A8-D730-4575-B779-4F715B50EC5A}" presName="descendantText" presStyleLbl="alignAcc1" presStyleIdx="1" presStyleCnt="3">
        <dgm:presLayoutVars>
          <dgm:bulletEnabled val="1"/>
        </dgm:presLayoutVars>
      </dgm:prSet>
      <dgm:spPr/>
      <dgm:t>
        <a:bodyPr/>
        <a:lstStyle/>
        <a:p>
          <a:endParaRPr lang="fr-FR"/>
        </a:p>
      </dgm:t>
    </dgm:pt>
    <dgm:pt modelId="{F5F5D476-47A5-4554-9800-F6238E97A0EE}" type="pres">
      <dgm:prSet presAssocID="{15AE9780-464C-4721-8E38-F5DD2C003C63}" presName="sp" presStyleCnt="0"/>
      <dgm:spPr/>
    </dgm:pt>
    <dgm:pt modelId="{006E827A-7A85-4A76-B8FC-DC0A315F826C}" type="pres">
      <dgm:prSet presAssocID="{26E8BB8A-26DC-4117-86C6-86485E049DE6}" presName="composite" presStyleCnt="0"/>
      <dgm:spPr/>
    </dgm:pt>
    <dgm:pt modelId="{4E25BCD4-C4B8-4F6F-9C2E-CBF5792C1341}" type="pres">
      <dgm:prSet presAssocID="{26E8BB8A-26DC-4117-86C6-86485E049DE6}" presName="parentText" presStyleLbl="alignNode1" presStyleIdx="2" presStyleCnt="3">
        <dgm:presLayoutVars>
          <dgm:chMax val="1"/>
          <dgm:bulletEnabled val="1"/>
        </dgm:presLayoutVars>
      </dgm:prSet>
      <dgm:spPr/>
      <dgm:t>
        <a:bodyPr/>
        <a:lstStyle/>
        <a:p>
          <a:endParaRPr lang="fr-FR"/>
        </a:p>
      </dgm:t>
    </dgm:pt>
    <dgm:pt modelId="{7154CDF0-A97F-4465-9397-0B58A2602CB1}" type="pres">
      <dgm:prSet presAssocID="{26E8BB8A-26DC-4117-86C6-86485E049DE6}" presName="descendantText" presStyleLbl="alignAcc1" presStyleIdx="2" presStyleCnt="3">
        <dgm:presLayoutVars>
          <dgm:bulletEnabled val="1"/>
        </dgm:presLayoutVars>
      </dgm:prSet>
      <dgm:spPr/>
      <dgm:t>
        <a:bodyPr/>
        <a:lstStyle/>
        <a:p>
          <a:endParaRPr lang="fr-FR"/>
        </a:p>
      </dgm:t>
    </dgm:pt>
  </dgm:ptLst>
  <dgm:cxnLst>
    <dgm:cxn modelId="{FEA27FDB-96E6-41A6-AD67-A85BD49F696C}" type="presOf" srcId="{1FBC43A8-D730-4575-B779-4F715B50EC5A}" destId="{25051636-0052-42C2-801D-9ABAEBF2613B}" srcOrd="0" destOrd="0" presId="urn:microsoft.com/office/officeart/2005/8/layout/chevron2"/>
    <dgm:cxn modelId="{41E3E5F5-6523-4852-B241-5E598C60BC24}" srcId="{7089DD12-8542-4116-A277-896708D10787}" destId="{26E8BB8A-26DC-4117-86C6-86485E049DE6}" srcOrd="2" destOrd="0" parTransId="{835E99DA-6AAC-4170-A472-B72787C8106E}" sibTransId="{982DA16E-6D76-43AF-B47E-02E675C4196D}"/>
    <dgm:cxn modelId="{67F32CC9-89A4-479C-A9DA-A4F0781C259E}" type="presOf" srcId="{92E92D40-8C50-4030-95C1-38591CC25415}" destId="{7154CDF0-A97F-4465-9397-0B58A2602CB1}" srcOrd="0" destOrd="0" presId="urn:microsoft.com/office/officeart/2005/8/layout/chevron2"/>
    <dgm:cxn modelId="{00D5F9A6-01B7-4901-9D04-0111253E1521}" type="presOf" srcId="{7B4DA2C2-8957-4EF2-9707-698B21B0E6D8}" destId="{10683F03-E702-42B3-8689-4B9A9D0CA51A}" srcOrd="0" destOrd="0" presId="urn:microsoft.com/office/officeart/2005/8/layout/chevron2"/>
    <dgm:cxn modelId="{66E7C781-71C1-4983-B2C3-2FE9B349D181}" type="presOf" srcId="{26E8BB8A-26DC-4117-86C6-86485E049DE6}" destId="{4E25BCD4-C4B8-4F6F-9C2E-CBF5792C1341}" srcOrd="0" destOrd="0" presId="urn:microsoft.com/office/officeart/2005/8/layout/chevron2"/>
    <dgm:cxn modelId="{E733A5B5-8C4D-42D4-94E5-85A2F7CB57AD}" srcId="{7089DD12-8542-4116-A277-896708D10787}" destId="{BC9420BD-9905-42D1-9B8A-D01E33605462}" srcOrd="0" destOrd="0" parTransId="{FA3854A5-0D62-43E9-A63A-12BA732C6EBC}" sibTransId="{8E436D0F-9CBE-45A8-9C64-CB9064247CC3}"/>
    <dgm:cxn modelId="{2E9DA62D-21E0-4616-9359-6618E818C129}" srcId="{BC9420BD-9905-42D1-9B8A-D01E33605462}" destId="{F75F30BF-E83D-4756-B916-1603FA24AA15}" srcOrd="0" destOrd="0" parTransId="{2B3B829B-1E1E-40CB-B9CD-C5719E491A83}" sibTransId="{98B27038-E88B-463B-9CCA-3A04D2B420EE}"/>
    <dgm:cxn modelId="{3D095E65-A283-46BA-8063-4E43B46454B5}" type="presOf" srcId="{7089DD12-8542-4116-A277-896708D10787}" destId="{8E5CD01D-60E7-4EE3-B00A-0285E89CB555}" srcOrd="0" destOrd="0" presId="urn:microsoft.com/office/officeart/2005/8/layout/chevron2"/>
    <dgm:cxn modelId="{0C2BE614-68A6-485B-92B7-CDACA5EE3766}" type="presOf" srcId="{BC9420BD-9905-42D1-9B8A-D01E33605462}" destId="{DFACCF98-BC6C-47E2-B9C3-37DDF71B3C28}" srcOrd="0" destOrd="0" presId="urn:microsoft.com/office/officeart/2005/8/layout/chevron2"/>
    <dgm:cxn modelId="{D37E239F-64CE-40A0-9779-2CF3EE7324DD}" type="presOf" srcId="{F75F30BF-E83D-4756-B916-1603FA24AA15}" destId="{D0E97355-C3EE-44C0-980E-EED9DF508A1E}" srcOrd="0" destOrd="0" presId="urn:microsoft.com/office/officeart/2005/8/layout/chevron2"/>
    <dgm:cxn modelId="{0066E87F-EEA8-4E06-8E73-EEB0CB98E764}" srcId="{26E8BB8A-26DC-4117-86C6-86485E049DE6}" destId="{92E92D40-8C50-4030-95C1-38591CC25415}" srcOrd="0" destOrd="0" parTransId="{6C48745F-C03B-4636-812B-86233EFC2B69}" sibTransId="{48953B32-E6E7-45CB-82CE-32D9A25A56B9}"/>
    <dgm:cxn modelId="{C131028A-F341-4321-9AFF-44D8A6E68CE3}" srcId="{1FBC43A8-D730-4575-B779-4F715B50EC5A}" destId="{7B4DA2C2-8957-4EF2-9707-698B21B0E6D8}" srcOrd="0" destOrd="0" parTransId="{6CFC00F0-BDC8-4049-9875-13FF1A90A191}" sibTransId="{404305D1-59CA-45A0-A883-89D116FA1106}"/>
    <dgm:cxn modelId="{41069EFC-CF18-42C4-9F41-C2F64FF9967F}" srcId="{7089DD12-8542-4116-A277-896708D10787}" destId="{1FBC43A8-D730-4575-B779-4F715B50EC5A}" srcOrd="1" destOrd="0" parTransId="{5575CC1E-88B0-43FC-8223-F4890D9C9B30}" sibTransId="{15AE9780-464C-4721-8E38-F5DD2C003C63}"/>
    <dgm:cxn modelId="{83E4EA9C-E5E2-4D06-A2BF-B8B7A70DB361}" type="presParOf" srcId="{8E5CD01D-60E7-4EE3-B00A-0285E89CB555}" destId="{1ED31746-3369-4BDE-A515-45CEEFB01DC7}" srcOrd="0" destOrd="0" presId="urn:microsoft.com/office/officeart/2005/8/layout/chevron2"/>
    <dgm:cxn modelId="{B15CC031-BAB7-4069-8935-F6EB960ED36B}" type="presParOf" srcId="{1ED31746-3369-4BDE-A515-45CEEFB01DC7}" destId="{DFACCF98-BC6C-47E2-B9C3-37DDF71B3C28}" srcOrd="0" destOrd="0" presId="urn:microsoft.com/office/officeart/2005/8/layout/chevron2"/>
    <dgm:cxn modelId="{7039A7B9-BA76-4AC2-A9EC-DFAFBBAE84CD}" type="presParOf" srcId="{1ED31746-3369-4BDE-A515-45CEEFB01DC7}" destId="{D0E97355-C3EE-44C0-980E-EED9DF508A1E}" srcOrd="1" destOrd="0" presId="urn:microsoft.com/office/officeart/2005/8/layout/chevron2"/>
    <dgm:cxn modelId="{07327954-0532-4148-9E35-AA72869387D0}" type="presParOf" srcId="{8E5CD01D-60E7-4EE3-B00A-0285E89CB555}" destId="{55D97DEF-D7D9-4564-BF3D-E50473757D30}" srcOrd="1" destOrd="0" presId="urn:microsoft.com/office/officeart/2005/8/layout/chevron2"/>
    <dgm:cxn modelId="{256993E6-F4B2-4242-85FA-72127B975D64}" type="presParOf" srcId="{8E5CD01D-60E7-4EE3-B00A-0285E89CB555}" destId="{F16C3ED4-5FBA-40F8-9928-6CFFB92EBD0E}" srcOrd="2" destOrd="0" presId="urn:microsoft.com/office/officeart/2005/8/layout/chevron2"/>
    <dgm:cxn modelId="{76115AC5-EA75-43F5-A17A-C8619ED0E704}" type="presParOf" srcId="{F16C3ED4-5FBA-40F8-9928-6CFFB92EBD0E}" destId="{25051636-0052-42C2-801D-9ABAEBF2613B}" srcOrd="0" destOrd="0" presId="urn:microsoft.com/office/officeart/2005/8/layout/chevron2"/>
    <dgm:cxn modelId="{4CFDD7F3-C0CF-4569-91F7-D306A153F396}" type="presParOf" srcId="{F16C3ED4-5FBA-40F8-9928-6CFFB92EBD0E}" destId="{10683F03-E702-42B3-8689-4B9A9D0CA51A}" srcOrd="1" destOrd="0" presId="urn:microsoft.com/office/officeart/2005/8/layout/chevron2"/>
    <dgm:cxn modelId="{AE332229-5D34-407D-A3BC-EA37AE3AC815}" type="presParOf" srcId="{8E5CD01D-60E7-4EE3-B00A-0285E89CB555}" destId="{F5F5D476-47A5-4554-9800-F6238E97A0EE}" srcOrd="3" destOrd="0" presId="urn:microsoft.com/office/officeart/2005/8/layout/chevron2"/>
    <dgm:cxn modelId="{32370A20-AEDF-4F42-8B25-E2E14915D9D6}" type="presParOf" srcId="{8E5CD01D-60E7-4EE3-B00A-0285E89CB555}" destId="{006E827A-7A85-4A76-B8FC-DC0A315F826C}" srcOrd="4" destOrd="0" presId="urn:microsoft.com/office/officeart/2005/8/layout/chevron2"/>
    <dgm:cxn modelId="{CAEA7BC9-2279-4B84-8E27-3D60BADCAC77}" type="presParOf" srcId="{006E827A-7A85-4A76-B8FC-DC0A315F826C}" destId="{4E25BCD4-C4B8-4F6F-9C2E-CBF5792C1341}" srcOrd="0" destOrd="0" presId="urn:microsoft.com/office/officeart/2005/8/layout/chevron2"/>
    <dgm:cxn modelId="{656A18D0-67E3-47ED-ACFA-73F9CFC78056}" type="presParOf" srcId="{006E827A-7A85-4A76-B8FC-DC0A315F826C}" destId="{7154CDF0-A97F-4465-9397-0B58A2602CB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854B4-D5E2-403C-B5C4-D869BE35617D}" type="doc">
      <dgm:prSet loTypeId="urn:microsoft.com/office/officeart/2005/8/layout/radial6" loCatId="cycle" qsTypeId="urn:microsoft.com/office/officeart/2005/8/quickstyle/simple5" qsCatId="simple" csTypeId="urn:microsoft.com/office/officeart/2005/8/colors/accent3_2" csCatId="accent3" phldr="1"/>
      <dgm:spPr/>
      <dgm:t>
        <a:bodyPr/>
        <a:lstStyle/>
        <a:p>
          <a:endParaRPr lang="fr-FR"/>
        </a:p>
      </dgm:t>
    </dgm:pt>
    <dgm:pt modelId="{314C790B-A70D-4B34-8B22-E0725C584D33}">
      <dgm:prSet phldrT="[Texte]"/>
      <dgm:spPr/>
      <dgm:t>
        <a:bodyPr/>
        <a:lstStyle/>
        <a:p>
          <a:r>
            <a:rPr lang="fr-FR" dirty="0" smtClean="0"/>
            <a:t>Objectifs</a:t>
          </a:r>
          <a:endParaRPr lang="fr-FR" dirty="0"/>
        </a:p>
      </dgm:t>
    </dgm:pt>
    <dgm:pt modelId="{196B99E2-A44A-43F1-81A2-A09C7FD9B697}" type="parTrans" cxnId="{B330F21A-029E-4FB5-9584-FD5969AAA5D7}">
      <dgm:prSet/>
      <dgm:spPr/>
      <dgm:t>
        <a:bodyPr/>
        <a:lstStyle/>
        <a:p>
          <a:endParaRPr lang="fr-FR"/>
        </a:p>
      </dgm:t>
    </dgm:pt>
    <dgm:pt modelId="{7190356E-E24B-40E2-BD31-68A042D833CD}" type="sibTrans" cxnId="{B330F21A-029E-4FB5-9584-FD5969AAA5D7}">
      <dgm:prSet/>
      <dgm:spPr/>
      <dgm:t>
        <a:bodyPr/>
        <a:lstStyle/>
        <a:p>
          <a:endParaRPr lang="fr-FR"/>
        </a:p>
      </dgm:t>
    </dgm:pt>
    <dgm:pt modelId="{7041FB99-FDD4-4469-A5E0-5F2C8AB08A2B}">
      <dgm:prSet phldrT="[Texte]"/>
      <dgm:spPr/>
      <dgm:t>
        <a:bodyPr/>
        <a:lstStyle/>
        <a:p>
          <a:r>
            <a:rPr lang="fr-FR" dirty="0" smtClean="0"/>
            <a:t>Confidentialité</a:t>
          </a:r>
          <a:endParaRPr lang="fr-FR" dirty="0"/>
        </a:p>
      </dgm:t>
    </dgm:pt>
    <dgm:pt modelId="{C08D8053-27F4-4A8F-BF1D-00BCD4FBF205}" type="parTrans" cxnId="{792860E3-543D-4642-914E-E575A15C4D48}">
      <dgm:prSet/>
      <dgm:spPr/>
      <dgm:t>
        <a:bodyPr/>
        <a:lstStyle/>
        <a:p>
          <a:endParaRPr lang="fr-FR"/>
        </a:p>
      </dgm:t>
    </dgm:pt>
    <dgm:pt modelId="{E00F2082-C2E6-4541-8431-B6D01A0A06DE}" type="sibTrans" cxnId="{792860E3-543D-4642-914E-E575A15C4D48}">
      <dgm:prSet/>
      <dgm:spPr/>
      <dgm:t>
        <a:bodyPr/>
        <a:lstStyle/>
        <a:p>
          <a:endParaRPr lang="fr-FR"/>
        </a:p>
      </dgm:t>
    </dgm:pt>
    <dgm:pt modelId="{D3F32BC2-17A6-44E4-8B00-04B434B7CDB8}">
      <dgm:prSet phldrT="[Texte]"/>
      <dgm:spPr/>
      <dgm:t>
        <a:bodyPr/>
        <a:lstStyle/>
        <a:p>
          <a:r>
            <a:rPr lang="fr-FR" dirty="0" smtClean="0"/>
            <a:t>Intégrité</a:t>
          </a:r>
          <a:endParaRPr lang="fr-FR" dirty="0"/>
        </a:p>
      </dgm:t>
    </dgm:pt>
    <dgm:pt modelId="{46F20F64-4444-4A1E-957D-84C3D96CE1AF}" type="parTrans" cxnId="{309B5F13-846E-4BA0-8771-52B755A8F689}">
      <dgm:prSet/>
      <dgm:spPr/>
      <dgm:t>
        <a:bodyPr/>
        <a:lstStyle/>
        <a:p>
          <a:endParaRPr lang="fr-FR"/>
        </a:p>
      </dgm:t>
    </dgm:pt>
    <dgm:pt modelId="{6799FF5E-DFE3-4E45-8EBF-B40DAAC84E6D}" type="sibTrans" cxnId="{309B5F13-846E-4BA0-8771-52B755A8F689}">
      <dgm:prSet/>
      <dgm:spPr/>
      <dgm:t>
        <a:bodyPr/>
        <a:lstStyle/>
        <a:p>
          <a:endParaRPr lang="fr-FR"/>
        </a:p>
      </dgm:t>
    </dgm:pt>
    <dgm:pt modelId="{4405139E-9013-41B8-9D93-7E0694D34C77}">
      <dgm:prSet phldrT="[Texte]"/>
      <dgm:spPr/>
      <dgm:t>
        <a:bodyPr/>
        <a:lstStyle/>
        <a:p>
          <a:r>
            <a:rPr lang="fr-FR" dirty="0" smtClean="0"/>
            <a:t>Disponibilité</a:t>
          </a:r>
          <a:endParaRPr lang="fr-FR" dirty="0"/>
        </a:p>
      </dgm:t>
    </dgm:pt>
    <dgm:pt modelId="{1B952FE4-E06E-48B8-B184-2F0D1276EA1E}" type="parTrans" cxnId="{6629AFC3-8D19-4ABE-8BAE-A724DFB9A8B2}">
      <dgm:prSet/>
      <dgm:spPr/>
      <dgm:t>
        <a:bodyPr/>
        <a:lstStyle/>
        <a:p>
          <a:endParaRPr lang="fr-FR"/>
        </a:p>
      </dgm:t>
    </dgm:pt>
    <dgm:pt modelId="{B6DD7D50-FCB8-43EF-9D63-8423B7E857C8}" type="sibTrans" cxnId="{6629AFC3-8D19-4ABE-8BAE-A724DFB9A8B2}">
      <dgm:prSet/>
      <dgm:spPr/>
      <dgm:t>
        <a:bodyPr/>
        <a:lstStyle/>
        <a:p>
          <a:endParaRPr lang="fr-FR"/>
        </a:p>
      </dgm:t>
    </dgm:pt>
    <dgm:pt modelId="{C680B3DD-7546-4CD9-80CA-3AD0BDCE7C5A}">
      <dgm:prSet phldrT="[Texte]"/>
      <dgm:spPr/>
      <dgm:t>
        <a:bodyPr/>
        <a:lstStyle/>
        <a:p>
          <a:r>
            <a:rPr lang="fr-FR" dirty="0" smtClean="0"/>
            <a:t>Identification</a:t>
          </a:r>
          <a:endParaRPr lang="fr-FR" dirty="0"/>
        </a:p>
      </dgm:t>
    </dgm:pt>
    <dgm:pt modelId="{18E5AC31-D56F-4ED2-AB3B-C84C99DF205F}" type="parTrans" cxnId="{1978EE44-58D8-4139-BECC-46BFBBFAC59B}">
      <dgm:prSet/>
      <dgm:spPr/>
      <dgm:t>
        <a:bodyPr/>
        <a:lstStyle/>
        <a:p>
          <a:endParaRPr lang="fr-FR"/>
        </a:p>
      </dgm:t>
    </dgm:pt>
    <dgm:pt modelId="{3FD86FEE-CEBD-4DB8-A0D1-4A5429E88AB0}" type="sibTrans" cxnId="{1978EE44-58D8-4139-BECC-46BFBBFAC59B}">
      <dgm:prSet/>
      <dgm:spPr/>
      <dgm:t>
        <a:bodyPr/>
        <a:lstStyle/>
        <a:p>
          <a:endParaRPr lang="fr-FR"/>
        </a:p>
      </dgm:t>
    </dgm:pt>
    <dgm:pt modelId="{C90CB2B9-7FF7-497E-B0D4-2F90E8950C3A}">
      <dgm:prSet phldrT="[Texte]"/>
      <dgm:spPr/>
      <dgm:t>
        <a:bodyPr/>
        <a:lstStyle/>
        <a:p>
          <a:r>
            <a:rPr lang="fr-FR" dirty="0" smtClean="0"/>
            <a:t>Autorisation</a:t>
          </a:r>
          <a:endParaRPr lang="fr-FR" dirty="0"/>
        </a:p>
      </dgm:t>
    </dgm:pt>
    <dgm:pt modelId="{B0547E4B-4E0A-4227-A0C3-673013B84471}" type="parTrans" cxnId="{4759FC6C-6BAA-44EB-8E99-EB99EFA4461C}">
      <dgm:prSet/>
      <dgm:spPr/>
      <dgm:t>
        <a:bodyPr/>
        <a:lstStyle/>
        <a:p>
          <a:endParaRPr lang="fr-FR"/>
        </a:p>
      </dgm:t>
    </dgm:pt>
    <dgm:pt modelId="{F921C27E-A702-45D3-B6BF-EA963A8972AA}" type="sibTrans" cxnId="{4759FC6C-6BAA-44EB-8E99-EB99EFA4461C}">
      <dgm:prSet/>
      <dgm:spPr/>
      <dgm:t>
        <a:bodyPr/>
        <a:lstStyle/>
        <a:p>
          <a:endParaRPr lang="fr-FR"/>
        </a:p>
      </dgm:t>
    </dgm:pt>
    <dgm:pt modelId="{2AABAB40-DF23-4669-9412-50FAA320320F}">
      <dgm:prSet phldrT="[Texte]"/>
      <dgm:spPr/>
      <dgm:t>
        <a:bodyPr/>
        <a:lstStyle/>
        <a:p>
          <a:r>
            <a:rPr lang="fr-FR" dirty="0" smtClean="0"/>
            <a:t>Authentification</a:t>
          </a:r>
          <a:endParaRPr lang="fr-FR" dirty="0"/>
        </a:p>
      </dgm:t>
    </dgm:pt>
    <dgm:pt modelId="{ED7CD9AA-2389-4DE9-A093-492785964F71}" type="parTrans" cxnId="{5D6CA4A4-2662-4B09-99D4-4B59D2BE5B45}">
      <dgm:prSet/>
      <dgm:spPr/>
      <dgm:t>
        <a:bodyPr/>
        <a:lstStyle/>
        <a:p>
          <a:endParaRPr lang="fr-FR"/>
        </a:p>
      </dgm:t>
    </dgm:pt>
    <dgm:pt modelId="{1B02F85C-687E-4A99-99E5-A7E419ECA73D}" type="sibTrans" cxnId="{5D6CA4A4-2662-4B09-99D4-4B59D2BE5B45}">
      <dgm:prSet/>
      <dgm:spPr/>
      <dgm:t>
        <a:bodyPr/>
        <a:lstStyle/>
        <a:p>
          <a:endParaRPr lang="fr-FR"/>
        </a:p>
      </dgm:t>
    </dgm:pt>
    <dgm:pt modelId="{35A2371F-F266-411E-9868-93000471FD61}">
      <dgm:prSet phldrT="[Texte]"/>
      <dgm:spPr/>
      <dgm:t>
        <a:bodyPr/>
        <a:lstStyle/>
        <a:p>
          <a:r>
            <a:rPr lang="fr-FR" dirty="0" smtClean="0"/>
            <a:t>Non-répudiation</a:t>
          </a:r>
          <a:endParaRPr lang="fr-FR" dirty="0"/>
        </a:p>
      </dgm:t>
    </dgm:pt>
    <dgm:pt modelId="{039C3FF6-7B3A-43B9-ABF0-2BC09ADE1EFC}" type="parTrans" cxnId="{F28CBEEF-204D-4032-BFFB-16A4491D5BBF}">
      <dgm:prSet/>
      <dgm:spPr/>
      <dgm:t>
        <a:bodyPr/>
        <a:lstStyle/>
        <a:p>
          <a:endParaRPr lang="fr-FR"/>
        </a:p>
      </dgm:t>
    </dgm:pt>
    <dgm:pt modelId="{82008F7C-1175-44B2-9A8A-7F9F590F88A5}" type="sibTrans" cxnId="{F28CBEEF-204D-4032-BFFB-16A4491D5BBF}">
      <dgm:prSet/>
      <dgm:spPr/>
      <dgm:t>
        <a:bodyPr/>
        <a:lstStyle/>
        <a:p>
          <a:endParaRPr lang="fr-FR"/>
        </a:p>
      </dgm:t>
    </dgm:pt>
    <dgm:pt modelId="{CC83B47F-AE61-4889-B184-78957FCDD3B1}">
      <dgm:prSet phldrT="[Texte]"/>
      <dgm:spPr/>
      <dgm:t>
        <a:bodyPr/>
        <a:lstStyle/>
        <a:p>
          <a:r>
            <a:rPr lang="fr-FR" dirty="0" smtClean="0"/>
            <a:t>traçabilité</a:t>
          </a:r>
          <a:endParaRPr lang="fr-FR" dirty="0"/>
        </a:p>
      </dgm:t>
    </dgm:pt>
    <dgm:pt modelId="{2E9D5E80-BC1B-4100-B997-9340B71F7123}" type="parTrans" cxnId="{DE7CD145-F124-4A69-92D8-648462B126A1}">
      <dgm:prSet/>
      <dgm:spPr/>
      <dgm:t>
        <a:bodyPr/>
        <a:lstStyle/>
        <a:p>
          <a:endParaRPr lang="fr-FR"/>
        </a:p>
      </dgm:t>
    </dgm:pt>
    <dgm:pt modelId="{3C8EC251-AC53-4D8D-9552-52576AC38149}" type="sibTrans" cxnId="{DE7CD145-F124-4A69-92D8-648462B126A1}">
      <dgm:prSet/>
      <dgm:spPr/>
      <dgm:t>
        <a:bodyPr/>
        <a:lstStyle/>
        <a:p>
          <a:endParaRPr lang="fr-FR"/>
        </a:p>
      </dgm:t>
    </dgm:pt>
    <dgm:pt modelId="{134EC960-B9CD-48F9-99B8-5C6F710A2181}" type="pres">
      <dgm:prSet presAssocID="{E23854B4-D5E2-403C-B5C4-D869BE35617D}" presName="Name0" presStyleCnt="0">
        <dgm:presLayoutVars>
          <dgm:chMax val="1"/>
          <dgm:dir/>
          <dgm:animLvl val="ctr"/>
          <dgm:resizeHandles val="exact"/>
        </dgm:presLayoutVars>
      </dgm:prSet>
      <dgm:spPr/>
      <dgm:t>
        <a:bodyPr/>
        <a:lstStyle/>
        <a:p>
          <a:endParaRPr lang="fr-FR"/>
        </a:p>
      </dgm:t>
    </dgm:pt>
    <dgm:pt modelId="{51A2CBC7-9296-4665-A1D9-28FE5382AE2B}" type="pres">
      <dgm:prSet presAssocID="{314C790B-A70D-4B34-8B22-E0725C584D33}" presName="centerShape" presStyleLbl="node0" presStyleIdx="0" presStyleCnt="1"/>
      <dgm:spPr/>
      <dgm:t>
        <a:bodyPr/>
        <a:lstStyle/>
        <a:p>
          <a:endParaRPr lang="fr-FR"/>
        </a:p>
      </dgm:t>
    </dgm:pt>
    <dgm:pt modelId="{8127FC58-270F-4242-9AA1-8B56FDEC404F}" type="pres">
      <dgm:prSet presAssocID="{7041FB99-FDD4-4469-A5E0-5F2C8AB08A2B}" presName="node" presStyleLbl="node1" presStyleIdx="0" presStyleCnt="8">
        <dgm:presLayoutVars>
          <dgm:bulletEnabled val="1"/>
        </dgm:presLayoutVars>
      </dgm:prSet>
      <dgm:spPr/>
      <dgm:t>
        <a:bodyPr/>
        <a:lstStyle/>
        <a:p>
          <a:endParaRPr lang="fr-FR"/>
        </a:p>
      </dgm:t>
    </dgm:pt>
    <dgm:pt modelId="{42378174-FF27-4A4A-8DAC-7D2E8900D24C}" type="pres">
      <dgm:prSet presAssocID="{7041FB99-FDD4-4469-A5E0-5F2C8AB08A2B}" presName="dummy" presStyleCnt="0"/>
      <dgm:spPr/>
    </dgm:pt>
    <dgm:pt modelId="{D406DDEF-1CB5-4EF0-B542-0255736A2078}" type="pres">
      <dgm:prSet presAssocID="{E00F2082-C2E6-4541-8431-B6D01A0A06DE}" presName="sibTrans" presStyleLbl="sibTrans2D1" presStyleIdx="0" presStyleCnt="8"/>
      <dgm:spPr/>
      <dgm:t>
        <a:bodyPr/>
        <a:lstStyle/>
        <a:p>
          <a:endParaRPr lang="fr-FR"/>
        </a:p>
      </dgm:t>
    </dgm:pt>
    <dgm:pt modelId="{9251CB63-DE5C-4C27-BFDC-16E8AA5924C4}" type="pres">
      <dgm:prSet presAssocID="{D3F32BC2-17A6-44E4-8B00-04B434B7CDB8}" presName="node" presStyleLbl="node1" presStyleIdx="1" presStyleCnt="8">
        <dgm:presLayoutVars>
          <dgm:bulletEnabled val="1"/>
        </dgm:presLayoutVars>
      </dgm:prSet>
      <dgm:spPr/>
      <dgm:t>
        <a:bodyPr/>
        <a:lstStyle/>
        <a:p>
          <a:endParaRPr lang="fr-FR"/>
        </a:p>
      </dgm:t>
    </dgm:pt>
    <dgm:pt modelId="{7EC2D403-AF9D-4608-824A-81C0417F2610}" type="pres">
      <dgm:prSet presAssocID="{D3F32BC2-17A6-44E4-8B00-04B434B7CDB8}" presName="dummy" presStyleCnt="0"/>
      <dgm:spPr/>
    </dgm:pt>
    <dgm:pt modelId="{87CBCFCB-C1FA-47B8-BEB4-F0CAD732A484}" type="pres">
      <dgm:prSet presAssocID="{6799FF5E-DFE3-4E45-8EBF-B40DAAC84E6D}" presName="sibTrans" presStyleLbl="sibTrans2D1" presStyleIdx="1" presStyleCnt="8"/>
      <dgm:spPr/>
      <dgm:t>
        <a:bodyPr/>
        <a:lstStyle/>
        <a:p>
          <a:endParaRPr lang="fr-FR"/>
        </a:p>
      </dgm:t>
    </dgm:pt>
    <dgm:pt modelId="{C77EA276-889F-406A-A8D6-0B9CF3E84983}" type="pres">
      <dgm:prSet presAssocID="{4405139E-9013-41B8-9D93-7E0694D34C77}" presName="node" presStyleLbl="node1" presStyleIdx="2" presStyleCnt="8">
        <dgm:presLayoutVars>
          <dgm:bulletEnabled val="1"/>
        </dgm:presLayoutVars>
      </dgm:prSet>
      <dgm:spPr/>
      <dgm:t>
        <a:bodyPr/>
        <a:lstStyle/>
        <a:p>
          <a:endParaRPr lang="fr-FR"/>
        </a:p>
      </dgm:t>
    </dgm:pt>
    <dgm:pt modelId="{49146808-38D0-4F61-9D25-A3603FD4D425}" type="pres">
      <dgm:prSet presAssocID="{4405139E-9013-41B8-9D93-7E0694D34C77}" presName="dummy" presStyleCnt="0"/>
      <dgm:spPr/>
    </dgm:pt>
    <dgm:pt modelId="{E99957D9-854B-4739-AE23-FA440D80C82C}" type="pres">
      <dgm:prSet presAssocID="{B6DD7D50-FCB8-43EF-9D63-8423B7E857C8}" presName="sibTrans" presStyleLbl="sibTrans2D1" presStyleIdx="2" presStyleCnt="8"/>
      <dgm:spPr/>
      <dgm:t>
        <a:bodyPr/>
        <a:lstStyle/>
        <a:p>
          <a:endParaRPr lang="fr-FR"/>
        </a:p>
      </dgm:t>
    </dgm:pt>
    <dgm:pt modelId="{CB42FD56-E5E7-4007-8B6D-2717710067BC}" type="pres">
      <dgm:prSet presAssocID="{C680B3DD-7546-4CD9-80CA-3AD0BDCE7C5A}" presName="node" presStyleLbl="node1" presStyleIdx="3" presStyleCnt="8">
        <dgm:presLayoutVars>
          <dgm:bulletEnabled val="1"/>
        </dgm:presLayoutVars>
      </dgm:prSet>
      <dgm:spPr/>
      <dgm:t>
        <a:bodyPr/>
        <a:lstStyle/>
        <a:p>
          <a:endParaRPr lang="fr-FR"/>
        </a:p>
      </dgm:t>
    </dgm:pt>
    <dgm:pt modelId="{9FD55592-F00B-4DAF-B902-11B7A8F6B01A}" type="pres">
      <dgm:prSet presAssocID="{C680B3DD-7546-4CD9-80CA-3AD0BDCE7C5A}" presName="dummy" presStyleCnt="0"/>
      <dgm:spPr/>
    </dgm:pt>
    <dgm:pt modelId="{AD8CC4AD-804F-4A03-9B91-BE7E4CA0AB05}" type="pres">
      <dgm:prSet presAssocID="{3FD86FEE-CEBD-4DB8-A0D1-4A5429E88AB0}" presName="sibTrans" presStyleLbl="sibTrans2D1" presStyleIdx="3" presStyleCnt="8"/>
      <dgm:spPr/>
      <dgm:t>
        <a:bodyPr/>
        <a:lstStyle/>
        <a:p>
          <a:endParaRPr lang="fr-FR"/>
        </a:p>
      </dgm:t>
    </dgm:pt>
    <dgm:pt modelId="{ADB7E9D4-1CEE-4D49-9E96-C9D25A84D43C}" type="pres">
      <dgm:prSet presAssocID="{2AABAB40-DF23-4669-9412-50FAA320320F}" presName="node" presStyleLbl="node1" presStyleIdx="4" presStyleCnt="8">
        <dgm:presLayoutVars>
          <dgm:bulletEnabled val="1"/>
        </dgm:presLayoutVars>
      </dgm:prSet>
      <dgm:spPr/>
      <dgm:t>
        <a:bodyPr/>
        <a:lstStyle/>
        <a:p>
          <a:endParaRPr lang="fr-FR"/>
        </a:p>
      </dgm:t>
    </dgm:pt>
    <dgm:pt modelId="{2A96C8BE-6DAF-4DF4-81D9-DCC5FD301870}" type="pres">
      <dgm:prSet presAssocID="{2AABAB40-DF23-4669-9412-50FAA320320F}" presName="dummy" presStyleCnt="0"/>
      <dgm:spPr/>
    </dgm:pt>
    <dgm:pt modelId="{155E0F9D-2C1A-49C9-B499-9D185EE356E5}" type="pres">
      <dgm:prSet presAssocID="{1B02F85C-687E-4A99-99E5-A7E419ECA73D}" presName="sibTrans" presStyleLbl="sibTrans2D1" presStyleIdx="4" presStyleCnt="8"/>
      <dgm:spPr/>
      <dgm:t>
        <a:bodyPr/>
        <a:lstStyle/>
        <a:p>
          <a:endParaRPr lang="fr-FR"/>
        </a:p>
      </dgm:t>
    </dgm:pt>
    <dgm:pt modelId="{C3116B3D-8343-46A2-9088-C2EBE5478B87}" type="pres">
      <dgm:prSet presAssocID="{35A2371F-F266-411E-9868-93000471FD61}" presName="node" presStyleLbl="node1" presStyleIdx="5" presStyleCnt="8">
        <dgm:presLayoutVars>
          <dgm:bulletEnabled val="1"/>
        </dgm:presLayoutVars>
      </dgm:prSet>
      <dgm:spPr/>
      <dgm:t>
        <a:bodyPr/>
        <a:lstStyle/>
        <a:p>
          <a:endParaRPr lang="fr-FR"/>
        </a:p>
      </dgm:t>
    </dgm:pt>
    <dgm:pt modelId="{639B35C5-C3C9-4845-9B86-92306EA82CF7}" type="pres">
      <dgm:prSet presAssocID="{35A2371F-F266-411E-9868-93000471FD61}" presName="dummy" presStyleCnt="0"/>
      <dgm:spPr/>
    </dgm:pt>
    <dgm:pt modelId="{2E85E5F3-C0DA-427D-ACB4-20E8E7140B59}" type="pres">
      <dgm:prSet presAssocID="{82008F7C-1175-44B2-9A8A-7F9F590F88A5}" presName="sibTrans" presStyleLbl="sibTrans2D1" presStyleIdx="5" presStyleCnt="8"/>
      <dgm:spPr/>
      <dgm:t>
        <a:bodyPr/>
        <a:lstStyle/>
        <a:p>
          <a:endParaRPr lang="fr-FR"/>
        </a:p>
      </dgm:t>
    </dgm:pt>
    <dgm:pt modelId="{6677AFB2-6D35-42D4-92F8-B3CB8E76B791}" type="pres">
      <dgm:prSet presAssocID="{C90CB2B9-7FF7-497E-B0D4-2F90E8950C3A}" presName="node" presStyleLbl="node1" presStyleIdx="6" presStyleCnt="8">
        <dgm:presLayoutVars>
          <dgm:bulletEnabled val="1"/>
        </dgm:presLayoutVars>
      </dgm:prSet>
      <dgm:spPr/>
      <dgm:t>
        <a:bodyPr/>
        <a:lstStyle/>
        <a:p>
          <a:endParaRPr lang="fr-FR"/>
        </a:p>
      </dgm:t>
    </dgm:pt>
    <dgm:pt modelId="{2CD16684-79CA-4B84-83C4-72007F1ED472}" type="pres">
      <dgm:prSet presAssocID="{C90CB2B9-7FF7-497E-B0D4-2F90E8950C3A}" presName="dummy" presStyleCnt="0"/>
      <dgm:spPr/>
    </dgm:pt>
    <dgm:pt modelId="{E2338F5A-380D-4830-8778-1D08EAC49ED4}" type="pres">
      <dgm:prSet presAssocID="{F921C27E-A702-45D3-B6BF-EA963A8972AA}" presName="sibTrans" presStyleLbl="sibTrans2D1" presStyleIdx="6" presStyleCnt="8"/>
      <dgm:spPr/>
      <dgm:t>
        <a:bodyPr/>
        <a:lstStyle/>
        <a:p>
          <a:endParaRPr lang="fr-FR"/>
        </a:p>
      </dgm:t>
    </dgm:pt>
    <dgm:pt modelId="{242E13CA-FA2A-4BBD-829D-DD2AF8DFD46F}" type="pres">
      <dgm:prSet presAssocID="{CC83B47F-AE61-4889-B184-78957FCDD3B1}" presName="node" presStyleLbl="node1" presStyleIdx="7" presStyleCnt="8">
        <dgm:presLayoutVars>
          <dgm:bulletEnabled val="1"/>
        </dgm:presLayoutVars>
      </dgm:prSet>
      <dgm:spPr/>
      <dgm:t>
        <a:bodyPr/>
        <a:lstStyle/>
        <a:p>
          <a:endParaRPr lang="fr-FR"/>
        </a:p>
      </dgm:t>
    </dgm:pt>
    <dgm:pt modelId="{0D08CC6E-5DC9-4774-A9E4-36CCE955F247}" type="pres">
      <dgm:prSet presAssocID="{CC83B47F-AE61-4889-B184-78957FCDD3B1}" presName="dummy" presStyleCnt="0"/>
      <dgm:spPr/>
    </dgm:pt>
    <dgm:pt modelId="{F417DFCE-6F02-462D-91CF-E916711B1FAD}" type="pres">
      <dgm:prSet presAssocID="{3C8EC251-AC53-4D8D-9552-52576AC38149}" presName="sibTrans" presStyleLbl="sibTrans2D1" presStyleIdx="7" presStyleCnt="8"/>
      <dgm:spPr/>
      <dgm:t>
        <a:bodyPr/>
        <a:lstStyle/>
        <a:p>
          <a:endParaRPr lang="fr-FR"/>
        </a:p>
      </dgm:t>
    </dgm:pt>
  </dgm:ptLst>
  <dgm:cxnLst>
    <dgm:cxn modelId="{F28CBEEF-204D-4032-BFFB-16A4491D5BBF}" srcId="{314C790B-A70D-4B34-8B22-E0725C584D33}" destId="{35A2371F-F266-411E-9868-93000471FD61}" srcOrd="5" destOrd="0" parTransId="{039C3FF6-7B3A-43B9-ABF0-2BC09ADE1EFC}" sibTransId="{82008F7C-1175-44B2-9A8A-7F9F590F88A5}"/>
    <dgm:cxn modelId="{69ED1DC3-B2EB-4CBE-BE2C-A2318E4B0A64}" type="presOf" srcId="{F921C27E-A702-45D3-B6BF-EA963A8972AA}" destId="{E2338F5A-380D-4830-8778-1D08EAC49ED4}" srcOrd="0" destOrd="0" presId="urn:microsoft.com/office/officeart/2005/8/layout/radial6"/>
    <dgm:cxn modelId="{DE7CD145-F124-4A69-92D8-648462B126A1}" srcId="{314C790B-A70D-4B34-8B22-E0725C584D33}" destId="{CC83B47F-AE61-4889-B184-78957FCDD3B1}" srcOrd="7" destOrd="0" parTransId="{2E9D5E80-BC1B-4100-B997-9340B71F7123}" sibTransId="{3C8EC251-AC53-4D8D-9552-52576AC38149}"/>
    <dgm:cxn modelId="{5D6CA4A4-2662-4B09-99D4-4B59D2BE5B45}" srcId="{314C790B-A70D-4B34-8B22-E0725C584D33}" destId="{2AABAB40-DF23-4669-9412-50FAA320320F}" srcOrd="4" destOrd="0" parTransId="{ED7CD9AA-2389-4DE9-A093-492785964F71}" sibTransId="{1B02F85C-687E-4A99-99E5-A7E419ECA73D}"/>
    <dgm:cxn modelId="{B330F21A-029E-4FB5-9584-FD5969AAA5D7}" srcId="{E23854B4-D5E2-403C-B5C4-D869BE35617D}" destId="{314C790B-A70D-4B34-8B22-E0725C584D33}" srcOrd="0" destOrd="0" parTransId="{196B99E2-A44A-43F1-81A2-A09C7FD9B697}" sibTransId="{7190356E-E24B-40E2-BD31-68A042D833CD}"/>
    <dgm:cxn modelId="{F52B3F99-952D-4D52-8748-728B4CCB836C}" type="presOf" srcId="{CC83B47F-AE61-4889-B184-78957FCDD3B1}" destId="{242E13CA-FA2A-4BBD-829D-DD2AF8DFD46F}" srcOrd="0" destOrd="0" presId="urn:microsoft.com/office/officeart/2005/8/layout/radial6"/>
    <dgm:cxn modelId="{FC2B528B-346D-4883-80D9-44F89366ABD3}" type="presOf" srcId="{E00F2082-C2E6-4541-8431-B6D01A0A06DE}" destId="{D406DDEF-1CB5-4EF0-B542-0255736A2078}" srcOrd="0" destOrd="0" presId="urn:microsoft.com/office/officeart/2005/8/layout/radial6"/>
    <dgm:cxn modelId="{8425DEF6-E919-4D0E-B7E2-DA94A0F92BA0}" type="presOf" srcId="{7041FB99-FDD4-4469-A5E0-5F2C8AB08A2B}" destId="{8127FC58-270F-4242-9AA1-8B56FDEC404F}" srcOrd="0" destOrd="0" presId="urn:microsoft.com/office/officeart/2005/8/layout/radial6"/>
    <dgm:cxn modelId="{D78FF5E7-FC79-42F4-BDF1-207289B9C3E5}" type="presOf" srcId="{E23854B4-D5E2-403C-B5C4-D869BE35617D}" destId="{134EC960-B9CD-48F9-99B8-5C6F710A2181}" srcOrd="0" destOrd="0" presId="urn:microsoft.com/office/officeart/2005/8/layout/radial6"/>
    <dgm:cxn modelId="{94ACF730-6EDC-4EAB-B1A1-61306DB438BD}" type="presOf" srcId="{D3F32BC2-17A6-44E4-8B00-04B434B7CDB8}" destId="{9251CB63-DE5C-4C27-BFDC-16E8AA5924C4}" srcOrd="0" destOrd="0" presId="urn:microsoft.com/office/officeart/2005/8/layout/radial6"/>
    <dgm:cxn modelId="{C8EBA864-1F92-4E23-985E-EF85AC78F08B}" type="presOf" srcId="{C90CB2B9-7FF7-497E-B0D4-2F90E8950C3A}" destId="{6677AFB2-6D35-42D4-92F8-B3CB8E76B791}" srcOrd="0" destOrd="0" presId="urn:microsoft.com/office/officeart/2005/8/layout/radial6"/>
    <dgm:cxn modelId="{88F7D8DD-B84A-43B0-932D-A787CA682249}" type="presOf" srcId="{1B02F85C-687E-4A99-99E5-A7E419ECA73D}" destId="{155E0F9D-2C1A-49C9-B499-9D185EE356E5}" srcOrd="0" destOrd="0" presId="urn:microsoft.com/office/officeart/2005/8/layout/radial6"/>
    <dgm:cxn modelId="{06582715-8CFB-41DC-B40B-5A75DDDF7AEB}" type="presOf" srcId="{B6DD7D50-FCB8-43EF-9D63-8423B7E857C8}" destId="{E99957D9-854B-4739-AE23-FA440D80C82C}" srcOrd="0" destOrd="0" presId="urn:microsoft.com/office/officeart/2005/8/layout/radial6"/>
    <dgm:cxn modelId="{309B5F13-846E-4BA0-8771-52B755A8F689}" srcId="{314C790B-A70D-4B34-8B22-E0725C584D33}" destId="{D3F32BC2-17A6-44E4-8B00-04B434B7CDB8}" srcOrd="1" destOrd="0" parTransId="{46F20F64-4444-4A1E-957D-84C3D96CE1AF}" sibTransId="{6799FF5E-DFE3-4E45-8EBF-B40DAAC84E6D}"/>
    <dgm:cxn modelId="{1978EE44-58D8-4139-BECC-46BFBBFAC59B}" srcId="{314C790B-A70D-4B34-8B22-E0725C584D33}" destId="{C680B3DD-7546-4CD9-80CA-3AD0BDCE7C5A}" srcOrd="3" destOrd="0" parTransId="{18E5AC31-D56F-4ED2-AB3B-C84C99DF205F}" sibTransId="{3FD86FEE-CEBD-4DB8-A0D1-4A5429E88AB0}"/>
    <dgm:cxn modelId="{E6163DCE-3EA3-42CF-8965-48200C9A576E}" type="presOf" srcId="{2AABAB40-DF23-4669-9412-50FAA320320F}" destId="{ADB7E9D4-1CEE-4D49-9E96-C9D25A84D43C}" srcOrd="0" destOrd="0" presId="urn:microsoft.com/office/officeart/2005/8/layout/radial6"/>
    <dgm:cxn modelId="{C895603D-E663-4ECB-8BB8-7675E3B26A7F}" type="presOf" srcId="{4405139E-9013-41B8-9D93-7E0694D34C77}" destId="{C77EA276-889F-406A-A8D6-0B9CF3E84983}" srcOrd="0" destOrd="0" presId="urn:microsoft.com/office/officeart/2005/8/layout/radial6"/>
    <dgm:cxn modelId="{79CBC356-51F5-40D6-B86C-C19E416E13DE}" type="presOf" srcId="{314C790B-A70D-4B34-8B22-E0725C584D33}" destId="{51A2CBC7-9296-4665-A1D9-28FE5382AE2B}" srcOrd="0" destOrd="0" presId="urn:microsoft.com/office/officeart/2005/8/layout/radial6"/>
    <dgm:cxn modelId="{6629AFC3-8D19-4ABE-8BAE-A724DFB9A8B2}" srcId="{314C790B-A70D-4B34-8B22-E0725C584D33}" destId="{4405139E-9013-41B8-9D93-7E0694D34C77}" srcOrd="2" destOrd="0" parTransId="{1B952FE4-E06E-48B8-B184-2F0D1276EA1E}" sibTransId="{B6DD7D50-FCB8-43EF-9D63-8423B7E857C8}"/>
    <dgm:cxn modelId="{D68DCA7A-91C7-4C2C-A784-133620A08E56}" type="presOf" srcId="{82008F7C-1175-44B2-9A8A-7F9F590F88A5}" destId="{2E85E5F3-C0DA-427D-ACB4-20E8E7140B59}" srcOrd="0" destOrd="0" presId="urn:microsoft.com/office/officeart/2005/8/layout/radial6"/>
    <dgm:cxn modelId="{792860E3-543D-4642-914E-E575A15C4D48}" srcId="{314C790B-A70D-4B34-8B22-E0725C584D33}" destId="{7041FB99-FDD4-4469-A5E0-5F2C8AB08A2B}" srcOrd="0" destOrd="0" parTransId="{C08D8053-27F4-4A8F-BF1D-00BCD4FBF205}" sibTransId="{E00F2082-C2E6-4541-8431-B6D01A0A06DE}"/>
    <dgm:cxn modelId="{B68C08AD-21A4-4EBF-B42D-60A6CE37A934}" type="presOf" srcId="{C680B3DD-7546-4CD9-80CA-3AD0BDCE7C5A}" destId="{CB42FD56-E5E7-4007-8B6D-2717710067BC}" srcOrd="0" destOrd="0" presId="urn:microsoft.com/office/officeart/2005/8/layout/radial6"/>
    <dgm:cxn modelId="{4759FC6C-6BAA-44EB-8E99-EB99EFA4461C}" srcId="{314C790B-A70D-4B34-8B22-E0725C584D33}" destId="{C90CB2B9-7FF7-497E-B0D4-2F90E8950C3A}" srcOrd="6" destOrd="0" parTransId="{B0547E4B-4E0A-4227-A0C3-673013B84471}" sibTransId="{F921C27E-A702-45D3-B6BF-EA963A8972AA}"/>
    <dgm:cxn modelId="{CB525053-09AE-47C2-8318-4F97393CE3F9}" type="presOf" srcId="{35A2371F-F266-411E-9868-93000471FD61}" destId="{C3116B3D-8343-46A2-9088-C2EBE5478B87}" srcOrd="0" destOrd="0" presId="urn:microsoft.com/office/officeart/2005/8/layout/radial6"/>
    <dgm:cxn modelId="{8C99A97C-04FE-42EA-A41B-26FF3E714BCA}" type="presOf" srcId="{3FD86FEE-CEBD-4DB8-A0D1-4A5429E88AB0}" destId="{AD8CC4AD-804F-4A03-9B91-BE7E4CA0AB05}" srcOrd="0" destOrd="0" presId="urn:microsoft.com/office/officeart/2005/8/layout/radial6"/>
    <dgm:cxn modelId="{4CED0655-818F-4113-8552-BA69C0005893}" type="presOf" srcId="{3C8EC251-AC53-4D8D-9552-52576AC38149}" destId="{F417DFCE-6F02-462D-91CF-E916711B1FAD}" srcOrd="0" destOrd="0" presId="urn:microsoft.com/office/officeart/2005/8/layout/radial6"/>
    <dgm:cxn modelId="{87C41E9C-CA74-4C82-93DC-2E74804F35FD}" type="presOf" srcId="{6799FF5E-DFE3-4E45-8EBF-B40DAAC84E6D}" destId="{87CBCFCB-C1FA-47B8-BEB4-F0CAD732A484}" srcOrd="0" destOrd="0" presId="urn:microsoft.com/office/officeart/2005/8/layout/radial6"/>
    <dgm:cxn modelId="{0B4E95D5-A460-4C76-97DD-94FA49705735}" type="presParOf" srcId="{134EC960-B9CD-48F9-99B8-5C6F710A2181}" destId="{51A2CBC7-9296-4665-A1D9-28FE5382AE2B}" srcOrd="0" destOrd="0" presId="urn:microsoft.com/office/officeart/2005/8/layout/radial6"/>
    <dgm:cxn modelId="{F10BBAAE-D11A-45E3-86C5-C7A7EFEA25CD}" type="presParOf" srcId="{134EC960-B9CD-48F9-99B8-5C6F710A2181}" destId="{8127FC58-270F-4242-9AA1-8B56FDEC404F}" srcOrd="1" destOrd="0" presId="urn:microsoft.com/office/officeart/2005/8/layout/radial6"/>
    <dgm:cxn modelId="{E7928CCC-9F86-484C-BA51-52D4384DEAFA}" type="presParOf" srcId="{134EC960-B9CD-48F9-99B8-5C6F710A2181}" destId="{42378174-FF27-4A4A-8DAC-7D2E8900D24C}" srcOrd="2" destOrd="0" presId="urn:microsoft.com/office/officeart/2005/8/layout/radial6"/>
    <dgm:cxn modelId="{02B4BEB9-0312-4D0C-9D39-C8D917B22EE4}" type="presParOf" srcId="{134EC960-B9CD-48F9-99B8-5C6F710A2181}" destId="{D406DDEF-1CB5-4EF0-B542-0255736A2078}" srcOrd="3" destOrd="0" presId="urn:microsoft.com/office/officeart/2005/8/layout/radial6"/>
    <dgm:cxn modelId="{227FB5D4-2BCC-4825-ACE5-93F213FD8782}" type="presParOf" srcId="{134EC960-B9CD-48F9-99B8-5C6F710A2181}" destId="{9251CB63-DE5C-4C27-BFDC-16E8AA5924C4}" srcOrd="4" destOrd="0" presId="urn:microsoft.com/office/officeart/2005/8/layout/radial6"/>
    <dgm:cxn modelId="{334C2E12-6FDC-48D2-ACAA-59E55C607B08}" type="presParOf" srcId="{134EC960-B9CD-48F9-99B8-5C6F710A2181}" destId="{7EC2D403-AF9D-4608-824A-81C0417F2610}" srcOrd="5" destOrd="0" presId="urn:microsoft.com/office/officeart/2005/8/layout/radial6"/>
    <dgm:cxn modelId="{48488699-C81F-44E8-8A8D-1E4E28657626}" type="presParOf" srcId="{134EC960-B9CD-48F9-99B8-5C6F710A2181}" destId="{87CBCFCB-C1FA-47B8-BEB4-F0CAD732A484}" srcOrd="6" destOrd="0" presId="urn:microsoft.com/office/officeart/2005/8/layout/radial6"/>
    <dgm:cxn modelId="{11BBD633-7942-4E0E-B1E1-1FB7A8A7942F}" type="presParOf" srcId="{134EC960-B9CD-48F9-99B8-5C6F710A2181}" destId="{C77EA276-889F-406A-A8D6-0B9CF3E84983}" srcOrd="7" destOrd="0" presId="urn:microsoft.com/office/officeart/2005/8/layout/radial6"/>
    <dgm:cxn modelId="{C0216B00-A5BA-4BD3-BD0C-8BC0BA5DF96C}" type="presParOf" srcId="{134EC960-B9CD-48F9-99B8-5C6F710A2181}" destId="{49146808-38D0-4F61-9D25-A3603FD4D425}" srcOrd="8" destOrd="0" presId="urn:microsoft.com/office/officeart/2005/8/layout/radial6"/>
    <dgm:cxn modelId="{58DCC01A-7C4E-48EB-A02D-7D3932822AA3}" type="presParOf" srcId="{134EC960-B9CD-48F9-99B8-5C6F710A2181}" destId="{E99957D9-854B-4739-AE23-FA440D80C82C}" srcOrd="9" destOrd="0" presId="urn:microsoft.com/office/officeart/2005/8/layout/radial6"/>
    <dgm:cxn modelId="{906B71DF-1903-4770-BFFE-F9407659849B}" type="presParOf" srcId="{134EC960-B9CD-48F9-99B8-5C6F710A2181}" destId="{CB42FD56-E5E7-4007-8B6D-2717710067BC}" srcOrd="10" destOrd="0" presId="urn:microsoft.com/office/officeart/2005/8/layout/radial6"/>
    <dgm:cxn modelId="{6244B5E0-5AA4-4188-B735-99E0139DBCEA}" type="presParOf" srcId="{134EC960-B9CD-48F9-99B8-5C6F710A2181}" destId="{9FD55592-F00B-4DAF-B902-11B7A8F6B01A}" srcOrd="11" destOrd="0" presId="urn:microsoft.com/office/officeart/2005/8/layout/radial6"/>
    <dgm:cxn modelId="{CD80145D-84B2-409A-A896-310C690C7A48}" type="presParOf" srcId="{134EC960-B9CD-48F9-99B8-5C6F710A2181}" destId="{AD8CC4AD-804F-4A03-9B91-BE7E4CA0AB05}" srcOrd="12" destOrd="0" presId="urn:microsoft.com/office/officeart/2005/8/layout/radial6"/>
    <dgm:cxn modelId="{D38EFDFF-03B9-4616-A17B-3B9595E96D18}" type="presParOf" srcId="{134EC960-B9CD-48F9-99B8-5C6F710A2181}" destId="{ADB7E9D4-1CEE-4D49-9E96-C9D25A84D43C}" srcOrd="13" destOrd="0" presId="urn:microsoft.com/office/officeart/2005/8/layout/radial6"/>
    <dgm:cxn modelId="{EF551509-C2F1-4879-93C5-9E8DB95123D0}" type="presParOf" srcId="{134EC960-B9CD-48F9-99B8-5C6F710A2181}" destId="{2A96C8BE-6DAF-4DF4-81D9-DCC5FD301870}" srcOrd="14" destOrd="0" presId="urn:microsoft.com/office/officeart/2005/8/layout/radial6"/>
    <dgm:cxn modelId="{37DDAE05-0F83-446F-9680-7D8FFEA653AC}" type="presParOf" srcId="{134EC960-B9CD-48F9-99B8-5C6F710A2181}" destId="{155E0F9D-2C1A-49C9-B499-9D185EE356E5}" srcOrd="15" destOrd="0" presId="urn:microsoft.com/office/officeart/2005/8/layout/radial6"/>
    <dgm:cxn modelId="{8A730752-BE2B-48BC-9BEE-D6811EB793B8}" type="presParOf" srcId="{134EC960-B9CD-48F9-99B8-5C6F710A2181}" destId="{C3116B3D-8343-46A2-9088-C2EBE5478B87}" srcOrd="16" destOrd="0" presId="urn:microsoft.com/office/officeart/2005/8/layout/radial6"/>
    <dgm:cxn modelId="{DAD8066F-D34A-498B-913C-A46D60E105C2}" type="presParOf" srcId="{134EC960-B9CD-48F9-99B8-5C6F710A2181}" destId="{639B35C5-C3C9-4845-9B86-92306EA82CF7}" srcOrd="17" destOrd="0" presId="urn:microsoft.com/office/officeart/2005/8/layout/radial6"/>
    <dgm:cxn modelId="{E1A8EA85-4240-4C03-843A-EF001EB97EF8}" type="presParOf" srcId="{134EC960-B9CD-48F9-99B8-5C6F710A2181}" destId="{2E85E5F3-C0DA-427D-ACB4-20E8E7140B59}" srcOrd="18" destOrd="0" presId="urn:microsoft.com/office/officeart/2005/8/layout/radial6"/>
    <dgm:cxn modelId="{4E7E3253-2DAA-4CB0-AC9E-9BD55462C22C}" type="presParOf" srcId="{134EC960-B9CD-48F9-99B8-5C6F710A2181}" destId="{6677AFB2-6D35-42D4-92F8-B3CB8E76B791}" srcOrd="19" destOrd="0" presId="urn:microsoft.com/office/officeart/2005/8/layout/radial6"/>
    <dgm:cxn modelId="{68C2B690-2C82-4C3B-BCA4-A500AC4A7D3D}" type="presParOf" srcId="{134EC960-B9CD-48F9-99B8-5C6F710A2181}" destId="{2CD16684-79CA-4B84-83C4-72007F1ED472}" srcOrd="20" destOrd="0" presId="urn:microsoft.com/office/officeart/2005/8/layout/radial6"/>
    <dgm:cxn modelId="{2F165433-F018-4BEB-9D2B-FF948C7C262A}" type="presParOf" srcId="{134EC960-B9CD-48F9-99B8-5C6F710A2181}" destId="{E2338F5A-380D-4830-8778-1D08EAC49ED4}" srcOrd="21" destOrd="0" presId="urn:microsoft.com/office/officeart/2005/8/layout/radial6"/>
    <dgm:cxn modelId="{FF4371BC-20A4-47DE-AE1C-EB6AA55167B0}" type="presParOf" srcId="{134EC960-B9CD-48F9-99B8-5C6F710A2181}" destId="{242E13CA-FA2A-4BBD-829D-DD2AF8DFD46F}" srcOrd="22" destOrd="0" presId="urn:microsoft.com/office/officeart/2005/8/layout/radial6"/>
    <dgm:cxn modelId="{5E5D09E1-310B-42C8-9075-5B575B4ABAC8}" type="presParOf" srcId="{134EC960-B9CD-48F9-99B8-5C6F710A2181}" destId="{0D08CC6E-5DC9-4774-A9E4-36CCE955F247}" srcOrd="23" destOrd="0" presId="urn:microsoft.com/office/officeart/2005/8/layout/radial6"/>
    <dgm:cxn modelId="{417855B1-441C-4A2B-9CD3-E733784BC6FB}" type="presParOf" srcId="{134EC960-B9CD-48F9-99B8-5C6F710A2181}" destId="{F417DFCE-6F02-462D-91CF-E916711B1FAD}" srcOrd="24"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2E0B-D143-4ADA-AE1A-4310A49DCDF7}" type="doc">
      <dgm:prSet loTypeId="urn:microsoft.com/office/officeart/2005/8/layout/hierarchy1" loCatId="hierarchy" qsTypeId="urn:microsoft.com/office/officeart/2005/8/quickstyle/simple5" qsCatId="simple" csTypeId="urn:microsoft.com/office/officeart/2005/8/colors/accent3_4" csCatId="accent3" phldr="1"/>
      <dgm:spPr/>
      <dgm:t>
        <a:bodyPr/>
        <a:lstStyle/>
        <a:p>
          <a:endParaRPr lang="fr-FR"/>
        </a:p>
      </dgm:t>
    </dgm:pt>
    <dgm:pt modelId="{4BC59164-1ADE-47DF-ACC7-6F26F0830C6A}">
      <dgm:prSet phldrT="[Texte]"/>
      <dgm:spPr/>
      <dgm:t>
        <a:bodyPr/>
        <a:lstStyle/>
        <a:p>
          <a:r>
            <a:rPr lang="fr-FR" dirty="0" smtClean="0"/>
            <a:t>Politique de sécurité</a:t>
          </a:r>
          <a:endParaRPr lang="fr-FR" dirty="0"/>
        </a:p>
      </dgm:t>
    </dgm:pt>
    <dgm:pt modelId="{4B96A284-50E2-4559-880E-63BC487429FB}" type="parTrans" cxnId="{F3B00811-0215-4A4E-9429-95F0FB2B43DD}">
      <dgm:prSet/>
      <dgm:spPr/>
      <dgm:t>
        <a:bodyPr/>
        <a:lstStyle/>
        <a:p>
          <a:endParaRPr lang="fr-FR"/>
        </a:p>
      </dgm:t>
    </dgm:pt>
    <dgm:pt modelId="{741E33F5-1EFA-4895-BC47-5AC1F4CE4A3D}" type="sibTrans" cxnId="{F3B00811-0215-4A4E-9429-95F0FB2B43DD}">
      <dgm:prSet/>
      <dgm:spPr/>
      <dgm:t>
        <a:bodyPr/>
        <a:lstStyle/>
        <a:p>
          <a:endParaRPr lang="fr-FR"/>
        </a:p>
      </dgm:t>
    </dgm:pt>
    <dgm:pt modelId="{ABEC73CD-891B-4732-BC7F-2B53645D01E0}">
      <dgm:prSet phldrT="[Texte]"/>
      <dgm:spPr/>
      <dgm:t>
        <a:bodyPr/>
        <a:lstStyle/>
        <a:p>
          <a:r>
            <a:rPr lang="fr-FR" dirty="0" smtClean="0"/>
            <a:t>Politique de sécurité du personnel</a:t>
          </a:r>
          <a:endParaRPr lang="fr-FR" dirty="0"/>
        </a:p>
      </dgm:t>
    </dgm:pt>
    <dgm:pt modelId="{DF85D847-0ED7-49FC-8D5A-9082B58F5CDA}" type="parTrans" cxnId="{5604B439-866D-4153-8144-A87EE66AF45D}">
      <dgm:prSet/>
      <dgm:spPr/>
      <dgm:t>
        <a:bodyPr/>
        <a:lstStyle/>
        <a:p>
          <a:endParaRPr lang="fr-FR"/>
        </a:p>
      </dgm:t>
    </dgm:pt>
    <dgm:pt modelId="{49F3CFEC-1133-46C0-9178-833419143557}" type="sibTrans" cxnId="{5604B439-866D-4153-8144-A87EE66AF45D}">
      <dgm:prSet/>
      <dgm:spPr/>
      <dgm:t>
        <a:bodyPr/>
        <a:lstStyle/>
        <a:p>
          <a:endParaRPr lang="fr-FR"/>
        </a:p>
      </dgm:t>
    </dgm:pt>
    <dgm:pt modelId="{E7B27843-48AA-41E4-A7B8-F8BE8577A2CB}">
      <dgm:prSet phldrT="[Texte]"/>
      <dgm:spPr/>
      <dgm:t>
        <a:bodyPr/>
        <a:lstStyle/>
        <a:p>
          <a:r>
            <a:rPr lang="fr-FR" dirty="0" smtClean="0"/>
            <a:t>Politique de sécurité de l’information</a:t>
          </a:r>
          <a:endParaRPr lang="fr-FR" dirty="0"/>
        </a:p>
      </dgm:t>
    </dgm:pt>
    <dgm:pt modelId="{0948D30F-3084-49BF-B742-96D9C31EFC4C}" type="parTrans" cxnId="{357A1C78-43D5-40FC-BCBA-514D21600C6F}">
      <dgm:prSet/>
      <dgm:spPr/>
      <dgm:t>
        <a:bodyPr/>
        <a:lstStyle/>
        <a:p>
          <a:endParaRPr lang="fr-FR"/>
        </a:p>
      </dgm:t>
    </dgm:pt>
    <dgm:pt modelId="{1E0DA8CF-907E-4147-B021-A0CC685B3137}" type="sibTrans" cxnId="{357A1C78-43D5-40FC-BCBA-514D21600C6F}">
      <dgm:prSet/>
      <dgm:spPr/>
      <dgm:t>
        <a:bodyPr/>
        <a:lstStyle/>
        <a:p>
          <a:endParaRPr lang="fr-FR"/>
        </a:p>
      </dgm:t>
    </dgm:pt>
    <dgm:pt modelId="{B04B3955-B5EA-4CF0-849B-EDC3B0157E18}">
      <dgm:prSet phldrT="[Texte]"/>
      <dgm:spPr/>
      <dgm:t>
        <a:bodyPr/>
        <a:lstStyle/>
        <a:p>
          <a:r>
            <a:rPr lang="fr-FR" dirty="0" smtClean="0"/>
            <a:t>Politique de sécurité organisationnel</a:t>
          </a:r>
          <a:endParaRPr lang="fr-FR" dirty="0"/>
        </a:p>
      </dgm:t>
    </dgm:pt>
    <dgm:pt modelId="{AAF76562-FDFA-4E22-A965-546C6BE86FAE}" type="parTrans" cxnId="{AF288E6D-DAE0-4F1E-AB4A-CB9C7BF63192}">
      <dgm:prSet/>
      <dgm:spPr/>
      <dgm:t>
        <a:bodyPr/>
        <a:lstStyle/>
        <a:p>
          <a:endParaRPr lang="fr-FR"/>
        </a:p>
      </dgm:t>
    </dgm:pt>
    <dgm:pt modelId="{7C9FC5BB-A481-4FF0-A1DF-446A8D6C4438}" type="sibTrans" cxnId="{AF288E6D-DAE0-4F1E-AB4A-CB9C7BF63192}">
      <dgm:prSet/>
      <dgm:spPr/>
      <dgm:t>
        <a:bodyPr/>
        <a:lstStyle/>
        <a:p>
          <a:endParaRPr lang="fr-FR"/>
        </a:p>
      </dgm:t>
    </dgm:pt>
    <dgm:pt modelId="{0969B11D-560C-4E52-93DB-FBEE454D389A}">
      <dgm:prSet phldrT="[Texte]"/>
      <dgm:spPr/>
      <dgm:t>
        <a:bodyPr/>
        <a:lstStyle/>
        <a:p>
          <a:r>
            <a:rPr lang="fr-FR" dirty="0" smtClean="0"/>
            <a:t>Politique de sécurité des accidents</a:t>
          </a:r>
          <a:endParaRPr lang="fr-FR" dirty="0"/>
        </a:p>
      </dgm:t>
    </dgm:pt>
    <dgm:pt modelId="{B511F2B8-F0D6-4252-B2C5-D47BD25817E8}" type="parTrans" cxnId="{99FEBA87-432B-433F-ABD9-CD572AB7DA92}">
      <dgm:prSet/>
      <dgm:spPr/>
      <dgm:t>
        <a:bodyPr/>
        <a:lstStyle/>
        <a:p>
          <a:endParaRPr lang="fr-FR"/>
        </a:p>
      </dgm:t>
    </dgm:pt>
    <dgm:pt modelId="{A501F972-14CD-41E6-ABEC-9EAB63A05910}" type="sibTrans" cxnId="{99FEBA87-432B-433F-ABD9-CD572AB7DA92}">
      <dgm:prSet/>
      <dgm:spPr/>
      <dgm:t>
        <a:bodyPr/>
        <a:lstStyle/>
        <a:p>
          <a:endParaRPr lang="fr-FR"/>
        </a:p>
      </dgm:t>
    </dgm:pt>
    <dgm:pt modelId="{C4E9E01C-DBE5-4DD5-9EE2-56706CBBACA4}">
      <dgm:prSet phldrT="[Texte]"/>
      <dgm:spPr/>
      <dgm:t>
        <a:bodyPr/>
        <a:lstStyle/>
        <a:p>
          <a:r>
            <a:rPr lang="fr-FR" dirty="0" smtClean="0"/>
            <a:t>Politique de sécurité du système</a:t>
          </a:r>
          <a:endParaRPr lang="fr-FR" dirty="0"/>
        </a:p>
      </dgm:t>
    </dgm:pt>
    <dgm:pt modelId="{4E36A2DC-6081-4B69-BE98-4AF0649AB338}" type="parTrans" cxnId="{A38B5F3D-D425-4FE0-98C9-153F5CC0A91A}">
      <dgm:prSet/>
      <dgm:spPr/>
      <dgm:t>
        <a:bodyPr/>
        <a:lstStyle/>
        <a:p>
          <a:endParaRPr lang="fr-FR"/>
        </a:p>
      </dgm:t>
    </dgm:pt>
    <dgm:pt modelId="{59202D04-0D8D-4F3E-A57E-534B5E751F14}" type="sibTrans" cxnId="{A38B5F3D-D425-4FE0-98C9-153F5CC0A91A}">
      <dgm:prSet/>
      <dgm:spPr/>
      <dgm:t>
        <a:bodyPr/>
        <a:lstStyle/>
        <a:p>
          <a:endParaRPr lang="fr-FR"/>
        </a:p>
      </dgm:t>
    </dgm:pt>
    <dgm:pt modelId="{120E55C0-BE68-493C-A5EC-6F64C98AF2B3}">
      <dgm:prSet phldrT="[Texte]"/>
      <dgm:spPr/>
      <dgm:t>
        <a:bodyPr/>
        <a:lstStyle/>
        <a:p>
          <a:r>
            <a:rPr lang="fr-FR" dirty="0" smtClean="0"/>
            <a:t>Standards</a:t>
          </a:r>
          <a:endParaRPr lang="fr-FR" dirty="0"/>
        </a:p>
      </dgm:t>
    </dgm:pt>
    <dgm:pt modelId="{F5DDBBE2-CD93-4B5F-8E7A-85144E56C7D9}" type="parTrans" cxnId="{E5C4F1A2-0E27-49C5-8201-A9375F3C80E7}">
      <dgm:prSet/>
      <dgm:spPr/>
      <dgm:t>
        <a:bodyPr/>
        <a:lstStyle/>
        <a:p>
          <a:endParaRPr lang="fr-FR"/>
        </a:p>
      </dgm:t>
    </dgm:pt>
    <dgm:pt modelId="{EA5AFB77-73FB-4DC3-9E56-1C1331B5404E}" type="sibTrans" cxnId="{E5C4F1A2-0E27-49C5-8201-A9375F3C80E7}">
      <dgm:prSet/>
      <dgm:spPr/>
      <dgm:t>
        <a:bodyPr/>
        <a:lstStyle/>
        <a:p>
          <a:endParaRPr lang="fr-FR"/>
        </a:p>
      </dgm:t>
    </dgm:pt>
    <dgm:pt modelId="{4F41F2C9-2194-4F7D-B9D7-3B119A9ACCF2}">
      <dgm:prSet phldrT="[Texte]"/>
      <dgm:spPr/>
      <dgm:t>
        <a:bodyPr/>
        <a:lstStyle/>
        <a:p>
          <a:r>
            <a:rPr lang="fr-FR" dirty="0" smtClean="0"/>
            <a:t>Procédures</a:t>
          </a:r>
          <a:endParaRPr lang="fr-FR" dirty="0"/>
        </a:p>
      </dgm:t>
    </dgm:pt>
    <dgm:pt modelId="{63C98D49-70F4-43F6-912E-D14371FC213C}" type="parTrans" cxnId="{96A0A8D2-3B11-47E4-AFE2-0B00A4101333}">
      <dgm:prSet/>
      <dgm:spPr/>
      <dgm:t>
        <a:bodyPr/>
        <a:lstStyle/>
        <a:p>
          <a:endParaRPr lang="fr-FR"/>
        </a:p>
      </dgm:t>
    </dgm:pt>
    <dgm:pt modelId="{C228C364-5BCD-4B1C-B5B7-9268511321AC}" type="sibTrans" cxnId="{96A0A8D2-3B11-47E4-AFE2-0B00A4101333}">
      <dgm:prSet/>
      <dgm:spPr/>
      <dgm:t>
        <a:bodyPr/>
        <a:lstStyle/>
        <a:p>
          <a:endParaRPr lang="fr-FR"/>
        </a:p>
      </dgm:t>
    </dgm:pt>
    <dgm:pt modelId="{350F25B1-EBA1-4D71-BD91-0C7C2C19ACEB}">
      <dgm:prSet phldrT="[Texte]"/>
      <dgm:spPr/>
      <dgm:t>
        <a:bodyPr/>
        <a:lstStyle/>
        <a:p>
          <a:r>
            <a:rPr lang="fr-FR" dirty="0" smtClean="0"/>
            <a:t>Guides</a:t>
          </a:r>
          <a:endParaRPr lang="fr-FR" dirty="0"/>
        </a:p>
      </dgm:t>
    </dgm:pt>
    <dgm:pt modelId="{77B9A762-5529-41F9-A4BD-6A13D06B7DCA}" type="parTrans" cxnId="{FFB96E7C-7310-4ED2-BCC2-D64A36C0D2E0}">
      <dgm:prSet/>
      <dgm:spPr/>
      <dgm:t>
        <a:bodyPr/>
        <a:lstStyle/>
        <a:p>
          <a:endParaRPr lang="fr-FR"/>
        </a:p>
      </dgm:t>
    </dgm:pt>
    <dgm:pt modelId="{BD3904C8-FA9A-4463-8142-BF05EA684D30}" type="sibTrans" cxnId="{FFB96E7C-7310-4ED2-BCC2-D64A36C0D2E0}">
      <dgm:prSet/>
      <dgm:spPr/>
      <dgm:t>
        <a:bodyPr/>
        <a:lstStyle/>
        <a:p>
          <a:endParaRPr lang="fr-FR"/>
        </a:p>
      </dgm:t>
    </dgm:pt>
    <dgm:pt modelId="{FB6A48D5-5701-4062-AF03-79AA8F37FAF6}" type="pres">
      <dgm:prSet presAssocID="{2F322E0B-D143-4ADA-AE1A-4310A49DCDF7}" presName="hierChild1" presStyleCnt="0">
        <dgm:presLayoutVars>
          <dgm:chPref val="1"/>
          <dgm:dir/>
          <dgm:animOne val="branch"/>
          <dgm:animLvl val="lvl"/>
          <dgm:resizeHandles/>
        </dgm:presLayoutVars>
      </dgm:prSet>
      <dgm:spPr/>
      <dgm:t>
        <a:bodyPr/>
        <a:lstStyle/>
        <a:p>
          <a:endParaRPr lang="fr-FR"/>
        </a:p>
      </dgm:t>
    </dgm:pt>
    <dgm:pt modelId="{E43DCF79-BFA1-4BD4-9A2A-9BE5A9B3E853}" type="pres">
      <dgm:prSet presAssocID="{4BC59164-1ADE-47DF-ACC7-6F26F0830C6A}" presName="hierRoot1" presStyleCnt="0"/>
      <dgm:spPr/>
    </dgm:pt>
    <dgm:pt modelId="{658974EF-5995-4DF9-B552-09AAD3879774}" type="pres">
      <dgm:prSet presAssocID="{4BC59164-1ADE-47DF-ACC7-6F26F0830C6A}" presName="composite" presStyleCnt="0"/>
      <dgm:spPr/>
    </dgm:pt>
    <dgm:pt modelId="{906EBEEE-E74B-4729-ADE9-486C6462EEBB}" type="pres">
      <dgm:prSet presAssocID="{4BC59164-1ADE-47DF-ACC7-6F26F0830C6A}" presName="background" presStyleLbl="node0" presStyleIdx="0" presStyleCnt="1"/>
      <dgm:spPr/>
    </dgm:pt>
    <dgm:pt modelId="{7D554036-1E7C-4760-B775-F7FF72C70FD7}" type="pres">
      <dgm:prSet presAssocID="{4BC59164-1ADE-47DF-ACC7-6F26F0830C6A}" presName="text" presStyleLbl="fgAcc0" presStyleIdx="0" presStyleCnt="1">
        <dgm:presLayoutVars>
          <dgm:chPref val="3"/>
        </dgm:presLayoutVars>
      </dgm:prSet>
      <dgm:spPr/>
      <dgm:t>
        <a:bodyPr/>
        <a:lstStyle/>
        <a:p>
          <a:endParaRPr lang="fr-FR"/>
        </a:p>
      </dgm:t>
    </dgm:pt>
    <dgm:pt modelId="{7D4E60A9-60F0-47E8-B735-16B9C7ACA821}" type="pres">
      <dgm:prSet presAssocID="{4BC59164-1ADE-47DF-ACC7-6F26F0830C6A}" presName="hierChild2" presStyleCnt="0"/>
      <dgm:spPr/>
    </dgm:pt>
    <dgm:pt modelId="{020087CD-F237-4314-BE7B-CB5124AF8461}" type="pres">
      <dgm:prSet presAssocID="{DF85D847-0ED7-49FC-8D5A-9082B58F5CDA}" presName="Name10" presStyleLbl="parChTrans1D2" presStyleIdx="0" presStyleCnt="3"/>
      <dgm:spPr/>
      <dgm:t>
        <a:bodyPr/>
        <a:lstStyle/>
        <a:p>
          <a:endParaRPr lang="fr-FR"/>
        </a:p>
      </dgm:t>
    </dgm:pt>
    <dgm:pt modelId="{1EF1E139-8AB1-457A-851E-7FDA70D1E25A}" type="pres">
      <dgm:prSet presAssocID="{ABEC73CD-891B-4732-BC7F-2B53645D01E0}" presName="hierRoot2" presStyleCnt="0"/>
      <dgm:spPr/>
    </dgm:pt>
    <dgm:pt modelId="{A10C9041-FB91-4058-8E79-EE907C738C87}" type="pres">
      <dgm:prSet presAssocID="{ABEC73CD-891B-4732-BC7F-2B53645D01E0}" presName="composite2" presStyleCnt="0"/>
      <dgm:spPr/>
    </dgm:pt>
    <dgm:pt modelId="{6DEC58AF-0DCB-445A-916E-B37823DE64C2}" type="pres">
      <dgm:prSet presAssocID="{ABEC73CD-891B-4732-BC7F-2B53645D01E0}" presName="background2" presStyleLbl="node2" presStyleIdx="0" presStyleCnt="3"/>
      <dgm:spPr/>
    </dgm:pt>
    <dgm:pt modelId="{3518F2D2-6510-4FE8-8158-A20CE5B931C4}" type="pres">
      <dgm:prSet presAssocID="{ABEC73CD-891B-4732-BC7F-2B53645D01E0}" presName="text2" presStyleLbl="fgAcc2" presStyleIdx="0" presStyleCnt="3">
        <dgm:presLayoutVars>
          <dgm:chPref val="3"/>
        </dgm:presLayoutVars>
      </dgm:prSet>
      <dgm:spPr/>
      <dgm:t>
        <a:bodyPr/>
        <a:lstStyle/>
        <a:p>
          <a:endParaRPr lang="fr-FR"/>
        </a:p>
      </dgm:t>
    </dgm:pt>
    <dgm:pt modelId="{24B58545-4DCB-4B47-9831-F2EA4D85E00B}" type="pres">
      <dgm:prSet presAssocID="{ABEC73CD-891B-4732-BC7F-2B53645D01E0}" presName="hierChild3" presStyleCnt="0"/>
      <dgm:spPr/>
    </dgm:pt>
    <dgm:pt modelId="{08972F95-5331-4D96-82EB-6A028A428EDF}" type="pres">
      <dgm:prSet presAssocID="{0948D30F-3084-49BF-B742-96D9C31EFC4C}" presName="Name10" presStyleLbl="parChTrans1D2" presStyleIdx="1" presStyleCnt="3"/>
      <dgm:spPr/>
      <dgm:t>
        <a:bodyPr/>
        <a:lstStyle/>
        <a:p>
          <a:endParaRPr lang="fr-FR"/>
        </a:p>
      </dgm:t>
    </dgm:pt>
    <dgm:pt modelId="{074031B8-B0BA-49A1-A67A-B794D0334ABE}" type="pres">
      <dgm:prSet presAssocID="{E7B27843-48AA-41E4-A7B8-F8BE8577A2CB}" presName="hierRoot2" presStyleCnt="0"/>
      <dgm:spPr/>
    </dgm:pt>
    <dgm:pt modelId="{20F0EC6F-222F-467D-983C-587CD7020F26}" type="pres">
      <dgm:prSet presAssocID="{E7B27843-48AA-41E4-A7B8-F8BE8577A2CB}" presName="composite2" presStyleCnt="0"/>
      <dgm:spPr/>
    </dgm:pt>
    <dgm:pt modelId="{5B0ADA4C-C94C-4C6C-8CC5-387EEF9F2EE8}" type="pres">
      <dgm:prSet presAssocID="{E7B27843-48AA-41E4-A7B8-F8BE8577A2CB}" presName="background2" presStyleLbl="node2" presStyleIdx="1" presStyleCnt="3"/>
      <dgm:spPr/>
    </dgm:pt>
    <dgm:pt modelId="{BA8EEADA-69AA-4712-869C-1A0015C61D3D}" type="pres">
      <dgm:prSet presAssocID="{E7B27843-48AA-41E4-A7B8-F8BE8577A2CB}" presName="text2" presStyleLbl="fgAcc2" presStyleIdx="1" presStyleCnt="3">
        <dgm:presLayoutVars>
          <dgm:chPref val="3"/>
        </dgm:presLayoutVars>
      </dgm:prSet>
      <dgm:spPr/>
      <dgm:t>
        <a:bodyPr/>
        <a:lstStyle/>
        <a:p>
          <a:endParaRPr lang="fr-FR"/>
        </a:p>
      </dgm:t>
    </dgm:pt>
    <dgm:pt modelId="{FC718000-AC9D-4C99-81EA-36EA9DE1422A}" type="pres">
      <dgm:prSet presAssocID="{E7B27843-48AA-41E4-A7B8-F8BE8577A2CB}" presName="hierChild3" presStyleCnt="0"/>
      <dgm:spPr/>
    </dgm:pt>
    <dgm:pt modelId="{8FE57836-ED6F-4488-B7DB-EF6FAFA0E615}" type="pres">
      <dgm:prSet presAssocID="{4E36A2DC-6081-4B69-BE98-4AF0649AB338}" presName="Name17" presStyleLbl="parChTrans1D3" presStyleIdx="0" presStyleCnt="2"/>
      <dgm:spPr/>
      <dgm:t>
        <a:bodyPr/>
        <a:lstStyle/>
        <a:p>
          <a:endParaRPr lang="fr-FR"/>
        </a:p>
      </dgm:t>
    </dgm:pt>
    <dgm:pt modelId="{81654D66-09C6-445D-A258-2D6BBCED0058}" type="pres">
      <dgm:prSet presAssocID="{C4E9E01C-DBE5-4DD5-9EE2-56706CBBACA4}" presName="hierRoot3" presStyleCnt="0"/>
      <dgm:spPr/>
    </dgm:pt>
    <dgm:pt modelId="{0950CD83-2534-43C4-99CA-E5B811DF8679}" type="pres">
      <dgm:prSet presAssocID="{C4E9E01C-DBE5-4DD5-9EE2-56706CBBACA4}" presName="composite3" presStyleCnt="0"/>
      <dgm:spPr/>
    </dgm:pt>
    <dgm:pt modelId="{30BC2058-00A8-496D-8B3E-39277FF26C7E}" type="pres">
      <dgm:prSet presAssocID="{C4E9E01C-DBE5-4DD5-9EE2-56706CBBACA4}" presName="background3" presStyleLbl="node3" presStyleIdx="0" presStyleCnt="2"/>
      <dgm:spPr/>
    </dgm:pt>
    <dgm:pt modelId="{FA07CEE3-B399-4A2D-945D-880CC1F3C38E}" type="pres">
      <dgm:prSet presAssocID="{C4E9E01C-DBE5-4DD5-9EE2-56706CBBACA4}" presName="text3" presStyleLbl="fgAcc3" presStyleIdx="0" presStyleCnt="2" custLinFactX="-12656" custLinFactNeighborX="-100000" custLinFactNeighborY="5723">
        <dgm:presLayoutVars>
          <dgm:chPref val="3"/>
        </dgm:presLayoutVars>
      </dgm:prSet>
      <dgm:spPr/>
      <dgm:t>
        <a:bodyPr/>
        <a:lstStyle/>
        <a:p>
          <a:endParaRPr lang="fr-FR"/>
        </a:p>
      </dgm:t>
    </dgm:pt>
    <dgm:pt modelId="{C096776D-0E6D-4BF8-8CFA-D0A4BA9D314D}" type="pres">
      <dgm:prSet presAssocID="{C4E9E01C-DBE5-4DD5-9EE2-56706CBBACA4}" presName="hierChild4" presStyleCnt="0"/>
      <dgm:spPr/>
    </dgm:pt>
    <dgm:pt modelId="{1CC1B39B-DB5F-4C56-9242-F33BD9B7D937}" type="pres">
      <dgm:prSet presAssocID="{B511F2B8-F0D6-4252-B2C5-D47BD25817E8}" presName="Name17" presStyleLbl="parChTrans1D3" presStyleIdx="1" presStyleCnt="2"/>
      <dgm:spPr/>
      <dgm:t>
        <a:bodyPr/>
        <a:lstStyle/>
        <a:p>
          <a:endParaRPr lang="fr-FR"/>
        </a:p>
      </dgm:t>
    </dgm:pt>
    <dgm:pt modelId="{25E90A4F-D96B-41B4-90B5-9FA700279AE6}" type="pres">
      <dgm:prSet presAssocID="{0969B11D-560C-4E52-93DB-FBEE454D389A}" presName="hierRoot3" presStyleCnt="0"/>
      <dgm:spPr/>
    </dgm:pt>
    <dgm:pt modelId="{2C682528-2B89-4F07-ADD7-9FC836756F05}" type="pres">
      <dgm:prSet presAssocID="{0969B11D-560C-4E52-93DB-FBEE454D389A}" presName="composite3" presStyleCnt="0"/>
      <dgm:spPr/>
    </dgm:pt>
    <dgm:pt modelId="{0937C25E-BA3B-4476-89B4-24B4484F5DE5}" type="pres">
      <dgm:prSet presAssocID="{0969B11D-560C-4E52-93DB-FBEE454D389A}" presName="background3" presStyleLbl="node3" presStyleIdx="1" presStyleCnt="2"/>
      <dgm:spPr/>
    </dgm:pt>
    <dgm:pt modelId="{28B36A7F-9551-4965-BF3A-B2F15E08AFBA}" type="pres">
      <dgm:prSet presAssocID="{0969B11D-560C-4E52-93DB-FBEE454D389A}" presName="text3" presStyleLbl="fgAcc3" presStyleIdx="1" presStyleCnt="2" custLinFactX="40517" custLinFactNeighborX="100000" custLinFactNeighborY="-2861">
        <dgm:presLayoutVars>
          <dgm:chPref val="3"/>
        </dgm:presLayoutVars>
      </dgm:prSet>
      <dgm:spPr/>
      <dgm:t>
        <a:bodyPr/>
        <a:lstStyle/>
        <a:p>
          <a:endParaRPr lang="fr-FR"/>
        </a:p>
      </dgm:t>
    </dgm:pt>
    <dgm:pt modelId="{357BEB2E-48FD-4DF3-812B-9645DF8A5E3F}" type="pres">
      <dgm:prSet presAssocID="{0969B11D-560C-4E52-93DB-FBEE454D389A}" presName="hierChild4" presStyleCnt="0"/>
      <dgm:spPr/>
    </dgm:pt>
    <dgm:pt modelId="{7F544167-35A9-4C18-90DF-C031ECFC341E}" type="pres">
      <dgm:prSet presAssocID="{63C98D49-70F4-43F6-912E-D14371FC213C}" presName="Name23" presStyleLbl="parChTrans1D4" presStyleIdx="0" presStyleCnt="3"/>
      <dgm:spPr/>
      <dgm:t>
        <a:bodyPr/>
        <a:lstStyle/>
        <a:p>
          <a:endParaRPr lang="fr-FR"/>
        </a:p>
      </dgm:t>
    </dgm:pt>
    <dgm:pt modelId="{69AFFC6B-DE93-4A13-B38E-ACE9D34EC32A}" type="pres">
      <dgm:prSet presAssocID="{4F41F2C9-2194-4F7D-B9D7-3B119A9ACCF2}" presName="hierRoot4" presStyleCnt="0"/>
      <dgm:spPr/>
    </dgm:pt>
    <dgm:pt modelId="{1AD5CB57-9D97-4496-9109-E3B75C069715}" type="pres">
      <dgm:prSet presAssocID="{4F41F2C9-2194-4F7D-B9D7-3B119A9ACCF2}" presName="composite4" presStyleCnt="0"/>
      <dgm:spPr/>
    </dgm:pt>
    <dgm:pt modelId="{1CD5D3B7-BA55-4286-9834-2C39652F22D5}" type="pres">
      <dgm:prSet presAssocID="{4F41F2C9-2194-4F7D-B9D7-3B119A9ACCF2}" presName="background4" presStyleLbl="node4" presStyleIdx="0" presStyleCnt="3"/>
      <dgm:spPr/>
    </dgm:pt>
    <dgm:pt modelId="{36168A45-F8F2-45A7-8BD9-808C4B09F78D}" type="pres">
      <dgm:prSet presAssocID="{4F41F2C9-2194-4F7D-B9D7-3B119A9ACCF2}" presName="text4" presStyleLbl="fgAcc4" presStyleIdx="0" presStyleCnt="3" custLinFactX="-17533" custLinFactNeighborX="-100000" custLinFactNeighborY="-16664">
        <dgm:presLayoutVars>
          <dgm:chPref val="3"/>
        </dgm:presLayoutVars>
      </dgm:prSet>
      <dgm:spPr/>
      <dgm:t>
        <a:bodyPr/>
        <a:lstStyle/>
        <a:p>
          <a:endParaRPr lang="fr-FR"/>
        </a:p>
      </dgm:t>
    </dgm:pt>
    <dgm:pt modelId="{6514CB59-8C1F-4437-A5FE-F03929D3F438}" type="pres">
      <dgm:prSet presAssocID="{4F41F2C9-2194-4F7D-B9D7-3B119A9ACCF2}" presName="hierChild5" presStyleCnt="0"/>
      <dgm:spPr/>
    </dgm:pt>
    <dgm:pt modelId="{7BFDEDB2-7B99-45F8-823B-4DB59A764384}" type="pres">
      <dgm:prSet presAssocID="{77B9A762-5529-41F9-A4BD-6A13D06B7DCA}" presName="Name23" presStyleLbl="parChTrans1D4" presStyleIdx="1" presStyleCnt="3"/>
      <dgm:spPr/>
      <dgm:t>
        <a:bodyPr/>
        <a:lstStyle/>
        <a:p>
          <a:endParaRPr lang="fr-FR"/>
        </a:p>
      </dgm:t>
    </dgm:pt>
    <dgm:pt modelId="{57C8814B-2F82-47DB-9BA3-F6FF20A5E86C}" type="pres">
      <dgm:prSet presAssocID="{350F25B1-EBA1-4D71-BD91-0C7C2C19ACEB}" presName="hierRoot4" presStyleCnt="0"/>
      <dgm:spPr/>
    </dgm:pt>
    <dgm:pt modelId="{2D233440-32E0-435D-9C27-D28115E87DC4}" type="pres">
      <dgm:prSet presAssocID="{350F25B1-EBA1-4D71-BD91-0C7C2C19ACEB}" presName="composite4" presStyleCnt="0"/>
      <dgm:spPr/>
    </dgm:pt>
    <dgm:pt modelId="{76B41091-5DE4-43E5-8EF0-9E6C067C361D}" type="pres">
      <dgm:prSet presAssocID="{350F25B1-EBA1-4D71-BD91-0C7C2C19ACEB}" presName="background4" presStyleLbl="node4" presStyleIdx="1" presStyleCnt="3"/>
      <dgm:spPr/>
    </dgm:pt>
    <dgm:pt modelId="{A43645AF-9AA4-4942-B19F-56960EC36CC1}" type="pres">
      <dgm:prSet presAssocID="{350F25B1-EBA1-4D71-BD91-0C7C2C19ACEB}" presName="text4" presStyleLbl="fgAcc4" presStyleIdx="1" presStyleCnt="3" custLinFactNeighborX="-59177" custLinFactNeighborY="-16664">
        <dgm:presLayoutVars>
          <dgm:chPref val="3"/>
        </dgm:presLayoutVars>
      </dgm:prSet>
      <dgm:spPr/>
      <dgm:t>
        <a:bodyPr/>
        <a:lstStyle/>
        <a:p>
          <a:endParaRPr lang="fr-FR"/>
        </a:p>
      </dgm:t>
    </dgm:pt>
    <dgm:pt modelId="{BF124DF6-13A8-48C9-A9C7-E97575F69BB2}" type="pres">
      <dgm:prSet presAssocID="{350F25B1-EBA1-4D71-BD91-0C7C2C19ACEB}" presName="hierChild5" presStyleCnt="0"/>
      <dgm:spPr/>
    </dgm:pt>
    <dgm:pt modelId="{5A91376F-3F93-46E6-8E63-BDA7DB7466BE}" type="pres">
      <dgm:prSet presAssocID="{F5DDBBE2-CD93-4B5F-8E7A-85144E56C7D9}" presName="Name23" presStyleLbl="parChTrans1D4" presStyleIdx="2" presStyleCnt="3"/>
      <dgm:spPr/>
      <dgm:t>
        <a:bodyPr/>
        <a:lstStyle/>
        <a:p>
          <a:endParaRPr lang="fr-FR"/>
        </a:p>
      </dgm:t>
    </dgm:pt>
    <dgm:pt modelId="{657215B2-1024-4EBD-A64A-00B27C6C8DDC}" type="pres">
      <dgm:prSet presAssocID="{120E55C0-BE68-493C-A5EC-6F64C98AF2B3}" presName="hierRoot4" presStyleCnt="0"/>
      <dgm:spPr/>
    </dgm:pt>
    <dgm:pt modelId="{594D6337-DF65-4AB8-9B7F-365652411501}" type="pres">
      <dgm:prSet presAssocID="{120E55C0-BE68-493C-A5EC-6F64C98AF2B3}" presName="composite4" presStyleCnt="0"/>
      <dgm:spPr/>
    </dgm:pt>
    <dgm:pt modelId="{6ABC58F7-0C7E-452E-BB56-F1E30078EFDB}" type="pres">
      <dgm:prSet presAssocID="{120E55C0-BE68-493C-A5EC-6F64C98AF2B3}" presName="background4" presStyleLbl="node4" presStyleIdx="2" presStyleCnt="3"/>
      <dgm:spPr/>
    </dgm:pt>
    <dgm:pt modelId="{8A4EA69C-BFCC-4EB6-8601-AF8EEB68FA95}" type="pres">
      <dgm:prSet presAssocID="{120E55C0-BE68-493C-A5EC-6F64C98AF2B3}" presName="text4" presStyleLbl="fgAcc4" presStyleIdx="2" presStyleCnt="3" custLinFactNeighborY="-16823">
        <dgm:presLayoutVars>
          <dgm:chPref val="3"/>
        </dgm:presLayoutVars>
      </dgm:prSet>
      <dgm:spPr/>
      <dgm:t>
        <a:bodyPr/>
        <a:lstStyle/>
        <a:p>
          <a:endParaRPr lang="fr-FR"/>
        </a:p>
      </dgm:t>
    </dgm:pt>
    <dgm:pt modelId="{352203CB-DD24-480D-92A6-535EE3A37628}" type="pres">
      <dgm:prSet presAssocID="{120E55C0-BE68-493C-A5EC-6F64C98AF2B3}" presName="hierChild5" presStyleCnt="0"/>
      <dgm:spPr/>
    </dgm:pt>
    <dgm:pt modelId="{4508CCAC-BF40-498A-92CE-32DAB48CC455}" type="pres">
      <dgm:prSet presAssocID="{AAF76562-FDFA-4E22-A965-546C6BE86FAE}" presName="Name10" presStyleLbl="parChTrans1D2" presStyleIdx="2" presStyleCnt="3"/>
      <dgm:spPr/>
      <dgm:t>
        <a:bodyPr/>
        <a:lstStyle/>
        <a:p>
          <a:endParaRPr lang="fr-FR"/>
        </a:p>
      </dgm:t>
    </dgm:pt>
    <dgm:pt modelId="{1D88F41A-09CB-4516-AB68-9726DB089A19}" type="pres">
      <dgm:prSet presAssocID="{B04B3955-B5EA-4CF0-849B-EDC3B0157E18}" presName="hierRoot2" presStyleCnt="0"/>
      <dgm:spPr/>
    </dgm:pt>
    <dgm:pt modelId="{F0567B07-9FB0-414E-AF3E-460E55137C7E}" type="pres">
      <dgm:prSet presAssocID="{B04B3955-B5EA-4CF0-849B-EDC3B0157E18}" presName="composite2" presStyleCnt="0"/>
      <dgm:spPr/>
    </dgm:pt>
    <dgm:pt modelId="{41342D3C-2B3A-4412-9954-F6C4BE775BC3}" type="pres">
      <dgm:prSet presAssocID="{B04B3955-B5EA-4CF0-849B-EDC3B0157E18}" presName="background2" presStyleLbl="node2" presStyleIdx="2" presStyleCnt="3"/>
      <dgm:spPr/>
    </dgm:pt>
    <dgm:pt modelId="{249DB30D-13F0-425C-9245-E19BC21ACDF6}" type="pres">
      <dgm:prSet presAssocID="{B04B3955-B5EA-4CF0-849B-EDC3B0157E18}" presName="text2" presStyleLbl="fgAcc2" presStyleIdx="2" presStyleCnt="3">
        <dgm:presLayoutVars>
          <dgm:chPref val="3"/>
        </dgm:presLayoutVars>
      </dgm:prSet>
      <dgm:spPr/>
      <dgm:t>
        <a:bodyPr/>
        <a:lstStyle/>
        <a:p>
          <a:endParaRPr lang="fr-FR"/>
        </a:p>
      </dgm:t>
    </dgm:pt>
    <dgm:pt modelId="{381A9873-AAA5-441B-862F-9C782EDA05FF}" type="pres">
      <dgm:prSet presAssocID="{B04B3955-B5EA-4CF0-849B-EDC3B0157E18}" presName="hierChild3" presStyleCnt="0"/>
      <dgm:spPr/>
    </dgm:pt>
  </dgm:ptLst>
  <dgm:cxnLst>
    <dgm:cxn modelId="{6FA04D9A-E449-4151-AEBF-0EF42488A610}" type="presOf" srcId="{AAF76562-FDFA-4E22-A965-546C6BE86FAE}" destId="{4508CCAC-BF40-498A-92CE-32DAB48CC455}" srcOrd="0" destOrd="0" presId="urn:microsoft.com/office/officeart/2005/8/layout/hierarchy1"/>
    <dgm:cxn modelId="{FFB96E7C-7310-4ED2-BCC2-D64A36C0D2E0}" srcId="{0969B11D-560C-4E52-93DB-FBEE454D389A}" destId="{350F25B1-EBA1-4D71-BD91-0C7C2C19ACEB}" srcOrd="1" destOrd="0" parTransId="{77B9A762-5529-41F9-A4BD-6A13D06B7DCA}" sibTransId="{BD3904C8-FA9A-4463-8142-BF05EA684D30}"/>
    <dgm:cxn modelId="{57D10702-2505-4ABB-BDA4-F78AC10EA376}" type="presOf" srcId="{63C98D49-70F4-43F6-912E-D14371FC213C}" destId="{7F544167-35A9-4C18-90DF-C031ECFC341E}" srcOrd="0" destOrd="0" presId="urn:microsoft.com/office/officeart/2005/8/layout/hierarchy1"/>
    <dgm:cxn modelId="{EC2D0081-E862-49FB-B712-EA2183743163}" type="presOf" srcId="{0969B11D-560C-4E52-93DB-FBEE454D389A}" destId="{28B36A7F-9551-4965-BF3A-B2F15E08AFBA}" srcOrd="0" destOrd="0" presId="urn:microsoft.com/office/officeart/2005/8/layout/hierarchy1"/>
    <dgm:cxn modelId="{A3C2AE3B-8CE7-46FB-A673-7873BEB70766}" type="presOf" srcId="{B04B3955-B5EA-4CF0-849B-EDC3B0157E18}" destId="{249DB30D-13F0-425C-9245-E19BC21ACDF6}" srcOrd="0" destOrd="0" presId="urn:microsoft.com/office/officeart/2005/8/layout/hierarchy1"/>
    <dgm:cxn modelId="{AF288E6D-DAE0-4F1E-AB4A-CB9C7BF63192}" srcId="{4BC59164-1ADE-47DF-ACC7-6F26F0830C6A}" destId="{B04B3955-B5EA-4CF0-849B-EDC3B0157E18}" srcOrd="2" destOrd="0" parTransId="{AAF76562-FDFA-4E22-A965-546C6BE86FAE}" sibTransId="{7C9FC5BB-A481-4FF0-A1DF-446A8D6C4438}"/>
    <dgm:cxn modelId="{357A1C78-43D5-40FC-BCBA-514D21600C6F}" srcId="{4BC59164-1ADE-47DF-ACC7-6F26F0830C6A}" destId="{E7B27843-48AA-41E4-A7B8-F8BE8577A2CB}" srcOrd="1" destOrd="0" parTransId="{0948D30F-3084-49BF-B742-96D9C31EFC4C}" sibTransId="{1E0DA8CF-907E-4147-B021-A0CC685B3137}"/>
    <dgm:cxn modelId="{7FAB5BF3-485E-4C68-B470-855CC5A9EB62}" type="presOf" srcId="{350F25B1-EBA1-4D71-BD91-0C7C2C19ACEB}" destId="{A43645AF-9AA4-4942-B19F-56960EC36CC1}" srcOrd="0" destOrd="0" presId="urn:microsoft.com/office/officeart/2005/8/layout/hierarchy1"/>
    <dgm:cxn modelId="{96A0A8D2-3B11-47E4-AFE2-0B00A4101333}" srcId="{0969B11D-560C-4E52-93DB-FBEE454D389A}" destId="{4F41F2C9-2194-4F7D-B9D7-3B119A9ACCF2}" srcOrd="0" destOrd="0" parTransId="{63C98D49-70F4-43F6-912E-D14371FC213C}" sibTransId="{C228C364-5BCD-4B1C-B5B7-9268511321AC}"/>
    <dgm:cxn modelId="{1A4ED792-45E2-40F4-854A-A3475D64901C}" type="presOf" srcId="{DF85D847-0ED7-49FC-8D5A-9082B58F5CDA}" destId="{020087CD-F237-4314-BE7B-CB5124AF8461}" srcOrd="0" destOrd="0" presId="urn:microsoft.com/office/officeart/2005/8/layout/hierarchy1"/>
    <dgm:cxn modelId="{444DDF9F-0102-4B97-9C13-3B813D39BF59}" type="presOf" srcId="{2F322E0B-D143-4ADA-AE1A-4310A49DCDF7}" destId="{FB6A48D5-5701-4062-AF03-79AA8F37FAF6}" srcOrd="0" destOrd="0" presId="urn:microsoft.com/office/officeart/2005/8/layout/hierarchy1"/>
    <dgm:cxn modelId="{4F152BC5-4380-4125-8289-A24ABA568EE7}" type="presOf" srcId="{4BC59164-1ADE-47DF-ACC7-6F26F0830C6A}" destId="{7D554036-1E7C-4760-B775-F7FF72C70FD7}" srcOrd="0" destOrd="0" presId="urn:microsoft.com/office/officeart/2005/8/layout/hierarchy1"/>
    <dgm:cxn modelId="{A38B5F3D-D425-4FE0-98C9-153F5CC0A91A}" srcId="{E7B27843-48AA-41E4-A7B8-F8BE8577A2CB}" destId="{C4E9E01C-DBE5-4DD5-9EE2-56706CBBACA4}" srcOrd="0" destOrd="0" parTransId="{4E36A2DC-6081-4B69-BE98-4AF0649AB338}" sibTransId="{59202D04-0D8D-4F3E-A57E-534B5E751F14}"/>
    <dgm:cxn modelId="{C1715FC8-2B1A-45B8-A469-18B39FE85EAB}" type="presOf" srcId="{4F41F2C9-2194-4F7D-B9D7-3B119A9ACCF2}" destId="{36168A45-F8F2-45A7-8BD9-808C4B09F78D}" srcOrd="0" destOrd="0" presId="urn:microsoft.com/office/officeart/2005/8/layout/hierarchy1"/>
    <dgm:cxn modelId="{BE5F7730-9B1E-41FA-8EB7-BED5CFDE233C}" type="presOf" srcId="{F5DDBBE2-CD93-4B5F-8E7A-85144E56C7D9}" destId="{5A91376F-3F93-46E6-8E63-BDA7DB7466BE}" srcOrd="0" destOrd="0" presId="urn:microsoft.com/office/officeart/2005/8/layout/hierarchy1"/>
    <dgm:cxn modelId="{5604B439-866D-4153-8144-A87EE66AF45D}" srcId="{4BC59164-1ADE-47DF-ACC7-6F26F0830C6A}" destId="{ABEC73CD-891B-4732-BC7F-2B53645D01E0}" srcOrd="0" destOrd="0" parTransId="{DF85D847-0ED7-49FC-8D5A-9082B58F5CDA}" sibTransId="{49F3CFEC-1133-46C0-9178-833419143557}"/>
    <dgm:cxn modelId="{E5C4F1A2-0E27-49C5-8201-A9375F3C80E7}" srcId="{0969B11D-560C-4E52-93DB-FBEE454D389A}" destId="{120E55C0-BE68-493C-A5EC-6F64C98AF2B3}" srcOrd="2" destOrd="0" parTransId="{F5DDBBE2-CD93-4B5F-8E7A-85144E56C7D9}" sibTransId="{EA5AFB77-73FB-4DC3-9E56-1C1331B5404E}"/>
    <dgm:cxn modelId="{C007080A-8153-4A72-A349-18F26AE25407}" type="presOf" srcId="{ABEC73CD-891B-4732-BC7F-2B53645D01E0}" destId="{3518F2D2-6510-4FE8-8158-A20CE5B931C4}" srcOrd="0" destOrd="0" presId="urn:microsoft.com/office/officeart/2005/8/layout/hierarchy1"/>
    <dgm:cxn modelId="{7A892D81-37A4-4CE6-A3A1-B0F5469D29D2}" type="presOf" srcId="{0948D30F-3084-49BF-B742-96D9C31EFC4C}" destId="{08972F95-5331-4D96-82EB-6A028A428EDF}" srcOrd="0" destOrd="0" presId="urn:microsoft.com/office/officeart/2005/8/layout/hierarchy1"/>
    <dgm:cxn modelId="{7816EC65-34C2-40E6-B71E-48C7027FD7A1}" type="presOf" srcId="{120E55C0-BE68-493C-A5EC-6F64C98AF2B3}" destId="{8A4EA69C-BFCC-4EB6-8601-AF8EEB68FA95}" srcOrd="0" destOrd="0" presId="urn:microsoft.com/office/officeart/2005/8/layout/hierarchy1"/>
    <dgm:cxn modelId="{99FEBA87-432B-433F-ABD9-CD572AB7DA92}" srcId="{E7B27843-48AA-41E4-A7B8-F8BE8577A2CB}" destId="{0969B11D-560C-4E52-93DB-FBEE454D389A}" srcOrd="1" destOrd="0" parTransId="{B511F2B8-F0D6-4252-B2C5-D47BD25817E8}" sibTransId="{A501F972-14CD-41E6-ABEC-9EAB63A05910}"/>
    <dgm:cxn modelId="{40A7B795-675D-4AB9-87C6-0B2A2E7FE6C3}" type="presOf" srcId="{77B9A762-5529-41F9-A4BD-6A13D06B7DCA}" destId="{7BFDEDB2-7B99-45F8-823B-4DB59A764384}" srcOrd="0" destOrd="0" presId="urn:microsoft.com/office/officeart/2005/8/layout/hierarchy1"/>
    <dgm:cxn modelId="{7E78ECD3-353D-44D6-B07B-3711D9BBA966}" type="presOf" srcId="{4E36A2DC-6081-4B69-BE98-4AF0649AB338}" destId="{8FE57836-ED6F-4488-B7DB-EF6FAFA0E615}" srcOrd="0" destOrd="0" presId="urn:microsoft.com/office/officeart/2005/8/layout/hierarchy1"/>
    <dgm:cxn modelId="{0A4D66E9-647B-4FD0-8BC9-1E8C9822862F}" type="presOf" srcId="{C4E9E01C-DBE5-4DD5-9EE2-56706CBBACA4}" destId="{FA07CEE3-B399-4A2D-945D-880CC1F3C38E}" srcOrd="0" destOrd="0" presId="urn:microsoft.com/office/officeart/2005/8/layout/hierarchy1"/>
    <dgm:cxn modelId="{F3B00811-0215-4A4E-9429-95F0FB2B43DD}" srcId="{2F322E0B-D143-4ADA-AE1A-4310A49DCDF7}" destId="{4BC59164-1ADE-47DF-ACC7-6F26F0830C6A}" srcOrd="0" destOrd="0" parTransId="{4B96A284-50E2-4559-880E-63BC487429FB}" sibTransId="{741E33F5-1EFA-4895-BC47-5AC1F4CE4A3D}"/>
    <dgm:cxn modelId="{EC79FFCA-A14D-456E-89A2-E48E27D8C179}" type="presOf" srcId="{B511F2B8-F0D6-4252-B2C5-D47BD25817E8}" destId="{1CC1B39B-DB5F-4C56-9242-F33BD9B7D937}" srcOrd="0" destOrd="0" presId="urn:microsoft.com/office/officeart/2005/8/layout/hierarchy1"/>
    <dgm:cxn modelId="{E2CFB881-36C7-42F3-99BB-9B5EF4DE1BDC}" type="presOf" srcId="{E7B27843-48AA-41E4-A7B8-F8BE8577A2CB}" destId="{BA8EEADA-69AA-4712-869C-1A0015C61D3D}" srcOrd="0" destOrd="0" presId="urn:microsoft.com/office/officeart/2005/8/layout/hierarchy1"/>
    <dgm:cxn modelId="{DA0676C2-DBB1-41C7-9AA1-18F695D11995}" type="presParOf" srcId="{FB6A48D5-5701-4062-AF03-79AA8F37FAF6}" destId="{E43DCF79-BFA1-4BD4-9A2A-9BE5A9B3E853}" srcOrd="0" destOrd="0" presId="urn:microsoft.com/office/officeart/2005/8/layout/hierarchy1"/>
    <dgm:cxn modelId="{BBC8BC54-66F5-48FE-BE6F-507289811468}" type="presParOf" srcId="{E43DCF79-BFA1-4BD4-9A2A-9BE5A9B3E853}" destId="{658974EF-5995-4DF9-B552-09AAD3879774}" srcOrd="0" destOrd="0" presId="urn:microsoft.com/office/officeart/2005/8/layout/hierarchy1"/>
    <dgm:cxn modelId="{25D7B09D-9D6E-4A08-ABA1-AEED43D05A6B}" type="presParOf" srcId="{658974EF-5995-4DF9-B552-09AAD3879774}" destId="{906EBEEE-E74B-4729-ADE9-486C6462EEBB}" srcOrd="0" destOrd="0" presId="urn:microsoft.com/office/officeart/2005/8/layout/hierarchy1"/>
    <dgm:cxn modelId="{08732720-5D0A-4DF0-9726-6428AB07A756}" type="presParOf" srcId="{658974EF-5995-4DF9-B552-09AAD3879774}" destId="{7D554036-1E7C-4760-B775-F7FF72C70FD7}" srcOrd="1" destOrd="0" presId="urn:microsoft.com/office/officeart/2005/8/layout/hierarchy1"/>
    <dgm:cxn modelId="{D864DB89-7A02-43F9-955E-494C4818B0A5}" type="presParOf" srcId="{E43DCF79-BFA1-4BD4-9A2A-9BE5A9B3E853}" destId="{7D4E60A9-60F0-47E8-B735-16B9C7ACA821}" srcOrd="1" destOrd="0" presId="urn:microsoft.com/office/officeart/2005/8/layout/hierarchy1"/>
    <dgm:cxn modelId="{6D6A4892-CD8A-4A18-A8E8-02B982CC3036}" type="presParOf" srcId="{7D4E60A9-60F0-47E8-B735-16B9C7ACA821}" destId="{020087CD-F237-4314-BE7B-CB5124AF8461}" srcOrd="0" destOrd="0" presId="urn:microsoft.com/office/officeart/2005/8/layout/hierarchy1"/>
    <dgm:cxn modelId="{7A8D90ED-8824-4CF2-BE69-DFCCFC8C0BB8}" type="presParOf" srcId="{7D4E60A9-60F0-47E8-B735-16B9C7ACA821}" destId="{1EF1E139-8AB1-457A-851E-7FDA70D1E25A}" srcOrd="1" destOrd="0" presId="urn:microsoft.com/office/officeart/2005/8/layout/hierarchy1"/>
    <dgm:cxn modelId="{008E7A2C-08C8-48AC-B31F-29B8F2372E56}" type="presParOf" srcId="{1EF1E139-8AB1-457A-851E-7FDA70D1E25A}" destId="{A10C9041-FB91-4058-8E79-EE907C738C87}" srcOrd="0" destOrd="0" presId="urn:microsoft.com/office/officeart/2005/8/layout/hierarchy1"/>
    <dgm:cxn modelId="{E7FE958A-B22C-4E35-B9E8-84BA36DBD4D9}" type="presParOf" srcId="{A10C9041-FB91-4058-8E79-EE907C738C87}" destId="{6DEC58AF-0DCB-445A-916E-B37823DE64C2}" srcOrd="0" destOrd="0" presId="urn:microsoft.com/office/officeart/2005/8/layout/hierarchy1"/>
    <dgm:cxn modelId="{0A157F3B-08F2-417A-9F4F-861F00FA853F}" type="presParOf" srcId="{A10C9041-FB91-4058-8E79-EE907C738C87}" destId="{3518F2D2-6510-4FE8-8158-A20CE5B931C4}" srcOrd="1" destOrd="0" presId="urn:microsoft.com/office/officeart/2005/8/layout/hierarchy1"/>
    <dgm:cxn modelId="{2F78D043-C9EE-4752-909D-DA4A10664CF2}" type="presParOf" srcId="{1EF1E139-8AB1-457A-851E-7FDA70D1E25A}" destId="{24B58545-4DCB-4B47-9831-F2EA4D85E00B}" srcOrd="1" destOrd="0" presId="urn:microsoft.com/office/officeart/2005/8/layout/hierarchy1"/>
    <dgm:cxn modelId="{DE03245B-DA63-4404-82E9-4E5A82881326}" type="presParOf" srcId="{7D4E60A9-60F0-47E8-B735-16B9C7ACA821}" destId="{08972F95-5331-4D96-82EB-6A028A428EDF}" srcOrd="2" destOrd="0" presId="urn:microsoft.com/office/officeart/2005/8/layout/hierarchy1"/>
    <dgm:cxn modelId="{C4AA82B3-51BF-4451-A9FA-E93585DF112F}" type="presParOf" srcId="{7D4E60A9-60F0-47E8-B735-16B9C7ACA821}" destId="{074031B8-B0BA-49A1-A67A-B794D0334ABE}" srcOrd="3" destOrd="0" presId="urn:microsoft.com/office/officeart/2005/8/layout/hierarchy1"/>
    <dgm:cxn modelId="{725DAB7B-A7EF-4219-9891-22A305E81E26}" type="presParOf" srcId="{074031B8-B0BA-49A1-A67A-B794D0334ABE}" destId="{20F0EC6F-222F-467D-983C-587CD7020F26}" srcOrd="0" destOrd="0" presId="urn:microsoft.com/office/officeart/2005/8/layout/hierarchy1"/>
    <dgm:cxn modelId="{2F5892E4-4AF8-49F6-8B35-7CC2771A4007}" type="presParOf" srcId="{20F0EC6F-222F-467D-983C-587CD7020F26}" destId="{5B0ADA4C-C94C-4C6C-8CC5-387EEF9F2EE8}" srcOrd="0" destOrd="0" presId="urn:microsoft.com/office/officeart/2005/8/layout/hierarchy1"/>
    <dgm:cxn modelId="{EC3B6BA9-827B-44EF-9196-BA5C00932254}" type="presParOf" srcId="{20F0EC6F-222F-467D-983C-587CD7020F26}" destId="{BA8EEADA-69AA-4712-869C-1A0015C61D3D}" srcOrd="1" destOrd="0" presId="urn:microsoft.com/office/officeart/2005/8/layout/hierarchy1"/>
    <dgm:cxn modelId="{BE7FA5B7-1AF1-4BD1-A09E-83E5B6807F74}" type="presParOf" srcId="{074031B8-B0BA-49A1-A67A-B794D0334ABE}" destId="{FC718000-AC9D-4C99-81EA-36EA9DE1422A}" srcOrd="1" destOrd="0" presId="urn:microsoft.com/office/officeart/2005/8/layout/hierarchy1"/>
    <dgm:cxn modelId="{D9671857-DCFA-41D7-BF16-21CDA248B521}" type="presParOf" srcId="{FC718000-AC9D-4C99-81EA-36EA9DE1422A}" destId="{8FE57836-ED6F-4488-B7DB-EF6FAFA0E615}" srcOrd="0" destOrd="0" presId="urn:microsoft.com/office/officeart/2005/8/layout/hierarchy1"/>
    <dgm:cxn modelId="{ABBD603A-66CD-4F56-BEA7-8F4191ECE971}" type="presParOf" srcId="{FC718000-AC9D-4C99-81EA-36EA9DE1422A}" destId="{81654D66-09C6-445D-A258-2D6BBCED0058}" srcOrd="1" destOrd="0" presId="urn:microsoft.com/office/officeart/2005/8/layout/hierarchy1"/>
    <dgm:cxn modelId="{044E42FE-6EB3-4E55-9DAC-7AA0F00939AE}" type="presParOf" srcId="{81654D66-09C6-445D-A258-2D6BBCED0058}" destId="{0950CD83-2534-43C4-99CA-E5B811DF8679}" srcOrd="0" destOrd="0" presId="urn:microsoft.com/office/officeart/2005/8/layout/hierarchy1"/>
    <dgm:cxn modelId="{ED17312B-2B8D-478F-ACDB-24DD6AF445B9}" type="presParOf" srcId="{0950CD83-2534-43C4-99CA-E5B811DF8679}" destId="{30BC2058-00A8-496D-8B3E-39277FF26C7E}" srcOrd="0" destOrd="0" presId="urn:microsoft.com/office/officeart/2005/8/layout/hierarchy1"/>
    <dgm:cxn modelId="{235136B2-CCCC-4E91-9B13-9D439595C9AC}" type="presParOf" srcId="{0950CD83-2534-43C4-99CA-E5B811DF8679}" destId="{FA07CEE3-B399-4A2D-945D-880CC1F3C38E}" srcOrd="1" destOrd="0" presId="urn:microsoft.com/office/officeart/2005/8/layout/hierarchy1"/>
    <dgm:cxn modelId="{E389931C-EDEA-42C2-9CC0-1BE4FC1DD6EA}" type="presParOf" srcId="{81654D66-09C6-445D-A258-2D6BBCED0058}" destId="{C096776D-0E6D-4BF8-8CFA-D0A4BA9D314D}" srcOrd="1" destOrd="0" presId="urn:microsoft.com/office/officeart/2005/8/layout/hierarchy1"/>
    <dgm:cxn modelId="{DB563D6A-799C-47AE-81A4-AC61FEDA37E8}" type="presParOf" srcId="{FC718000-AC9D-4C99-81EA-36EA9DE1422A}" destId="{1CC1B39B-DB5F-4C56-9242-F33BD9B7D937}" srcOrd="2" destOrd="0" presId="urn:microsoft.com/office/officeart/2005/8/layout/hierarchy1"/>
    <dgm:cxn modelId="{5A916CBD-52C8-45B5-9F39-6F468C5AEED0}" type="presParOf" srcId="{FC718000-AC9D-4C99-81EA-36EA9DE1422A}" destId="{25E90A4F-D96B-41B4-90B5-9FA700279AE6}" srcOrd="3" destOrd="0" presId="urn:microsoft.com/office/officeart/2005/8/layout/hierarchy1"/>
    <dgm:cxn modelId="{C08F3979-1E93-4511-8A50-1545497E4680}" type="presParOf" srcId="{25E90A4F-D96B-41B4-90B5-9FA700279AE6}" destId="{2C682528-2B89-4F07-ADD7-9FC836756F05}" srcOrd="0" destOrd="0" presId="urn:microsoft.com/office/officeart/2005/8/layout/hierarchy1"/>
    <dgm:cxn modelId="{5D6062C0-713D-46E0-A85D-C4AFF40A2BFE}" type="presParOf" srcId="{2C682528-2B89-4F07-ADD7-9FC836756F05}" destId="{0937C25E-BA3B-4476-89B4-24B4484F5DE5}" srcOrd="0" destOrd="0" presId="urn:microsoft.com/office/officeart/2005/8/layout/hierarchy1"/>
    <dgm:cxn modelId="{7B27D2A7-7449-474A-82BA-CF9EA15168D1}" type="presParOf" srcId="{2C682528-2B89-4F07-ADD7-9FC836756F05}" destId="{28B36A7F-9551-4965-BF3A-B2F15E08AFBA}" srcOrd="1" destOrd="0" presId="urn:microsoft.com/office/officeart/2005/8/layout/hierarchy1"/>
    <dgm:cxn modelId="{51482D77-7308-47FF-AFB5-B7C0DE8B7EA3}" type="presParOf" srcId="{25E90A4F-D96B-41B4-90B5-9FA700279AE6}" destId="{357BEB2E-48FD-4DF3-812B-9645DF8A5E3F}" srcOrd="1" destOrd="0" presId="urn:microsoft.com/office/officeart/2005/8/layout/hierarchy1"/>
    <dgm:cxn modelId="{050902A3-E62E-4CBE-B51D-9A1ED3401BED}" type="presParOf" srcId="{357BEB2E-48FD-4DF3-812B-9645DF8A5E3F}" destId="{7F544167-35A9-4C18-90DF-C031ECFC341E}" srcOrd="0" destOrd="0" presId="urn:microsoft.com/office/officeart/2005/8/layout/hierarchy1"/>
    <dgm:cxn modelId="{3135638C-0161-493A-96A9-075165E5E61A}" type="presParOf" srcId="{357BEB2E-48FD-4DF3-812B-9645DF8A5E3F}" destId="{69AFFC6B-DE93-4A13-B38E-ACE9D34EC32A}" srcOrd="1" destOrd="0" presId="urn:microsoft.com/office/officeart/2005/8/layout/hierarchy1"/>
    <dgm:cxn modelId="{6EDEF510-7D8C-4978-AE25-4437040D8E92}" type="presParOf" srcId="{69AFFC6B-DE93-4A13-B38E-ACE9D34EC32A}" destId="{1AD5CB57-9D97-4496-9109-E3B75C069715}" srcOrd="0" destOrd="0" presId="urn:microsoft.com/office/officeart/2005/8/layout/hierarchy1"/>
    <dgm:cxn modelId="{A450D147-E7D3-41C8-8CC4-1434F7C21CF2}" type="presParOf" srcId="{1AD5CB57-9D97-4496-9109-E3B75C069715}" destId="{1CD5D3B7-BA55-4286-9834-2C39652F22D5}" srcOrd="0" destOrd="0" presId="urn:microsoft.com/office/officeart/2005/8/layout/hierarchy1"/>
    <dgm:cxn modelId="{DD6515EE-33ED-4C96-98FD-8771E57D322B}" type="presParOf" srcId="{1AD5CB57-9D97-4496-9109-E3B75C069715}" destId="{36168A45-F8F2-45A7-8BD9-808C4B09F78D}" srcOrd="1" destOrd="0" presId="urn:microsoft.com/office/officeart/2005/8/layout/hierarchy1"/>
    <dgm:cxn modelId="{F2B2F2DF-6CB9-4002-9049-50CCF2E9A20F}" type="presParOf" srcId="{69AFFC6B-DE93-4A13-B38E-ACE9D34EC32A}" destId="{6514CB59-8C1F-4437-A5FE-F03929D3F438}" srcOrd="1" destOrd="0" presId="urn:microsoft.com/office/officeart/2005/8/layout/hierarchy1"/>
    <dgm:cxn modelId="{1AC302F6-2534-4E83-BAD0-E2FC3C71799F}" type="presParOf" srcId="{357BEB2E-48FD-4DF3-812B-9645DF8A5E3F}" destId="{7BFDEDB2-7B99-45F8-823B-4DB59A764384}" srcOrd="2" destOrd="0" presId="urn:microsoft.com/office/officeart/2005/8/layout/hierarchy1"/>
    <dgm:cxn modelId="{CBB01D65-9DBD-4076-8EC6-101ECF17098C}" type="presParOf" srcId="{357BEB2E-48FD-4DF3-812B-9645DF8A5E3F}" destId="{57C8814B-2F82-47DB-9BA3-F6FF20A5E86C}" srcOrd="3" destOrd="0" presId="urn:microsoft.com/office/officeart/2005/8/layout/hierarchy1"/>
    <dgm:cxn modelId="{B90A8CFC-68E6-4D92-AAD3-5BE75584E040}" type="presParOf" srcId="{57C8814B-2F82-47DB-9BA3-F6FF20A5E86C}" destId="{2D233440-32E0-435D-9C27-D28115E87DC4}" srcOrd="0" destOrd="0" presId="urn:microsoft.com/office/officeart/2005/8/layout/hierarchy1"/>
    <dgm:cxn modelId="{E47E399B-D83B-41EB-9786-BBA852433B55}" type="presParOf" srcId="{2D233440-32E0-435D-9C27-D28115E87DC4}" destId="{76B41091-5DE4-43E5-8EF0-9E6C067C361D}" srcOrd="0" destOrd="0" presId="urn:microsoft.com/office/officeart/2005/8/layout/hierarchy1"/>
    <dgm:cxn modelId="{5E459A20-9CA5-4316-BC36-325829110C78}" type="presParOf" srcId="{2D233440-32E0-435D-9C27-D28115E87DC4}" destId="{A43645AF-9AA4-4942-B19F-56960EC36CC1}" srcOrd="1" destOrd="0" presId="urn:microsoft.com/office/officeart/2005/8/layout/hierarchy1"/>
    <dgm:cxn modelId="{96DBBCC4-36D2-4A00-B704-161F4F9B5000}" type="presParOf" srcId="{57C8814B-2F82-47DB-9BA3-F6FF20A5E86C}" destId="{BF124DF6-13A8-48C9-A9C7-E97575F69BB2}" srcOrd="1" destOrd="0" presId="urn:microsoft.com/office/officeart/2005/8/layout/hierarchy1"/>
    <dgm:cxn modelId="{AD1726FB-ECD6-4F0C-A10A-7CEF8C8F3FD4}" type="presParOf" srcId="{357BEB2E-48FD-4DF3-812B-9645DF8A5E3F}" destId="{5A91376F-3F93-46E6-8E63-BDA7DB7466BE}" srcOrd="4" destOrd="0" presId="urn:microsoft.com/office/officeart/2005/8/layout/hierarchy1"/>
    <dgm:cxn modelId="{F3B10BE3-5583-4BB9-9215-6AB34FBFC3BE}" type="presParOf" srcId="{357BEB2E-48FD-4DF3-812B-9645DF8A5E3F}" destId="{657215B2-1024-4EBD-A64A-00B27C6C8DDC}" srcOrd="5" destOrd="0" presId="urn:microsoft.com/office/officeart/2005/8/layout/hierarchy1"/>
    <dgm:cxn modelId="{E70DF56E-EE0D-4A39-BAE0-F30AC137E5C5}" type="presParOf" srcId="{657215B2-1024-4EBD-A64A-00B27C6C8DDC}" destId="{594D6337-DF65-4AB8-9B7F-365652411501}" srcOrd="0" destOrd="0" presId="urn:microsoft.com/office/officeart/2005/8/layout/hierarchy1"/>
    <dgm:cxn modelId="{6E67FFE5-BDF0-4006-B429-57664287A11B}" type="presParOf" srcId="{594D6337-DF65-4AB8-9B7F-365652411501}" destId="{6ABC58F7-0C7E-452E-BB56-F1E30078EFDB}" srcOrd="0" destOrd="0" presId="urn:microsoft.com/office/officeart/2005/8/layout/hierarchy1"/>
    <dgm:cxn modelId="{CC470A7E-A887-48FF-A731-928A75CFB7B5}" type="presParOf" srcId="{594D6337-DF65-4AB8-9B7F-365652411501}" destId="{8A4EA69C-BFCC-4EB6-8601-AF8EEB68FA95}" srcOrd="1" destOrd="0" presId="urn:microsoft.com/office/officeart/2005/8/layout/hierarchy1"/>
    <dgm:cxn modelId="{35B0AE25-13FB-43C1-BC24-9D3B87BA84BF}" type="presParOf" srcId="{657215B2-1024-4EBD-A64A-00B27C6C8DDC}" destId="{352203CB-DD24-480D-92A6-535EE3A37628}" srcOrd="1" destOrd="0" presId="urn:microsoft.com/office/officeart/2005/8/layout/hierarchy1"/>
    <dgm:cxn modelId="{498B7518-89A5-430A-89DE-BA725CBA803B}" type="presParOf" srcId="{7D4E60A9-60F0-47E8-B735-16B9C7ACA821}" destId="{4508CCAC-BF40-498A-92CE-32DAB48CC455}" srcOrd="4" destOrd="0" presId="urn:microsoft.com/office/officeart/2005/8/layout/hierarchy1"/>
    <dgm:cxn modelId="{92CEBCC8-11F5-46FB-BB84-C470E9237A4C}" type="presParOf" srcId="{7D4E60A9-60F0-47E8-B735-16B9C7ACA821}" destId="{1D88F41A-09CB-4516-AB68-9726DB089A19}" srcOrd="5" destOrd="0" presId="urn:microsoft.com/office/officeart/2005/8/layout/hierarchy1"/>
    <dgm:cxn modelId="{AA8C965D-25D2-4117-9258-493DE7AD4843}" type="presParOf" srcId="{1D88F41A-09CB-4516-AB68-9726DB089A19}" destId="{F0567B07-9FB0-414E-AF3E-460E55137C7E}" srcOrd="0" destOrd="0" presId="urn:microsoft.com/office/officeart/2005/8/layout/hierarchy1"/>
    <dgm:cxn modelId="{C44C4DB8-AB14-47A0-BA3C-B151A4518C52}" type="presParOf" srcId="{F0567B07-9FB0-414E-AF3E-460E55137C7E}" destId="{41342D3C-2B3A-4412-9954-F6C4BE775BC3}" srcOrd="0" destOrd="0" presId="urn:microsoft.com/office/officeart/2005/8/layout/hierarchy1"/>
    <dgm:cxn modelId="{2BBD792D-3BE5-4F1D-91A3-B75DA3B683FF}" type="presParOf" srcId="{F0567B07-9FB0-414E-AF3E-460E55137C7E}" destId="{249DB30D-13F0-425C-9245-E19BC21ACDF6}" srcOrd="1" destOrd="0" presId="urn:microsoft.com/office/officeart/2005/8/layout/hierarchy1"/>
    <dgm:cxn modelId="{A39CB3DA-C757-4CBB-AEFE-8F9B405172DA}" type="presParOf" srcId="{1D88F41A-09CB-4516-AB68-9726DB089A19}" destId="{381A9873-AAA5-441B-862F-9C782EDA05F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EE8DA8-EFE5-4E79-8E7B-5A29DB6D5E43}" type="doc">
      <dgm:prSet loTypeId="urn:microsoft.com/office/officeart/2005/8/layout/lProcess1" loCatId="process" qsTypeId="urn:microsoft.com/office/officeart/2005/8/quickstyle/simple1" qsCatId="simple" csTypeId="urn:microsoft.com/office/officeart/2005/8/colors/accent0_3" csCatId="mainScheme" phldr="1"/>
      <dgm:spPr/>
      <dgm:t>
        <a:bodyPr/>
        <a:lstStyle/>
        <a:p>
          <a:endParaRPr lang="fr-FR"/>
        </a:p>
      </dgm:t>
    </dgm:pt>
    <dgm:pt modelId="{99086260-B9D6-4694-BC74-1FBF6DBCF07D}">
      <dgm:prSet phldrT="[Texte]" custT="1"/>
      <dgm:spPr/>
      <dgm:t>
        <a:bodyPr/>
        <a:lstStyle/>
        <a:p>
          <a:pPr algn="ctr"/>
          <a:r>
            <a:rPr lang="fr-FR" sz="1200" dirty="0" smtClean="0"/>
            <a:t>S’appuie sur un tiers de confiance </a:t>
          </a:r>
          <a:endParaRPr lang="fr-FR" sz="1200" dirty="0"/>
        </a:p>
      </dgm:t>
    </dgm:pt>
    <dgm:pt modelId="{2EB93FC4-C4C7-4702-83C7-C9A9A8683391}" type="parTrans" cxnId="{9F90D5DF-4F56-4BD8-8432-722EA8F660A7}">
      <dgm:prSet/>
      <dgm:spPr/>
      <dgm:t>
        <a:bodyPr/>
        <a:lstStyle/>
        <a:p>
          <a:pPr algn="ctr"/>
          <a:endParaRPr lang="fr-FR" sz="2800"/>
        </a:p>
      </dgm:t>
    </dgm:pt>
    <dgm:pt modelId="{CC244A6A-6ACD-4667-85CD-E10557734246}" type="sibTrans" cxnId="{9F90D5DF-4F56-4BD8-8432-722EA8F660A7}">
      <dgm:prSet/>
      <dgm:spPr/>
      <dgm:t>
        <a:bodyPr/>
        <a:lstStyle/>
        <a:p>
          <a:pPr algn="ctr"/>
          <a:endParaRPr lang="fr-FR" sz="2800"/>
        </a:p>
      </dgm:t>
    </dgm:pt>
    <dgm:pt modelId="{E94A41BD-F863-4CE2-9AAC-F42941684108}">
      <dgm:prSet phldrT="[Texte]" custT="1"/>
      <dgm:spPr/>
      <dgm:t>
        <a:bodyPr/>
        <a:lstStyle/>
        <a:p>
          <a:pPr algn="ctr"/>
          <a:r>
            <a:rPr lang="fr-FR" sz="3200" dirty="0" smtClean="0"/>
            <a:t>Scan de vulnérabilités</a:t>
          </a:r>
          <a:endParaRPr lang="fr-FR" sz="3200" dirty="0"/>
        </a:p>
      </dgm:t>
    </dgm:pt>
    <dgm:pt modelId="{4DDE16C9-86A2-4248-9FAE-AC7A1B42AD34}" type="parTrans" cxnId="{D451766E-E737-4DC2-883C-8081A80DE754}">
      <dgm:prSet/>
      <dgm:spPr/>
      <dgm:t>
        <a:bodyPr/>
        <a:lstStyle/>
        <a:p>
          <a:pPr algn="ctr"/>
          <a:endParaRPr lang="fr-FR" sz="2800"/>
        </a:p>
      </dgm:t>
    </dgm:pt>
    <dgm:pt modelId="{C0D8029F-4D21-4D4C-8BC5-922481BDD1B5}" type="sibTrans" cxnId="{D451766E-E737-4DC2-883C-8081A80DE754}">
      <dgm:prSet/>
      <dgm:spPr/>
      <dgm:t>
        <a:bodyPr/>
        <a:lstStyle/>
        <a:p>
          <a:pPr algn="ctr"/>
          <a:endParaRPr lang="fr-FR" sz="2800"/>
        </a:p>
      </dgm:t>
    </dgm:pt>
    <dgm:pt modelId="{2BC93D79-04BC-4D5B-8AB2-F68C8D094AE1}">
      <dgm:prSet phldrT="[Texte]" custT="1"/>
      <dgm:spPr/>
      <dgm:t>
        <a:bodyPr/>
        <a:lstStyle/>
        <a:p>
          <a:pPr algn="ctr"/>
          <a:r>
            <a:rPr lang="fr-FR" sz="1200" dirty="0" smtClean="0"/>
            <a:t>S’appuie sur un tiers de confiance </a:t>
          </a:r>
          <a:endParaRPr lang="fr-FR" sz="1200" dirty="0"/>
        </a:p>
      </dgm:t>
    </dgm:pt>
    <dgm:pt modelId="{B7C912E6-BB79-4B93-B5CA-79FBFA474572}" type="parTrans" cxnId="{9C54FA40-0BCA-48F4-BC6F-044759952F21}">
      <dgm:prSet/>
      <dgm:spPr/>
      <dgm:t>
        <a:bodyPr/>
        <a:lstStyle/>
        <a:p>
          <a:pPr algn="ctr"/>
          <a:endParaRPr lang="fr-FR" sz="2800"/>
        </a:p>
      </dgm:t>
    </dgm:pt>
    <dgm:pt modelId="{5AD7A9C0-E21B-40CB-A1F7-36D94BC40D79}" type="sibTrans" cxnId="{9C54FA40-0BCA-48F4-BC6F-044759952F21}">
      <dgm:prSet/>
      <dgm:spPr/>
      <dgm:t>
        <a:bodyPr/>
        <a:lstStyle/>
        <a:p>
          <a:pPr algn="ctr"/>
          <a:endParaRPr lang="fr-FR" sz="2800"/>
        </a:p>
      </dgm:t>
    </dgm:pt>
    <dgm:pt modelId="{AF28205A-65F4-4610-B64C-AE98BEA9C680}">
      <dgm:prSet phldrT="[Texte]" custT="1"/>
      <dgm:spPr/>
      <dgm:t>
        <a:bodyPr/>
        <a:lstStyle/>
        <a:p>
          <a:pPr algn="ctr"/>
          <a:r>
            <a:rPr lang="fr-FR" sz="3200" dirty="0" smtClean="0"/>
            <a:t>Tests d’intrusion</a:t>
          </a:r>
          <a:endParaRPr lang="fr-FR" sz="3200" dirty="0"/>
        </a:p>
      </dgm:t>
    </dgm:pt>
    <dgm:pt modelId="{7725F28A-C9FA-41D6-B216-ABEB8E32DD5A}" type="parTrans" cxnId="{9C678BE0-1ED8-4B3F-A615-43316E16440D}">
      <dgm:prSet/>
      <dgm:spPr/>
      <dgm:t>
        <a:bodyPr/>
        <a:lstStyle/>
        <a:p>
          <a:pPr algn="ctr"/>
          <a:endParaRPr lang="fr-FR" sz="2800"/>
        </a:p>
      </dgm:t>
    </dgm:pt>
    <dgm:pt modelId="{C189170B-D46F-4376-B90C-2C3FF1709430}" type="sibTrans" cxnId="{9C678BE0-1ED8-4B3F-A615-43316E16440D}">
      <dgm:prSet/>
      <dgm:spPr/>
      <dgm:t>
        <a:bodyPr/>
        <a:lstStyle/>
        <a:p>
          <a:pPr algn="ctr"/>
          <a:endParaRPr lang="fr-FR" sz="2800"/>
        </a:p>
      </dgm:t>
    </dgm:pt>
    <dgm:pt modelId="{7AEDA8A4-73E0-4535-BF4A-0EDA2DDFC3E6}">
      <dgm:prSet phldrT="[Texte]" custT="1"/>
      <dgm:spPr/>
      <dgm:t>
        <a:bodyPr/>
        <a:lstStyle/>
        <a:p>
          <a:pPr algn="ctr"/>
          <a:r>
            <a:rPr lang="fr-FR" sz="1200" dirty="0" smtClean="0"/>
            <a:t>S’appuie sur un tiers de confiance </a:t>
          </a:r>
          <a:endParaRPr lang="fr-FR" sz="1200" dirty="0"/>
        </a:p>
      </dgm:t>
    </dgm:pt>
    <dgm:pt modelId="{A8FCA397-5BF9-4D3D-BDD7-56FF36297C82}" type="parTrans" cxnId="{09C8D30C-4144-4E8C-94D6-EC58A941FE72}">
      <dgm:prSet/>
      <dgm:spPr/>
      <dgm:t>
        <a:bodyPr/>
        <a:lstStyle/>
        <a:p>
          <a:pPr algn="ctr"/>
          <a:endParaRPr lang="fr-FR" sz="2800"/>
        </a:p>
      </dgm:t>
    </dgm:pt>
    <dgm:pt modelId="{DCFCB5D3-5789-4DC4-A4F6-9425FA5C2422}" type="sibTrans" cxnId="{09C8D30C-4144-4E8C-94D6-EC58A941FE72}">
      <dgm:prSet/>
      <dgm:spPr/>
      <dgm:t>
        <a:bodyPr/>
        <a:lstStyle/>
        <a:p>
          <a:pPr algn="ctr"/>
          <a:endParaRPr lang="fr-FR" sz="2800"/>
        </a:p>
      </dgm:t>
    </dgm:pt>
    <dgm:pt modelId="{8A64BB7B-1682-4874-BFA0-40019AACBEE2}">
      <dgm:prSet phldrT="[Texte]" custT="1"/>
      <dgm:spPr/>
      <dgm:t>
        <a:bodyPr/>
        <a:lstStyle/>
        <a:p>
          <a:pPr algn="ctr"/>
          <a:r>
            <a:rPr lang="fr-FR" sz="1200" dirty="0" smtClean="0"/>
            <a:t>-Politique de sécurité </a:t>
          </a:r>
        </a:p>
        <a:p>
          <a:pPr algn="ctr"/>
          <a:r>
            <a:rPr lang="fr-FR" sz="1200" dirty="0" smtClean="0"/>
            <a:t>- Les plans et les schémas du réseau</a:t>
          </a:r>
        </a:p>
        <a:p>
          <a:pPr algn="ctr"/>
          <a:r>
            <a:rPr lang="fr-FR" sz="1200" dirty="0" smtClean="0"/>
            <a:t>- La configuration des équipements ,</a:t>
          </a:r>
          <a:endParaRPr lang="fr-FR" sz="1200" dirty="0"/>
        </a:p>
      </dgm:t>
    </dgm:pt>
    <dgm:pt modelId="{1ADF2A96-12C2-4206-8AC7-022F36BCEC07}" type="parTrans" cxnId="{AC515358-EC37-485D-9EB4-262619013B78}">
      <dgm:prSet/>
      <dgm:spPr/>
      <dgm:t>
        <a:bodyPr/>
        <a:lstStyle/>
        <a:p>
          <a:pPr algn="ctr"/>
          <a:endParaRPr lang="fr-FR" sz="2800"/>
        </a:p>
      </dgm:t>
    </dgm:pt>
    <dgm:pt modelId="{BB30BF46-50B6-4D16-93B6-9DF4F89D4B10}" type="sibTrans" cxnId="{AC515358-EC37-485D-9EB4-262619013B78}">
      <dgm:prSet/>
      <dgm:spPr/>
      <dgm:t>
        <a:bodyPr/>
        <a:lstStyle/>
        <a:p>
          <a:pPr algn="ctr"/>
          <a:endParaRPr lang="fr-FR" sz="2800"/>
        </a:p>
      </dgm:t>
    </dgm:pt>
    <dgm:pt modelId="{0B14D6B2-ADD1-42D6-B249-68BDA562BE95}">
      <dgm:prSet phldrT="[Texte]" custT="1"/>
      <dgm:spPr/>
      <dgm:t>
        <a:bodyPr/>
        <a:lstStyle/>
        <a:p>
          <a:pPr algn="ctr"/>
          <a:r>
            <a:rPr lang="fr-FR" sz="1200" dirty="0" smtClean="0"/>
            <a:t>Rapport d’audit organisationnel et physique</a:t>
          </a:r>
        </a:p>
        <a:p>
          <a:pPr algn="ctr"/>
          <a:r>
            <a:rPr lang="fr-FR" sz="1200" dirty="0" smtClean="0"/>
            <a:t>Rapport d’audit technique de la topologie</a:t>
          </a:r>
        </a:p>
        <a:p>
          <a:pPr algn="ctr"/>
          <a:r>
            <a:rPr lang="fr-FR" sz="1200" b="0" i="0" dirty="0" smtClean="0"/>
            <a:t>recommandations pour pallier aux problèmes</a:t>
          </a:r>
          <a:endParaRPr lang="fr-FR" sz="1200" dirty="0" smtClean="0"/>
        </a:p>
      </dgm:t>
    </dgm:pt>
    <dgm:pt modelId="{D2AFC745-E28D-4F28-B4E3-70D69E06A519}" type="parTrans" cxnId="{4CEF4BE3-922F-4621-BC53-8FF37E287196}">
      <dgm:prSet/>
      <dgm:spPr/>
      <dgm:t>
        <a:bodyPr/>
        <a:lstStyle/>
        <a:p>
          <a:pPr algn="ctr"/>
          <a:endParaRPr lang="fr-FR" sz="2800"/>
        </a:p>
      </dgm:t>
    </dgm:pt>
    <dgm:pt modelId="{13913678-D672-41A3-AA91-134760030E02}" type="sibTrans" cxnId="{4CEF4BE3-922F-4621-BC53-8FF37E287196}">
      <dgm:prSet/>
      <dgm:spPr/>
      <dgm:t>
        <a:bodyPr/>
        <a:lstStyle/>
        <a:p>
          <a:pPr algn="ctr"/>
          <a:endParaRPr lang="fr-FR" sz="2800"/>
        </a:p>
      </dgm:t>
    </dgm:pt>
    <dgm:pt modelId="{6542BC77-5C4A-4DEF-95C1-DCBBF88AE11B}">
      <dgm:prSet phldrT="[Texte]" custT="1"/>
      <dgm:spPr/>
      <dgm:t>
        <a:bodyPr/>
        <a:lstStyle/>
        <a:p>
          <a:pPr algn="ctr"/>
          <a:r>
            <a:rPr lang="fr-FR" sz="3200" dirty="0" smtClean="0"/>
            <a:t>Audit</a:t>
          </a:r>
          <a:endParaRPr lang="fr-FR" sz="3200" dirty="0"/>
        </a:p>
      </dgm:t>
    </dgm:pt>
    <dgm:pt modelId="{EC21DB23-2E94-4292-9DF8-EEF83D07ED18}" type="parTrans" cxnId="{BF3CA8CB-9FF2-4F0F-87F2-37FA3B3D4C19}">
      <dgm:prSet/>
      <dgm:spPr/>
      <dgm:t>
        <a:bodyPr/>
        <a:lstStyle/>
        <a:p>
          <a:pPr algn="ctr"/>
          <a:endParaRPr lang="fr-FR" sz="2800"/>
        </a:p>
      </dgm:t>
    </dgm:pt>
    <dgm:pt modelId="{5562FF13-796A-4100-B45E-BBC3BB72E39F}" type="sibTrans" cxnId="{BF3CA8CB-9FF2-4F0F-87F2-37FA3B3D4C19}">
      <dgm:prSet/>
      <dgm:spPr/>
      <dgm:t>
        <a:bodyPr/>
        <a:lstStyle/>
        <a:p>
          <a:pPr algn="ctr"/>
          <a:endParaRPr lang="fr-FR" sz="2800"/>
        </a:p>
      </dgm:t>
    </dgm:pt>
    <dgm:pt modelId="{6E87AE5C-0AA0-4F02-A7D2-ACA74370B99C}">
      <dgm:prSet phldrT="[Texte]" custT="1"/>
      <dgm:spPr/>
      <dgm:t>
        <a:bodyPr/>
        <a:lstStyle/>
        <a:p>
          <a:pPr algn="ctr"/>
          <a:r>
            <a:rPr lang="fr-FR" sz="1200" b="0" dirty="0" smtClean="0"/>
            <a:t>Evaluation du niveau de sécurité d’un système face à un standard ou un référentiel externe</a:t>
          </a:r>
        </a:p>
        <a:p>
          <a:pPr algn="ctr"/>
          <a:r>
            <a:rPr lang="fr-FR" sz="1200" b="0" i="0" dirty="0" smtClean="0"/>
            <a:t>vérifier que chaque règle de la politique de </a:t>
          </a:r>
          <a:r>
            <a:rPr lang="fr-FR" sz="1200" b="0" i="0" smtClean="0"/>
            <a:t>sécurité est correctement </a:t>
          </a:r>
          <a:r>
            <a:rPr lang="fr-FR" sz="1200" b="0" i="0" dirty="0" smtClean="0"/>
            <a:t>appliquée</a:t>
          </a:r>
          <a:endParaRPr lang="fr-FR" sz="1200" b="0" dirty="0"/>
        </a:p>
      </dgm:t>
    </dgm:pt>
    <dgm:pt modelId="{79B9B765-B16F-445B-A4E2-29D0B9CE6BCC}" type="parTrans" cxnId="{A36C7B4A-61F4-46F8-A0AE-CF7580669736}">
      <dgm:prSet/>
      <dgm:spPr/>
      <dgm:t>
        <a:bodyPr/>
        <a:lstStyle/>
        <a:p>
          <a:pPr algn="ctr"/>
          <a:endParaRPr lang="fr-FR" sz="2800"/>
        </a:p>
      </dgm:t>
    </dgm:pt>
    <dgm:pt modelId="{CD3E9061-5F80-4815-8FDA-9B5171E7C799}" type="sibTrans" cxnId="{A36C7B4A-61F4-46F8-A0AE-CF7580669736}">
      <dgm:prSet/>
      <dgm:spPr/>
      <dgm:t>
        <a:bodyPr/>
        <a:lstStyle/>
        <a:p>
          <a:pPr algn="ctr"/>
          <a:endParaRPr lang="fr-FR" sz="2800"/>
        </a:p>
      </dgm:t>
    </dgm:pt>
    <dgm:pt modelId="{B318CBB0-9D7B-4BAF-B20C-372FCB24FD97}">
      <dgm:prSet phldrT="[Texte]" custT="1"/>
      <dgm:spPr/>
      <dgm:t>
        <a:bodyPr/>
        <a:lstStyle/>
        <a:p>
          <a:pPr algn="ctr"/>
          <a:r>
            <a:rPr lang="fr-FR" sz="1200" dirty="0" smtClean="0">
              <a:solidFill>
                <a:srgbClr val="FF0000"/>
              </a:solidFill>
            </a:rPr>
            <a:t>Identifier </a:t>
          </a:r>
          <a:r>
            <a:rPr lang="fr-FR" sz="1200" b="1" dirty="0" smtClean="0">
              <a:solidFill>
                <a:srgbClr val="FF0000"/>
              </a:solidFill>
            </a:rPr>
            <a:t>la présence</a:t>
          </a:r>
          <a:r>
            <a:rPr lang="fr-FR" sz="1200" dirty="0" smtClean="0">
              <a:solidFill>
                <a:srgbClr val="FF0000"/>
              </a:solidFill>
            </a:rPr>
            <a:t> de vulnérabilités </a:t>
          </a:r>
          <a:r>
            <a:rPr lang="fr-FR" sz="1200" dirty="0" smtClean="0"/>
            <a:t>connues et inconnues dans le système</a:t>
          </a:r>
          <a:endParaRPr lang="fr-FR" sz="1200" dirty="0"/>
        </a:p>
      </dgm:t>
    </dgm:pt>
    <dgm:pt modelId="{C281FBA1-9AC9-4908-91D9-69BBA2F18748}" type="parTrans" cxnId="{4BD5E52D-8813-449E-B025-95C4EB8681B1}">
      <dgm:prSet/>
      <dgm:spPr/>
      <dgm:t>
        <a:bodyPr/>
        <a:lstStyle/>
        <a:p>
          <a:pPr algn="ctr"/>
          <a:endParaRPr lang="fr-FR" sz="2800"/>
        </a:p>
      </dgm:t>
    </dgm:pt>
    <dgm:pt modelId="{B2A714F1-31CC-421B-A4EB-F112156631BC}" type="sibTrans" cxnId="{4BD5E52D-8813-449E-B025-95C4EB8681B1}">
      <dgm:prSet/>
      <dgm:spPr/>
      <dgm:t>
        <a:bodyPr/>
        <a:lstStyle/>
        <a:p>
          <a:pPr algn="ctr"/>
          <a:endParaRPr lang="fr-FR" sz="2800"/>
        </a:p>
      </dgm:t>
    </dgm:pt>
    <dgm:pt modelId="{39D3C84D-3E0D-4E0A-A27C-50B929AE5680}">
      <dgm:prSet phldrT="[Texte]" custT="1"/>
      <dgm:spPr/>
      <dgm:t>
        <a:bodyPr/>
        <a:lstStyle/>
        <a:p>
          <a:pPr algn="ctr"/>
          <a:r>
            <a:rPr lang="fr-FR" sz="1200" dirty="0" smtClean="0"/>
            <a:t>Les risques potentiels associés à toutes les vulnérabilités trouvées avec les étapes de correction possibles.</a:t>
          </a:r>
          <a:endParaRPr lang="fr-FR" sz="1200" dirty="0"/>
        </a:p>
      </dgm:t>
    </dgm:pt>
    <dgm:pt modelId="{2D30489E-1A56-4622-AD05-84A6A3015C2D}" type="parTrans" cxnId="{7409F45C-30FA-44FA-AF74-B73D04DD3CE8}">
      <dgm:prSet/>
      <dgm:spPr/>
      <dgm:t>
        <a:bodyPr/>
        <a:lstStyle/>
        <a:p>
          <a:pPr algn="ctr"/>
          <a:endParaRPr lang="fr-FR" sz="2800"/>
        </a:p>
      </dgm:t>
    </dgm:pt>
    <dgm:pt modelId="{2D4DD7A2-432F-49C7-A0A0-C78DAD50969F}" type="sibTrans" cxnId="{7409F45C-30FA-44FA-AF74-B73D04DD3CE8}">
      <dgm:prSet/>
      <dgm:spPr/>
      <dgm:t>
        <a:bodyPr/>
        <a:lstStyle/>
        <a:p>
          <a:pPr algn="ctr"/>
          <a:endParaRPr lang="fr-FR" sz="2800"/>
        </a:p>
      </dgm:t>
    </dgm:pt>
    <dgm:pt modelId="{4AB2076B-90B2-4A52-AC9B-5AC61071AB7A}">
      <dgm:prSet phldrT="[Texte]" custT="1"/>
      <dgm:spPr/>
      <dgm:t>
        <a:bodyPr/>
        <a:lstStyle/>
        <a:p>
          <a:pPr algn="ctr"/>
          <a:r>
            <a:rPr lang="fr-FR" sz="1200" dirty="0" smtClean="0"/>
            <a:t>Topologie interne</a:t>
          </a:r>
          <a:endParaRPr lang="fr-FR" sz="1200" dirty="0"/>
        </a:p>
      </dgm:t>
    </dgm:pt>
    <dgm:pt modelId="{33FF5D30-A676-42C8-A9F3-1722B526F8EA}" type="parTrans" cxnId="{EEC25653-AA28-4389-AFB6-8095AA78B396}">
      <dgm:prSet/>
      <dgm:spPr/>
      <dgm:t>
        <a:bodyPr/>
        <a:lstStyle/>
        <a:p>
          <a:pPr algn="ctr"/>
          <a:endParaRPr lang="fr-FR" sz="2800"/>
        </a:p>
      </dgm:t>
    </dgm:pt>
    <dgm:pt modelId="{BCEFDA1D-405E-4E3F-82BA-468D4447D414}" type="sibTrans" cxnId="{EEC25653-AA28-4389-AFB6-8095AA78B396}">
      <dgm:prSet/>
      <dgm:spPr/>
      <dgm:t>
        <a:bodyPr/>
        <a:lstStyle/>
        <a:p>
          <a:pPr algn="ctr"/>
          <a:endParaRPr lang="fr-FR" sz="2800"/>
        </a:p>
      </dgm:t>
    </dgm:pt>
    <dgm:pt modelId="{DDB7D896-8BE7-4C58-996E-D5E996840F85}">
      <dgm:prSet phldrT="[Texte]" custT="1"/>
      <dgm:spPr/>
      <dgm:t>
        <a:bodyPr/>
        <a:lstStyle/>
        <a:p>
          <a:pPr algn="ctr"/>
          <a:r>
            <a:rPr lang="fr-FR" sz="1200" dirty="0" smtClean="0">
              <a:solidFill>
                <a:srgbClr val="FF0000"/>
              </a:solidFill>
            </a:rPr>
            <a:t>Exploiter (Attaquer) les vulnérabilités </a:t>
          </a:r>
          <a:r>
            <a:rPr lang="fr-FR" sz="1200" dirty="0" smtClean="0"/>
            <a:t>d'une méthode similaire à celle d'un véritable attaquant malveillant.</a:t>
          </a:r>
          <a:endParaRPr lang="fr-FR" sz="1200" dirty="0"/>
        </a:p>
      </dgm:t>
    </dgm:pt>
    <dgm:pt modelId="{ED0D2CFB-67C4-42A9-B697-553F0C38D5A7}" type="parTrans" cxnId="{F923044C-B797-43C8-8A20-C76D91EED31C}">
      <dgm:prSet/>
      <dgm:spPr/>
      <dgm:t>
        <a:bodyPr/>
        <a:lstStyle/>
        <a:p>
          <a:pPr algn="ctr"/>
          <a:endParaRPr lang="fr-FR" sz="2800"/>
        </a:p>
      </dgm:t>
    </dgm:pt>
    <dgm:pt modelId="{58A8DAFB-57A2-44A2-9B36-941997E50DB1}" type="sibTrans" cxnId="{F923044C-B797-43C8-8A20-C76D91EED31C}">
      <dgm:prSet/>
      <dgm:spPr/>
      <dgm:t>
        <a:bodyPr/>
        <a:lstStyle/>
        <a:p>
          <a:pPr algn="ctr"/>
          <a:endParaRPr lang="fr-FR" sz="2800"/>
        </a:p>
      </dgm:t>
    </dgm:pt>
    <dgm:pt modelId="{9662A5C3-8355-4D44-8B3F-4CCE117F8F27}">
      <dgm:prSet phldrT="[Texte]" custT="1"/>
      <dgm:spPr/>
      <dgm:t>
        <a:bodyPr/>
        <a:lstStyle/>
        <a:p>
          <a:pPr algn="ctr"/>
          <a:r>
            <a:rPr lang="fr-FR" sz="1200" b="1" dirty="0" smtClean="0"/>
            <a:t>Boite Blanche </a:t>
          </a:r>
          <a:r>
            <a:rPr lang="fr-FR" sz="1200" dirty="0" smtClean="0"/>
            <a:t>: toutes les informations</a:t>
          </a:r>
        </a:p>
        <a:p>
          <a:pPr algn="ctr"/>
          <a:r>
            <a:rPr lang="fr-FR" sz="1200" b="1" dirty="0" smtClean="0"/>
            <a:t>Boite Grise</a:t>
          </a:r>
          <a:r>
            <a:rPr lang="fr-FR" sz="1200" dirty="0" smtClean="0"/>
            <a:t>: </a:t>
          </a:r>
          <a:r>
            <a:rPr lang="fr-FR" sz="1200" b="0" i="0" dirty="0" smtClean="0"/>
            <a:t>quelques informations</a:t>
          </a:r>
          <a:endParaRPr lang="fr-FR" sz="1200" dirty="0" smtClean="0"/>
        </a:p>
        <a:p>
          <a:pPr algn="ctr"/>
          <a:r>
            <a:rPr lang="fr-FR" sz="1200" b="1" dirty="0" smtClean="0"/>
            <a:t>Boite noire </a:t>
          </a:r>
          <a:r>
            <a:rPr lang="fr-FR" sz="1200" dirty="0" smtClean="0"/>
            <a:t>: Aucune information </a:t>
          </a:r>
        </a:p>
      </dgm:t>
    </dgm:pt>
    <dgm:pt modelId="{60029B25-A5AE-43E4-BC89-D894F54DAE3C}" type="parTrans" cxnId="{0F4975AC-435A-4868-9CF9-F485CC3C338E}">
      <dgm:prSet/>
      <dgm:spPr/>
      <dgm:t>
        <a:bodyPr/>
        <a:lstStyle/>
        <a:p>
          <a:pPr algn="ctr"/>
          <a:endParaRPr lang="fr-FR" sz="2800"/>
        </a:p>
      </dgm:t>
    </dgm:pt>
    <dgm:pt modelId="{5137A1B3-D461-4B58-A162-F7534A2CA6EB}" type="sibTrans" cxnId="{0F4975AC-435A-4868-9CF9-F485CC3C338E}">
      <dgm:prSet/>
      <dgm:spPr/>
      <dgm:t>
        <a:bodyPr/>
        <a:lstStyle/>
        <a:p>
          <a:pPr algn="ctr"/>
          <a:endParaRPr lang="fr-FR" sz="2800"/>
        </a:p>
      </dgm:t>
    </dgm:pt>
    <dgm:pt modelId="{4B566FF5-4140-43C6-B8D6-DF8387756A5C}">
      <dgm:prSet custT="1"/>
      <dgm:spPr/>
      <dgm:t>
        <a:bodyPr/>
        <a:lstStyle/>
        <a:p>
          <a:pPr algn="ctr"/>
          <a:r>
            <a:rPr lang="fr-FR" sz="1200" b="0" i="0" dirty="0" smtClean="0"/>
            <a:t>Un </a:t>
          </a:r>
          <a:r>
            <a:rPr lang="fr-FR" sz="1200" b="1" i="0" dirty="0" smtClean="0"/>
            <a:t>document technique</a:t>
          </a:r>
          <a:r>
            <a:rPr lang="fr-FR" sz="1200" b="0" i="0" dirty="0" smtClean="0"/>
            <a:t> contenant l’ensemble des attaques effectués, les biens récupérés et leurs niveaux de criticités. Toutes en présentant les solutions possibles.</a:t>
          </a:r>
          <a:endParaRPr lang="fr-FR" sz="1200" dirty="0"/>
        </a:p>
      </dgm:t>
    </dgm:pt>
    <dgm:pt modelId="{A7F8BCC0-5E3E-4770-B77A-8B838C89CB88}" type="parTrans" cxnId="{CAB182FA-5A5F-4628-BE92-0F6F4DC9D5E7}">
      <dgm:prSet/>
      <dgm:spPr/>
      <dgm:t>
        <a:bodyPr/>
        <a:lstStyle/>
        <a:p>
          <a:pPr algn="ctr"/>
          <a:endParaRPr lang="fr-FR" sz="2800"/>
        </a:p>
      </dgm:t>
    </dgm:pt>
    <dgm:pt modelId="{0E10EC11-9B3C-4C43-AEE7-058D9F189285}" type="sibTrans" cxnId="{CAB182FA-5A5F-4628-BE92-0F6F4DC9D5E7}">
      <dgm:prSet/>
      <dgm:spPr/>
      <dgm:t>
        <a:bodyPr/>
        <a:lstStyle/>
        <a:p>
          <a:pPr algn="ctr"/>
          <a:endParaRPr lang="fr-FR" sz="2800"/>
        </a:p>
      </dgm:t>
    </dgm:pt>
    <dgm:pt modelId="{69B23A4D-5CFC-4324-9404-29BC12F291FF}">
      <dgm:prSet phldrT="[Texte]" custT="1"/>
      <dgm:spPr/>
      <dgm:t>
        <a:bodyPr/>
        <a:lstStyle/>
        <a:p>
          <a:pPr algn="ctr"/>
          <a:r>
            <a:rPr lang="en-US" sz="1200" b="0" i="0" dirty="0" smtClean="0"/>
            <a:t>ISO 27001 Security Audit Expertise</a:t>
          </a:r>
          <a:endParaRPr lang="fr-FR" sz="1200" dirty="0"/>
        </a:p>
      </dgm:t>
    </dgm:pt>
    <dgm:pt modelId="{C58368ED-B54C-4C81-B0CE-C157E8F80345}" type="parTrans" cxnId="{6EB6D278-F809-42C2-9788-CF62B2ED18C3}">
      <dgm:prSet/>
      <dgm:spPr/>
      <dgm:t>
        <a:bodyPr/>
        <a:lstStyle/>
        <a:p>
          <a:pPr algn="ctr"/>
          <a:endParaRPr lang="fr-FR" sz="2400"/>
        </a:p>
      </dgm:t>
    </dgm:pt>
    <dgm:pt modelId="{197A2DCE-6B00-4194-8920-8313DC7C0161}" type="sibTrans" cxnId="{6EB6D278-F809-42C2-9788-CF62B2ED18C3}">
      <dgm:prSet/>
      <dgm:spPr/>
      <dgm:t>
        <a:bodyPr/>
        <a:lstStyle/>
        <a:p>
          <a:pPr algn="ctr"/>
          <a:endParaRPr lang="fr-FR" sz="2400"/>
        </a:p>
      </dgm:t>
    </dgm:pt>
    <dgm:pt modelId="{4ACCC5D2-A4A5-42C4-8B78-825F4869AE6B}">
      <dgm:prSet phldrT="[Texte]" custT="1"/>
      <dgm:spPr/>
      <dgm:t>
        <a:bodyPr/>
        <a:lstStyle/>
        <a:p>
          <a:pPr algn="ctr"/>
          <a:r>
            <a:rPr lang="fr-FR" sz="1200" b="1" dirty="0" smtClean="0"/>
            <a:t>OWASP</a:t>
          </a:r>
          <a:r>
            <a:rPr lang="fr-FR" sz="1200" dirty="0" smtClean="0"/>
            <a:t> </a:t>
          </a:r>
          <a:r>
            <a:rPr lang="en-US" sz="1200" b="0" i="0" dirty="0" smtClean="0"/>
            <a:t>Open Web Application Security Project</a:t>
          </a:r>
          <a:br>
            <a:rPr lang="en-US" sz="1200" b="0" i="0" dirty="0" smtClean="0"/>
          </a:br>
          <a:r>
            <a:rPr lang="fr-FR" sz="1200" b="1" i="0" dirty="0" smtClean="0"/>
            <a:t>PTES </a:t>
          </a:r>
          <a:r>
            <a:rPr lang="en-US" sz="1200" b="0" i="0" dirty="0" smtClean="0"/>
            <a:t>Penetration Testing Methodologies and Standard</a:t>
          </a:r>
          <a:endParaRPr lang="fr-FR" sz="1200" dirty="0"/>
        </a:p>
      </dgm:t>
    </dgm:pt>
    <dgm:pt modelId="{8F2627E7-E8A4-43EB-B005-057AB54E5694}" type="parTrans" cxnId="{0B34CDD4-C4CA-41EE-AA35-F6601C1ADD46}">
      <dgm:prSet/>
      <dgm:spPr/>
      <dgm:t>
        <a:bodyPr/>
        <a:lstStyle/>
        <a:p>
          <a:pPr algn="ctr"/>
          <a:endParaRPr lang="fr-FR" sz="2400"/>
        </a:p>
      </dgm:t>
    </dgm:pt>
    <dgm:pt modelId="{57934E60-3C1C-4C33-8765-2DCDCF5BC527}" type="sibTrans" cxnId="{0B34CDD4-C4CA-41EE-AA35-F6601C1ADD46}">
      <dgm:prSet/>
      <dgm:spPr/>
      <dgm:t>
        <a:bodyPr/>
        <a:lstStyle/>
        <a:p>
          <a:pPr algn="ctr"/>
          <a:endParaRPr lang="fr-FR" sz="2400"/>
        </a:p>
      </dgm:t>
    </dgm:pt>
    <dgm:pt modelId="{225CD430-8BAB-4594-B465-8528B75D10AF}">
      <dgm:prSet phldrT="[Texte]" custT="1"/>
      <dgm:spPr/>
      <dgm:t>
        <a:bodyPr/>
        <a:lstStyle/>
        <a:p>
          <a:pPr algn="ctr"/>
          <a:r>
            <a:rPr lang="fr-FR" sz="1200" b="1" dirty="0" smtClean="0"/>
            <a:t>OWASP</a:t>
          </a:r>
          <a:r>
            <a:rPr lang="fr-FR" sz="1200" dirty="0" smtClean="0"/>
            <a:t> </a:t>
          </a:r>
          <a:r>
            <a:rPr lang="en-US" sz="1200" b="0" i="0" dirty="0" smtClean="0"/>
            <a:t>Open Web Application Security Project</a:t>
          </a:r>
          <a:br>
            <a:rPr lang="en-US" sz="1200" b="0" i="0" dirty="0" smtClean="0"/>
          </a:br>
          <a:r>
            <a:rPr lang="fr-FR" sz="1200" b="1" i="0" dirty="0" smtClean="0"/>
            <a:t>PTES </a:t>
          </a:r>
          <a:r>
            <a:rPr lang="en-US" sz="1200" b="0" i="0" dirty="0" smtClean="0"/>
            <a:t>Penetration Testing Methodologies and Standard</a:t>
          </a:r>
          <a:endParaRPr lang="fr-FR" sz="1200" dirty="0" smtClean="0"/>
        </a:p>
      </dgm:t>
    </dgm:pt>
    <dgm:pt modelId="{9A15206E-3D62-4A3E-B1EC-5B9C972E8FE8}" type="parTrans" cxnId="{1C0E0691-CF7D-4CB1-9584-FFA91D7D1102}">
      <dgm:prSet/>
      <dgm:spPr/>
      <dgm:t>
        <a:bodyPr/>
        <a:lstStyle/>
        <a:p>
          <a:pPr algn="ctr"/>
          <a:endParaRPr lang="fr-FR" sz="2400"/>
        </a:p>
      </dgm:t>
    </dgm:pt>
    <dgm:pt modelId="{F4EAB2A8-5E95-4E6F-A4B4-E00138C43C76}" type="sibTrans" cxnId="{1C0E0691-CF7D-4CB1-9584-FFA91D7D1102}">
      <dgm:prSet/>
      <dgm:spPr/>
      <dgm:t>
        <a:bodyPr/>
        <a:lstStyle/>
        <a:p>
          <a:pPr algn="ctr"/>
          <a:endParaRPr lang="fr-FR" sz="2400"/>
        </a:p>
      </dgm:t>
    </dgm:pt>
    <dgm:pt modelId="{9EBD33ED-829A-4302-AA82-4F083AD7CA32}" type="pres">
      <dgm:prSet presAssocID="{99EE8DA8-EFE5-4E79-8E7B-5A29DB6D5E43}" presName="Name0" presStyleCnt="0">
        <dgm:presLayoutVars>
          <dgm:dir/>
          <dgm:animLvl val="lvl"/>
          <dgm:resizeHandles val="exact"/>
        </dgm:presLayoutVars>
      </dgm:prSet>
      <dgm:spPr/>
      <dgm:t>
        <a:bodyPr/>
        <a:lstStyle/>
        <a:p>
          <a:endParaRPr lang="fr-FR"/>
        </a:p>
      </dgm:t>
    </dgm:pt>
    <dgm:pt modelId="{C8948480-C226-48F6-AC3E-10F6024F8BBF}" type="pres">
      <dgm:prSet presAssocID="{6542BC77-5C4A-4DEF-95C1-DCBBF88AE11B}" presName="vertFlow" presStyleCnt="0"/>
      <dgm:spPr/>
    </dgm:pt>
    <dgm:pt modelId="{43D78ED5-EEF4-411D-97D7-EC46EFEDDF4F}" type="pres">
      <dgm:prSet presAssocID="{6542BC77-5C4A-4DEF-95C1-DCBBF88AE11B}" presName="header" presStyleLbl="node1" presStyleIdx="0" presStyleCnt="3"/>
      <dgm:spPr/>
      <dgm:t>
        <a:bodyPr/>
        <a:lstStyle/>
        <a:p>
          <a:endParaRPr lang="fr-FR"/>
        </a:p>
      </dgm:t>
    </dgm:pt>
    <dgm:pt modelId="{D791EA3C-6EA9-4E14-97A1-E150312EEE63}" type="pres">
      <dgm:prSet presAssocID="{2EB93FC4-C4C7-4702-83C7-C9A9A8683391}" presName="parTrans" presStyleLbl="sibTrans2D1" presStyleIdx="0" presStyleCnt="15"/>
      <dgm:spPr/>
      <dgm:t>
        <a:bodyPr/>
        <a:lstStyle/>
        <a:p>
          <a:endParaRPr lang="fr-FR"/>
        </a:p>
      </dgm:t>
    </dgm:pt>
    <dgm:pt modelId="{60042DE0-3DEC-4EFF-AD35-FF7A97290B3F}" type="pres">
      <dgm:prSet presAssocID="{99086260-B9D6-4694-BC74-1FBF6DBCF07D}" presName="child" presStyleLbl="alignAccFollowNode1" presStyleIdx="0" presStyleCnt="15">
        <dgm:presLayoutVars>
          <dgm:chMax val="0"/>
          <dgm:bulletEnabled val="1"/>
        </dgm:presLayoutVars>
      </dgm:prSet>
      <dgm:spPr/>
      <dgm:t>
        <a:bodyPr/>
        <a:lstStyle/>
        <a:p>
          <a:endParaRPr lang="fr-FR"/>
        </a:p>
      </dgm:t>
    </dgm:pt>
    <dgm:pt modelId="{A1098F8C-AFD2-4F1C-AF4F-BB308733A617}" type="pres">
      <dgm:prSet presAssocID="{CC244A6A-6ACD-4667-85CD-E10557734246}" presName="sibTrans" presStyleLbl="sibTrans2D1" presStyleIdx="1" presStyleCnt="15"/>
      <dgm:spPr/>
      <dgm:t>
        <a:bodyPr/>
        <a:lstStyle/>
        <a:p>
          <a:endParaRPr lang="fr-FR"/>
        </a:p>
      </dgm:t>
    </dgm:pt>
    <dgm:pt modelId="{47271A0E-E699-4908-BE7F-139F85713B5E}" type="pres">
      <dgm:prSet presAssocID="{6E87AE5C-0AA0-4F02-A7D2-ACA74370B99C}" presName="child" presStyleLbl="alignAccFollowNode1" presStyleIdx="1" presStyleCnt="15">
        <dgm:presLayoutVars>
          <dgm:chMax val="0"/>
          <dgm:bulletEnabled val="1"/>
        </dgm:presLayoutVars>
      </dgm:prSet>
      <dgm:spPr/>
      <dgm:t>
        <a:bodyPr/>
        <a:lstStyle/>
        <a:p>
          <a:endParaRPr lang="fr-FR"/>
        </a:p>
      </dgm:t>
    </dgm:pt>
    <dgm:pt modelId="{7AE1130F-0E80-46FA-BB5A-6F6D832DF965}" type="pres">
      <dgm:prSet presAssocID="{CD3E9061-5F80-4815-8FDA-9B5171E7C799}" presName="sibTrans" presStyleLbl="sibTrans2D1" presStyleIdx="2" presStyleCnt="15"/>
      <dgm:spPr/>
      <dgm:t>
        <a:bodyPr/>
        <a:lstStyle/>
        <a:p>
          <a:endParaRPr lang="fr-FR"/>
        </a:p>
      </dgm:t>
    </dgm:pt>
    <dgm:pt modelId="{BD41232C-5E5B-4152-931B-CDF99E3104EA}" type="pres">
      <dgm:prSet presAssocID="{8A64BB7B-1682-4874-BFA0-40019AACBEE2}" presName="child" presStyleLbl="alignAccFollowNode1" presStyleIdx="2" presStyleCnt="15">
        <dgm:presLayoutVars>
          <dgm:chMax val="0"/>
          <dgm:bulletEnabled val="1"/>
        </dgm:presLayoutVars>
      </dgm:prSet>
      <dgm:spPr/>
      <dgm:t>
        <a:bodyPr/>
        <a:lstStyle/>
        <a:p>
          <a:endParaRPr lang="fr-FR"/>
        </a:p>
      </dgm:t>
    </dgm:pt>
    <dgm:pt modelId="{79A18BEC-D3B0-4DD7-9594-271943C0113E}" type="pres">
      <dgm:prSet presAssocID="{BB30BF46-50B6-4D16-93B6-9DF4F89D4B10}" presName="sibTrans" presStyleLbl="sibTrans2D1" presStyleIdx="3" presStyleCnt="15"/>
      <dgm:spPr/>
      <dgm:t>
        <a:bodyPr/>
        <a:lstStyle/>
        <a:p>
          <a:endParaRPr lang="fr-FR"/>
        </a:p>
      </dgm:t>
    </dgm:pt>
    <dgm:pt modelId="{42B6E86D-4E6B-4F04-969B-D7FB67BDABE3}" type="pres">
      <dgm:prSet presAssocID="{69B23A4D-5CFC-4324-9404-29BC12F291FF}" presName="child" presStyleLbl="alignAccFollowNode1" presStyleIdx="3" presStyleCnt="15">
        <dgm:presLayoutVars>
          <dgm:chMax val="0"/>
          <dgm:bulletEnabled val="1"/>
        </dgm:presLayoutVars>
      </dgm:prSet>
      <dgm:spPr/>
      <dgm:t>
        <a:bodyPr/>
        <a:lstStyle/>
        <a:p>
          <a:endParaRPr lang="fr-FR"/>
        </a:p>
      </dgm:t>
    </dgm:pt>
    <dgm:pt modelId="{9F816AA3-87E6-441B-B2A7-76666A71087B}" type="pres">
      <dgm:prSet presAssocID="{197A2DCE-6B00-4194-8920-8313DC7C0161}" presName="sibTrans" presStyleLbl="sibTrans2D1" presStyleIdx="4" presStyleCnt="15"/>
      <dgm:spPr/>
      <dgm:t>
        <a:bodyPr/>
        <a:lstStyle/>
        <a:p>
          <a:endParaRPr lang="fr-FR"/>
        </a:p>
      </dgm:t>
    </dgm:pt>
    <dgm:pt modelId="{DE353838-BC1A-4553-BA44-15D12A3E9FC5}" type="pres">
      <dgm:prSet presAssocID="{0B14D6B2-ADD1-42D6-B249-68BDA562BE95}" presName="child" presStyleLbl="alignAccFollowNode1" presStyleIdx="4" presStyleCnt="15">
        <dgm:presLayoutVars>
          <dgm:chMax val="0"/>
          <dgm:bulletEnabled val="1"/>
        </dgm:presLayoutVars>
      </dgm:prSet>
      <dgm:spPr/>
      <dgm:t>
        <a:bodyPr/>
        <a:lstStyle/>
        <a:p>
          <a:endParaRPr lang="fr-FR"/>
        </a:p>
      </dgm:t>
    </dgm:pt>
    <dgm:pt modelId="{F4F57BFC-3B71-4DC3-BCAB-4C9CF4269E11}" type="pres">
      <dgm:prSet presAssocID="{6542BC77-5C4A-4DEF-95C1-DCBBF88AE11B}" presName="hSp" presStyleCnt="0"/>
      <dgm:spPr/>
    </dgm:pt>
    <dgm:pt modelId="{DF530C91-BBE0-4D13-803C-8FE0ECFB4ADC}" type="pres">
      <dgm:prSet presAssocID="{E94A41BD-F863-4CE2-9AAC-F42941684108}" presName="vertFlow" presStyleCnt="0"/>
      <dgm:spPr/>
    </dgm:pt>
    <dgm:pt modelId="{7694DEA3-76F1-4A81-8562-44EE47344726}" type="pres">
      <dgm:prSet presAssocID="{E94A41BD-F863-4CE2-9AAC-F42941684108}" presName="header" presStyleLbl="node1" presStyleIdx="1" presStyleCnt="3"/>
      <dgm:spPr/>
      <dgm:t>
        <a:bodyPr/>
        <a:lstStyle/>
        <a:p>
          <a:endParaRPr lang="fr-FR"/>
        </a:p>
      </dgm:t>
    </dgm:pt>
    <dgm:pt modelId="{1F75402A-AB1C-408B-8034-F64D27F6BFEE}" type="pres">
      <dgm:prSet presAssocID="{B7C912E6-BB79-4B93-B5CA-79FBFA474572}" presName="parTrans" presStyleLbl="sibTrans2D1" presStyleIdx="5" presStyleCnt="15"/>
      <dgm:spPr/>
      <dgm:t>
        <a:bodyPr/>
        <a:lstStyle/>
        <a:p>
          <a:endParaRPr lang="fr-FR"/>
        </a:p>
      </dgm:t>
    </dgm:pt>
    <dgm:pt modelId="{33F02F8B-2B1D-4703-9767-C8FB074353E4}" type="pres">
      <dgm:prSet presAssocID="{2BC93D79-04BC-4D5B-8AB2-F68C8D094AE1}" presName="child" presStyleLbl="alignAccFollowNode1" presStyleIdx="5" presStyleCnt="15">
        <dgm:presLayoutVars>
          <dgm:chMax val="0"/>
          <dgm:bulletEnabled val="1"/>
        </dgm:presLayoutVars>
      </dgm:prSet>
      <dgm:spPr/>
      <dgm:t>
        <a:bodyPr/>
        <a:lstStyle/>
        <a:p>
          <a:endParaRPr lang="fr-FR"/>
        </a:p>
      </dgm:t>
    </dgm:pt>
    <dgm:pt modelId="{0A49BEEF-BC4A-4F43-B8CF-E7D534119DAB}" type="pres">
      <dgm:prSet presAssocID="{5AD7A9C0-E21B-40CB-A1F7-36D94BC40D79}" presName="sibTrans" presStyleLbl="sibTrans2D1" presStyleIdx="6" presStyleCnt="15"/>
      <dgm:spPr/>
      <dgm:t>
        <a:bodyPr/>
        <a:lstStyle/>
        <a:p>
          <a:endParaRPr lang="fr-FR"/>
        </a:p>
      </dgm:t>
    </dgm:pt>
    <dgm:pt modelId="{80B403C9-4378-4241-A71C-5BC4AC084BF6}" type="pres">
      <dgm:prSet presAssocID="{B318CBB0-9D7B-4BAF-B20C-372FCB24FD97}" presName="child" presStyleLbl="alignAccFollowNode1" presStyleIdx="6" presStyleCnt="15">
        <dgm:presLayoutVars>
          <dgm:chMax val="0"/>
          <dgm:bulletEnabled val="1"/>
        </dgm:presLayoutVars>
      </dgm:prSet>
      <dgm:spPr/>
      <dgm:t>
        <a:bodyPr/>
        <a:lstStyle/>
        <a:p>
          <a:endParaRPr lang="fr-FR"/>
        </a:p>
      </dgm:t>
    </dgm:pt>
    <dgm:pt modelId="{8671336F-1261-4145-8287-2B36875A4F13}" type="pres">
      <dgm:prSet presAssocID="{B2A714F1-31CC-421B-A4EB-F112156631BC}" presName="sibTrans" presStyleLbl="sibTrans2D1" presStyleIdx="7" presStyleCnt="15"/>
      <dgm:spPr/>
      <dgm:t>
        <a:bodyPr/>
        <a:lstStyle/>
        <a:p>
          <a:endParaRPr lang="fr-FR"/>
        </a:p>
      </dgm:t>
    </dgm:pt>
    <dgm:pt modelId="{9BF60328-AD4F-4478-844F-1D167EF3C81A}" type="pres">
      <dgm:prSet presAssocID="{4AB2076B-90B2-4A52-AC9B-5AC61071AB7A}" presName="child" presStyleLbl="alignAccFollowNode1" presStyleIdx="7" presStyleCnt="15">
        <dgm:presLayoutVars>
          <dgm:chMax val="0"/>
          <dgm:bulletEnabled val="1"/>
        </dgm:presLayoutVars>
      </dgm:prSet>
      <dgm:spPr/>
      <dgm:t>
        <a:bodyPr/>
        <a:lstStyle/>
        <a:p>
          <a:endParaRPr lang="fr-FR"/>
        </a:p>
      </dgm:t>
    </dgm:pt>
    <dgm:pt modelId="{C79B18D1-69F2-4CF0-9504-E6AB02546260}" type="pres">
      <dgm:prSet presAssocID="{BCEFDA1D-405E-4E3F-82BA-468D4447D414}" presName="sibTrans" presStyleLbl="sibTrans2D1" presStyleIdx="8" presStyleCnt="15"/>
      <dgm:spPr/>
      <dgm:t>
        <a:bodyPr/>
        <a:lstStyle/>
        <a:p>
          <a:endParaRPr lang="fr-FR"/>
        </a:p>
      </dgm:t>
    </dgm:pt>
    <dgm:pt modelId="{69408548-2322-4D13-95DC-431048864EE6}" type="pres">
      <dgm:prSet presAssocID="{4ACCC5D2-A4A5-42C4-8B78-825F4869AE6B}" presName="child" presStyleLbl="alignAccFollowNode1" presStyleIdx="8" presStyleCnt="15">
        <dgm:presLayoutVars>
          <dgm:chMax val="0"/>
          <dgm:bulletEnabled val="1"/>
        </dgm:presLayoutVars>
      </dgm:prSet>
      <dgm:spPr/>
      <dgm:t>
        <a:bodyPr/>
        <a:lstStyle/>
        <a:p>
          <a:endParaRPr lang="fr-FR"/>
        </a:p>
      </dgm:t>
    </dgm:pt>
    <dgm:pt modelId="{F883B037-DB34-4268-B75C-8A1C73EA2871}" type="pres">
      <dgm:prSet presAssocID="{57934E60-3C1C-4C33-8765-2DCDCF5BC527}" presName="sibTrans" presStyleLbl="sibTrans2D1" presStyleIdx="9" presStyleCnt="15"/>
      <dgm:spPr/>
      <dgm:t>
        <a:bodyPr/>
        <a:lstStyle/>
        <a:p>
          <a:endParaRPr lang="fr-FR"/>
        </a:p>
      </dgm:t>
    </dgm:pt>
    <dgm:pt modelId="{96CBCC1F-94D0-4CF5-9526-937F83E414F9}" type="pres">
      <dgm:prSet presAssocID="{39D3C84D-3E0D-4E0A-A27C-50B929AE5680}" presName="child" presStyleLbl="alignAccFollowNode1" presStyleIdx="9" presStyleCnt="15">
        <dgm:presLayoutVars>
          <dgm:chMax val="0"/>
          <dgm:bulletEnabled val="1"/>
        </dgm:presLayoutVars>
      </dgm:prSet>
      <dgm:spPr/>
      <dgm:t>
        <a:bodyPr/>
        <a:lstStyle/>
        <a:p>
          <a:endParaRPr lang="fr-FR"/>
        </a:p>
      </dgm:t>
    </dgm:pt>
    <dgm:pt modelId="{D394FEA6-42FE-4D6E-B2FE-7B65965DFB09}" type="pres">
      <dgm:prSet presAssocID="{E94A41BD-F863-4CE2-9AAC-F42941684108}" presName="hSp" presStyleCnt="0"/>
      <dgm:spPr/>
    </dgm:pt>
    <dgm:pt modelId="{427372D8-6E18-4EC9-98D1-579649E76DEC}" type="pres">
      <dgm:prSet presAssocID="{AF28205A-65F4-4610-B64C-AE98BEA9C680}" presName="vertFlow" presStyleCnt="0"/>
      <dgm:spPr/>
    </dgm:pt>
    <dgm:pt modelId="{DFA5D1A9-7C39-4C61-BDBC-09D2A06BFE72}" type="pres">
      <dgm:prSet presAssocID="{AF28205A-65F4-4610-B64C-AE98BEA9C680}" presName="header" presStyleLbl="node1" presStyleIdx="2" presStyleCnt="3"/>
      <dgm:spPr/>
      <dgm:t>
        <a:bodyPr/>
        <a:lstStyle/>
        <a:p>
          <a:endParaRPr lang="fr-FR"/>
        </a:p>
      </dgm:t>
    </dgm:pt>
    <dgm:pt modelId="{D719D4F0-6458-48A8-B54B-2D46A968AC82}" type="pres">
      <dgm:prSet presAssocID="{A8FCA397-5BF9-4D3D-BDD7-56FF36297C82}" presName="parTrans" presStyleLbl="sibTrans2D1" presStyleIdx="10" presStyleCnt="15"/>
      <dgm:spPr/>
      <dgm:t>
        <a:bodyPr/>
        <a:lstStyle/>
        <a:p>
          <a:endParaRPr lang="fr-FR"/>
        </a:p>
      </dgm:t>
    </dgm:pt>
    <dgm:pt modelId="{2F551E34-E7A6-400D-A067-174FCB31A6A4}" type="pres">
      <dgm:prSet presAssocID="{7AEDA8A4-73E0-4535-BF4A-0EDA2DDFC3E6}" presName="child" presStyleLbl="alignAccFollowNode1" presStyleIdx="10" presStyleCnt="15">
        <dgm:presLayoutVars>
          <dgm:chMax val="0"/>
          <dgm:bulletEnabled val="1"/>
        </dgm:presLayoutVars>
      </dgm:prSet>
      <dgm:spPr/>
      <dgm:t>
        <a:bodyPr/>
        <a:lstStyle/>
        <a:p>
          <a:endParaRPr lang="fr-FR"/>
        </a:p>
      </dgm:t>
    </dgm:pt>
    <dgm:pt modelId="{4640B6E6-59EA-42D1-B6E3-B743C38B3814}" type="pres">
      <dgm:prSet presAssocID="{DCFCB5D3-5789-4DC4-A4F6-9425FA5C2422}" presName="sibTrans" presStyleLbl="sibTrans2D1" presStyleIdx="11" presStyleCnt="15"/>
      <dgm:spPr/>
      <dgm:t>
        <a:bodyPr/>
        <a:lstStyle/>
        <a:p>
          <a:endParaRPr lang="fr-FR"/>
        </a:p>
      </dgm:t>
    </dgm:pt>
    <dgm:pt modelId="{ECA84811-AA38-473A-BC76-6FC7C0CD58DB}" type="pres">
      <dgm:prSet presAssocID="{DDB7D896-8BE7-4C58-996E-D5E996840F85}" presName="child" presStyleLbl="alignAccFollowNode1" presStyleIdx="11" presStyleCnt="15">
        <dgm:presLayoutVars>
          <dgm:chMax val="0"/>
          <dgm:bulletEnabled val="1"/>
        </dgm:presLayoutVars>
      </dgm:prSet>
      <dgm:spPr/>
      <dgm:t>
        <a:bodyPr/>
        <a:lstStyle/>
        <a:p>
          <a:endParaRPr lang="fr-FR"/>
        </a:p>
      </dgm:t>
    </dgm:pt>
    <dgm:pt modelId="{D1B88CA6-2BB9-417B-BFFC-26FD02AD82F4}" type="pres">
      <dgm:prSet presAssocID="{58A8DAFB-57A2-44A2-9B36-941997E50DB1}" presName="sibTrans" presStyleLbl="sibTrans2D1" presStyleIdx="12" presStyleCnt="15"/>
      <dgm:spPr/>
      <dgm:t>
        <a:bodyPr/>
        <a:lstStyle/>
        <a:p>
          <a:endParaRPr lang="fr-FR"/>
        </a:p>
      </dgm:t>
    </dgm:pt>
    <dgm:pt modelId="{C326D115-EED8-405A-93E9-6F3778B0E790}" type="pres">
      <dgm:prSet presAssocID="{9662A5C3-8355-4D44-8B3F-4CCE117F8F27}" presName="child" presStyleLbl="alignAccFollowNode1" presStyleIdx="12" presStyleCnt="15">
        <dgm:presLayoutVars>
          <dgm:chMax val="0"/>
          <dgm:bulletEnabled val="1"/>
        </dgm:presLayoutVars>
      </dgm:prSet>
      <dgm:spPr/>
      <dgm:t>
        <a:bodyPr/>
        <a:lstStyle/>
        <a:p>
          <a:endParaRPr lang="fr-FR"/>
        </a:p>
      </dgm:t>
    </dgm:pt>
    <dgm:pt modelId="{356E86FC-8F62-44C2-BA5C-37188A0E2903}" type="pres">
      <dgm:prSet presAssocID="{5137A1B3-D461-4B58-A162-F7534A2CA6EB}" presName="sibTrans" presStyleLbl="sibTrans2D1" presStyleIdx="13" presStyleCnt="15"/>
      <dgm:spPr/>
      <dgm:t>
        <a:bodyPr/>
        <a:lstStyle/>
        <a:p>
          <a:endParaRPr lang="fr-FR"/>
        </a:p>
      </dgm:t>
    </dgm:pt>
    <dgm:pt modelId="{C4BC6172-15F1-4AFC-94E5-F22EE54F072E}" type="pres">
      <dgm:prSet presAssocID="{225CD430-8BAB-4594-B465-8528B75D10AF}" presName="child" presStyleLbl="alignAccFollowNode1" presStyleIdx="13" presStyleCnt="15">
        <dgm:presLayoutVars>
          <dgm:chMax val="0"/>
          <dgm:bulletEnabled val="1"/>
        </dgm:presLayoutVars>
      </dgm:prSet>
      <dgm:spPr/>
      <dgm:t>
        <a:bodyPr/>
        <a:lstStyle/>
        <a:p>
          <a:endParaRPr lang="fr-FR"/>
        </a:p>
      </dgm:t>
    </dgm:pt>
    <dgm:pt modelId="{24A31EB0-F013-4050-B9C9-25C2F18285F1}" type="pres">
      <dgm:prSet presAssocID="{F4EAB2A8-5E95-4E6F-A4B4-E00138C43C76}" presName="sibTrans" presStyleLbl="sibTrans2D1" presStyleIdx="14" presStyleCnt="15"/>
      <dgm:spPr/>
      <dgm:t>
        <a:bodyPr/>
        <a:lstStyle/>
        <a:p>
          <a:endParaRPr lang="fr-FR"/>
        </a:p>
      </dgm:t>
    </dgm:pt>
    <dgm:pt modelId="{16408F24-9476-4DB4-84DD-848014CCE880}" type="pres">
      <dgm:prSet presAssocID="{4B566FF5-4140-43C6-B8D6-DF8387756A5C}" presName="child" presStyleLbl="alignAccFollowNode1" presStyleIdx="14" presStyleCnt="15">
        <dgm:presLayoutVars>
          <dgm:chMax val="0"/>
          <dgm:bulletEnabled val="1"/>
        </dgm:presLayoutVars>
      </dgm:prSet>
      <dgm:spPr/>
      <dgm:t>
        <a:bodyPr/>
        <a:lstStyle/>
        <a:p>
          <a:endParaRPr lang="fr-FR"/>
        </a:p>
      </dgm:t>
    </dgm:pt>
  </dgm:ptLst>
  <dgm:cxnLst>
    <dgm:cxn modelId="{9BC9DF72-CF77-4157-A84D-AD80A1988654}" type="presOf" srcId="{A8FCA397-5BF9-4D3D-BDD7-56FF36297C82}" destId="{D719D4F0-6458-48A8-B54B-2D46A968AC82}" srcOrd="0" destOrd="0" presId="urn:microsoft.com/office/officeart/2005/8/layout/lProcess1"/>
    <dgm:cxn modelId="{1C0E0691-CF7D-4CB1-9584-FFA91D7D1102}" srcId="{AF28205A-65F4-4610-B64C-AE98BEA9C680}" destId="{225CD430-8BAB-4594-B465-8528B75D10AF}" srcOrd="3" destOrd="0" parTransId="{9A15206E-3D62-4A3E-B1EC-5B9C972E8FE8}" sibTransId="{F4EAB2A8-5E95-4E6F-A4B4-E00138C43C76}"/>
    <dgm:cxn modelId="{D48E1617-A2CC-4C29-960F-3DAD135BD674}" type="presOf" srcId="{DDB7D896-8BE7-4C58-996E-D5E996840F85}" destId="{ECA84811-AA38-473A-BC76-6FC7C0CD58DB}" srcOrd="0" destOrd="0" presId="urn:microsoft.com/office/officeart/2005/8/layout/lProcess1"/>
    <dgm:cxn modelId="{9F90D5DF-4F56-4BD8-8432-722EA8F660A7}" srcId="{6542BC77-5C4A-4DEF-95C1-DCBBF88AE11B}" destId="{99086260-B9D6-4694-BC74-1FBF6DBCF07D}" srcOrd="0" destOrd="0" parTransId="{2EB93FC4-C4C7-4702-83C7-C9A9A8683391}" sibTransId="{CC244A6A-6ACD-4667-85CD-E10557734246}"/>
    <dgm:cxn modelId="{30087E69-1474-451F-8E3C-B2F891218D5D}" type="presOf" srcId="{F4EAB2A8-5E95-4E6F-A4B4-E00138C43C76}" destId="{24A31EB0-F013-4050-B9C9-25C2F18285F1}" srcOrd="0" destOrd="0" presId="urn:microsoft.com/office/officeart/2005/8/layout/lProcess1"/>
    <dgm:cxn modelId="{CFD44343-C9CC-419F-AF8E-636B040D14F8}" type="presOf" srcId="{225CD430-8BAB-4594-B465-8528B75D10AF}" destId="{C4BC6172-15F1-4AFC-94E5-F22EE54F072E}" srcOrd="0" destOrd="0" presId="urn:microsoft.com/office/officeart/2005/8/layout/lProcess1"/>
    <dgm:cxn modelId="{CD459B97-CD2E-409C-8907-8CD94427CF28}" type="presOf" srcId="{CD3E9061-5F80-4815-8FDA-9B5171E7C799}" destId="{7AE1130F-0E80-46FA-BB5A-6F6D832DF965}" srcOrd="0" destOrd="0" presId="urn:microsoft.com/office/officeart/2005/8/layout/lProcess1"/>
    <dgm:cxn modelId="{8A6BD911-07BA-4857-A328-91DA06F4CCAF}" type="presOf" srcId="{2EB93FC4-C4C7-4702-83C7-C9A9A8683391}" destId="{D791EA3C-6EA9-4E14-97A1-E150312EEE63}" srcOrd="0" destOrd="0" presId="urn:microsoft.com/office/officeart/2005/8/layout/lProcess1"/>
    <dgm:cxn modelId="{76635F7E-4D6F-4685-9686-1058E1626CC5}" type="presOf" srcId="{197A2DCE-6B00-4194-8920-8313DC7C0161}" destId="{9F816AA3-87E6-441B-B2A7-76666A71087B}" srcOrd="0" destOrd="0" presId="urn:microsoft.com/office/officeart/2005/8/layout/lProcess1"/>
    <dgm:cxn modelId="{A2B9E693-CAFE-4BD7-A624-611694880818}" type="presOf" srcId="{39D3C84D-3E0D-4E0A-A27C-50B929AE5680}" destId="{96CBCC1F-94D0-4CF5-9526-937F83E414F9}" srcOrd="0" destOrd="0" presId="urn:microsoft.com/office/officeart/2005/8/layout/lProcess1"/>
    <dgm:cxn modelId="{0F4975AC-435A-4868-9CF9-F485CC3C338E}" srcId="{AF28205A-65F4-4610-B64C-AE98BEA9C680}" destId="{9662A5C3-8355-4D44-8B3F-4CCE117F8F27}" srcOrd="2" destOrd="0" parTransId="{60029B25-A5AE-43E4-BC89-D894F54DAE3C}" sibTransId="{5137A1B3-D461-4B58-A162-F7534A2CA6EB}"/>
    <dgm:cxn modelId="{727A7F14-2F79-4B5C-8533-E6232257AB7E}" type="presOf" srcId="{9662A5C3-8355-4D44-8B3F-4CCE117F8F27}" destId="{C326D115-EED8-405A-93E9-6F3778B0E790}" srcOrd="0" destOrd="0" presId="urn:microsoft.com/office/officeart/2005/8/layout/lProcess1"/>
    <dgm:cxn modelId="{6EB6D278-F809-42C2-9788-CF62B2ED18C3}" srcId="{6542BC77-5C4A-4DEF-95C1-DCBBF88AE11B}" destId="{69B23A4D-5CFC-4324-9404-29BC12F291FF}" srcOrd="3" destOrd="0" parTransId="{C58368ED-B54C-4C81-B0CE-C157E8F80345}" sibTransId="{197A2DCE-6B00-4194-8920-8313DC7C0161}"/>
    <dgm:cxn modelId="{0B34CDD4-C4CA-41EE-AA35-F6601C1ADD46}" srcId="{E94A41BD-F863-4CE2-9AAC-F42941684108}" destId="{4ACCC5D2-A4A5-42C4-8B78-825F4869AE6B}" srcOrd="3" destOrd="0" parTransId="{8F2627E7-E8A4-43EB-B005-057AB54E5694}" sibTransId="{57934E60-3C1C-4C33-8765-2DCDCF5BC527}"/>
    <dgm:cxn modelId="{AC6665F6-BE7D-4E45-8636-8940A4A26B30}" type="presOf" srcId="{57934E60-3C1C-4C33-8765-2DCDCF5BC527}" destId="{F883B037-DB34-4268-B75C-8A1C73EA2871}" srcOrd="0" destOrd="0" presId="urn:microsoft.com/office/officeart/2005/8/layout/lProcess1"/>
    <dgm:cxn modelId="{DC0D74D1-3C1B-4861-B8B1-D6F9577CF21B}" type="presOf" srcId="{4B566FF5-4140-43C6-B8D6-DF8387756A5C}" destId="{16408F24-9476-4DB4-84DD-848014CCE880}" srcOrd="0" destOrd="0" presId="urn:microsoft.com/office/officeart/2005/8/layout/lProcess1"/>
    <dgm:cxn modelId="{2B4E12AE-75D8-46F4-AA3A-2B50442B5691}" type="presOf" srcId="{58A8DAFB-57A2-44A2-9B36-941997E50DB1}" destId="{D1B88CA6-2BB9-417B-BFFC-26FD02AD82F4}" srcOrd="0" destOrd="0" presId="urn:microsoft.com/office/officeart/2005/8/layout/lProcess1"/>
    <dgm:cxn modelId="{173757D6-277A-46AD-8925-D39244CC74CD}" type="presOf" srcId="{CC244A6A-6ACD-4667-85CD-E10557734246}" destId="{A1098F8C-AFD2-4F1C-AF4F-BB308733A617}" srcOrd="0" destOrd="0" presId="urn:microsoft.com/office/officeart/2005/8/layout/lProcess1"/>
    <dgm:cxn modelId="{86BCA7FF-F106-4781-ADCD-E427EEFBCC69}" type="presOf" srcId="{99086260-B9D6-4694-BC74-1FBF6DBCF07D}" destId="{60042DE0-3DEC-4EFF-AD35-FF7A97290B3F}" srcOrd="0" destOrd="0" presId="urn:microsoft.com/office/officeart/2005/8/layout/lProcess1"/>
    <dgm:cxn modelId="{96C3140E-F995-4936-A6C0-CF46CAACEA55}" type="presOf" srcId="{2BC93D79-04BC-4D5B-8AB2-F68C8D094AE1}" destId="{33F02F8B-2B1D-4703-9767-C8FB074353E4}" srcOrd="0" destOrd="0" presId="urn:microsoft.com/office/officeart/2005/8/layout/lProcess1"/>
    <dgm:cxn modelId="{E1A061DF-53B5-4E70-9CA7-78B5BFFAB7E7}" type="presOf" srcId="{E94A41BD-F863-4CE2-9AAC-F42941684108}" destId="{7694DEA3-76F1-4A81-8562-44EE47344726}" srcOrd="0" destOrd="0" presId="urn:microsoft.com/office/officeart/2005/8/layout/lProcess1"/>
    <dgm:cxn modelId="{CAB182FA-5A5F-4628-BE92-0F6F4DC9D5E7}" srcId="{AF28205A-65F4-4610-B64C-AE98BEA9C680}" destId="{4B566FF5-4140-43C6-B8D6-DF8387756A5C}" srcOrd="4" destOrd="0" parTransId="{A7F8BCC0-5E3E-4770-B77A-8B838C89CB88}" sibTransId="{0E10EC11-9B3C-4C43-AEE7-058D9F189285}"/>
    <dgm:cxn modelId="{7D335D54-4CD0-4962-BC45-9CCD0897A2B0}" type="presOf" srcId="{BCEFDA1D-405E-4E3F-82BA-468D4447D414}" destId="{C79B18D1-69F2-4CF0-9504-E6AB02546260}" srcOrd="0" destOrd="0" presId="urn:microsoft.com/office/officeart/2005/8/layout/lProcess1"/>
    <dgm:cxn modelId="{A36C7B4A-61F4-46F8-A0AE-CF7580669736}" srcId="{6542BC77-5C4A-4DEF-95C1-DCBBF88AE11B}" destId="{6E87AE5C-0AA0-4F02-A7D2-ACA74370B99C}" srcOrd="1" destOrd="0" parTransId="{79B9B765-B16F-445B-A4E2-29D0B9CE6BCC}" sibTransId="{CD3E9061-5F80-4815-8FDA-9B5171E7C799}"/>
    <dgm:cxn modelId="{AC515358-EC37-485D-9EB4-262619013B78}" srcId="{6542BC77-5C4A-4DEF-95C1-DCBBF88AE11B}" destId="{8A64BB7B-1682-4874-BFA0-40019AACBEE2}" srcOrd="2" destOrd="0" parTransId="{1ADF2A96-12C2-4206-8AC7-022F36BCEC07}" sibTransId="{BB30BF46-50B6-4D16-93B6-9DF4F89D4B10}"/>
    <dgm:cxn modelId="{30A6F77C-D34C-4C27-B26D-A9AE76C02F65}" type="presOf" srcId="{B2A714F1-31CC-421B-A4EB-F112156631BC}" destId="{8671336F-1261-4145-8287-2B36875A4F13}" srcOrd="0" destOrd="0" presId="urn:microsoft.com/office/officeart/2005/8/layout/lProcess1"/>
    <dgm:cxn modelId="{BF3CA8CB-9FF2-4F0F-87F2-37FA3B3D4C19}" srcId="{99EE8DA8-EFE5-4E79-8E7B-5A29DB6D5E43}" destId="{6542BC77-5C4A-4DEF-95C1-DCBBF88AE11B}" srcOrd="0" destOrd="0" parTransId="{EC21DB23-2E94-4292-9DF8-EEF83D07ED18}" sibTransId="{5562FF13-796A-4100-B45E-BBC3BB72E39F}"/>
    <dgm:cxn modelId="{E2922651-FE0B-46A7-8F11-FBA48970D012}" type="presOf" srcId="{4AB2076B-90B2-4A52-AC9B-5AC61071AB7A}" destId="{9BF60328-AD4F-4478-844F-1D167EF3C81A}" srcOrd="0" destOrd="0" presId="urn:microsoft.com/office/officeart/2005/8/layout/lProcess1"/>
    <dgm:cxn modelId="{E0C2C91E-B386-42E4-81F5-69DBD33A76EE}" type="presOf" srcId="{6E87AE5C-0AA0-4F02-A7D2-ACA74370B99C}" destId="{47271A0E-E699-4908-BE7F-139F85713B5E}" srcOrd="0" destOrd="0" presId="urn:microsoft.com/office/officeart/2005/8/layout/lProcess1"/>
    <dgm:cxn modelId="{6062D70A-0E9E-4C3A-BCE2-70657A0E0E06}" type="presOf" srcId="{BB30BF46-50B6-4D16-93B6-9DF4F89D4B10}" destId="{79A18BEC-D3B0-4DD7-9594-271943C0113E}" srcOrd="0" destOrd="0" presId="urn:microsoft.com/office/officeart/2005/8/layout/lProcess1"/>
    <dgm:cxn modelId="{4BD5E52D-8813-449E-B025-95C4EB8681B1}" srcId="{E94A41BD-F863-4CE2-9AAC-F42941684108}" destId="{B318CBB0-9D7B-4BAF-B20C-372FCB24FD97}" srcOrd="1" destOrd="0" parTransId="{C281FBA1-9AC9-4908-91D9-69BBA2F18748}" sibTransId="{B2A714F1-31CC-421B-A4EB-F112156631BC}"/>
    <dgm:cxn modelId="{F923044C-B797-43C8-8A20-C76D91EED31C}" srcId="{AF28205A-65F4-4610-B64C-AE98BEA9C680}" destId="{DDB7D896-8BE7-4C58-996E-D5E996840F85}" srcOrd="1" destOrd="0" parTransId="{ED0D2CFB-67C4-42A9-B697-553F0C38D5A7}" sibTransId="{58A8DAFB-57A2-44A2-9B36-941997E50DB1}"/>
    <dgm:cxn modelId="{EEC25653-AA28-4389-AFB6-8095AA78B396}" srcId="{E94A41BD-F863-4CE2-9AAC-F42941684108}" destId="{4AB2076B-90B2-4A52-AC9B-5AC61071AB7A}" srcOrd="2" destOrd="0" parTransId="{33FF5D30-A676-42C8-A9F3-1722B526F8EA}" sibTransId="{BCEFDA1D-405E-4E3F-82BA-468D4447D414}"/>
    <dgm:cxn modelId="{9C54FA40-0BCA-48F4-BC6F-044759952F21}" srcId="{E94A41BD-F863-4CE2-9AAC-F42941684108}" destId="{2BC93D79-04BC-4D5B-8AB2-F68C8D094AE1}" srcOrd="0" destOrd="0" parTransId="{B7C912E6-BB79-4B93-B5CA-79FBFA474572}" sibTransId="{5AD7A9C0-E21B-40CB-A1F7-36D94BC40D79}"/>
    <dgm:cxn modelId="{B3C13E67-B8D7-4463-BDB6-27CB87DBE209}" type="presOf" srcId="{B318CBB0-9D7B-4BAF-B20C-372FCB24FD97}" destId="{80B403C9-4378-4241-A71C-5BC4AC084BF6}" srcOrd="0" destOrd="0" presId="urn:microsoft.com/office/officeart/2005/8/layout/lProcess1"/>
    <dgm:cxn modelId="{7409F45C-30FA-44FA-AF74-B73D04DD3CE8}" srcId="{E94A41BD-F863-4CE2-9AAC-F42941684108}" destId="{39D3C84D-3E0D-4E0A-A27C-50B929AE5680}" srcOrd="4" destOrd="0" parTransId="{2D30489E-1A56-4622-AD05-84A6A3015C2D}" sibTransId="{2D4DD7A2-432F-49C7-A0A0-C78DAD50969F}"/>
    <dgm:cxn modelId="{4CE00BF7-DCD5-4E3E-BC4A-A77B5F9A8313}" type="presOf" srcId="{AF28205A-65F4-4610-B64C-AE98BEA9C680}" destId="{DFA5D1A9-7C39-4C61-BDBC-09D2A06BFE72}" srcOrd="0" destOrd="0" presId="urn:microsoft.com/office/officeart/2005/8/layout/lProcess1"/>
    <dgm:cxn modelId="{1B9D6DA7-5C4E-4C72-B494-5F349555FB8F}" type="presOf" srcId="{7AEDA8A4-73E0-4535-BF4A-0EDA2DDFC3E6}" destId="{2F551E34-E7A6-400D-A067-174FCB31A6A4}" srcOrd="0" destOrd="0" presId="urn:microsoft.com/office/officeart/2005/8/layout/lProcess1"/>
    <dgm:cxn modelId="{4F055ECF-9BE4-4502-95D3-693A7FDCFC95}" type="presOf" srcId="{6542BC77-5C4A-4DEF-95C1-DCBBF88AE11B}" destId="{43D78ED5-EEF4-411D-97D7-EC46EFEDDF4F}" srcOrd="0" destOrd="0" presId="urn:microsoft.com/office/officeart/2005/8/layout/lProcess1"/>
    <dgm:cxn modelId="{E6C5284E-ECC0-488E-A102-A1D69049BF0D}" type="presOf" srcId="{5AD7A9C0-E21B-40CB-A1F7-36D94BC40D79}" destId="{0A49BEEF-BC4A-4F43-B8CF-E7D534119DAB}" srcOrd="0" destOrd="0" presId="urn:microsoft.com/office/officeart/2005/8/layout/lProcess1"/>
    <dgm:cxn modelId="{6F18E2BD-62EB-4192-BED0-8EDA4554C66C}" type="presOf" srcId="{69B23A4D-5CFC-4324-9404-29BC12F291FF}" destId="{42B6E86D-4E6B-4F04-969B-D7FB67BDABE3}" srcOrd="0" destOrd="0" presId="urn:microsoft.com/office/officeart/2005/8/layout/lProcess1"/>
    <dgm:cxn modelId="{FB2ECDBC-5287-4ACD-BD85-D28328A40827}" type="presOf" srcId="{DCFCB5D3-5789-4DC4-A4F6-9425FA5C2422}" destId="{4640B6E6-59EA-42D1-B6E3-B743C38B3814}" srcOrd="0" destOrd="0" presId="urn:microsoft.com/office/officeart/2005/8/layout/lProcess1"/>
    <dgm:cxn modelId="{C203BA3C-172F-4873-A148-0B02C4EA14B9}" type="presOf" srcId="{8A64BB7B-1682-4874-BFA0-40019AACBEE2}" destId="{BD41232C-5E5B-4152-931B-CDF99E3104EA}" srcOrd="0" destOrd="0" presId="urn:microsoft.com/office/officeart/2005/8/layout/lProcess1"/>
    <dgm:cxn modelId="{93A7BF84-9C9F-42BA-B469-9AD5CF962CCE}" type="presOf" srcId="{4ACCC5D2-A4A5-42C4-8B78-825F4869AE6B}" destId="{69408548-2322-4D13-95DC-431048864EE6}" srcOrd="0" destOrd="0" presId="urn:microsoft.com/office/officeart/2005/8/layout/lProcess1"/>
    <dgm:cxn modelId="{09C8D30C-4144-4E8C-94D6-EC58A941FE72}" srcId="{AF28205A-65F4-4610-B64C-AE98BEA9C680}" destId="{7AEDA8A4-73E0-4535-BF4A-0EDA2DDFC3E6}" srcOrd="0" destOrd="0" parTransId="{A8FCA397-5BF9-4D3D-BDD7-56FF36297C82}" sibTransId="{DCFCB5D3-5789-4DC4-A4F6-9425FA5C2422}"/>
    <dgm:cxn modelId="{9C678BE0-1ED8-4B3F-A615-43316E16440D}" srcId="{99EE8DA8-EFE5-4E79-8E7B-5A29DB6D5E43}" destId="{AF28205A-65F4-4610-B64C-AE98BEA9C680}" srcOrd="2" destOrd="0" parTransId="{7725F28A-C9FA-41D6-B216-ABEB8E32DD5A}" sibTransId="{C189170B-D46F-4376-B90C-2C3FF1709430}"/>
    <dgm:cxn modelId="{D451766E-E737-4DC2-883C-8081A80DE754}" srcId="{99EE8DA8-EFE5-4E79-8E7B-5A29DB6D5E43}" destId="{E94A41BD-F863-4CE2-9AAC-F42941684108}" srcOrd="1" destOrd="0" parTransId="{4DDE16C9-86A2-4248-9FAE-AC7A1B42AD34}" sibTransId="{C0D8029F-4D21-4D4C-8BC5-922481BDD1B5}"/>
    <dgm:cxn modelId="{03D4AACC-706B-4AA8-88CB-988F3062A988}" type="presOf" srcId="{99EE8DA8-EFE5-4E79-8E7B-5A29DB6D5E43}" destId="{9EBD33ED-829A-4302-AA82-4F083AD7CA32}" srcOrd="0" destOrd="0" presId="urn:microsoft.com/office/officeart/2005/8/layout/lProcess1"/>
    <dgm:cxn modelId="{53DF8B59-0722-4E3C-8411-4C841891EB74}" type="presOf" srcId="{B7C912E6-BB79-4B93-B5CA-79FBFA474572}" destId="{1F75402A-AB1C-408B-8034-F64D27F6BFEE}" srcOrd="0" destOrd="0" presId="urn:microsoft.com/office/officeart/2005/8/layout/lProcess1"/>
    <dgm:cxn modelId="{504E7150-F9C7-4EC6-ACAC-525FE66728DC}" type="presOf" srcId="{0B14D6B2-ADD1-42D6-B249-68BDA562BE95}" destId="{DE353838-BC1A-4553-BA44-15D12A3E9FC5}" srcOrd="0" destOrd="0" presId="urn:microsoft.com/office/officeart/2005/8/layout/lProcess1"/>
    <dgm:cxn modelId="{4CEF4BE3-922F-4621-BC53-8FF37E287196}" srcId="{6542BC77-5C4A-4DEF-95C1-DCBBF88AE11B}" destId="{0B14D6B2-ADD1-42D6-B249-68BDA562BE95}" srcOrd="4" destOrd="0" parTransId="{D2AFC745-E28D-4F28-B4E3-70D69E06A519}" sibTransId="{13913678-D672-41A3-AA91-134760030E02}"/>
    <dgm:cxn modelId="{046B20BC-EF51-404C-8B3A-99F0E67A6524}" type="presOf" srcId="{5137A1B3-D461-4B58-A162-F7534A2CA6EB}" destId="{356E86FC-8F62-44C2-BA5C-37188A0E2903}" srcOrd="0" destOrd="0" presId="urn:microsoft.com/office/officeart/2005/8/layout/lProcess1"/>
    <dgm:cxn modelId="{44BC6C57-7944-4C00-9C2F-1B37796F971E}" type="presParOf" srcId="{9EBD33ED-829A-4302-AA82-4F083AD7CA32}" destId="{C8948480-C226-48F6-AC3E-10F6024F8BBF}" srcOrd="0" destOrd="0" presId="urn:microsoft.com/office/officeart/2005/8/layout/lProcess1"/>
    <dgm:cxn modelId="{402C108E-48BB-4796-BC81-C11210745BEA}" type="presParOf" srcId="{C8948480-C226-48F6-AC3E-10F6024F8BBF}" destId="{43D78ED5-EEF4-411D-97D7-EC46EFEDDF4F}" srcOrd="0" destOrd="0" presId="urn:microsoft.com/office/officeart/2005/8/layout/lProcess1"/>
    <dgm:cxn modelId="{7C61EAE4-1428-443D-A684-37275E36BBB1}" type="presParOf" srcId="{C8948480-C226-48F6-AC3E-10F6024F8BBF}" destId="{D791EA3C-6EA9-4E14-97A1-E150312EEE63}" srcOrd="1" destOrd="0" presId="urn:microsoft.com/office/officeart/2005/8/layout/lProcess1"/>
    <dgm:cxn modelId="{F939A247-B2B0-4128-9295-560FB0F61A84}" type="presParOf" srcId="{C8948480-C226-48F6-AC3E-10F6024F8BBF}" destId="{60042DE0-3DEC-4EFF-AD35-FF7A97290B3F}" srcOrd="2" destOrd="0" presId="urn:microsoft.com/office/officeart/2005/8/layout/lProcess1"/>
    <dgm:cxn modelId="{AF761C6C-D382-43DD-A0D5-2C2F473AA3E1}" type="presParOf" srcId="{C8948480-C226-48F6-AC3E-10F6024F8BBF}" destId="{A1098F8C-AFD2-4F1C-AF4F-BB308733A617}" srcOrd="3" destOrd="0" presId="urn:microsoft.com/office/officeart/2005/8/layout/lProcess1"/>
    <dgm:cxn modelId="{252914EE-B13A-4EAF-ACB8-C4546676D8E7}" type="presParOf" srcId="{C8948480-C226-48F6-AC3E-10F6024F8BBF}" destId="{47271A0E-E699-4908-BE7F-139F85713B5E}" srcOrd="4" destOrd="0" presId="urn:microsoft.com/office/officeart/2005/8/layout/lProcess1"/>
    <dgm:cxn modelId="{A6DF12E1-423C-4A6E-AB32-EAEABB192D38}" type="presParOf" srcId="{C8948480-C226-48F6-AC3E-10F6024F8BBF}" destId="{7AE1130F-0E80-46FA-BB5A-6F6D832DF965}" srcOrd="5" destOrd="0" presId="urn:microsoft.com/office/officeart/2005/8/layout/lProcess1"/>
    <dgm:cxn modelId="{9746AD7B-E6A3-42EB-A191-E72C7570AC36}" type="presParOf" srcId="{C8948480-C226-48F6-AC3E-10F6024F8BBF}" destId="{BD41232C-5E5B-4152-931B-CDF99E3104EA}" srcOrd="6" destOrd="0" presId="urn:microsoft.com/office/officeart/2005/8/layout/lProcess1"/>
    <dgm:cxn modelId="{4660DE95-9CFA-4D43-AAE5-98C71665BB1D}" type="presParOf" srcId="{C8948480-C226-48F6-AC3E-10F6024F8BBF}" destId="{79A18BEC-D3B0-4DD7-9594-271943C0113E}" srcOrd="7" destOrd="0" presId="urn:microsoft.com/office/officeart/2005/8/layout/lProcess1"/>
    <dgm:cxn modelId="{5E7A5295-F0AD-43BA-848F-11E103119A99}" type="presParOf" srcId="{C8948480-C226-48F6-AC3E-10F6024F8BBF}" destId="{42B6E86D-4E6B-4F04-969B-D7FB67BDABE3}" srcOrd="8" destOrd="0" presId="urn:microsoft.com/office/officeart/2005/8/layout/lProcess1"/>
    <dgm:cxn modelId="{13F7A23F-B3FA-4A62-9261-34AC76AFDF5D}" type="presParOf" srcId="{C8948480-C226-48F6-AC3E-10F6024F8BBF}" destId="{9F816AA3-87E6-441B-B2A7-76666A71087B}" srcOrd="9" destOrd="0" presId="urn:microsoft.com/office/officeart/2005/8/layout/lProcess1"/>
    <dgm:cxn modelId="{4DF0A2A5-B0C5-428E-8E05-BF4C3DF0FC78}" type="presParOf" srcId="{C8948480-C226-48F6-AC3E-10F6024F8BBF}" destId="{DE353838-BC1A-4553-BA44-15D12A3E9FC5}" srcOrd="10" destOrd="0" presId="urn:microsoft.com/office/officeart/2005/8/layout/lProcess1"/>
    <dgm:cxn modelId="{5F1053EC-3F2B-4D96-A8DA-5286D745DFDD}" type="presParOf" srcId="{9EBD33ED-829A-4302-AA82-4F083AD7CA32}" destId="{F4F57BFC-3B71-4DC3-BCAB-4C9CF4269E11}" srcOrd="1" destOrd="0" presId="urn:microsoft.com/office/officeart/2005/8/layout/lProcess1"/>
    <dgm:cxn modelId="{F88428BB-CB1C-4B26-A37B-D90CC51E0CF8}" type="presParOf" srcId="{9EBD33ED-829A-4302-AA82-4F083AD7CA32}" destId="{DF530C91-BBE0-4D13-803C-8FE0ECFB4ADC}" srcOrd="2" destOrd="0" presId="urn:microsoft.com/office/officeart/2005/8/layout/lProcess1"/>
    <dgm:cxn modelId="{992790FA-4716-4CA2-9B24-DEB2D27CDDD4}" type="presParOf" srcId="{DF530C91-BBE0-4D13-803C-8FE0ECFB4ADC}" destId="{7694DEA3-76F1-4A81-8562-44EE47344726}" srcOrd="0" destOrd="0" presId="urn:microsoft.com/office/officeart/2005/8/layout/lProcess1"/>
    <dgm:cxn modelId="{9DDCE62A-A8A1-4376-AFDE-C1D21F50D428}" type="presParOf" srcId="{DF530C91-BBE0-4D13-803C-8FE0ECFB4ADC}" destId="{1F75402A-AB1C-408B-8034-F64D27F6BFEE}" srcOrd="1" destOrd="0" presId="urn:microsoft.com/office/officeart/2005/8/layout/lProcess1"/>
    <dgm:cxn modelId="{044A5047-52E0-4F01-9C0E-6A0D435C578B}" type="presParOf" srcId="{DF530C91-BBE0-4D13-803C-8FE0ECFB4ADC}" destId="{33F02F8B-2B1D-4703-9767-C8FB074353E4}" srcOrd="2" destOrd="0" presId="urn:microsoft.com/office/officeart/2005/8/layout/lProcess1"/>
    <dgm:cxn modelId="{B1C88E84-DF4A-4965-9442-5811565ED164}" type="presParOf" srcId="{DF530C91-BBE0-4D13-803C-8FE0ECFB4ADC}" destId="{0A49BEEF-BC4A-4F43-B8CF-E7D534119DAB}" srcOrd="3" destOrd="0" presId="urn:microsoft.com/office/officeart/2005/8/layout/lProcess1"/>
    <dgm:cxn modelId="{3EC2ED05-1F4A-4058-A40A-981E27B0F95C}" type="presParOf" srcId="{DF530C91-BBE0-4D13-803C-8FE0ECFB4ADC}" destId="{80B403C9-4378-4241-A71C-5BC4AC084BF6}" srcOrd="4" destOrd="0" presId="urn:microsoft.com/office/officeart/2005/8/layout/lProcess1"/>
    <dgm:cxn modelId="{1D1CDE4E-0B2E-4F63-9BF1-561C35B255F9}" type="presParOf" srcId="{DF530C91-BBE0-4D13-803C-8FE0ECFB4ADC}" destId="{8671336F-1261-4145-8287-2B36875A4F13}" srcOrd="5" destOrd="0" presId="urn:microsoft.com/office/officeart/2005/8/layout/lProcess1"/>
    <dgm:cxn modelId="{6C2DCBB9-EE8B-483F-86B5-4408B041AD85}" type="presParOf" srcId="{DF530C91-BBE0-4D13-803C-8FE0ECFB4ADC}" destId="{9BF60328-AD4F-4478-844F-1D167EF3C81A}" srcOrd="6" destOrd="0" presId="urn:microsoft.com/office/officeart/2005/8/layout/lProcess1"/>
    <dgm:cxn modelId="{0FFB3199-6455-49ED-9513-12C9077772E1}" type="presParOf" srcId="{DF530C91-BBE0-4D13-803C-8FE0ECFB4ADC}" destId="{C79B18D1-69F2-4CF0-9504-E6AB02546260}" srcOrd="7" destOrd="0" presId="urn:microsoft.com/office/officeart/2005/8/layout/lProcess1"/>
    <dgm:cxn modelId="{7C0FA1A1-5E6F-4D4C-B1A7-5C95FFE3CAA2}" type="presParOf" srcId="{DF530C91-BBE0-4D13-803C-8FE0ECFB4ADC}" destId="{69408548-2322-4D13-95DC-431048864EE6}" srcOrd="8" destOrd="0" presId="urn:microsoft.com/office/officeart/2005/8/layout/lProcess1"/>
    <dgm:cxn modelId="{33DE4672-AB6E-4B67-9E5A-A09BCC6DA087}" type="presParOf" srcId="{DF530C91-BBE0-4D13-803C-8FE0ECFB4ADC}" destId="{F883B037-DB34-4268-B75C-8A1C73EA2871}" srcOrd="9" destOrd="0" presId="urn:microsoft.com/office/officeart/2005/8/layout/lProcess1"/>
    <dgm:cxn modelId="{FF0AD1C1-B593-4488-8ED9-658115C4B9C3}" type="presParOf" srcId="{DF530C91-BBE0-4D13-803C-8FE0ECFB4ADC}" destId="{96CBCC1F-94D0-4CF5-9526-937F83E414F9}" srcOrd="10" destOrd="0" presId="urn:microsoft.com/office/officeart/2005/8/layout/lProcess1"/>
    <dgm:cxn modelId="{7DFB64C1-8BA6-4040-8B69-A8304D90DF84}" type="presParOf" srcId="{9EBD33ED-829A-4302-AA82-4F083AD7CA32}" destId="{D394FEA6-42FE-4D6E-B2FE-7B65965DFB09}" srcOrd="3" destOrd="0" presId="urn:microsoft.com/office/officeart/2005/8/layout/lProcess1"/>
    <dgm:cxn modelId="{4712AE0E-BD63-4D19-AEB2-D752ADFD8203}" type="presParOf" srcId="{9EBD33ED-829A-4302-AA82-4F083AD7CA32}" destId="{427372D8-6E18-4EC9-98D1-579649E76DEC}" srcOrd="4" destOrd="0" presId="urn:microsoft.com/office/officeart/2005/8/layout/lProcess1"/>
    <dgm:cxn modelId="{06009CA5-1F9B-47CF-B165-10BE271A1D22}" type="presParOf" srcId="{427372D8-6E18-4EC9-98D1-579649E76DEC}" destId="{DFA5D1A9-7C39-4C61-BDBC-09D2A06BFE72}" srcOrd="0" destOrd="0" presId="urn:microsoft.com/office/officeart/2005/8/layout/lProcess1"/>
    <dgm:cxn modelId="{2BDC57F3-05DA-416E-BB22-FE0B7E8462BD}" type="presParOf" srcId="{427372D8-6E18-4EC9-98D1-579649E76DEC}" destId="{D719D4F0-6458-48A8-B54B-2D46A968AC82}" srcOrd="1" destOrd="0" presId="urn:microsoft.com/office/officeart/2005/8/layout/lProcess1"/>
    <dgm:cxn modelId="{7C588F18-4260-41F0-9278-2516038FF398}" type="presParOf" srcId="{427372D8-6E18-4EC9-98D1-579649E76DEC}" destId="{2F551E34-E7A6-400D-A067-174FCB31A6A4}" srcOrd="2" destOrd="0" presId="urn:microsoft.com/office/officeart/2005/8/layout/lProcess1"/>
    <dgm:cxn modelId="{D4E9B384-2971-418D-A854-AEFB6774A78F}" type="presParOf" srcId="{427372D8-6E18-4EC9-98D1-579649E76DEC}" destId="{4640B6E6-59EA-42D1-B6E3-B743C38B3814}" srcOrd="3" destOrd="0" presId="urn:microsoft.com/office/officeart/2005/8/layout/lProcess1"/>
    <dgm:cxn modelId="{AECAA008-0218-40D1-9AB4-F83CBE9D33C9}" type="presParOf" srcId="{427372D8-6E18-4EC9-98D1-579649E76DEC}" destId="{ECA84811-AA38-473A-BC76-6FC7C0CD58DB}" srcOrd="4" destOrd="0" presId="urn:microsoft.com/office/officeart/2005/8/layout/lProcess1"/>
    <dgm:cxn modelId="{5FF0D96D-422E-4C00-A880-6BDE009F9D11}" type="presParOf" srcId="{427372D8-6E18-4EC9-98D1-579649E76DEC}" destId="{D1B88CA6-2BB9-417B-BFFC-26FD02AD82F4}" srcOrd="5" destOrd="0" presId="urn:microsoft.com/office/officeart/2005/8/layout/lProcess1"/>
    <dgm:cxn modelId="{56B9CA7F-DCE7-4E33-814C-BC2C8290BA03}" type="presParOf" srcId="{427372D8-6E18-4EC9-98D1-579649E76DEC}" destId="{C326D115-EED8-405A-93E9-6F3778B0E790}" srcOrd="6" destOrd="0" presId="urn:microsoft.com/office/officeart/2005/8/layout/lProcess1"/>
    <dgm:cxn modelId="{6016A762-CF6B-4A8C-A1BF-10DF3582F961}" type="presParOf" srcId="{427372D8-6E18-4EC9-98D1-579649E76DEC}" destId="{356E86FC-8F62-44C2-BA5C-37188A0E2903}" srcOrd="7" destOrd="0" presId="urn:microsoft.com/office/officeart/2005/8/layout/lProcess1"/>
    <dgm:cxn modelId="{D92E8D80-E67B-4185-9A69-39F9E2B21AFC}" type="presParOf" srcId="{427372D8-6E18-4EC9-98D1-579649E76DEC}" destId="{C4BC6172-15F1-4AFC-94E5-F22EE54F072E}" srcOrd="8" destOrd="0" presId="urn:microsoft.com/office/officeart/2005/8/layout/lProcess1"/>
    <dgm:cxn modelId="{A2F21728-17B3-43BA-97A4-645CBC6FF6BE}" type="presParOf" srcId="{427372D8-6E18-4EC9-98D1-579649E76DEC}" destId="{24A31EB0-F013-4050-B9C9-25C2F18285F1}" srcOrd="9" destOrd="0" presId="urn:microsoft.com/office/officeart/2005/8/layout/lProcess1"/>
    <dgm:cxn modelId="{F1BD5A36-DA6A-430F-9EBA-2DED342BFC42}" type="presParOf" srcId="{427372D8-6E18-4EC9-98D1-579649E76DEC}" destId="{16408F24-9476-4DB4-84DD-848014CCE880}" srcOrd="1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4818DB-DFF3-47DD-AA86-D378A8E6E19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fr-FR"/>
        </a:p>
      </dgm:t>
    </dgm:pt>
    <dgm:pt modelId="{9424A7FF-36D7-4719-81B6-278FD49731D5}">
      <dgm:prSet phldrT="[Texte]"/>
      <dgm:spPr/>
      <dgm:t>
        <a:bodyPr/>
        <a:lstStyle/>
        <a:p>
          <a:pPr algn="l"/>
          <a:r>
            <a:rPr lang="fr-FR" dirty="0" smtClean="0"/>
            <a:t>Prévention</a:t>
          </a:r>
          <a:endParaRPr lang="fr-FR" dirty="0"/>
        </a:p>
      </dgm:t>
    </dgm:pt>
    <dgm:pt modelId="{E089438D-A102-4856-8E49-8D732E734B3A}" type="parTrans" cxnId="{4A460D57-F2B3-4E5D-BC60-ED098F5A0DC9}">
      <dgm:prSet/>
      <dgm:spPr/>
      <dgm:t>
        <a:bodyPr/>
        <a:lstStyle/>
        <a:p>
          <a:endParaRPr lang="fr-FR"/>
        </a:p>
      </dgm:t>
    </dgm:pt>
    <dgm:pt modelId="{37AE73B9-A155-4718-B79D-A647AA96673B}" type="sibTrans" cxnId="{4A460D57-F2B3-4E5D-BC60-ED098F5A0DC9}">
      <dgm:prSet/>
      <dgm:spPr/>
      <dgm:t>
        <a:bodyPr/>
        <a:lstStyle/>
        <a:p>
          <a:endParaRPr lang="fr-FR"/>
        </a:p>
      </dgm:t>
    </dgm:pt>
    <dgm:pt modelId="{C2A51F11-3436-41B9-9388-75FBD1FE4D7B}">
      <dgm:prSet phldrT="[Texte]"/>
      <dgm:spPr/>
      <dgm:t>
        <a:bodyPr/>
        <a:lstStyle/>
        <a:p>
          <a:pPr algn="just"/>
          <a:r>
            <a:rPr lang="fr-FR" dirty="0" smtClean="0"/>
            <a:t> Agir sur les causes avant que l’incident ne se produise</a:t>
          </a:r>
          <a:endParaRPr lang="fr-FR" dirty="0"/>
        </a:p>
      </dgm:t>
    </dgm:pt>
    <dgm:pt modelId="{BA2F6866-ED86-4002-9C78-A8EF0D4F9136}" type="parTrans" cxnId="{C6D2D79A-F758-466C-8373-DDA3C122A69C}">
      <dgm:prSet/>
      <dgm:spPr/>
      <dgm:t>
        <a:bodyPr/>
        <a:lstStyle/>
        <a:p>
          <a:endParaRPr lang="fr-FR"/>
        </a:p>
      </dgm:t>
    </dgm:pt>
    <dgm:pt modelId="{DECF6B8F-6923-4B88-B39B-24D9728A48B7}" type="sibTrans" cxnId="{C6D2D79A-F758-466C-8373-DDA3C122A69C}">
      <dgm:prSet/>
      <dgm:spPr/>
      <dgm:t>
        <a:bodyPr/>
        <a:lstStyle/>
        <a:p>
          <a:endParaRPr lang="fr-FR"/>
        </a:p>
      </dgm:t>
    </dgm:pt>
    <dgm:pt modelId="{069D6F63-53AE-4DCE-88CD-AB0E0A532CAE}">
      <dgm:prSet phldrT="[Texte]"/>
      <dgm:spPr/>
      <dgm:t>
        <a:bodyPr/>
        <a:lstStyle/>
        <a:p>
          <a:pPr algn="l"/>
          <a:r>
            <a:rPr lang="fr-FR" dirty="0" smtClean="0"/>
            <a:t>Correction</a:t>
          </a:r>
          <a:endParaRPr lang="fr-FR" dirty="0"/>
        </a:p>
      </dgm:t>
    </dgm:pt>
    <dgm:pt modelId="{B99A1E1D-CB69-49B7-AA1C-E0E03732AD15}" type="parTrans" cxnId="{710702D9-547B-4820-A7A7-7B49FDA29DE3}">
      <dgm:prSet/>
      <dgm:spPr/>
      <dgm:t>
        <a:bodyPr/>
        <a:lstStyle/>
        <a:p>
          <a:endParaRPr lang="fr-FR"/>
        </a:p>
      </dgm:t>
    </dgm:pt>
    <dgm:pt modelId="{F3E1C1C5-ADA5-4AC3-9988-AAE7F240630E}" type="sibTrans" cxnId="{710702D9-547B-4820-A7A7-7B49FDA29DE3}">
      <dgm:prSet/>
      <dgm:spPr/>
      <dgm:t>
        <a:bodyPr/>
        <a:lstStyle/>
        <a:p>
          <a:endParaRPr lang="fr-FR"/>
        </a:p>
      </dgm:t>
    </dgm:pt>
    <dgm:pt modelId="{14BB33B6-8988-46B3-BDD7-EEDB1CF0B07B}">
      <dgm:prSet phldrT="[Texte]"/>
      <dgm:spPr/>
      <dgm:t>
        <a:bodyPr/>
        <a:lstStyle/>
        <a:p>
          <a:pPr algn="just"/>
          <a:r>
            <a:rPr lang="fr-FR" dirty="0" smtClean="0"/>
            <a:t>Agir sur les effets pour corriger les écarts puis sur les causes pour éviter que les incidents ne se reproduisent</a:t>
          </a:r>
          <a:endParaRPr lang="fr-FR" dirty="0"/>
        </a:p>
      </dgm:t>
    </dgm:pt>
    <dgm:pt modelId="{33932A92-27D3-4931-BF0C-E1617FBC37A0}" type="parTrans" cxnId="{C2CDA09D-C2B0-4166-AE19-63A6E10C6B9C}">
      <dgm:prSet/>
      <dgm:spPr/>
      <dgm:t>
        <a:bodyPr/>
        <a:lstStyle/>
        <a:p>
          <a:endParaRPr lang="fr-FR"/>
        </a:p>
      </dgm:t>
    </dgm:pt>
    <dgm:pt modelId="{34AF2900-0F4F-4CA7-97CF-BE193AE34ABB}" type="sibTrans" cxnId="{C2CDA09D-C2B0-4166-AE19-63A6E10C6B9C}">
      <dgm:prSet/>
      <dgm:spPr/>
      <dgm:t>
        <a:bodyPr/>
        <a:lstStyle/>
        <a:p>
          <a:endParaRPr lang="fr-FR"/>
        </a:p>
      </dgm:t>
    </dgm:pt>
    <dgm:pt modelId="{6D7E7176-147D-4E8B-AEF9-B40719A8295C}">
      <dgm:prSet phldrT="[Texte]"/>
      <dgm:spPr/>
      <dgm:t>
        <a:bodyPr/>
        <a:lstStyle/>
        <a:p>
          <a:pPr algn="l"/>
          <a:r>
            <a:rPr lang="fr-FR" smtClean="0"/>
            <a:t>Amélioration</a:t>
          </a:r>
          <a:endParaRPr lang="fr-FR"/>
        </a:p>
      </dgm:t>
    </dgm:pt>
    <dgm:pt modelId="{F6DB5580-44D5-4A4A-A45D-62713240215B}" type="parTrans" cxnId="{4C39A9CF-D1A4-4CC0-84B1-41B58E8C13E9}">
      <dgm:prSet/>
      <dgm:spPr/>
      <dgm:t>
        <a:bodyPr/>
        <a:lstStyle/>
        <a:p>
          <a:endParaRPr lang="fr-FR"/>
        </a:p>
      </dgm:t>
    </dgm:pt>
    <dgm:pt modelId="{A54F1123-BCC3-4D94-807B-A7956543D821}" type="sibTrans" cxnId="{4C39A9CF-D1A4-4CC0-84B1-41B58E8C13E9}">
      <dgm:prSet/>
      <dgm:spPr/>
      <dgm:t>
        <a:bodyPr/>
        <a:lstStyle/>
        <a:p>
          <a:endParaRPr lang="fr-FR"/>
        </a:p>
      </dgm:t>
    </dgm:pt>
    <dgm:pt modelId="{AD6C67BC-0248-42F9-80A0-3D05C3F38E9F}">
      <dgm:prSet phldrT="[Texte]"/>
      <dgm:spPr/>
      <dgm:t>
        <a:bodyPr/>
        <a:lstStyle/>
        <a:p>
          <a:pPr algn="just"/>
          <a:r>
            <a:rPr lang="fr-FR" dirty="0" smtClean="0"/>
            <a:t>Améliorer la performance d’un processus du SMSI.</a:t>
          </a:r>
          <a:endParaRPr lang="fr-FR" dirty="0"/>
        </a:p>
      </dgm:t>
    </dgm:pt>
    <dgm:pt modelId="{82CBED01-087A-4C3C-A718-C677338AE767}" type="parTrans" cxnId="{E4AD52F4-22F6-489C-92D4-AC231DEF3386}">
      <dgm:prSet/>
      <dgm:spPr/>
      <dgm:t>
        <a:bodyPr/>
        <a:lstStyle/>
        <a:p>
          <a:endParaRPr lang="fr-FR"/>
        </a:p>
      </dgm:t>
    </dgm:pt>
    <dgm:pt modelId="{363F1246-7B83-4568-A9AC-ACF2DAC6E4C7}" type="sibTrans" cxnId="{E4AD52F4-22F6-489C-92D4-AC231DEF3386}">
      <dgm:prSet/>
      <dgm:spPr/>
      <dgm:t>
        <a:bodyPr/>
        <a:lstStyle/>
        <a:p>
          <a:endParaRPr lang="fr-FR"/>
        </a:p>
      </dgm:t>
    </dgm:pt>
    <dgm:pt modelId="{A5729EA1-73DB-439D-A9ED-A318A3A2C59D}" type="pres">
      <dgm:prSet presAssocID="{344818DB-DFF3-47DD-AA86-D378A8E6E19F}" presName="rootnode" presStyleCnt="0">
        <dgm:presLayoutVars>
          <dgm:chMax/>
          <dgm:chPref/>
          <dgm:dir/>
          <dgm:animLvl val="lvl"/>
        </dgm:presLayoutVars>
      </dgm:prSet>
      <dgm:spPr/>
      <dgm:t>
        <a:bodyPr/>
        <a:lstStyle/>
        <a:p>
          <a:endParaRPr lang="fr-FR"/>
        </a:p>
      </dgm:t>
    </dgm:pt>
    <dgm:pt modelId="{A50C5364-4489-4434-A517-A8250FB0CC2F}" type="pres">
      <dgm:prSet presAssocID="{9424A7FF-36D7-4719-81B6-278FD49731D5}" presName="composite" presStyleCnt="0"/>
      <dgm:spPr/>
    </dgm:pt>
    <dgm:pt modelId="{3EFA53A2-2F42-4B12-90FB-257E360C3976}" type="pres">
      <dgm:prSet presAssocID="{9424A7FF-36D7-4719-81B6-278FD49731D5}" presName="LShape" presStyleLbl="alignNode1" presStyleIdx="0" presStyleCnt="5"/>
      <dgm:spPr/>
    </dgm:pt>
    <dgm:pt modelId="{251E2920-DAF3-4131-9159-67F2D7400460}" type="pres">
      <dgm:prSet presAssocID="{9424A7FF-36D7-4719-81B6-278FD49731D5}" presName="ParentText" presStyleLbl="revTx" presStyleIdx="0" presStyleCnt="3">
        <dgm:presLayoutVars>
          <dgm:chMax val="0"/>
          <dgm:chPref val="0"/>
          <dgm:bulletEnabled val="1"/>
        </dgm:presLayoutVars>
      </dgm:prSet>
      <dgm:spPr/>
      <dgm:t>
        <a:bodyPr/>
        <a:lstStyle/>
        <a:p>
          <a:endParaRPr lang="fr-FR"/>
        </a:p>
      </dgm:t>
    </dgm:pt>
    <dgm:pt modelId="{F2B236EA-E012-4798-8F27-D46B9D9E729A}" type="pres">
      <dgm:prSet presAssocID="{9424A7FF-36D7-4719-81B6-278FD49731D5}" presName="Triangle" presStyleLbl="alignNode1" presStyleIdx="1" presStyleCnt="5"/>
      <dgm:spPr/>
    </dgm:pt>
    <dgm:pt modelId="{DE543946-7648-443F-BDD7-A641380DDBCA}" type="pres">
      <dgm:prSet presAssocID="{37AE73B9-A155-4718-B79D-A647AA96673B}" presName="sibTrans" presStyleCnt="0"/>
      <dgm:spPr/>
    </dgm:pt>
    <dgm:pt modelId="{2EE24E23-E930-4DA5-8ED4-23E6610FFD99}" type="pres">
      <dgm:prSet presAssocID="{37AE73B9-A155-4718-B79D-A647AA96673B}" presName="space" presStyleCnt="0"/>
      <dgm:spPr/>
    </dgm:pt>
    <dgm:pt modelId="{0EAACD6C-19B4-4C4D-91A9-7763DA154661}" type="pres">
      <dgm:prSet presAssocID="{069D6F63-53AE-4DCE-88CD-AB0E0A532CAE}" presName="composite" presStyleCnt="0"/>
      <dgm:spPr/>
    </dgm:pt>
    <dgm:pt modelId="{4B6E7F51-D4BA-4420-983D-D9D3BF946080}" type="pres">
      <dgm:prSet presAssocID="{069D6F63-53AE-4DCE-88CD-AB0E0A532CAE}" presName="LShape" presStyleLbl="alignNode1" presStyleIdx="2" presStyleCnt="5"/>
      <dgm:spPr/>
    </dgm:pt>
    <dgm:pt modelId="{091BFB34-4934-466D-8798-B084D5ED9447}" type="pres">
      <dgm:prSet presAssocID="{069D6F63-53AE-4DCE-88CD-AB0E0A532CAE}" presName="ParentText" presStyleLbl="revTx" presStyleIdx="1" presStyleCnt="3">
        <dgm:presLayoutVars>
          <dgm:chMax val="0"/>
          <dgm:chPref val="0"/>
          <dgm:bulletEnabled val="1"/>
        </dgm:presLayoutVars>
      </dgm:prSet>
      <dgm:spPr/>
      <dgm:t>
        <a:bodyPr/>
        <a:lstStyle/>
        <a:p>
          <a:endParaRPr lang="fr-FR"/>
        </a:p>
      </dgm:t>
    </dgm:pt>
    <dgm:pt modelId="{124719AD-94DC-4B63-8BFB-BB2A52F96600}" type="pres">
      <dgm:prSet presAssocID="{069D6F63-53AE-4DCE-88CD-AB0E0A532CAE}" presName="Triangle" presStyleLbl="alignNode1" presStyleIdx="3" presStyleCnt="5"/>
      <dgm:spPr/>
    </dgm:pt>
    <dgm:pt modelId="{FA417B0B-10F3-4CF6-A297-8361990E0CD1}" type="pres">
      <dgm:prSet presAssocID="{F3E1C1C5-ADA5-4AC3-9988-AAE7F240630E}" presName="sibTrans" presStyleCnt="0"/>
      <dgm:spPr/>
    </dgm:pt>
    <dgm:pt modelId="{0BAC1FAF-4A11-4D87-9E55-051A65A8C7F8}" type="pres">
      <dgm:prSet presAssocID="{F3E1C1C5-ADA5-4AC3-9988-AAE7F240630E}" presName="space" presStyleCnt="0"/>
      <dgm:spPr/>
    </dgm:pt>
    <dgm:pt modelId="{A73D8C4B-3C50-40BA-A7FC-5D15F0892557}" type="pres">
      <dgm:prSet presAssocID="{6D7E7176-147D-4E8B-AEF9-B40719A8295C}" presName="composite" presStyleCnt="0"/>
      <dgm:spPr/>
    </dgm:pt>
    <dgm:pt modelId="{0A8ABE9D-BC44-4585-B51F-B40B94D043E8}" type="pres">
      <dgm:prSet presAssocID="{6D7E7176-147D-4E8B-AEF9-B40719A8295C}" presName="LShape" presStyleLbl="alignNode1" presStyleIdx="4" presStyleCnt="5"/>
      <dgm:spPr/>
    </dgm:pt>
    <dgm:pt modelId="{068A1366-374B-43FB-801F-7EF0EDDD2C5C}" type="pres">
      <dgm:prSet presAssocID="{6D7E7176-147D-4E8B-AEF9-B40719A8295C}" presName="ParentText" presStyleLbl="revTx" presStyleIdx="2" presStyleCnt="3">
        <dgm:presLayoutVars>
          <dgm:chMax val="0"/>
          <dgm:chPref val="0"/>
          <dgm:bulletEnabled val="1"/>
        </dgm:presLayoutVars>
      </dgm:prSet>
      <dgm:spPr/>
      <dgm:t>
        <a:bodyPr/>
        <a:lstStyle/>
        <a:p>
          <a:endParaRPr lang="fr-FR"/>
        </a:p>
      </dgm:t>
    </dgm:pt>
  </dgm:ptLst>
  <dgm:cxnLst>
    <dgm:cxn modelId="{E4AD52F4-22F6-489C-92D4-AC231DEF3386}" srcId="{6D7E7176-147D-4E8B-AEF9-B40719A8295C}" destId="{AD6C67BC-0248-42F9-80A0-3D05C3F38E9F}" srcOrd="0" destOrd="0" parTransId="{82CBED01-087A-4C3C-A718-C677338AE767}" sibTransId="{363F1246-7B83-4568-A9AC-ACF2DAC6E4C7}"/>
    <dgm:cxn modelId="{1B67946F-74C3-4EFE-9568-1E5407974692}" type="presOf" srcId="{9424A7FF-36D7-4719-81B6-278FD49731D5}" destId="{251E2920-DAF3-4131-9159-67F2D7400460}" srcOrd="0" destOrd="0" presId="urn:microsoft.com/office/officeart/2009/3/layout/StepUpProcess"/>
    <dgm:cxn modelId="{619C599C-5149-4635-ACFD-48DEDD90F4B7}" type="presOf" srcId="{14BB33B6-8988-46B3-BDD7-EEDB1CF0B07B}" destId="{091BFB34-4934-466D-8798-B084D5ED9447}" srcOrd="0" destOrd="1" presId="urn:microsoft.com/office/officeart/2009/3/layout/StepUpProcess"/>
    <dgm:cxn modelId="{ED9A2178-77D9-40BF-8878-63911AE8590A}" type="presOf" srcId="{6D7E7176-147D-4E8B-AEF9-B40719A8295C}" destId="{068A1366-374B-43FB-801F-7EF0EDDD2C5C}" srcOrd="0" destOrd="0" presId="urn:microsoft.com/office/officeart/2009/3/layout/StepUpProcess"/>
    <dgm:cxn modelId="{710702D9-547B-4820-A7A7-7B49FDA29DE3}" srcId="{344818DB-DFF3-47DD-AA86-D378A8E6E19F}" destId="{069D6F63-53AE-4DCE-88CD-AB0E0A532CAE}" srcOrd="1" destOrd="0" parTransId="{B99A1E1D-CB69-49B7-AA1C-E0E03732AD15}" sibTransId="{F3E1C1C5-ADA5-4AC3-9988-AAE7F240630E}"/>
    <dgm:cxn modelId="{6F2E8DF8-6EBD-4BBE-A91E-7C83453AEEC3}" type="presOf" srcId="{C2A51F11-3436-41B9-9388-75FBD1FE4D7B}" destId="{251E2920-DAF3-4131-9159-67F2D7400460}" srcOrd="0" destOrd="1" presId="urn:microsoft.com/office/officeart/2009/3/layout/StepUpProcess"/>
    <dgm:cxn modelId="{9741B10B-700C-4BCC-A107-3B9DD10E0A60}" type="presOf" srcId="{344818DB-DFF3-47DD-AA86-D378A8E6E19F}" destId="{A5729EA1-73DB-439D-A9ED-A318A3A2C59D}" srcOrd="0" destOrd="0" presId="urn:microsoft.com/office/officeart/2009/3/layout/StepUpProcess"/>
    <dgm:cxn modelId="{4A460D57-F2B3-4E5D-BC60-ED098F5A0DC9}" srcId="{344818DB-DFF3-47DD-AA86-D378A8E6E19F}" destId="{9424A7FF-36D7-4719-81B6-278FD49731D5}" srcOrd="0" destOrd="0" parTransId="{E089438D-A102-4856-8E49-8D732E734B3A}" sibTransId="{37AE73B9-A155-4718-B79D-A647AA96673B}"/>
    <dgm:cxn modelId="{74C92FD3-0212-4703-9A6D-983F0D7B65DD}" type="presOf" srcId="{069D6F63-53AE-4DCE-88CD-AB0E0A532CAE}" destId="{091BFB34-4934-466D-8798-B084D5ED9447}" srcOrd="0" destOrd="0" presId="urn:microsoft.com/office/officeart/2009/3/layout/StepUpProcess"/>
    <dgm:cxn modelId="{F276441B-7835-4B92-8D8D-141697C21D57}" type="presOf" srcId="{AD6C67BC-0248-42F9-80A0-3D05C3F38E9F}" destId="{068A1366-374B-43FB-801F-7EF0EDDD2C5C}" srcOrd="0" destOrd="1" presId="urn:microsoft.com/office/officeart/2009/3/layout/StepUpProcess"/>
    <dgm:cxn modelId="{C2CDA09D-C2B0-4166-AE19-63A6E10C6B9C}" srcId="{069D6F63-53AE-4DCE-88CD-AB0E0A532CAE}" destId="{14BB33B6-8988-46B3-BDD7-EEDB1CF0B07B}" srcOrd="0" destOrd="0" parTransId="{33932A92-27D3-4931-BF0C-E1617FBC37A0}" sibTransId="{34AF2900-0F4F-4CA7-97CF-BE193AE34ABB}"/>
    <dgm:cxn modelId="{C6D2D79A-F758-466C-8373-DDA3C122A69C}" srcId="{9424A7FF-36D7-4719-81B6-278FD49731D5}" destId="{C2A51F11-3436-41B9-9388-75FBD1FE4D7B}" srcOrd="0" destOrd="0" parTransId="{BA2F6866-ED86-4002-9C78-A8EF0D4F9136}" sibTransId="{DECF6B8F-6923-4B88-B39B-24D9728A48B7}"/>
    <dgm:cxn modelId="{4C39A9CF-D1A4-4CC0-84B1-41B58E8C13E9}" srcId="{344818DB-DFF3-47DD-AA86-D378A8E6E19F}" destId="{6D7E7176-147D-4E8B-AEF9-B40719A8295C}" srcOrd="2" destOrd="0" parTransId="{F6DB5580-44D5-4A4A-A45D-62713240215B}" sibTransId="{A54F1123-BCC3-4D94-807B-A7956543D821}"/>
    <dgm:cxn modelId="{ACB396DA-D568-44E8-AB59-18CC17BBE4AD}" type="presParOf" srcId="{A5729EA1-73DB-439D-A9ED-A318A3A2C59D}" destId="{A50C5364-4489-4434-A517-A8250FB0CC2F}" srcOrd="0" destOrd="0" presId="urn:microsoft.com/office/officeart/2009/3/layout/StepUpProcess"/>
    <dgm:cxn modelId="{7212959D-8090-447C-B98A-869B45654FF6}" type="presParOf" srcId="{A50C5364-4489-4434-A517-A8250FB0CC2F}" destId="{3EFA53A2-2F42-4B12-90FB-257E360C3976}" srcOrd="0" destOrd="0" presId="urn:microsoft.com/office/officeart/2009/3/layout/StepUpProcess"/>
    <dgm:cxn modelId="{460BD9F2-9B4F-404A-A79A-05A2580FBF24}" type="presParOf" srcId="{A50C5364-4489-4434-A517-A8250FB0CC2F}" destId="{251E2920-DAF3-4131-9159-67F2D7400460}" srcOrd="1" destOrd="0" presId="urn:microsoft.com/office/officeart/2009/3/layout/StepUpProcess"/>
    <dgm:cxn modelId="{2A4B3A79-33B3-4D32-AB42-F3656350BB66}" type="presParOf" srcId="{A50C5364-4489-4434-A517-A8250FB0CC2F}" destId="{F2B236EA-E012-4798-8F27-D46B9D9E729A}" srcOrd="2" destOrd="0" presId="urn:microsoft.com/office/officeart/2009/3/layout/StepUpProcess"/>
    <dgm:cxn modelId="{571FA29F-7780-4334-AD3F-4BA6576CAD5C}" type="presParOf" srcId="{A5729EA1-73DB-439D-A9ED-A318A3A2C59D}" destId="{DE543946-7648-443F-BDD7-A641380DDBCA}" srcOrd="1" destOrd="0" presId="urn:microsoft.com/office/officeart/2009/3/layout/StepUpProcess"/>
    <dgm:cxn modelId="{09F2D86B-8CA4-4864-BF96-40F7EEB9B5AD}" type="presParOf" srcId="{DE543946-7648-443F-BDD7-A641380DDBCA}" destId="{2EE24E23-E930-4DA5-8ED4-23E6610FFD99}" srcOrd="0" destOrd="0" presId="urn:microsoft.com/office/officeart/2009/3/layout/StepUpProcess"/>
    <dgm:cxn modelId="{35587476-C8DB-431D-83AC-70052A084236}" type="presParOf" srcId="{A5729EA1-73DB-439D-A9ED-A318A3A2C59D}" destId="{0EAACD6C-19B4-4C4D-91A9-7763DA154661}" srcOrd="2" destOrd="0" presId="urn:microsoft.com/office/officeart/2009/3/layout/StepUpProcess"/>
    <dgm:cxn modelId="{46E2A8BA-65A2-491D-A56A-C1F2E70433F1}" type="presParOf" srcId="{0EAACD6C-19B4-4C4D-91A9-7763DA154661}" destId="{4B6E7F51-D4BA-4420-983D-D9D3BF946080}" srcOrd="0" destOrd="0" presId="urn:microsoft.com/office/officeart/2009/3/layout/StepUpProcess"/>
    <dgm:cxn modelId="{8A30E3AD-AA24-4084-9AB0-2E6201BF9B7F}" type="presParOf" srcId="{0EAACD6C-19B4-4C4D-91A9-7763DA154661}" destId="{091BFB34-4934-466D-8798-B084D5ED9447}" srcOrd="1" destOrd="0" presId="urn:microsoft.com/office/officeart/2009/3/layout/StepUpProcess"/>
    <dgm:cxn modelId="{49C37EE7-8656-48C9-9C7D-054EE1B92597}" type="presParOf" srcId="{0EAACD6C-19B4-4C4D-91A9-7763DA154661}" destId="{124719AD-94DC-4B63-8BFB-BB2A52F96600}" srcOrd="2" destOrd="0" presId="urn:microsoft.com/office/officeart/2009/3/layout/StepUpProcess"/>
    <dgm:cxn modelId="{A8C67F2A-53D1-4300-A102-95113E69C925}" type="presParOf" srcId="{A5729EA1-73DB-439D-A9ED-A318A3A2C59D}" destId="{FA417B0B-10F3-4CF6-A297-8361990E0CD1}" srcOrd="3" destOrd="0" presId="urn:microsoft.com/office/officeart/2009/3/layout/StepUpProcess"/>
    <dgm:cxn modelId="{13B33ACC-4141-4511-9C3D-A4030907101C}" type="presParOf" srcId="{FA417B0B-10F3-4CF6-A297-8361990E0CD1}" destId="{0BAC1FAF-4A11-4D87-9E55-051A65A8C7F8}" srcOrd="0" destOrd="0" presId="urn:microsoft.com/office/officeart/2009/3/layout/StepUpProcess"/>
    <dgm:cxn modelId="{89D4E096-5C7A-4C50-99B7-899A7B7F382D}" type="presParOf" srcId="{A5729EA1-73DB-439D-A9ED-A318A3A2C59D}" destId="{A73D8C4B-3C50-40BA-A7FC-5D15F0892557}" srcOrd="4" destOrd="0" presId="urn:microsoft.com/office/officeart/2009/3/layout/StepUpProcess"/>
    <dgm:cxn modelId="{35963EDC-6556-4F99-9A32-D84097553461}" type="presParOf" srcId="{A73D8C4B-3C50-40BA-A7FC-5D15F0892557}" destId="{0A8ABE9D-BC44-4585-B51F-B40B94D043E8}" srcOrd="0" destOrd="0" presId="urn:microsoft.com/office/officeart/2009/3/layout/StepUpProcess"/>
    <dgm:cxn modelId="{432DBCCE-3869-4CCE-8F05-CDD9B7281F1C}" type="presParOf" srcId="{A73D8C4B-3C50-40BA-A7FC-5D15F0892557}" destId="{068A1366-374B-43FB-801F-7EF0EDDD2C5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3C0B95-27C0-4E56-B82F-34B9BB11B55B}" type="doc">
      <dgm:prSet loTypeId="urn:microsoft.com/office/officeart/2008/layout/CircleAccentTimeline" loCatId="process" qsTypeId="urn:microsoft.com/office/officeart/2005/8/quickstyle/simple1" qsCatId="simple" csTypeId="urn:microsoft.com/office/officeart/2005/8/colors/colorful5" csCatId="colorful" phldr="1"/>
      <dgm:spPr/>
    </dgm:pt>
    <dgm:pt modelId="{26886E77-245D-4693-A871-A492C3C944AC}">
      <dgm:prSet phldrT="[Texte]" custT="1"/>
      <dgm:spPr/>
      <dgm:t>
        <a:bodyPr/>
        <a:lstStyle/>
        <a:p>
          <a:r>
            <a:rPr lang="fr-FR" sz="1400" dirty="0" smtClean="0"/>
            <a:t>Sensibiliser les utilisateurs</a:t>
          </a:r>
          <a:endParaRPr lang="fr-FR" sz="1400" dirty="0"/>
        </a:p>
      </dgm:t>
    </dgm:pt>
    <dgm:pt modelId="{3155A0DC-E1FF-42BE-8D4A-3CEF6ADFA4FF}" type="parTrans" cxnId="{E5E67A62-D68E-47AB-99F2-9C64FEAD7E11}">
      <dgm:prSet/>
      <dgm:spPr/>
      <dgm:t>
        <a:bodyPr/>
        <a:lstStyle/>
        <a:p>
          <a:endParaRPr lang="fr-FR" sz="2000"/>
        </a:p>
      </dgm:t>
    </dgm:pt>
    <dgm:pt modelId="{D79765DB-D6D0-4EA1-8245-4081EFCA9C5B}" type="sibTrans" cxnId="{E5E67A62-D68E-47AB-99F2-9C64FEAD7E11}">
      <dgm:prSet/>
      <dgm:spPr/>
      <dgm:t>
        <a:bodyPr/>
        <a:lstStyle/>
        <a:p>
          <a:endParaRPr lang="fr-FR" sz="2000"/>
        </a:p>
      </dgm:t>
    </dgm:pt>
    <dgm:pt modelId="{52C73D3D-32D9-42A2-8BBF-D6EEA0994A76}">
      <dgm:prSet phldrT="[Texte]" custT="1"/>
      <dgm:spPr/>
      <dgm:t>
        <a:bodyPr/>
        <a:lstStyle/>
        <a:p>
          <a:r>
            <a:rPr lang="fr-FR" sz="1000" dirty="0" smtClean="0"/>
            <a:t>Authentifier les utilisateurs</a:t>
          </a:r>
          <a:endParaRPr lang="fr-FR" sz="1000" dirty="0"/>
        </a:p>
      </dgm:t>
    </dgm:pt>
    <dgm:pt modelId="{FC6A3779-F2AC-4748-B953-B0814F9A7F9A}" type="parTrans" cxnId="{7B6C7704-C706-47A4-B8D0-FC88F28C70C8}">
      <dgm:prSet/>
      <dgm:spPr/>
      <dgm:t>
        <a:bodyPr/>
        <a:lstStyle/>
        <a:p>
          <a:endParaRPr lang="fr-FR" sz="2000"/>
        </a:p>
      </dgm:t>
    </dgm:pt>
    <dgm:pt modelId="{52A6B430-25D1-4E9D-8023-0A119BBE6990}" type="sibTrans" cxnId="{7B6C7704-C706-47A4-B8D0-FC88F28C70C8}">
      <dgm:prSet/>
      <dgm:spPr/>
      <dgm:t>
        <a:bodyPr/>
        <a:lstStyle/>
        <a:p>
          <a:endParaRPr lang="fr-FR" sz="2000"/>
        </a:p>
      </dgm:t>
    </dgm:pt>
    <dgm:pt modelId="{407E9DEC-8689-4F45-A1AE-A35AA5F18571}">
      <dgm:prSet phldrT="[Texte]" custT="1"/>
      <dgm:spPr/>
      <dgm:t>
        <a:bodyPr/>
        <a:lstStyle/>
        <a:p>
          <a:r>
            <a:rPr lang="fr-FR" sz="1000" dirty="0" smtClean="0"/>
            <a:t>Limiter les accès aux seules données dont un utilisateur a besoin</a:t>
          </a:r>
          <a:endParaRPr lang="fr-FR" sz="1000" dirty="0"/>
        </a:p>
      </dgm:t>
    </dgm:pt>
    <dgm:pt modelId="{F1A09E8A-9CD8-4B12-B0F9-08EF55A8DA7E}" type="parTrans" cxnId="{7C416C32-4323-421F-B399-58C7634C63A0}">
      <dgm:prSet/>
      <dgm:spPr/>
      <dgm:t>
        <a:bodyPr/>
        <a:lstStyle/>
        <a:p>
          <a:endParaRPr lang="fr-FR" sz="2000"/>
        </a:p>
      </dgm:t>
    </dgm:pt>
    <dgm:pt modelId="{C911E4A0-9841-4B40-8371-1315B8D7FBEB}" type="sibTrans" cxnId="{7C416C32-4323-421F-B399-58C7634C63A0}">
      <dgm:prSet/>
      <dgm:spPr/>
      <dgm:t>
        <a:bodyPr/>
        <a:lstStyle/>
        <a:p>
          <a:endParaRPr lang="fr-FR" sz="2000"/>
        </a:p>
      </dgm:t>
    </dgm:pt>
    <dgm:pt modelId="{18286834-CFBC-457F-B069-3C87FA892C73}">
      <dgm:prSet phldrT="[Texte]" custT="1"/>
      <dgm:spPr/>
      <dgm:t>
        <a:bodyPr/>
        <a:lstStyle/>
        <a:p>
          <a:r>
            <a:rPr lang="fr-FR" sz="1400" dirty="0" smtClean="0"/>
            <a:t>Tracer les accès et gérer les incidents</a:t>
          </a:r>
          <a:endParaRPr lang="fr-FR" sz="1400" dirty="0"/>
        </a:p>
      </dgm:t>
    </dgm:pt>
    <dgm:pt modelId="{B2A4012A-BAA5-4A01-9175-73A369D8C60B}" type="parTrans" cxnId="{8435E3F3-0125-478A-B373-B49F2E32A67A}">
      <dgm:prSet/>
      <dgm:spPr/>
      <dgm:t>
        <a:bodyPr/>
        <a:lstStyle/>
        <a:p>
          <a:endParaRPr lang="fr-FR" sz="2000"/>
        </a:p>
      </dgm:t>
    </dgm:pt>
    <dgm:pt modelId="{0D7D4A6A-020D-4BB4-942D-5E4CD5B29A12}" type="sibTrans" cxnId="{8435E3F3-0125-478A-B373-B49F2E32A67A}">
      <dgm:prSet/>
      <dgm:spPr/>
      <dgm:t>
        <a:bodyPr/>
        <a:lstStyle/>
        <a:p>
          <a:endParaRPr lang="fr-FR" sz="2000"/>
        </a:p>
      </dgm:t>
    </dgm:pt>
    <dgm:pt modelId="{1D9FF68E-C130-4B52-81FC-D5295797201A}">
      <dgm:prSet phldrT="[Texte]" custT="1"/>
      <dgm:spPr/>
      <dgm:t>
        <a:bodyPr/>
        <a:lstStyle/>
        <a:p>
          <a:r>
            <a:rPr lang="fr-FR" sz="1400" dirty="0" smtClean="0"/>
            <a:t>Sécuriser les postes de travail</a:t>
          </a:r>
          <a:endParaRPr lang="fr-FR" sz="1400" dirty="0"/>
        </a:p>
      </dgm:t>
    </dgm:pt>
    <dgm:pt modelId="{4DF1864C-CE65-4CC6-97F2-F9E2A9559E36}" type="parTrans" cxnId="{A8C9FDC0-A2BF-4F19-8F14-4D947CE6925E}">
      <dgm:prSet/>
      <dgm:spPr/>
      <dgm:t>
        <a:bodyPr/>
        <a:lstStyle/>
        <a:p>
          <a:endParaRPr lang="fr-FR" sz="2000"/>
        </a:p>
      </dgm:t>
    </dgm:pt>
    <dgm:pt modelId="{F5ECB95C-3DE1-47CA-AEA9-9F77ED3CB846}" type="sibTrans" cxnId="{A8C9FDC0-A2BF-4F19-8F14-4D947CE6925E}">
      <dgm:prSet/>
      <dgm:spPr/>
      <dgm:t>
        <a:bodyPr/>
        <a:lstStyle/>
        <a:p>
          <a:endParaRPr lang="fr-FR" sz="2000"/>
        </a:p>
      </dgm:t>
    </dgm:pt>
    <dgm:pt modelId="{C2D7C4F0-C1E4-435B-836B-86F78E0FD5A0}">
      <dgm:prSet phldrT="[Texte]" custT="1"/>
      <dgm:spPr/>
      <dgm:t>
        <a:bodyPr/>
        <a:lstStyle/>
        <a:p>
          <a:r>
            <a:rPr lang="fr-FR" sz="1400" dirty="0" smtClean="0"/>
            <a:t>Sécuriser l’informatique mobile</a:t>
          </a:r>
          <a:endParaRPr lang="fr-FR" sz="1400" dirty="0"/>
        </a:p>
      </dgm:t>
    </dgm:pt>
    <dgm:pt modelId="{E9C4AF5A-DF92-4CA0-A7B1-41BE1E6DB565}" type="parTrans" cxnId="{C1EA0AA1-3AA0-438F-ABC1-7DC30424D319}">
      <dgm:prSet/>
      <dgm:spPr/>
      <dgm:t>
        <a:bodyPr/>
        <a:lstStyle/>
        <a:p>
          <a:endParaRPr lang="fr-FR" sz="2000"/>
        </a:p>
      </dgm:t>
    </dgm:pt>
    <dgm:pt modelId="{696C2648-272A-41F6-9D5A-F5BCC0790244}" type="sibTrans" cxnId="{C1EA0AA1-3AA0-438F-ABC1-7DC30424D319}">
      <dgm:prSet/>
      <dgm:spPr/>
      <dgm:t>
        <a:bodyPr/>
        <a:lstStyle/>
        <a:p>
          <a:endParaRPr lang="fr-FR" sz="2000"/>
        </a:p>
      </dgm:t>
    </dgm:pt>
    <dgm:pt modelId="{8481E0D7-8DF9-44FE-9E85-437E4FA839B4}">
      <dgm:prSet phldrT="[Texte]" custT="1"/>
      <dgm:spPr/>
      <dgm:t>
        <a:bodyPr/>
        <a:lstStyle/>
        <a:p>
          <a:r>
            <a:rPr lang="fr-FR" sz="1400" dirty="0" smtClean="0"/>
            <a:t>Protéger le réseau informatique interne/externe</a:t>
          </a:r>
          <a:endParaRPr lang="fr-FR" sz="1400" dirty="0"/>
        </a:p>
      </dgm:t>
    </dgm:pt>
    <dgm:pt modelId="{B9C1767F-6F04-4BE1-899D-5B415C260944}" type="parTrans" cxnId="{E2DED0DC-1EF2-4FE7-9FB8-78A2F7FB9E4B}">
      <dgm:prSet/>
      <dgm:spPr/>
      <dgm:t>
        <a:bodyPr/>
        <a:lstStyle/>
        <a:p>
          <a:endParaRPr lang="fr-FR" sz="2000"/>
        </a:p>
      </dgm:t>
    </dgm:pt>
    <dgm:pt modelId="{E94E292D-BB45-42DE-B230-25E10DE335C4}" type="sibTrans" cxnId="{E2DED0DC-1EF2-4FE7-9FB8-78A2F7FB9E4B}">
      <dgm:prSet/>
      <dgm:spPr/>
      <dgm:t>
        <a:bodyPr/>
        <a:lstStyle/>
        <a:p>
          <a:endParaRPr lang="fr-FR" sz="2000"/>
        </a:p>
      </dgm:t>
    </dgm:pt>
    <dgm:pt modelId="{2C9A6709-8F46-47AA-8A2C-D14B5D3A7172}">
      <dgm:prSet phldrT="[Texte]" custT="1"/>
      <dgm:spPr/>
      <dgm:t>
        <a:bodyPr/>
        <a:lstStyle/>
        <a:p>
          <a:r>
            <a:rPr lang="fr-FR" sz="1400" dirty="0" smtClean="0"/>
            <a:t>Sécuriser les serveurs</a:t>
          </a:r>
          <a:endParaRPr lang="fr-FR" sz="1400" dirty="0"/>
        </a:p>
      </dgm:t>
    </dgm:pt>
    <dgm:pt modelId="{C1F3EFFF-9007-4DDD-B746-09E197F79A3B}" type="parTrans" cxnId="{D2461572-9708-4296-8E62-BE56224AC0E5}">
      <dgm:prSet/>
      <dgm:spPr/>
      <dgm:t>
        <a:bodyPr/>
        <a:lstStyle/>
        <a:p>
          <a:endParaRPr lang="fr-FR" sz="2000"/>
        </a:p>
      </dgm:t>
    </dgm:pt>
    <dgm:pt modelId="{B0FB183C-F29D-434E-A248-D138C7EE3A0B}" type="sibTrans" cxnId="{D2461572-9708-4296-8E62-BE56224AC0E5}">
      <dgm:prSet/>
      <dgm:spPr/>
      <dgm:t>
        <a:bodyPr/>
        <a:lstStyle/>
        <a:p>
          <a:endParaRPr lang="fr-FR" sz="2000"/>
        </a:p>
      </dgm:t>
    </dgm:pt>
    <dgm:pt modelId="{6BA7CA77-F7F2-49D7-BD43-8450808FEBA1}">
      <dgm:prSet phldrT="[Texte]" custT="1"/>
      <dgm:spPr/>
      <dgm:t>
        <a:bodyPr/>
        <a:lstStyle/>
        <a:p>
          <a:r>
            <a:rPr lang="fr-FR" sz="1000" dirty="0" smtClean="0"/>
            <a:t>Sécuriser les sites web</a:t>
          </a:r>
          <a:endParaRPr lang="fr-FR" sz="1000" dirty="0"/>
        </a:p>
      </dgm:t>
    </dgm:pt>
    <dgm:pt modelId="{FDD4E612-203F-4397-A3C1-13EF8C703B29}" type="parTrans" cxnId="{9B6C34A6-6950-46F0-8904-3FD1F425B2D9}">
      <dgm:prSet/>
      <dgm:spPr/>
      <dgm:t>
        <a:bodyPr/>
        <a:lstStyle/>
        <a:p>
          <a:endParaRPr lang="fr-FR" sz="2000"/>
        </a:p>
      </dgm:t>
    </dgm:pt>
    <dgm:pt modelId="{C800A836-C6C2-406D-A9DE-99B3CA7000E1}" type="sibTrans" cxnId="{9B6C34A6-6950-46F0-8904-3FD1F425B2D9}">
      <dgm:prSet/>
      <dgm:spPr/>
      <dgm:t>
        <a:bodyPr/>
        <a:lstStyle/>
        <a:p>
          <a:endParaRPr lang="fr-FR" sz="2000"/>
        </a:p>
      </dgm:t>
    </dgm:pt>
    <dgm:pt modelId="{6229B83A-098F-4224-A548-AE0C44E32891}">
      <dgm:prSet phldrT="[Texte]" custT="1"/>
      <dgm:spPr/>
      <dgm:t>
        <a:bodyPr/>
        <a:lstStyle/>
        <a:p>
          <a:r>
            <a:rPr lang="fr-FR" sz="1000" dirty="0" smtClean="0"/>
            <a:t>Sécuriser les échanges avec d’autres organismes</a:t>
          </a:r>
          <a:endParaRPr lang="fr-FR" sz="1000" dirty="0"/>
        </a:p>
      </dgm:t>
    </dgm:pt>
    <dgm:pt modelId="{176199CA-0421-4CDB-AACC-6B963746BE2F}" type="parTrans" cxnId="{70464657-8DE3-4C63-A66E-B656C3C5ED37}">
      <dgm:prSet/>
      <dgm:spPr/>
      <dgm:t>
        <a:bodyPr/>
        <a:lstStyle/>
        <a:p>
          <a:endParaRPr lang="fr-FR" sz="2000"/>
        </a:p>
      </dgm:t>
    </dgm:pt>
    <dgm:pt modelId="{38EB3901-D583-43D3-8A50-397AEE8726CE}" type="sibTrans" cxnId="{70464657-8DE3-4C63-A66E-B656C3C5ED37}">
      <dgm:prSet/>
      <dgm:spPr/>
      <dgm:t>
        <a:bodyPr/>
        <a:lstStyle/>
        <a:p>
          <a:endParaRPr lang="fr-FR" sz="2000"/>
        </a:p>
      </dgm:t>
    </dgm:pt>
    <dgm:pt modelId="{BF74DF85-1365-4E4E-85BD-55084B6CBA57}">
      <dgm:prSet phldrT="[Texte]" custT="1"/>
      <dgm:spPr/>
      <dgm:t>
        <a:bodyPr/>
        <a:lstStyle/>
        <a:p>
          <a:r>
            <a:rPr lang="fr-FR" sz="1000" smtClean="0"/>
            <a:t>Archiver de manière sécurisée</a:t>
          </a:r>
          <a:endParaRPr lang="fr-FR" sz="1000" dirty="0"/>
        </a:p>
      </dgm:t>
    </dgm:pt>
    <dgm:pt modelId="{CBDCFC54-61BD-4D49-AE91-61B83A657861}" type="parTrans" cxnId="{640B2529-B717-4E54-A8C8-2804539E537E}">
      <dgm:prSet/>
      <dgm:spPr/>
      <dgm:t>
        <a:bodyPr/>
        <a:lstStyle/>
        <a:p>
          <a:endParaRPr lang="fr-FR" sz="2000"/>
        </a:p>
      </dgm:t>
    </dgm:pt>
    <dgm:pt modelId="{826B592D-1762-4D78-A3DF-F8FE117A451A}" type="sibTrans" cxnId="{640B2529-B717-4E54-A8C8-2804539E537E}">
      <dgm:prSet/>
      <dgm:spPr/>
      <dgm:t>
        <a:bodyPr/>
        <a:lstStyle/>
        <a:p>
          <a:endParaRPr lang="fr-FR" sz="2000"/>
        </a:p>
      </dgm:t>
    </dgm:pt>
    <dgm:pt modelId="{4B90BEFE-E630-4CA1-A37C-DF84091730C6}">
      <dgm:prSet phldrT="[Texte]" custT="1"/>
      <dgm:spPr/>
      <dgm:t>
        <a:bodyPr/>
        <a:lstStyle/>
        <a:p>
          <a:r>
            <a:rPr lang="fr-FR" sz="1400" smtClean="0"/>
            <a:t>Protéger les locaux</a:t>
          </a:r>
          <a:endParaRPr lang="fr-FR" sz="1400" dirty="0"/>
        </a:p>
      </dgm:t>
    </dgm:pt>
    <dgm:pt modelId="{4B6386C8-3F76-43F6-932D-9F2AC4D17F54}" type="parTrans" cxnId="{11C347BA-985B-4DA8-BFF5-6BE3B6DDA7AC}">
      <dgm:prSet/>
      <dgm:spPr/>
      <dgm:t>
        <a:bodyPr/>
        <a:lstStyle/>
        <a:p>
          <a:endParaRPr lang="fr-FR" sz="2000"/>
        </a:p>
      </dgm:t>
    </dgm:pt>
    <dgm:pt modelId="{C1ACC97E-AEA6-4841-AAF6-F8CD45733E65}" type="sibTrans" cxnId="{11C347BA-985B-4DA8-BFF5-6BE3B6DDA7AC}">
      <dgm:prSet/>
      <dgm:spPr/>
      <dgm:t>
        <a:bodyPr/>
        <a:lstStyle/>
        <a:p>
          <a:endParaRPr lang="fr-FR" sz="2000"/>
        </a:p>
      </dgm:t>
    </dgm:pt>
    <dgm:pt modelId="{A65C41CA-2C85-42D0-97B7-A3E8C7C91C7B}" type="pres">
      <dgm:prSet presAssocID="{483C0B95-27C0-4E56-B82F-34B9BB11B55B}" presName="Name0" presStyleCnt="0">
        <dgm:presLayoutVars>
          <dgm:dir/>
        </dgm:presLayoutVars>
      </dgm:prSet>
      <dgm:spPr/>
    </dgm:pt>
    <dgm:pt modelId="{3EA65BA3-4F88-4247-8900-2A35679BACB6}" type="pres">
      <dgm:prSet presAssocID="{26886E77-245D-4693-A871-A492C3C944AC}" presName="parComposite" presStyleCnt="0"/>
      <dgm:spPr/>
    </dgm:pt>
    <dgm:pt modelId="{378B5A8C-46B3-44F1-99E6-6EF03079DD93}" type="pres">
      <dgm:prSet presAssocID="{26886E77-245D-4693-A871-A492C3C944AC}" presName="parBigCircle" presStyleLbl="node0" presStyleIdx="0" presStyleCnt="7"/>
      <dgm:spPr/>
    </dgm:pt>
    <dgm:pt modelId="{A7C4600B-0A55-4195-970C-32D6AC7895E8}" type="pres">
      <dgm:prSet presAssocID="{26886E77-245D-4693-A871-A492C3C944AC}" presName="parTx" presStyleLbl="revTx" presStyleIdx="0" presStyleCnt="17"/>
      <dgm:spPr/>
      <dgm:t>
        <a:bodyPr/>
        <a:lstStyle/>
        <a:p>
          <a:endParaRPr lang="fr-FR"/>
        </a:p>
      </dgm:t>
    </dgm:pt>
    <dgm:pt modelId="{6009A9A4-65F7-48D8-91CA-E08C0C360E61}" type="pres">
      <dgm:prSet presAssocID="{26886E77-245D-4693-A871-A492C3C944AC}" presName="bSpace" presStyleCnt="0"/>
      <dgm:spPr/>
    </dgm:pt>
    <dgm:pt modelId="{D3F4563A-C6DA-4DA2-AFF0-49E3A04EB974}" type="pres">
      <dgm:prSet presAssocID="{26886E77-245D-4693-A871-A492C3C944AC}" presName="parBackupNorm" presStyleCnt="0"/>
      <dgm:spPr/>
    </dgm:pt>
    <dgm:pt modelId="{5172E253-ADAC-4E00-ACDC-43B5AFF71986}" type="pres">
      <dgm:prSet presAssocID="{D79765DB-D6D0-4EA1-8245-4081EFCA9C5B}" presName="parSpace" presStyleCnt="0"/>
      <dgm:spPr/>
    </dgm:pt>
    <dgm:pt modelId="{99F9EDC0-4724-4553-9EAE-4FA8F0DF95A6}" type="pres">
      <dgm:prSet presAssocID="{52C73D3D-32D9-42A2-8BBF-D6EEA0994A76}" presName="desBackupLeftNorm" presStyleCnt="0"/>
      <dgm:spPr/>
    </dgm:pt>
    <dgm:pt modelId="{BC6772E3-B45F-4122-BFF8-8B030D12E7C1}" type="pres">
      <dgm:prSet presAssocID="{52C73D3D-32D9-42A2-8BBF-D6EEA0994A76}" presName="desComposite" presStyleCnt="0"/>
      <dgm:spPr/>
    </dgm:pt>
    <dgm:pt modelId="{7725681A-6BA6-46E2-8B71-05AF35FEC412}" type="pres">
      <dgm:prSet presAssocID="{52C73D3D-32D9-42A2-8BBF-D6EEA0994A76}" presName="desCircle" presStyleLbl="node1" presStyleIdx="0" presStyleCnt="5"/>
      <dgm:spPr/>
    </dgm:pt>
    <dgm:pt modelId="{0B592463-37E3-4E5C-B011-1BCFC9A6B2C6}" type="pres">
      <dgm:prSet presAssocID="{52C73D3D-32D9-42A2-8BBF-D6EEA0994A76}" presName="chTx" presStyleLbl="revTx" presStyleIdx="1" presStyleCnt="17"/>
      <dgm:spPr/>
      <dgm:t>
        <a:bodyPr/>
        <a:lstStyle/>
        <a:p>
          <a:endParaRPr lang="fr-FR"/>
        </a:p>
      </dgm:t>
    </dgm:pt>
    <dgm:pt modelId="{F7C724CE-D643-4CF0-AA7A-433EEA80FD65}" type="pres">
      <dgm:prSet presAssocID="{52C73D3D-32D9-42A2-8BBF-D6EEA0994A76}" presName="desTx" presStyleLbl="revTx" presStyleIdx="2" presStyleCnt="17">
        <dgm:presLayoutVars>
          <dgm:bulletEnabled val="1"/>
        </dgm:presLayoutVars>
      </dgm:prSet>
      <dgm:spPr/>
    </dgm:pt>
    <dgm:pt modelId="{9FAC729C-CF6A-4B5F-9F43-A3AD1BBAA222}" type="pres">
      <dgm:prSet presAssocID="{52C73D3D-32D9-42A2-8BBF-D6EEA0994A76}" presName="desBackupRightNorm" presStyleCnt="0"/>
      <dgm:spPr/>
    </dgm:pt>
    <dgm:pt modelId="{151CB35E-DDDC-4656-AD9D-38D917CEF45C}" type="pres">
      <dgm:prSet presAssocID="{52A6B430-25D1-4E9D-8023-0A119BBE6990}" presName="desSpace" presStyleCnt="0"/>
      <dgm:spPr/>
    </dgm:pt>
    <dgm:pt modelId="{5B048794-2433-471A-AFAB-AC6D75B60AFE}" type="pres">
      <dgm:prSet presAssocID="{407E9DEC-8689-4F45-A1AE-A35AA5F18571}" presName="desBackupLeftNorm" presStyleCnt="0"/>
      <dgm:spPr/>
    </dgm:pt>
    <dgm:pt modelId="{E6450C44-9BAE-4867-B162-BAE26AA614DE}" type="pres">
      <dgm:prSet presAssocID="{407E9DEC-8689-4F45-A1AE-A35AA5F18571}" presName="desComposite" presStyleCnt="0"/>
      <dgm:spPr/>
    </dgm:pt>
    <dgm:pt modelId="{FE0E952E-859D-42A1-984D-DA9A1CD66FFF}" type="pres">
      <dgm:prSet presAssocID="{407E9DEC-8689-4F45-A1AE-A35AA5F18571}" presName="desCircle" presStyleLbl="node1" presStyleIdx="1" presStyleCnt="5"/>
      <dgm:spPr/>
    </dgm:pt>
    <dgm:pt modelId="{7859A125-337E-42FF-A73E-5A4BC103F00E}" type="pres">
      <dgm:prSet presAssocID="{407E9DEC-8689-4F45-A1AE-A35AA5F18571}" presName="chTx" presStyleLbl="revTx" presStyleIdx="3" presStyleCnt="17"/>
      <dgm:spPr/>
      <dgm:t>
        <a:bodyPr/>
        <a:lstStyle/>
        <a:p>
          <a:endParaRPr lang="fr-FR"/>
        </a:p>
      </dgm:t>
    </dgm:pt>
    <dgm:pt modelId="{88614E09-2644-4ED5-AFD3-28A38B60651B}" type="pres">
      <dgm:prSet presAssocID="{407E9DEC-8689-4F45-A1AE-A35AA5F18571}" presName="desTx" presStyleLbl="revTx" presStyleIdx="4" presStyleCnt="17">
        <dgm:presLayoutVars>
          <dgm:bulletEnabled val="1"/>
        </dgm:presLayoutVars>
      </dgm:prSet>
      <dgm:spPr/>
    </dgm:pt>
    <dgm:pt modelId="{8EE6DBF3-4728-4979-A3B5-CE365C957863}" type="pres">
      <dgm:prSet presAssocID="{407E9DEC-8689-4F45-A1AE-A35AA5F18571}" presName="desBackupRightNorm" presStyleCnt="0"/>
      <dgm:spPr/>
    </dgm:pt>
    <dgm:pt modelId="{D0C45672-F458-46BE-8130-B64E62E3C561}" type="pres">
      <dgm:prSet presAssocID="{C911E4A0-9841-4B40-8371-1315B8D7FBEB}" presName="desSpace" presStyleCnt="0"/>
      <dgm:spPr/>
    </dgm:pt>
    <dgm:pt modelId="{F2F49C00-90DC-4AB1-AB3D-1B7398C9A649}" type="pres">
      <dgm:prSet presAssocID="{1D9FF68E-C130-4B52-81FC-D5295797201A}" presName="parComposite" presStyleCnt="0"/>
      <dgm:spPr/>
    </dgm:pt>
    <dgm:pt modelId="{4BC42298-A593-48AA-B6B5-F9C44495264B}" type="pres">
      <dgm:prSet presAssocID="{1D9FF68E-C130-4B52-81FC-D5295797201A}" presName="parBigCircle" presStyleLbl="node0" presStyleIdx="1" presStyleCnt="7"/>
      <dgm:spPr/>
    </dgm:pt>
    <dgm:pt modelId="{3D3D8881-83D5-4C2B-9CAB-2BA73AE18722}" type="pres">
      <dgm:prSet presAssocID="{1D9FF68E-C130-4B52-81FC-D5295797201A}" presName="parTx" presStyleLbl="revTx" presStyleIdx="5" presStyleCnt="17"/>
      <dgm:spPr/>
      <dgm:t>
        <a:bodyPr/>
        <a:lstStyle/>
        <a:p>
          <a:endParaRPr lang="fr-FR"/>
        </a:p>
      </dgm:t>
    </dgm:pt>
    <dgm:pt modelId="{176D7324-87DD-41D0-9453-3724AFD0B943}" type="pres">
      <dgm:prSet presAssocID="{1D9FF68E-C130-4B52-81FC-D5295797201A}" presName="bSpace" presStyleCnt="0"/>
      <dgm:spPr/>
    </dgm:pt>
    <dgm:pt modelId="{8700A2F9-CD42-49F7-838A-0C7F90379F39}" type="pres">
      <dgm:prSet presAssocID="{1D9FF68E-C130-4B52-81FC-D5295797201A}" presName="parBackupNorm" presStyleCnt="0"/>
      <dgm:spPr/>
    </dgm:pt>
    <dgm:pt modelId="{52963330-1D5B-4BC9-9E00-5074C7287FB1}" type="pres">
      <dgm:prSet presAssocID="{F5ECB95C-3DE1-47CA-AEA9-9F77ED3CB846}" presName="parSpace" presStyleCnt="0"/>
      <dgm:spPr/>
    </dgm:pt>
    <dgm:pt modelId="{852F0FC2-0D09-4A87-8EFA-9B3C435E31F2}" type="pres">
      <dgm:prSet presAssocID="{2C9A6709-8F46-47AA-8A2C-D14B5D3A7172}" presName="parComposite" presStyleCnt="0"/>
      <dgm:spPr/>
    </dgm:pt>
    <dgm:pt modelId="{F42A2816-31E5-4956-90D2-03C733F74CA1}" type="pres">
      <dgm:prSet presAssocID="{2C9A6709-8F46-47AA-8A2C-D14B5D3A7172}" presName="parBigCircle" presStyleLbl="node0" presStyleIdx="2" presStyleCnt="7"/>
      <dgm:spPr/>
    </dgm:pt>
    <dgm:pt modelId="{5CB86898-02E5-45FD-82A1-41BF72A11D4C}" type="pres">
      <dgm:prSet presAssocID="{2C9A6709-8F46-47AA-8A2C-D14B5D3A7172}" presName="parTx" presStyleLbl="revTx" presStyleIdx="6" presStyleCnt="17"/>
      <dgm:spPr/>
      <dgm:t>
        <a:bodyPr/>
        <a:lstStyle/>
        <a:p>
          <a:endParaRPr lang="fr-FR"/>
        </a:p>
      </dgm:t>
    </dgm:pt>
    <dgm:pt modelId="{192F34D7-D7A3-424F-8776-7CB743060340}" type="pres">
      <dgm:prSet presAssocID="{2C9A6709-8F46-47AA-8A2C-D14B5D3A7172}" presName="bSpace" presStyleCnt="0"/>
      <dgm:spPr/>
    </dgm:pt>
    <dgm:pt modelId="{E8793D67-2B6D-4AD2-A8B3-D9745B552EFB}" type="pres">
      <dgm:prSet presAssocID="{2C9A6709-8F46-47AA-8A2C-D14B5D3A7172}" presName="parBackupNorm" presStyleCnt="0"/>
      <dgm:spPr/>
    </dgm:pt>
    <dgm:pt modelId="{38C93425-24EA-4A7C-ABE3-15CBDB0F4B93}" type="pres">
      <dgm:prSet presAssocID="{B0FB183C-F29D-434E-A248-D138C7EE3A0B}" presName="parSpace" presStyleCnt="0"/>
      <dgm:spPr/>
    </dgm:pt>
    <dgm:pt modelId="{99F5FF9C-B702-4642-8CC7-4EC0ECB1C3A4}" type="pres">
      <dgm:prSet presAssocID="{6BA7CA77-F7F2-49D7-BD43-8450808FEBA1}" presName="desBackupLeftNorm" presStyleCnt="0"/>
      <dgm:spPr/>
    </dgm:pt>
    <dgm:pt modelId="{F9744668-23D6-43E1-ACC9-41EC61C56BC0}" type="pres">
      <dgm:prSet presAssocID="{6BA7CA77-F7F2-49D7-BD43-8450808FEBA1}" presName="desComposite" presStyleCnt="0"/>
      <dgm:spPr/>
    </dgm:pt>
    <dgm:pt modelId="{97373EA6-7187-45F8-9BE3-AB51B967BC5B}" type="pres">
      <dgm:prSet presAssocID="{6BA7CA77-F7F2-49D7-BD43-8450808FEBA1}" presName="desCircle" presStyleLbl="node1" presStyleIdx="2" presStyleCnt="5"/>
      <dgm:spPr/>
    </dgm:pt>
    <dgm:pt modelId="{88E1F4A9-3B86-40EE-8C39-C8ED2FDE0A63}" type="pres">
      <dgm:prSet presAssocID="{6BA7CA77-F7F2-49D7-BD43-8450808FEBA1}" presName="chTx" presStyleLbl="revTx" presStyleIdx="7" presStyleCnt="17"/>
      <dgm:spPr/>
      <dgm:t>
        <a:bodyPr/>
        <a:lstStyle/>
        <a:p>
          <a:endParaRPr lang="fr-FR"/>
        </a:p>
      </dgm:t>
    </dgm:pt>
    <dgm:pt modelId="{CC1101BD-94A5-47A7-A95F-59DF44EBABFA}" type="pres">
      <dgm:prSet presAssocID="{6BA7CA77-F7F2-49D7-BD43-8450808FEBA1}" presName="desTx" presStyleLbl="revTx" presStyleIdx="8" presStyleCnt="17">
        <dgm:presLayoutVars>
          <dgm:bulletEnabled val="1"/>
        </dgm:presLayoutVars>
      </dgm:prSet>
      <dgm:spPr/>
    </dgm:pt>
    <dgm:pt modelId="{3D7EB9C6-70FC-4247-B50E-2E8B56B2C5D4}" type="pres">
      <dgm:prSet presAssocID="{6BA7CA77-F7F2-49D7-BD43-8450808FEBA1}" presName="desBackupRightNorm" presStyleCnt="0"/>
      <dgm:spPr/>
    </dgm:pt>
    <dgm:pt modelId="{2F040F24-04E4-4B41-849E-A4A8100EF44B}" type="pres">
      <dgm:prSet presAssocID="{C800A836-C6C2-406D-A9DE-99B3CA7000E1}" presName="desSpace" presStyleCnt="0"/>
      <dgm:spPr/>
    </dgm:pt>
    <dgm:pt modelId="{7EE66BBE-969D-4694-807A-5B93F333CAB5}" type="pres">
      <dgm:prSet presAssocID="{BF74DF85-1365-4E4E-85BD-55084B6CBA57}" presName="desBackupLeftNorm" presStyleCnt="0"/>
      <dgm:spPr/>
    </dgm:pt>
    <dgm:pt modelId="{8AE4C9A3-A951-412C-92A3-C91874BD74C6}" type="pres">
      <dgm:prSet presAssocID="{BF74DF85-1365-4E4E-85BD-55084B6CBA57}" presName="desComposite" presStyleCnt="0"/>
      <dgm:spPr/>
    </dgm:pt>
    <dgm:pt modelId="{91103B17-CD6B-4335-AC12-654F2EFB8756}" type="pres">
      <dgm:prSet presAssocID="{BF74DF85-1365-4E4E-85BD-55084B6CBA57}" presName="desCircle" presStyleLbl="node1" presStyleIdx="3" presStyleCnt="5"/>
      <dgm:spPr/>
    </dgm:pt>
    <dgm:pt modelId="{E5081C0C-4783-4975-865E-459563A3659C}" type="pres">
      <dgm:prSet presAssocID="{BF74DF85-1365-4E4E-85BD-55084B6CBA57}" presName="chTx" presStyleLbl="revTx" presStyleIdx="9" presStyleCnt="17"/>
      <dgm:spPr/>
      <dgm:t>
        <a:bodyPr/>
        <a:lstStyle/>
        <a:p>
          <a:endParaRPr lang="fr-FR"/>
        </a:p>
      </dgm:t>
    </dgm:pt>
    <dgm:pt modelId="{441BF089-F661-4BE0-ADAA-7344BAD1D6D9}" type="pres">
      <dgm:prSet presAssocID="{BF74DF85-1365-4E4E-85BD-55084B6CBA57}" presName="desTx" presStyleLbl="revTx" presStyleIdx="10" presStyleCnt="17">
        <dgm:presLayoutVars>
          <dgm:bulletEnabled val="1"/>
        </dgm:presLayoutVars>
      </dgm:prSet>
      <dgm:spPr/>
    </dgm:pt>
    <dgm:pt modelId="{34B77D89-8A00-43E7-A8CD-022D51F0A033}" type="pres">
      <dgm:prSet presAssocID="{BF74DF85-1365-4E4E-85BD-55084B6CBA57}" presName="desBackupRightNorm" presStyleCnt="0"/>
      <dgm:spPr/>
    </dgm:pt>
    <dgm:pt modelId="{D7B01F16-FE8D-4B8C-B4B2-2196C9B09D4D}" type="pres">
      <dgm:prSet presAssocID="{826B592D-1762-4D78-A3DF-F8FE117A451A}" presName="desSpace" presStyleCnt="0"/>
      <dgm:spPr/>
    </dgm:pt>
    <dgm:pt modelId="{7076534B-DF90-449B-9CFA-896CFC48D81A}" type="pres">
      <dgm:prSet presAssocID="{8481E0D7-8DF9-44FE-9E85-437E4FA839B4}" presName="parComposite" presStyleCnt="0"/>
      <dgm:spPr/>
    </dgm:pt>
    <dgm:pt modelId="{2379DF99-557E-45A7-94B7-A72F7AD39C31}" type="pres">
      <dgm:prSet presAssocID="{8481E0D7-8DF9-44FE-9E85-437E4FA839B4}" presName="parBigCircle" presStyleLbl="node0" presStyleIdx="3" presStyleCnt="7"/>
      <dgm:spPr/>
    </dgm:pt>
    <dgm:pt modelId="{77C9AA79-4D72-4318-9AE3-13F4D11560E4}" type="pres">
      <dgm:prSet presAssocID="{8481E0D7-8DF9-44FE-9E85-437E4FA839B4}" presName="parTx" presStyleLbl="revTx" presStyleIdx="11" presStyleCnt="17"/>
      <dgm:spPr/>
      <dgm:t>
        <a:bodyPr/>
        <a:lstStyle/>
        <a:p>
          <a:endParaRPr lang="fr-FR"/>
        </a:p>
      </dgm:t>
    </dgm:pt>
    <dgm:pt modelId="{4333E682-FEC3-4490-B9DB-2E86117FE7D7}" type="pres">
      <dgm:prSet presAssocID="{8481E0D7-8DF9-44FE-9E85-437E4FA839B4}" presName="bSpace" presStyleCnt="0"/>
      <dgm:spPr/>
    </dgm:pt>
    <dgm:pt modelId="{36C1A570-A4D6-45D3-B768-FD387463B82D}" type="pres">
      <dgm:prSet presAssocID="{8481E0D7-8DF9-44FE-9E85-437E4FA839B4}" presName="parBackupNorm" presStyleCnt="0"/>
      <dgm:spPr/>
    </dgm:pt>
    <dgm:pt modelId="{A5D403AF-90E1-4EDE-90AA-45E6CBEA7B0F}" type="pres">
      <dgm:prSet presAssocID="{E94E292D-BB45-42DE-B230-25E10DE335C4}" presName="parSpace" presStyleCnt="0"/>
      <dgm:spPr/>
    </dgm:pt>
    <dgm:pt modelId="{E054DBC9-058D-4454-A836-B9090E41628E}" type="pres">
      <dgm:prSet presAssocID="{6229B83A-098F-4224-A548-AE0C44E32891}" presName="desBackupLeftNorm" presStyleCnt="0"/>
      <dgm:spPr/>
    </dgm:pt>
    <dgm:pt modelId="{CC8AC4D9-0FD8-452A-9408-ACD1549188FF}" type="pres">
      <dgm:prSet presAssocID="{6229B83A-098F-4224-A548-AE0C44E32891}" presName="desComposite" presStyleCnt="0"/>
      <dgm:spPr/>
    </dgm:pt>
    <dgm:pt modelId="{A4692310-8857-4197-85AF-930A7D82ED00}" type="pres">
      <dgm:prSet presAssocID="{6229B83A-098F-4224-A548-AE0C44E32891}" presName="desCircle" presStyleLbl="node1" presStyleIdx="4" presStyleCnt="5"/>
      <dgm:spPr/>
    </dgm:pt>
    <dgm:pt modelId="{A4E0BED9-2A62-4833-BDA6-0BB2C79438A2}" type="pres">
      <dgm:prSet presAssocID="{6229B83A-098F-4224-A548-AE0C44E32891}" presName="chTx" presStyleLbl="revTx" presStyleIdx="12" presStyleCnt="17"/>
      <dgm:spPr/>
      <dgm:t>
        <a:bodyPr/>
        <a:lstStyle/>
        <a:p>
          <a:endParaRPr lang="fr-FR"/>
        </a:p>
      </dgm:t>
    </dgm:pt>
    <dgm:pt modelId="{C63CC095-55AD-4878-BFB2-0D8F4F77FDCE}" type="pres">
      <dgm:prSet presAssocID="{6229B83A-098F-4224-A548-AE0C44E32891}" presName="desTx" presStyleLbl="revTx" presStyleIdx="13" presStyleCnt="17">
        <dgm:presLayoutVars>
          <dgm:bulletEnabled val="1"/>
        </dgm:presLayoutVars>
      </dgm:prSet>
      <dgm:spPr/>
    </dgm:pt>
    <dgm:pt modelId="{8B45EA8C-ED0D-4A86-8D26-EC0C3D3CA819}" type="pres">
      <dgm:prSet presAssocID="{6229B83A-098F-4224-A548-AE0C44E32891}" presName="desBackupRightNorm" presStyleCnt="0"/>
      <dgm:spPr/>
    </dgm:pt>
    <dgm:pt modelId="{AD139171-6B33-4F3A-8814-32E502A5B802}" type="pres">
      <dgm:prSet presAssocID="{38EB3901-D583-43D3-8A50-397AEE8726CE}" presName="desSpace" presStyleCnt="0"/>
      <dgm:spPr/>
    </dgm:pt>
    <dgm:pt modelId="{2EF4D038-4A8D-4727-8F7F-DC18B9E17BB2}" type="pres">
      <dgm:prSet presAssocID="{C2D7C4F0-C1E4-435B-836B-86F78E0FD5A0}" presName="parComposite" presStyleCnt="0"/>
      <dgm:spPr/>
    </dgm:pt>
    <dgm:pt modelId="{AC593394-971C-4FB6-B740-F3F7A65290B0}" type="pres">
      <dgm:prSet presAssocID="{C2D7C4F0-C1E4-435B-836B-86F78E0FD5A0}" presName="parBigCircle" presStyleLbl="node0" presStyleIdx="4" presStyleCnt="7"/>
      <dgm:spPr/>
    </dgm:pt>
    <dgm:pt modelId="{E3748729-543E-4DBF-8630-26A3C0225F8A}" type="pres">
      <dgm:prSet presAssocID="{C2D7C4F0-C1E4-435B-836B-86F78E0FD5A0}" presName="parTx" presStyleLbl="revTx" presStyleIdx="14" presStyleCnt="17"/>
      <dgm:spPr/>
      <dgm:t>
        <a:bodyPr/>
        <a:lstStyle/>
        <a:p>
          <a:endParaRPr lang="fr-FR"/>
        </a:p>
      </dgm:t>
    </dgm:pt>
    <dgm:pt modelId="{59399E70-E699-4F1A-B512-9B54A72E18ED}" type="pres">
      <dgm:prSet presAssocID="{C2D7C4F0-C1E4-435B-836B-86F78E0FD5A0}" presName="bSpace" presStyleCnt="0"/>
      <dgm:spPr/>
    </dgm:pt>
    <dgm:pt modelId="{99047686-05C8-425E-BE34-205A7EF22E3C}" type="pres">
      <dgm:prSet presAssocID="{C2D7C4F0-C1E4-435B-836B-86F78E0FD5A0}" presName="parBackupNorm" presStyleCnt="0"/>
      <dgm:spPr/>
    </dgm:pt>
    <dgm:pt modelId="{0E142747-0065-4371-87F3-5B318E6DC8E6}" type="pres">
      <dgm:prSet presAssocID="{696C2648-272A-41F6-9D5A-F5BCC0790244}" presName="parSpace" presStyleCnt="0"/>
      <dgm:spPr/>
    </dgm:pt>
    <dgm:pt modelId="{9133C8B2-C163-47F8-AF10-45A6293C8EC8}" type="pres">
      <dgm:prSet presAssocID="{18286834-CFBC-457F-B069-3C87FA892C73}" presName="parComposite" presStyleCnt="0"/>
      <dgm:spPr/>
    </dgm:pt>
    <dgm:pt modelId="{0D8EF93C-6CA6-4D07-8D34-8ABBFBA70F1E}" type="pres">
      <dgm:prSet presAssocID="{18286834-CFBC-457F-B069-3C87FA892C73}" presName="parBigCircle" presStyleLbl="node0" presStyleIdx="5" presStyleCnt="7"/>
      <dgm:spPr/>
    </dgm:pt>
    <dgm:pt modelId="{C5FA1148-77D0-4FDF-BBB0-233EF6F98B15}" type="pres">
      <dgm:prSet presAssocID="{18286834-CFBC-457F-B069-3C87FA892C73}" presName="parTx" presStyleLbl="revTx" presStyleIdx="15" presStyleCnt="17"/>
      <dgm:spPr/>
      <dgm:t>
        <a:bodyPr/>
        <a:lstStyle/>
        <a:p>
          <a:endParaRPr lang="fr-FR"/>
        </a:p>
      </dgm:t>
    </dgm:pt>
    <dgm:pt modelId="{C69604AA-9BD3-4C96-AE08-D537FC20CA70}" type="pres">
      <dgm:prSet presAssocID="{18286834-CFBC-457F-B069-3C87FA892C73}" presName="bSpace" presStyleCnt="0"/>
      <dgm:spPr/>
    </dgm:pt>
    <dgm:pt modelId="{2B3CFF03-A7B2-4B63-AA11-89CD0C4600E6}" type="pres">
      <dgm:prSet presAssocID="{18286834-CFBC-457F-B069-3C87FA892C73}" presName="parBackupNorm" presStyleCnt="0"/>
      <dgm:spPr/>
    </dgm:pt>
    <dgm:pt modelId="{4148D017-6E22-481B-B630-8EA02D7D935C}" type="pres">
      <dgm:prSet presAssocID="{0D7D4A6A-020D-4BB4-942D-5E4CD5B29A12}" presName="parSpace" presStyleCnt="0"/>
      <dgm:spPr/>
    </dgm:pt>
    <dgm:pt modelId="{98D77094-7FAF-41E6-A1C5-46A0578CE745}" type="pres">
      <dgm:prSet presAssocID="{4B90BEFE-E630-4CA1-A37C-DF84091730C6}" presName="parComposite" presStyleCnt="0"/>
      <dgm:spPr/>
    </dgm:pt>
    <dgm:pt modelId="{9714C730-F15A-45BB-BAE9-3AFF172E369D}" type="pres">
      <dgm:prSet presAssocID="{4B90BEFE-E630-4CA1-A37C-DF84091730C6}" presName="parBigCircle" presStyleLbl="node0" presStyleIdx="6" presStyleCnt="7"/>
      <dgm:spPr/>
    </dgm:pt>
    <dgm:pt modelId="{02CE6BFF-DE7E-47BE-85CC-65ED74541807}" type="pres">
      <dgm:prSet presAssocID="{4B90BEFE-E630-4CA1-A37C-DF84091730C6}" presName="parTx" presStyleLbl="revTx" presStyleIdx="16" presStyleCnt="17"/>
      <dgm:spPr/>
      <dgm:t>
        <a:bodyPr/>
        <a:lstStyle/>
        <a:p>
          <a:endParaRPr lang="fr-FR"/>
        </a:p>
      </dgm:t>
    </dgm:pt>
    <dgm:pt modelId="{D6815BA3-76F0-4CC4-A7D4-8DB8CDE6AA09}" type="pres">
      <dgm:prSet presAssocID="{4B90BEFE-E630-4CA1-A37C-DF84091730C6}" presName="bSpace" presStyleCnt="0"/>
      <dgm:spPr/>
    </dgm:pt>
    <dgm:pt modelId="{685BE044-8580-4C6F-993D-6CECA3AA5B86}" type="pres">
      <dgm:prSet presAssocID="{4B90BEFE-E630-4CA1-A37C-DF84091730C6}" presName="parBackupNorm" presStyleCnt="0"/>
      <dgm:spPr/>
    </dgm:pt>
    <dgm:pt modelId="{551781C0-1C5C-424A-9CD1-8391BB089AF1}" type="pres">
      <dgm:prSet presAssocID="{C1ACC97E-AEA6-4841-AAF6-F8CD45733E65}" presName="parSpace" presStyleCnt="0"/>
      <dgm:spPr/>
    </dgm:pt>
  </dgm:ptLst>
  <dgm:cxnLst>
    <dgm:cxn modelId="{D2461572-9708-4296-8E62-BE56224AC0E5}" srcId="{483C0B95-27C0-4E56-B82F-34B9BB11B55B}" destId="{2C9A6709-8F46-47AA-8A2C-D14B5D3A7172}" srcOrd="2" destOrd="0" parTransId="{C1F3EFFF-9007-4DDD-B746-09E197F79A3B}" sibTransId="{B0FB183C-F29D-434E-A248-D138C7EE3A0B}"/>
    <dgm:cxn modelId="{967C2B2A-39A3-47D1-A526-A7B55C2B49AC}" type="presOf" srcId="{8481E0D7-8DF9-44FE-9E85-437E4FA839B4}" destId="{77C9AA79-4D72-4318-9AE3-13F4D11560E4}" srcOrd="0" destOrd="0" presId="urn:microsoft.com/office/officeart/2008/layout/CircleAccentTimeline"/>
    <dgm:cxn modelId="{0624EDD2-2FC6-4AFB-8C27-31678F399325}" type="presOf" srcId="{2C9A6709-8F46-47AA-8A2C-D14B5D3A7172}" destId="{5CB86898-02E5-45FD-82A1-41BF72A11D4C}" srcOrd="0" destOrd="0" presId="urn:microsoft.com/office/officeart/2008/layout/CircleAccentTimeline"/>
    <dgm:cxn modelId="{7C416C32-4323-421F-B399-58C7634C63A0}" srcId="{26886E77-245D-4693-A871-A492C3C944AC}" destId="{407E9DEC-8689-4F45-A1AE-A35AA5F18571}" srcOrd="1" destOrd="0" parTransId="{F1A09E8A-9CD8-4B12-B0F9-08EF55A8DA7E}" sibTransId="{C911E4A0-9841-4B40-8371-1315B8D7FBEB}"/>
    <dgm:cxn modelId="{7B6C7704-C706-47A4-B8D0-FC88F28C70C8}" srcId="{26886E77-245D-4693-A871-A492C3C944AC}" destId="{52C73D3D-32D9-42A2-8BBF-D6EEA0994A76}" srcOrd="0" destOrd="0" parTransId="{FC6A3779-F2AC-4748-B953-B0814F9A7F9A}" sibTransId="{52A6B430-25D1-4E9D-8023-0A119BBE6990}"/>
    <dgm:cxn modelId="{836C3A58-8CA8-4DDF-8211-ED39F86A9A6D}" type="presOf" srcId="{6229B83A-098F-4224-A548-AE0C44E32891}" destId="{A4E0BED9-2A62-4833-BDA6-0BB2C79438A2}" srcOrd="0" destOrd="0" presId="urn:microsoft.com/office/officeart/2008/layout/CircleAccentTimeline"/>
    <dgm:cxn modelId="{E2DED0DC-1EF2-4FE7-9FB8-78A2F7FB9E4B}" srcId="{483C0B95-27C0-4E56-B82F-34B9BB11B55B}" destId="{8481E0D7-8DF9-44FE-9E85-437E4FA839B4}" srcOrd="3" destOrd="0" parTransId="{B9C1767F-6F04-4BE1-899D-5B415C260944}" sibTransId="{E94E292D-BB45-42DE-B230-25E10DE335C4}"/>
    <dgm:cxn modelId="{9C023885-F795-4C4E-B314-58DD0719197B}" type="presOf" srcId="{26886E77-245D-4693-A871-A492C3C944AC}" destId="{A7C4600B-0A55-4195-970C-32D6AC7895E8}" srcOrd="0" destOrd="0" presId="urn:microsoft.com/office/officeart/2008/layout/CircleAccentTimeline"/>
    <dgm:cxn modelId="{E8A164D1-97BD-4146-B1C4-BA75068D2725}" type="presOf" srcId="{4B90BEFE-E630-4CA1-A37C-DF84091730C6}" destId="{02CE6BFF-DE7E-47BE-85CC-65ED74541807}" srcOrd="0" destOrd="0" presId="urn:microsoft.com/office/officeart/2008/layout/CircleAccentTimeline"/>
    <dgm:cxn modelId="{A8C9FDC0-A2BF-4F19-8F14-4D947CE6925E}" srcId="{483C0B95-27C0-4E56-B82F-34B9BB11B55B}" destId="{1D9FF68E-C130-4B52-81FC-D5295797201A}" srcOrd="1" destOrd="0" parTransId="{4DF1864C-CE65-4CC6-97F2-F9E2A9559E36}" sibTransId="{F5ECB95C-3DE1-47CA-AEA9-9F77ED3CB846}"/>
    <dgm:cxn modelId="{8435E3F3-0125-478A-B373-B49F2E32A67A}" srcId="{483C0B95-27C0-4E56-B82F-34B9BB11B55B}" destId="{18286834-CFBC-457F-B069-3C87FA892C73}" srcOrd="5" destOrd="0" parTransId="{B2A4012A-BAA5-4A01-9175-73A369D8C60B}" sibTransId="{0D7D4A6A-020D-4BB4-942D-5E4CD5B29A12}"/>
    <dgm:cxn modelId="{91A9E936-CF86-4E63-9BC0-661E764A2039}" type="presOf" srcId="{52C73D3D-32D9-42A2-8BBF-D6EEA0994A76}" destId="{0B592463-37E3-4E5C-B011-1BCFC9A6B2C6}" srcOrd="0" destOrd="0" presId="urn:microsoft.com/office/officeart/2008/layout/CircleAccentTimeline"/>
    <dgm:cxn modelId="{11C347BA-985B-4DA8-BFF5-6BE3B6DDA7AC}" srcId="{483C0B95-27C0-4E56-B82F-34B9BB11B55B}" destId="{4B90BEFE-E630-4CA1-A37C-DF84091730C6}" srcOrd="6" destOrd="0" parTransId="{4B6386C8-3F76-43F6-932D-9F2AC4D17F54}" sibTransId="{C1ACC97E-AEA6-4841-AAF6-F8CD45733E65}"/>
    <dgm:cxn modelId="{41C9E486-18F6-4A97-9967-02E58DE63FE9}" type="presOf" srcId="{407E9DEC-8689-4F45-A1AE-A35AA5F18571}" destId="{7859A125-337E-42FF-A73E-5A4BC103F00E}" srcOrd="0" destOrd="0" presId="urn:microsoft.com/office/officeart/2008/layout/CircleAccentTimeline"/>
    <dgm:cxn modelId="{640B2529-B717-4E54-A8C8-2804539E537E}" srcId="{2C9A6709-8F46-47AA-8A2C-D14B5D3A7172}" destId="{BF74DF85-1365-4E4E-85BD-55084B6CBA57}" srcOrd="1" destOrd="0" parTransId="{CBDCFC54-61BD-4D49-AE91-61B83A657861}" sibTransId="{826B592D-1762-4D78-A3DF-F8FE117A451A}"/>
    <dgm:cxn modelId="{2C14DE0F-67D9-43FF-A211-4D46F806AAB3}" type="presOf" srcId="{483C0B95-27C0-4E56-B82F-34B9BB11B55B}" destId="{A65C41CA-2C85-42D0-97B7-A3E8C7C91C7B}" srcOrd="0" destOrd="0" presId="urn:microsoft.com/office/officeart/2008/layout/CircleAccentTimeline"/>
    <dgm:cxn modelId="{990FC2F7-E072-4E62-AE31-F3AE0116D9A3}" type="presOf" srcId="{6BA7CA77-F7F2-49D7-BD43-8450808FEBA1}" destId="{88E1F4A9-3B86-40EE-8C39-C8ED2FDE0A63}" srcOrd="0" destOrd="0" presId="urn:microsoft.com/office/officeart/2008/layout/CircleAccentTimeline"/>
    <dgm:cxn modelId="{176F4F08-43B1-409F-90B1-DD7BBF4C42DF}" type="presOf" srcId="{18286834-CFBC-457F-B069-3C87FA892C73}" destId="{C5FA1148-77D0-4FDF-BBB0-233EF6F98B15}" srcOrd="0" destOrd="0" presId="urn:microsoft.com/office/officeart/2008/layout/CircleAccentTimeline"/>
    <dgm:cxn modelId="{F51BC4CB-71B0-446B-B326-B0AF5D60502A}" type="presOf" srcId="{1D9FF68E-C130-4B52-81FC-D5295797201A}" destId="{3D3D8881-83D5-4C2B-9CAB-2BA73AE18722}" srcOrd="0" destOrd="0" presId="urn:microsoft.com/office/officeart/2008/layout/CircleAccentTimeline"/>
    <dgm:cxn modelId="{C1EA0AA1-3AA0-438F-ABC1-7DC30424D319}" srcId="{483C0B95-27C0-4E56-B82F-34B9BB11B55B}" destId="{C2D7C4F0-C1E4-435B-836B-86F78E0FD5A0}" srcOrd="4" destOrd="0" parTransId="{E9C4AF5A-DF92-4CA0-A7B1-41BE1E6DB565}" sibTransId="{696C2648-272A-41F6-9D5A-F5BCC0790244}"/>
    <dgm:cxn modelId="{9B6C34A6-6950-46F0-8904-3FD1F425B2D9}" srcId="{2C9A6709-8F46-47AA-8A2C-D14B5D3A7172}" destId="{6BA7CA77-F7F2-49D7-BD43-8450808FEBA1}" srcOrd="0" destOrd="0" parTransId="{FDD4E612-203F-4397-A3C1-13EF8C703B29}" sibTransId="{C800A836-C6C2-406D-A9DE-99B3CA7000E1}"/>
    <dgm:cxn modelId="{2419D058-3FBF-49CC-868F-DB05A83BBD80}" type="presOf" srcId="{C2D7C4F0-C1E4-435B-836B-86F78E0FD5A0}" destId="{E3748729-543E-4DBF-8630-26A3C0225F8A}" srcOrd="0" destOrd="0" presId="urn:microsoft.com/office/officeart/2008/layout/CircleAccentTimeline"/>
    <dgm:cxn modelId="{DACAC832-0135-4CFC-96DF-11769D2984C3}" type="presOf" srcId="{BF74DF85-1365-4E4E-85BD-55084B6CBA57}" destId="{E5081C0C-4783-4975-865E-459563A3659C}" srcOrd="0" destOrd="0" presId="urn:microsoft.com/office/officeart/2008/layout/CircleAccentTimeline"/>
    <dgm:cxn modelId="{E5E67A62-D68E-47AB-99F2-9C64FEAD7E11}" srcId="{483C0B95-27C0-4E56-B82F-34B9BB11B55B}" destId="{26886E77-245D-4693-A871-A492C3C944AC}" srcOrd="0" destOrd="0" parTransId="{3155A0DC-E1FF-42BE-8D4A-3CEF6ADFA4FF}" sibTransId="{D79765DB-D6D0-4EA1-8245-4081EFCA9C5B}"/>
    <dgm:cxn modelId="{70464657-8DE3-4C63-A66E-B656C3C5ED37}" srcId="{8481E0D7-8DF9-44FE-9E85-437E4FA839B4}" destId="{6229B83A-098F-4224-A548-AE0C44E32891}" srcOrd="0" destOrd="0" parTransId="{176199CA-0421-4CDB-AACC-6B963746BE2F}" sibTransId="{38EB3901-D583-43D3-8A50-397AEE8726CE}"/>
    <dgm:cxn modelId="{5D3EFDF9-7B71-44A4-8712-AE2925FE72B1}" type="presParOf" srcId="{A65C41CA-2C85-42D0-97B7-A3E8C7C91C7B}" destId="{3EA65BA3-4F88-4247-8900-2A35679BACB6}" srcOrd="0" destOrd="0" presId="urn:microsoft.com/office/officeart/2008/layout/CircleAccentTimeline"/>
    <dgm:cxn modelId="{202AD8F4-6826-4BB2-84AA-0430148ECFE3}" type="presParOf" srcId="{3EA65BA3-4F88-4247-8900-2A35679BACB6}" destId="{378B5A8C-46B3-44F1-99E6-6EF03079DD93}" srcOrd="0" destOrd="0" presId="urn:microsoft.com/office/officeart/2008/layout/CircleAccentTimeline"/>
    <dgm:cxn modelId="{FD7E910F-9E60-4299-8E14-50BF6FF05C26}" type="presParOf" srcId="{3EA65BA3-4F88-4247-8900-2A35679BACB6}" destId="{A7C4600B-0A55-4195-970C-32D6AC7895E8}" srcOrd="1" destOrd="0" presId="urn:microsoft.com/office/officeart/2008/layout/CircleAccentTimeline"/>
    <dgm:cxn modelId="{F40FE426-F844-4D59-854C-1D08A7CCB733}" type="presParOf" srcId="{3EA65BA3-4F88-4247-8900-2A35679BACB6}" destId="{6009A9A4-65F7-48D8-91CA-E08C0C360E61}" srcOrd="2" destOrd="0" presId="urn:microsoft.com/office/officeart/2008/layout/CircleAccentTimeline"/>
    <dgm:cxn modelId="{90B2FCD8-8EDE-4228-837D-C643FB0106EF}" type="presParOf" srcId="{A65C41CA-2C85-42D0-97B7-A3E8C7C91C7B}" destId="{D3F4563A-C6DA-4DA2-AFF0-49E3A04EB974}" srcOrd="1" destOrd="0" presId="urn:microsoft.com/office/officeart/2008/layout/CircleAccentTimeline"/>
    <dgm:cxn modelId="{F474A8CF-2959-4F10-90CB-C32553D95BB0}" type="presParOf" srcId="{A65C41CA-2C85-42D0-97B7-A3E8C7C91C7B}" destId="{5172E253-ADAC-4E00-ACDC-43B5AFF71986}" srcOrd="2" destOrd="0" presId="urn:microsoft.com/office/officeart/2008/layout/CircleAccentTimeline"/>
    <dgm:cxn modelId="{65D0577B-0254-400B-922D-25C73E64358E}" type="presParOf" srcId="{A65C41CA-2C85-42D0-97B7-A3E8C7C91C7B}" destId="{99F9EDC0-4724-4553-9EAE-4FA8F0DF95A6}" srcOrd="3" destOrd="0" presId="urn:microsoft.com/office/officeart/2008/layout/CircleAccentTimeline"/>
    <dgm:cxn modelId="{920854C9-6CDF-41EC-814F-E2DADA0374F9}" type="presParOf" srcId="{A65C41CA-2C85-42D0-97B7-A3E8C7C91C7B}" destId="{BC6772E3-B45F-4122-BFF8-8B030D12E7C1}" srcOrd="4" destOrd="0" presId="urn:microsoft.com/office/officeart/2008/layout/CircleAccentTimeline"/>
    <dgm:cxn modelId="{1E836E1C-0E76-4370-8804-8D881E7FE14C}" type="presParOf" srcId="{BC6772E3-B45F-4122-BFF8-8B030D12E7C1}" destId="{7725681A-6BA6-46E2-8B71-05AF35FEC412}" srcOrd="0" destOrd="0" presId="urn:microsoft.com/office/officeart/2008/layout/CircleAccentTimeline"/>
    <dgm:cxn modelId="{29122D16-004D-4DEE-8D34-5283132CA694}" type="presParOf" srcId="{BC6772E3-B45F-4122-BFF8-8B030D12E7C1}" destId="{0B592463-37E3-4E5C-B011-1BCFC9A6B2C6}" srcOrd="1" destOrd="0" presId="urn:microsoft.com/office/officeart/2008/layout/CircleAccentTimeline"/>
    <dgm:cxn modelId="{A0DD1CB5-C2C3-4237-B61C-80C2A87A3FED}" type="presParOf" srcId="{BC6772E3-B45F-4122-BFF8-8B030D12E7C1}" destId="{F7C724CE-D643-4CF0-AA7A-433EEA80FD65}" srcOrd="2" destOrd="0" presId="urn:microsoft.com/office/officeart/2008/layout/CircleAccentTimeline"/>
    <dgm:cxn modelId="{90302B29-E835-49FC-A343-0131F3197078}" type="presParOf" srcId="{A65C41CA-2C85-42D0-97B7-A3E8C7C91C7B}" destId="{9FAC729C-CF6A-4B5F-9F43-A3AD1BBAA222}" srcOrd="5" destOrd="0" presId="urn:microsoft.com/office/officeart/2008/layout/CircleAccentTimeline"/>
    <dgm:cxn modelId="{A5FAB3C7-AE61-4159-A5F3-A116BE522615}" type="presParOf" srcId="{A65C41CA-2C85-42D0-97B7-A3E8C7C91C7B}" destId="{151CB35E-DDDC-4656-AD9D-38D917CEF45C}" srcOrd="6" destOrd="0" presId="urn:microsoft.com/office/officeart/2008/layout/CircleAccentTimeline"/>
    <dgm:cxn modelId="{4DEFEE1A-1001-4C72-843B-2C9EC94C570A}" type="presParOf" srcId="{A65C41CA-2C85-42D0-97B7-A3E8C7C91C7B}" destId="{5B048794-2433-471A-AFAB-AC6D75B60AFE}" srcOrd="7" destOrd="0" presId="urn:microsoft.com/office/officeart/2008/layout/CircleAccentTimeline"/>
    <dgm:cxn modelId="{BA9ACCE7-624C-4F5C-8196-21183D99D8CA}" type="presParOf" srcId="{A65C41CA-2C85-42D0-97B7-A3E8C7C91C7B}" destId="{E6450C44-9BAE-4867-B162-BAE26AA614DE}" srcOrd="8" destOrd="0" presId="urn:microsoft.com/office/officeart/2008/layout/CircleAccentTimeline"/>
    <dgm:cxn modelId="{91CF02D0-C863-43FB-BBCC-AC9211E708C3}" type="presParOf" srcId="{E6450C44-9BAE-4867-B162-BAE26AA614DE}" destId="{FE0E952E-859D-42A1-984D-DA9A1CD66FFF}" srcOrd="0" destOrd="0" presId="urn:microsoft.com/office/officeart/2008/layout/CircleAccentTimeline"/>
    <dgm:cxn modelId="{DF9157A5-6F2B-4A4A-95D6-42BB113E9937}" type="presParOf" srcId="{E6450C44-9BAE-4867-B162-BAE26AA614DE}" destId="{7859A125-337E-42FF-A73E-5A4BC103F00E}" srcOrd="1" destOrd="0" presId="urn:microsoft.com/office/officeart/2008/layout/CircleAccentTimeline"/>
    <dgm:cxn modelId="{BABDCFE4-CEF5-481E-A10A-FDE969CDF68D}" type="presParOf" srcId="{E6450C44-9BAE-4867-B162-BAE26AA614DE}" destId="{88614E09-2644-4ED5-AFD3-28A38B60651B}" srcOrd="2" destOrd="0" presId="urn:microsoft.com/office/officeart/2008/layout/CircleAccentTimeline"/>
    <dgm:cxn modelId="{6A6EA530-7875-4BA3-B46B-93016580E3C0}" type="presParOf" srcId="{A65C41CA-2C85-42D0-97B7-A3E8C7C91C7B}" destId="{8EE6DBF3-4728-4979-A3B5-CE365C957863}" srcOrd="9" destOrd="0" presId="urn:microsoft.com/office/officeart/2008/layout/CircleAccentTimeline"/>
    <dgm:cxn modelId="{309E0A31-B872-4171-B7B4-3C47CEBB6A77}" type="presParOf" srcId="{A65C41CA-2C85-42D0-97B7-A3E8C7C91C7B}" destId="{D0C45672-F458-46BE-8130-B64E62E3C561}" srcOrd="10" destOrd="0" presId="urn:microsoft.com/office/officeart/2008/layout/CircleAccentTimeline"/>
    <dgm:cxn modelId="{D7FA8138-8CB0-4932-A6C0-4E106F23CAAC}" type="presParOf" srcId="{A65C41CA-2C85-42D0-97B7-A3E8C7C91C7B}" destId="{F2F49C00-90DC-4AB1-AB3D-1B7398C9A649}" srcOrd="11" destOrd="0" presId="urn:microsoft.com/office/officeart/2008/layout/CircleAccentTimeline"/>
    <dgm:cxn modelId="{82CAC236-F689-4720-BE55-B48D4028780F}" type="presParOf" srcId="{F2F49C00-90DC-4AB1-AB3D-1B7398C9A649}" destId="{4BC42298-A593-48AA-B6B5-F9C44495264B}" srcOrd="0" destOrd="0" presId="urn:microsoft.com/office/officeart/2008/layout/CircleAccentTimeline"/>
    <dgm:cxn modelId="{958C402B-7EA1-4CB5-BA1C-B8539F4F0303}" type="presParOf" srcId="{F2F49C00-90DC-4AB1-AB3D-1B7398C9A649}" destId="{3D3D8881-83D5-4C2B-9CAB-2BA73AE18722}" srcOrd="1" destOrd="0" presId="urn:microsoft.com/office/officeart/2008/layout/CircleAccentTimeline"/>
    <dgm:cxn modelId="{18C62FAB-B449-460E-A596-8C6748AA856D}" type="presParOf" srcId="{F2F49C00-90DC-4AB1-AB3D-1B7398C9A649}" destId="{176D7324-87DD-41D0-9453-3724AFD0B943}" srcOrd="2" destOrd="0" presId="urn:microsoft.com/office/officeart/2008/layout/CircleAccentTimeline"/>
    <dgm:cxn modelId="{8886BAE9-BC3E-4C4F-B04F-D771BA3C0EF2}" type="presParOf" srcId="{A65C41CA-2C85-42D0-97B7-A3E8C7C91C7B}" destId="{8700A2F9-CD42-49F7-838A-0C7F90379F39}" srcOrd="12" destOrd="0" presId="urn:microsoft.com/office/officeart/2008/layout/CircleAccentTimeline"/>
    <dgm:cxn modelId="{2ADA1D39-718B-4909-A2D1-AC3588D83FED}" type="presParOf" srcId="{A65C41CA-2C85-42D0-97B7-A3E8C7C91C7B}" destId="{52963330-1D5B-4BC9-9E00-5074C7287FB1}" srcOrd="13" destOrd="0" presId="urn:microsoft.com/office/officeart/2008/layout/CircleAccentTimeline"/>
    <dgm:cxn modelId="{B73F1D04-8752-4986-9F63-6F0BB9E7151C}" type="presParOf" srcId="{A65C41CA-2C85-42D0-97B7-A3E8C7C91C7B}" destId="{852F0FC2-0D09-4A87-8EFA-9B3C435E31F2}" srcOrd="14" destOrd="0" presId="urn:microsoft.com/office/officeart/2008/layout/CircleAccentTimeline"/>
    <dgm:cxn modelId="{4303037E-702C-4E64-9D95-F55BF16547EC}" type="presParOf" srcId="{852F0FC2-0D09-4A87-8EFA-9B3C435E31F2}" destId="{F42A2816-31E5-4956-90D2-03C733F74CA1}" srcOrd="0" destOrd="0" presId="urn:microsoft.com/office/officeart/2008/layout/CircleAccentTimeline"/>
    <dgm:cxn modelId="{FBEE9417-D4DA-4382-8EE5-994BD57C3FDD}" type="presParOf" srcId="{852F0FC2-0D09-4A87-8EFA-9B3C435E31F2}" destId="{5CB86898-02E5-45FD-82A1-41BF72A11D4C}" srcOrd="1" destOrd="0" presId="urn:microsoft.com/office/officeart/2008/layout/CircleAccentTimeline"/>
    <dgm:cxn modelId="{E7EEBE95-B2C5-4FA1-9E35-AFE7A59B6573}" type="presParOf" srcId="{852F0FC2-0D09-4A87-8EFA-9B3C435E31F2}" destId="{192F34D7-D7A3-424F-8776-7CB743060340}" srcOrd="2" destOrd="0" presId="urn:microsoft.com/office/officeart/2008/layout/CircleAccentTimeline"/>
    <dgm:cxn modelId="{581DD626-6F64-403D-8B90-3E4F0435B32B}" type="presParOf" srcId="{A65C41CA-2C85-42D0-97B7-A3E8C7C91C7B}" destId="{E8793D67-2B6D-4AD2-A8B3-D9745B552EFB}" srcOrd="15" destOrd="0" presId="urn:microsoft.com/office/officeart/2008/layout/CircleAccentTimeline"/>
    <dgm:cxn modelId="{392FA75E-004C-4904-A2B8-717731183974}" type="presParOf" srcId="{A65C41CA-2C85-42D0-97B7-A3E8C7C91C7B}" destId="{38C93425-24EA-4A7C-ABE3-15CBDB0F4B93}" srcOrd="16" destOrd="0" presId="urn:microsoft.com/office/officeart/2008/layout/CircleAccentTimeline"/>
    <dgm:cxn modelId="{4D91B21F-2EFC-4CF4-B49C-F054AF6E8ACC}" type="presParOf" srcId="{A65C41CA-2C85-42D0-97B7-A3E8C7C91C7B}" destId="{99F5FF9C-B702-4642-8CC7-4EC0ECB1C3A4}" srcOrd="17" destOrd="0" presId="urn:microsoft.com/office/officeart/2008/layout/CircleAccentTimeline"/>
    <dgm:cxn modelId="{1E168E5D-31BA-4DF5-B378-5B3F0EC52C6E}" type="presParOf" srcId="{A65C41CA-2C85-42D0-97B7-A3E8C7C91C7B}" destId="{F9744668-23D6-43E1-ACC9-41EC61C56BC0}" srcOrd="18" destOrd="0" presId="urn:microsoft.com/office/officeart/2008/layout/CircleAccentTimeline"/>
    <dgm:cxn modelId="{9E972A7B-9F34-42DF-B7C8-9111AADB57E0}" type="presParOf" srcId="{F9744668-23D6-43E1-ACC9-41EC61C56BC0}" destId="{97373EA6-7187-45F8-9BE3-AB51B967BC5B}" srcOrd="0" destOrd="0" presId="urn:microsoft.com/office/officeart/2008/layout/CircleAccentTimeline"/>
    <dgm:cxn modelId="{65D169F7-7B26-470A-8662-8330CF94242F}" type="presParOf" srcId="{F9744668-23D6-43E1-ACC9-41EC61C56BC0}" destId="{88E1F4A9-3B86-40EE-8C39-C8ED2FDE0A63}" srcOrd="1" destOrd="0" presId="urn:microsoft.com/office/officeart/2008/layout/CircleAccentTimeline"/>
    <dgm:cxn modelId="{97127B39-10AB-4FD5-AE6A-0D1D36FFC71C}" type="presParOf" srcId="{F9744668-23D6-43E1-ACC9-41EC61C56BC0}" destId="{CC1101BD-94A5-47A7-A95F-59DF44EBABFA}" srcOrd="2" destOrd="0" presId="urn:microsoft.com/office/officeart/2008/layout/CircleAccentTimeline"/>
    <dgm:cxn modelId="{0A25DA4F-8635-46E4-9282-0ABF97945690}" type="presParOf" srcId="{A65C41CA-2C85-42D0-97B7-A3E8C7C91C7B}" destId="{3D7EB9C6-70FC-4247-B50E-2E8B56B2C5D4}" srcOrd="19" destOrd="0" presId="urn:microsoft.com/office/officeart/2008/layout/CircleAccentTimeline"/>
    <dgm:cxn modelId="{C235DB2E-F36A-414C-B2BC-4A455394C66A}" type="presParOf" srcId="{A65C41CA-2C85-42D0-97B7-A3E8C7C91C7B}" destId="{2F040F24-04E4-4B41-849E-A4A8100EF44B}" srcOrd="20" destOrd="0" presId="urn:microsoft.com/office/officeart/2008/layout/CircleAccentTimeline"/>
    <dgm:cxn modelId="{DD18E9A1-5BD5-4726-88A4-D2857A082981}" type="presParOf" srcId="{A65C41CA-2C85-42D0-97B7-A3E8C7C91C7B}" destId="{7EE66BBE-969D-4694-807A-5B93F333CAB5}" srcOrd="21" destOrd="0" presId="urn:microsoft.com/office/officeart/2008/layout/CircleAccentTimeline"/>
    <dgm:cxn modelId="{11485D8A-8CC9-440A-B7A4-30C18D8DF1BA}" type="presParOf" srcId="{A65C41CA-2C85-42D0-97B7-A3E8C7C91C7B}" destId="{8AE4C9A3-A951-412C-92A3-C91874BD74C6}" srcOrd="22" destOrd="0" presId="urn:microsoft.com/office/officeart/2008/layout/CircleAccentTimeline"/>
    <dgm:cxn modelId="{07403309-CBEE-41D8-A122-325CDF4DE608}" type="presParOf" srcId="{8AE4C9A3-A951-412C-92A3-C91874BD74C6}" destId="{91103B17-CD6B-4335-AC12-654F2EFB8756}" srcOrd="0" destOrd="0" presId="urn:microsoft.com/office/officeart/2008/layout/CircleAccentTimeline"/>
    <dgm:cxn modelId="{1570E2FA-C9BB-4DD2-A7C1-6315ECF0ABF3}" type="presParOf" srcId="{8AE4C9A3-A951-412C-92A3-C91874BD74C6}" destId="{E5081C0C-4783-4975-865E-459563A3659C}" srcOrd="1" destOrd="0" presId="urn:microsoft.com/office/officeart/2008/layout/CircleAccentTimeline"/>
    <dgm:cxn modelId="{EE00CFCE-2A5D-41AE-9105-F071D176753C}" type="presParOf" srcId="{8AE4C9A3-A951-412C-92A3-C91874BD74C6}" destId="{441BF089-F661-4BE0-ADAA-7344BAD1D6D9}" srcOrd="2" destOrd="0" presId="urn:microsoft.com/office/officeart/2008/layout/CircleAccentTimeline"/>
    <dgm:cxn modelId="{2728411E-D602-477A-BBF0-6FF5A3FCFC8E}" type="presParOf" srcId="{A65C41CA-2C85-42D0-97B7-A3E8C7C91C7B}" destId="{34B77D89-8A00-43E7-A8CD-022D51F0A033}" srcOrd="23" destOrd="0" presId="urn:microsoft.com/office/officeart/2008/layout/CircleAccentTimeline"/>
    <dgm:cxn modelId="{3009B73F-F762-4D91-AFED-ABA333C2B270}" type="presParOf" srcId="{A65C41CA-2C85-42D0-97B7-A3E8C7C91C7B}" destId="{D7B01F16-FE8D-4B8C-B4B2-2196C9B09D4D}" srcOrd="24" destOrd="0" presId="urn:microsoft.com/office/officeart/2008/layout/CircleAccentTimeline"/>
    <dgm:cxn modelId="{49688841-A58D-41F5-A073-356026E30BD1}" type="presParOf" srcId="{A65C41CA-2C85-42D0-97B7-A3E8C7C91C7B}" destId="{7076534B-DF90-449B-9CFA-896CFC48D81A}" srcOrd="25" destOrd="0" presId="urn:microsoft.com/office/officeart/2008/layout/CircleAccentTimeline"/>
    <dgm:cxn modelId="{8E04806E-37D7-4892-8713-087E8F445DD9}" type="presParOf" srcId="{7076534B-DF90-449B-9CFA-896CFC48D81A}" destId="{2379DF99-557E-45A7-94B7-A72F7AD39C31}" srcOrd="0" destOrd="0" presId="urn:microsoft.com/office/officeart/2008/layout/CircleAccentTimeline"/>
    <dgm:cxn modelId="{190FB125-D97F-4916-BF73-53737D7C4AFC}" type="presParOf" srcId="{7076534B-DF90-449B-9CFA-896CFC48D81A}" destId="{77C9AA79-4D72-4318-9AE3-13F4D11560E4}" srcOrd="1" destOrd="0" presId="urn:microsoft.com/office/officeart/2008/layout/CircleAccentTimeline"/>
    <dgm:cxn modelId="{BD02A474-3AAA-4ACA-81E7-76C744CF833A}" type="presParOf" srcId="{7076534B-DF90-449B-9CFA-896CFC48D81A}" destId="{4333E682-FEC3-4490-B9DB-2E86117FE7D7}" srcOrd="2" destOrd="0" presId="urn:microsoft.com/office/officeart/2008/layout/CircleAccentTimeline"/>
    <dgm:cxn modelId="{CA14D125-5A3B-4FBD-8691-0CE41FED1CBA}" type="presParOf" srcId="{A65C41CA-2C85-42D0-97B7-A3E8C7C91C7B}" destId="{36C1A570-A4D6-45D3-B768-FD387463B82D}" srcOrd="26" destOrd="0" presId="urn:microsoft.com/office/officeart/2008/layout/CircleAccentTimeline"/>
    <dgm:cxn modelId="{2263A49D-68B5-4898-ADB8-25F941F25CB3}" type="presParOf" srcId="{A65C41CA-2C85-42D0-97B7-A3E8C7C91C7B}" destId="{A5D403AF-90E1-4EDE-90AA-45E6CBEA7B0F}" srcOrd="27" destOrd="0" presId="urn:microsoft.com/office/officeart/2008/layout/CircleAccentTimeline"/>
    <dgm:cxn modelId="{F220F23F-123C-4911-84A7-1F82111EEB5F}" type="presParOf" srcId="{A65C41CA-2C85-42D0-97B7-A3E8C7C91C7B}" destId="{E054DBC9-058D-4454-A836-B9090E41628E}" srcOrd="28" destOrd="0" presId="urn:microsoft.com/office/officeart/2008/layout/CircleAccentTimeline"/>
    <dgm:cxn modelId="{BFB6BD44-02B8-40FE-B536-27F304488F42}" type="presParOf" srcId="{A65C41CA-2C85-42D0-97B7-A3E8C7C91C7B}" destId="{CC8AC4D9-0FD8-452A-9408-ACD1549188FF}" srcOrd="29" destOrd="0" presId="urn:microsoft.com/office/officeart/2008/layout/CircleAccentTimeline"/>
    <dgm:cxn modelId="{7502E998-8CA0-4EAB-B3D1-0FE0FC5834C7}" type="presParOf" srcId="{CC8AC4D9-0FD8-452A-9408-ACD1549188FF}" destId="{A4692310-8857-4197-85AF-930A7D82ED00}" srcOrd="0" destOrd="0" presId="urn:microsoft.com/office/officeart/2008/layout/CircleAccentTimeline"/>
    <dgm:cxn modelId="{EFBC5BEA-C1FB-4C8A-9757-D9567A4C0689}" type="presParOf" srcId="{CC8AC4D9-0FD8-452A-9408-ACD1549188FF}" destId="{A4E0BED9-2A62-4833-BDA6-0BB2C79438A2}" srcOrd="1" destOrd="0" presId="urn:microsoft.com/office/officeart/2008/layout/CircleAccentTimeline"/>
    <dgm:cxn modelId="{A55D95B8-179B-4EA2-9D84-E66E8190AB50}" type="presParOf" srcId="{CC8AC4D9-0FD8-452A-9408-ACD1549188FF}" destId="{C63CC095-55AD-4878-BFB2-0D8F4F77FDCE}" srcOrd="2" destOrd="0" presId="urn:microsoft.com/office/officeart/2008/layout/CircleAccentTimeline"/>
    <dgm:cxn modelId="{A1034B9B-12A0-4ECD-820E-E3E2AFB67E6C}" type="presParOf" srcId="{A65C41CA-2C85-42D0-97B7-A3E8C7C91C7B}" destId="{8B45EA8C-ED0D-4A86-8D26-EC0C3D3CA819}" srcOrd="30" destOrd="0" presId="urn:microsoft.com/office/officeart/2008/layout/CircleAccentTimeline"/>
    <dgm:cxn modelId="{9F79E834-7128-4C99-9D5A-0D117FB3E1AB}" type="presParOf" srcId="{A65C41CA-2C85-42D0-97B7-A3E8C7C91C7B}" destId="{AD139171-6B33-4F3A-8814-32E502A5B802}" srcOrd="31" destOrd="0" presId="urn:microsoft.com/office/officeart/2008/layout/CircleAccentTimeline"/>
    <dgm:cxn modelId="{F781A8C4-1658-407B-BA40-DD9F5B22145F}" type="presParOf" srcId="{A65C41CA-2C85-42D0-97B7-A3E8C7C91C7B}" destId="{2EF4D038-4A8D-4727-8F7F-DC18B9E17BB2}" srcOrd="32" destOrd="0" presId="urn:microsoft.com/office/officeart/2008/layout/CircleAccentTimeline"/>
    <dgm:cxn modelId="{696AE484-8B54-41ED-88CC-CEEDD8BA895C}" type="presParOf" srcId="{2EF4D038-4A8D-4727-8F7F-DC18B9E17BB2}" destId="{AC593394-971C-4FB6-B740-F3F7A65290B0}" srcOrd="0" destOrd="0" presId="urn:microsoft.com/office/officeart/2008/layout/CircleAccentTimeline"/>
    <dgm:cxn modelId="{F4261F88-C125-41A9-9008-F37F88857D79}" type="presParOf" srcId="{2EF4D038-4A8D-4727-8F7F-DC18B9E17BB2}" destId="{E3748729-543E-4DBF-8630-26A3C0225F8A}" srcOrd="1" destOrd="0" presId="urn:microsoft.com/office/officeart/2008/layout/CircleAccentTimeline"/>
    <dgm:cxn modelId="{0231CF18-8037-4920-9282-6AC22BE5A56D}" type="presParOf" srcId="{2EF4D038-4A8D-4727-8F7F-DC18B9E17BB2}" destId="{59399E70-E699-4F1A-B512-9B54A72E18ED}" srcOrd="2" destOrd="0" presId="urn:microsoft.com/office/officeart/2008/layout/CircleAccentTimeline"/>
    <dgm:cxn modelId="{58B9FB98-F881-4A4D-8717-8896F29C4645}" type="presParOf" srcId="{A65C41CA-2C85-42D0-97B7-A3E8C7C91C7B}" destId="{99047686-05C8-425E-BE34-205A7EF22E3C}" srcOrd="33" destOrd="0" presId="urn:microsoft.com/office/officeart/2008/layout/CircleAccentTimeline"/>
    <dgm:cxn modelId="{AF0CB424-CFEF-45BF-ACFD-92704B228DFB}" type="presParOf" srcId="{A65C41CA-2C85-42D0-97B7-A3E8C7C91C7B}" destId="{0E142747-0065-4371-87F3-5B318E6DC8E6}" srcOrd="34" destOrd="0" presId="urn:microsoft.com/office/officeart/2008/layout/CircleAccentTimeline"/>
    <dgm:cxn modelId="{D58C0817-133E-4C66-9B43-0BDCDB2FCFE8}" type="presParOf" srcId="{A65C41CA-2C85-42D0-97B7-A3E8C7C91C7B}" destId="{9133C8B2-C163-47F8-AF10-45A6293C8EC8}" srcOrd="35" destOrd="0" presId="urn:microsoft.com/office/officeart/2008/layout/CircleAccentTimeline"/>
    <dgm:cxn modelId="{C67DF522-077A-4CBA-8285-CFE821E7FE3B}" type="presParOf" srcId="{9133C8B2-C163-47F8-AF10-45A6293C8EC8}" destId="{0D8EF93C-6CA6-4D07-8D34-8ABBFBA70F1E}" srcOrd="0" destOrd="0" presId="urn:microsoft.com/office/officeart/2008/layout/CircleAccentTimeline"/>
    <dgm:cxn modelId="{1705B330-7D27-4148-9BA7-E01D1969C4A5}" type="presParOf" srcId="{9133C8B2-C163-47F8-AF10-45A6293C8EC8}" destId="{C5FA1148-77D0-4FDF-BBB0-233EF6F98B15}" srcOrd="1" destOrd="0" presId="urn:microsoft.com/office/officeart/2008/layout/CircleAccentTimeline"/>
    <dgm:cxn modelId="{7DBB527C-B709-4CC2-AAC9-E5DC6E9AAA95}" type="presParOf" srcId="{9133C8B2-C163-47F8-AF10-45A6293C8EC8}" destId="{C69604AA-9BD3-4C96-AE08-D537FC20CA70}" srcOrd="2" destOrd="0" presId="urn:microsoft.com/office/officeart/2008/layout/CircleAccentTimeline"/>
    <dgm:cxn modelId="{3E6E4788-F2BF-4ABC-9A30-46C157664A09}" type="presParOf" srcId="{A65C41CA-2C85-42D0-97B7-A3E8C7C91C7B}" destId="{2B3CFF03-A7B2-4B63-AA11-89CD0C4600E6}" srcOrd="36" destOrd="0" presId="urn:microsoft.com/office/officeart/2008/layout/CircleAccentTimeline"/>
    <dgm:cxn modelId="{84F30005-F50D-48AD-9734-66216D65DB09}" type="presParOf" srcId="{A65C41CA-2C85-42D0-97B7-A3E8C7C91C7B}" destId="{4148D017-6E22-481B-B630-8EA02D7D935C}" srcOrd="37" destOrd="0" presId="urn:microsoft.com/office/officeart/2008/layout/CircleAccentTimeline"/>
    <dgm:cxn modelId="{F16018F4-0662-4518-BFF6-F8DC3112F2D7}" type="presParOf" srcId="{A65C41CA-2C85-42D0-97B7-A3E8C7C91C7B}" destId="{98D77094-7FAF-41E6-A1C5-46A0578CE745}" srcOrd="38" destOrd="0" presId="urn:microsoft.com/office/officeart/2008/layout/CircleAccentTimeline"/>
    <dgm:cxn modelId="{E2987AA0-4027-4178-B2C8-F4D29E74CD58}" type="presParOf" srcId="{98D77094-7FAF-41E6-A1C5-46A0578CE745}" destId="{9714C730-F15A-45BB-BAE9-3AFF172E369D}" srcOrd="0" destOrd="0" presId="urn:microsoft.com/office/officeart/2008/layout/CircleAccentTimeline"/>
    <dgm:cxn modelId="{E524A649-8481-4B5D-B438-D83907C2C9C7}" type="presParOf" srcId="{98D77094-7FAF-41E6-A1C5-46A0578CE745}" destId="{02CE6BFF-DE7E-47BE-85CC-65ED74541807}" srcOrd="1" destOrd="0" presId="urn:microsoft.com/office/officeart/2008/layout/CircleAccentTimeline"/>
    <dgm:cxn modelId="{B2DB7AF0-BD3D-45D6-B318-0E736862E881}" type="presParOf" srcId="{98D77094-7FAF-41E6-A1C5-46A0578CE745}" destId="{D6815BA3-76F0-4CC4-A7D4-8DB8CDE6AA09}" srcOrd="2" destOrd="0" presId="urn:microsoft.com/office/officeart/2008/layout/CircleAccentTimeline"/>
    <dgm:cxn modelId="{0DAB97C4-8F0C-4F4F-A6FC-B2E595048AC8}" type="presParOf" srcId="{A65C41CA-2C85-42D0-97B7-A3E8C7C91C7B}" destId="{685BE044-8580-4C6F-993D-6CECA3AA5B86}" srcOrd="39" destOrd="0" presId="urn:microsoft.com/office/officeart/2008/layout/CircleAccentTimeline"/>
    <dgm:cxn modelId="{F113E6C2-3D40-4A5F-9641-2BD1F7AAC3FE}" type="presParOf" srcId="{A65C41CA-2C85-42D0-97B7-A3E8C7C91C7B}" destId="{551781C0-1C5C-424A-9CD1-8391BB089AF1}" srcOrd="40"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CCF98-BC6C-47E2-B9C3-37DDF71B3C28}">
      <dsp:nvSpPr>
        <dsp:cNvPr id="0" name=""/>
        <dsp:cNvSpPr/>
      </dsp:nvSpPr>
      <dsp:spPr>
        <a:xfrm rot="5400000">
          <a:off x="-301386" y="304127"/>
          <a:ext cx="2009245" cy="140647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Information</a:t>
          </a:r>
          <a:endParaRPr lang="fr-FR" sz="1900" kern="1200" dirty="0"/>
        </a:p>
      </dsp:txBody>
      <dsp:txXfrm rot="-5400000">
        <a:off x="2" y="705976"/>
        <a:ext cx="1406471" cy="602774"/>
      </dsp:txXfrm>
    </dsp:sp>
    <dsp:sp modelId="{D0E97355-C3EE-44C0-980E-EED9DF508A1E}">
      <dsp:nvSpPr>
        <dsp:cNvPr id="0" name=""/>
        <dsp:cNvSpPr/>
      </dsp:nvSpPr>
      <dsp:spPr>
        <a:xfrm rot="5400000">
          <a:off x="4474064" y="-3067593"/>
          <a:ext cx="1306009" cy="7441195"/>
        </a:xfrm>
        <a:prstGeom prst="round2Same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fr-FR" sz="1400" b="0" i="0" kern="1200" dirty="0" smtClean="0"/>
            <a:t>ensemble de données, transformées et filtrées, auxquelles l’on donne un sens par encodage.</a:t>
          </a:r>
          <a:endParaRPr lang="fr-FR" sz="1400" kern="1200" dirty="0"/>
        </a:p>
      </dsp:txBody>
      <dsp:txXfrm rot="-5400000">
        <a:off x="1406471" y="63754"/>
        <a:ext cx="7377441" cy="1178501"/>
      </dsp:txXfrm>
    </dsp:sp>
    <dsp:sp modelId="{25051636-0052-42C2-801D-9ABAEBF2613B}">
      <dsp:nvSpPr>
        <dsp:cNvPr id="0" name=""/>
        <dsp:cNvSpPr/>
      </dsp:nvSpPr>
      <dsp:spPr>
        <a:xfrm rot="5400000">
          <a:off x="-301386" y="2122955"/>
          <a:ext cx="2009245" cy="140647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Système d’information</a:t>
          </a:r>
          <a:endParaRPr lang="fr-FR" sz="1900" kern="1200" dirty="0"/>
        </a:p>
      </dsp:txBody>
      <dsp:txXfrm rot="-5400000">
        <a:off x="2" y="2524804"/>
        <a:ext cx="1406471" cy="602774"/>
      </dsp:txXfrm>
    </dsp:sp>
    <dsp:sp modelId="{10683F03-E702-42B3-8689-4B9A9D0CA51A}">
      <dsp:nvSpPr>
        <dsp:cNvPr id="0" name=""/>
        <dsp:cNvSpPr/>
      </dsp:nvSpPr>
      <dsp:spPr>
        <a:xfrm rot="5400000">
          <a:off x="4474064" y="-1246024"/>
          <a:ext cx="1306009" cy="7441195"/>
        </a:xfrm>
        <a:prstGeom prst="round2Same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fr-FR" sz="1400" b="0" i="0" kern="1200" dirty="0" smtClean="0"/>
            <a:t>ensemble organisé de ressources ( qui peuvent être des données, des personnes, des activités ou des ressources matérielles …), permettant de </a:t>
          </a:r>
          <a:r>
            <a:rPr lang="fr-FR" sz="1400" b="1" i="0" kern="1200" dirty="0" smtClean="0"/>
            <a:t>collecter</a:t>
          </a:r>
          <a:r>
            <a:rPr lang="fr-FR" sz="1400" b="0" i="0" kern="1200" dirty="0" smtClean="0"/>
            <a:t>, </a:t>
          </a:r>
          <a:r>
            <a:rPr lang="fr-FR" sz="1400" b="1" i="0" kern="1200" dirty="0" smtClean="0"/>
            <a:t>regrouper</a:t>
          </a:r>
          <a:r>
            <a:rPr lang="fr-FR" sz="1400" b="0" i="0" kern="1200" dirty="0" smtClean="0"/>
            <a:t>, </a:t>
          </a:r>
          <a:r>
            <a:rPr lang="fr-FR" sz="1400" b="1" i="0" kern="1200" dirty="0" smtClean="0"/>
            <a:t>classifier</a:t>
          </a:r>
          <a:r>
            <a:rPr lang="fr-FR" sz="1400" b="0" i="0" kern="1200" dirty="0" smtClean="0"/>
            <a:t>, </a:t>
          </a:r>
          <a:r>
            <a:rPr lang="fr-FR" sz="1400" b="1" i="0" kern="1200" dirty="0" smtClean="0"/>
            <a:t>traiter</a:t>
          </a:r>
          <a:r>
            <a:rPr lang="fr-FR" sz="1400" b="0" i="0" kern="1200" dirty="0" smtClean="0"/>
            <a:t> et </a:t>
          </a:r>
          <a:r>
            <a:rPr lang="fr-FR" sz="1400" b="1" i="0" kern="1200" dirty="0" smtClean="0"/>
            <a:t>diffuser</a:t>
          </a:r>
          <a:r>
            <a:rPr lang="fr-FR" sz="1400" b="0" i="0" kern="1200" dirty="0" smtClean="0"/>
            <a:t> l’information de façon adéquate </a:t>
          </a:r>
          <a:br>
            <a:rPr lang="fr-FR" sz="1400" b="0" i="0" kern="1200" dirty="0" smtClean="0"/>
          </a:br>
          <a:r>
            <a:rPr lang="fr-FR" sz="1400" b="0" i="0" kern="1200" dirty="0" smtClean="0"/>
            <a:t>en fonction des besoins et objectifs d’une organisation. </a:t>
          </a:r>
          <a:endParaRPr lang="fr-FR" sz="1400" kern="1200" dirty="0"/>
        </a:p>
      </dsp:txBody>
      <dsp:txXfrm rot="-5400000">
        <a:off x="1406471" y="1885323"/>
        <a:ext cx="7377441" cy="1178501"/>
      </dsp:txXfrm>
    </dsp:sp>
    <dsp:sp modelId="{4E25BCD4-C4B8-4F6F-9C2E-CBF5792C1341}">
      <dsp:nvSpPr>
        <dsp:cNvPr id="0" name=""/>
        <dsp:cNvSpPr/>
      </dsp:nvSpPr>
      <dsp:spPr>
        <a:xfrm rot="5400000">
          <a:off x="-301386" y="3941782"/>
          <a:ext cx="2009245" cy="1406471"/>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dk1">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fr-FR" sz="1900" kern="1200" dirty="0" smtClean="0"/>
            <a:t>Système informatique</a:t>
          </a:r>
          <a:endParaRPr lang="fr-FR" sz="1900" kern="1200" dirty="0"/>
        </a:p>
      </dsp:txBody>
      <dsp:txXfrm rot="-5400000">
        <a:off x="2" y="4343631"/>
        <a:ext cx="1406471" cy="602774"/>
      </dsp:txXfrm>
    </dsp:sp>
    <dsp:sp modelId="{7154CDF0-A97F-4465-9397-0B58A2602CB1}">
      <dsp:nvSpPr>
        <dsp:cNvPr id="0" name=""/>
        <dsp:cNvSpPr/>
      </dsp:nvSpPr>
      <dsp:spPr>
        <a:xfrm rot="5400000">
          <a:off x="4474064" y="572803"/>
          <a:ext cx="1306009" cy="7441195"/>
        </a:xfrm>
        <a:prstGeom prst="round2Same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fr-FR" sz="1400" b="0" i="0" kern="1200" dirty="0" smtClean="0"/>
            <a:t>ensemble d'équipements (matériels et logiciels) destiné au traitement automatique de l'information. </a:t>
          </a:r>
          <a:r>
            <a:rPr lang="fr-FR" sz="1400" b="1" i="0" kern="1200" dirty="0" smtClean="0"/>
            <a:t>Il constitue la base sur laquelle repose un système d'information</a:t>
          </a:r>
          <a:r>
            <a:rPr lang="fr-FR" sz="1400" b="0" i="0" kern="1200" dirty="0" smtClean="0"/>
            <a:t>. </a:t>
          </a:r>
          <a:endParaRPr lang="fr-FR" sz="1400" kern="1200" dirty="0"/>
        </a:p>
      </dsp:txBody>
      <dsp:txXfrm rot="-5400000">
        <a:off x="1406471" y="3704150"/>
        <a:ext cx="7377441" cy="11785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7DFCE-6F02-462D-91CF-E916711B1FAD}">
      <dsp:nvSpPr>
        <dsp:cNvPr id="0" name=""/>
        <dsp:cNvSpPr/>
      </dsp:nvSpPr>
      <dsp:spPr>
        <a:xfrm>
          <a:off x="2353752" y="582696"/>
          <a:ext cx="5264316" cy="5264316"/>
        </a:xfrm>
        <a:prstGeom prst="blockArc">
          <a:avLst>
            <a:gd name="adj1" fmla="val 13500000"/>
            <a:gd name="adj2" fmla="val 162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338F5A-380D-4830-8778-1D08EAC49ED4}">
      <dsp:nvSpPr>
        <dsp:cNvPr id="0" name=""/>
        <dsp:cNvSpPr/>
      </dsp:nvSpPr>
      <dsp:spPr>
        <a:xfrm>
          <a:off x="2353752" y="582696"/>
          <a:ext cx="5264316" cy="5264316"/>
        </a:xfrm>
        <a:prstGeom prst="blockArc">
          <a:avLst>
            <a:gd name="adj1" fmla="val 10800000"/>
            <a:gd name="adj2" fmla="val 135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E85E5F3-C0DA-427D-ACB4-20E8E7140B59}">
      <dsp:nvSpPr>
        <dsp:cNvPr id="0" name=""/>
        <dsp:cNvSpPr/>
      </dsp:nvSpPr>
      <dsp:spPr>
        <a:xfrm>
          <a:off x="2353752" y="582696"/>
          <a:ext cx="5264316" cy="5264316"/>
        </a:xfrm>
        <a:prstGeom prst="blockArc">
          <a:avLst>
            <a:gd name="adj1" fmla="val 8100000"/>
            <a:gd name="adj2" fmla="val 108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55E0F9D-2C1A-49C9-B499-9D185EE356E5}">
      <dsp:nvSpPr>
        <dsp:cNvPr id="0" name=""/>
        <dsp:cNvSpPr/>
      </dsp:nvSpPr>
      <dsp:spPr>
        <a:xfrm>
          <a:off x="2353752" y="582696"/>
          <a:ext cx="5264316" cy="5264316"/>
        </a:xfrm>
        <a:prstGeom prst="blockArc">
          <a:avLst>
            <a:gd name="adj1" fmla="val 5400000"/>
            <a:gd name="adj2" fmla="val 81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D8CC4AD-804F-4A03-9B91-BE7E4CA0AB05}">
      <dsp:nvSpPr>
        <dsp:cNvPr id="0" name=""/>
        <dsp:cNvSpPr/>
      </dsp:nvSpPr>
      <dsp:spPr>
        <a:xfrm>
          <a:off x="2353752" y="582696"/>
          <a:ext cx="5264316" cy="5264316"/>
        </a:xfrm>
        <a:prstGeom prst="blockArc">
          <a:avLst>
            <a:gd name="adj1" fmla="val 2700000"/>
            <a:gd name="adj2" fmla="val 54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99957D9-854B-4739-AE23-FA440D80C82C}">
      <dsp:nvSpPr>
        <dsp:cNvPr id="0" name=""/>
        <dsp:cNvSpPr/>
      </dsp:nvSpPr>
      <dsp:spPr>
        <a:xfrm>
          <a:off x="2353752" y="582696"/>
          <a:ext cx="5264316" cy="5264316"/>
        </a:xfrm>
        <a:prstGeom prst="blockArc">
          <a:avLst>
            <a:gd name="adj1" fmla="val 0"/>
            <a:gd name="adj2" fmla="val 27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7CBCFCB-C1FA-47B8-BEB4-F0CAD732A484}">
      <dsp:nvSpPr>
        <dsp:cNvPr id="0" name=""/>
        <dsp:cNvSpPr/>
      </dsp:nvSpPr>
      <dsp:spPr>
        <a:xfrm>
          <a:off x="2353752" y="582696"/>
          <a:ext cx="5264316" cy="5264316"/>
        </a:xfrm>
        <a:prstGeom prst="blockArc">
          <a:avLst>
            <a:gd name="adj1" fmla="val 18900000"/>
            <a:gd name="adj2" fmla="val 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406DDEF-1CB5-4EF0-B542-0255736A2078}">
      <dsp:nvSpPr>
        <dsp:cNvPr id="0" name=""/>
        <dsp:cNvSpPr/>
      </dsp:nvSpPr>
      <dsp:spPr>
        <a:xfrm>
          <a:off x="2353752" y="582696"/>
          <a:ext cx="5264316" cy="5264316"/>
        </a:xfrm>
        <a:prstGeom prst="blockArc">
          <a:avLst>
            <a:gd name="adj1" fmla="val 16200000"/>
            <a:gd name="adj2" fmla="val 18900000"/>
            <a:gd name="adj3" fmla="val 3431"/>
          </a:avLst>
        </a:prstGeom>
        <a:gradFill rotWithShape="0">
          <a:gsLst>
            <a:gs pos="0">
              <a:schemeClr val="accent3">
                <a:tint val="60000"/>
                <a:hueOff val="0"/>
                <a:satOff val="0"/>
                <a:lumOff val="0"/>
                <a:alphaOff val="0"/>
                <a:satMod val="103000"/>
                <a:lumMod val="102000"/>
                <a:tint val="94000"/>
              </a:schemeClr>
            </a:gs>
            <a:gs pos="50000">
              <a:schemeClr val="accent3">
                <a:tint val="60000"/>
                <a:hueOff val="0"/>
                <a:satOff val="0"/>
                <a:lumOff val="0"/>
                <a:alphaOff val="0"/>
                <a:satMod val="110000"/>
                <a:lumMod val="100000"/>
                <a:shade val="100000"/>
              </a:schemeClr>
            </a:gs>
            <a:gs pos="100000">
              <a:schemeClr val="accent3">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1A2CBC7-9296-4665-A1D9-28FE5382AE2B}">
      <dsp:nvSpPr>
        <dsp:cNvPr id="0" name=""/>
        <dsp:cNvSpPr/>
      </dsp:nvSpPr>
      <dsp:spPr>
        <a:xfrm>
          <a:off x="4090005" y="2318949"/>
          <a:ext cx="1791811" cy="1791811"/>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fr-FR" sz="2600" kern="1200" dirty="0" smtClean="0"/>
            <a:t>Objectifs</a:t>
          </a:r>
          <a:endParaRPr lang="fr-FR" sz="2600" kern="1200" dirty="0"/>
        </a:p>
      </dsp:txBody>
      <dsp:txXfrm>
        <a:off x="4352410" y="2581354"/>
        <a:ext cx="1267001" cy="1267001"/>
      </dsp:txXfrm>
    </dsp:sp>
    <dsp:sp modelId="{8127FC58-270F-4242-9AA1-8B56FDEC404F}">
      <dsp:nvSpPr>
        <dsp:cNvPr id="0" name=""/>
        <dsp:cNvSpPr/>
      </dsp:nvSpPr>
      <dsp:spPr>
        <a:xfrm>
          <a:off x="4358776" y="716"/>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Confidentialité</a:t>
          </a:r>
          <a:endParaRPr lang="fr-FR" sz="1000" kern="1200" dirty="0"/>
        </a:p>
      </dsp:txBody>
      <dsp:txXfrm>
        <a:off x="4542459" y="184399"/>
        <a:ext cx="886902" cy="886902"/>
      </dsp:txXfrm>
    </dsp:sp>
    <dsp:sp modelId="{9251CB63-DE5C-4C27-BFDC-16E8AA5924C4}">
      <dsp:nvSpPr>
        <dsp:cNvPr id="0" name=""/>
        <dsp:cNvSpPr/>
      </dsp:nvSpPr>
      <dsp:spPr>
        <a:xfrm>
          <a:off x="6188065" y="758432"/>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Intégrité</a:t>
          </a:r>
          <a:endParaRPr lang="fr-FR" sz="1000" kern="1200" dirty="0"/>
        </a:p>
      </dsp:txBody>
      <dsp:txXfrm>
        <a:off x="6371748" y="942115"/>
        <a:ext cx="886902" cy="886902"/>
      </dsp:txXfrm>
    </dsp:sp>
    <dsp:sp modelId="{C77EA276-889F-406A-A8D6-0B9CF3E84983}">
      <dsp:nvSpPr>
        <dsp:cNvPr id="0" name=""/>
        <dsp:cNvSpPr/>
      </dsp:nvSpPr>
      <dsp:spPr>
        <a:xfrm>
          <a:off x="6945781" y="2587720"/>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Disponibilité</a:t>
          </a:r>
          <a:endParaRPr lang="fr-FR" sz="1000" kern="1200" dirty="0"/>
        </a:p>
      </dsp:txBody>
      <dsp:txXfrm>
        <a:off x="7129464" y="2771403"/>
        <a:ext cx="886902" cy="886902"/>
      </dsp:txXfrm>
    </dsp:sp>
    <dsp:sp modelId="{CB42FD56-E5E7-4007-8B6D-2717710067BC}">
      <dsp:nvSpPr>
        <dsp:cNvPr id="0" name=""/>
        <dsp:cNvSpPr/>
      </dsp:nvSpPr>
      <dsp:spPr>
        <a:xfrm>
          <a:off x="6188065" y="4417009"/>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Identification</a:t>
          </a:r>
          <a:endParaRPr lang="fr-FR" sz="1000" kern="1200" dirty="0"/>
        </a:p>
      </dsp:txBody>
      <dsp:txXfrm>
        <a:off x="6371748" y="4600692"/>
        <a:ext cx="886902" cy="886902"/>
      </dsp:txXfrm>
    </dsp:sp>
    <dsp:sp modelId="{ADB7E9D4-1CEE-4D49-9E96-C9D25A84D43C}">
      <dsp:nvSpPr>
        <dsp:cNvPr id="0" name=""/>
        <dsp:cNvSpPr/>
      </dsp:nvSpPr>
      <dsp:spPr>
        <a:xfrm>
          <a:off x="4358776" y="5174725"/>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Authentification</a:t>
          </a:r>
          <a:endParaRPr lang="fr-FR" sz="1000" kern="1200" dirty="0"/>
        </a:p>
      </dsp:txBody>
      <dsp:txXfrm>
        <a:off x="4542459" y="5358408"/>
        <a:ext cx="886902" cy="886902"/>
      </dsp:txXfrm>
    </dsp:sp>
    <dsp:sp modelId="{C3116B3D-8343-46A2-9088-C2EBE5478B87}">
      <dsp:nvSpPr>
        <dsp:cNvPr id="0" name=""/>
        <dsp:cNvSpPr/>
      </dsp:nvSpPr>
      <dsp:spPr>
        <a:xfrm>
          <a:off x="2529488" y="4417009"/>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Non-répudiation</a:t>
          </a:r>
          <a:endParaRPr lang="fr-FR" sz="1000" kern="1200" dirty="0"/>
        </a:p>
      </dsp:txBody>
      <dsp:txXfrm>
        <a:off x="2713171" y="4600692"/>
        <a:ext cx="886902" cy="886902"/>
      </dsp:txXfrm>
    </dsp:sp>
    <dsp:sp modelId="{6677AFB2-6D35-42D4-92F8-B3CB8E76B791}">
      <dsp:nvSpPr>
        <dsp:cNvPr id="0" name=""/>
        <dsp:cNvSpPr/>
      </dsp:nvSpPr>
      <dsp:spPr>
        <a:xfrm>
          <a:off x="1771772" y="2587720"/>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Autorisation</a:t>
          </a:r>
          <a:endParaRPr lang="fr-FR" sz="1000" kern="1200" dirty="0"/>
        </a:p>
      </dsp:txBody>
      <dsp:txXfrm>
        <a:off x="1955455" y="2771403"/>
        <a:ext cx="886902" cy="886902"/>
      </dsp:txXfrm>
    </dsp:sp>
    <dsp:sp modelId="{242E13CA-FA2A-4BBD-829D-DD2AF8DFD46F}">
      <dsp:nvSpPr>
        <dsp:cNvPr id="0" name=""/>
        <dsp:cNvSpPr/>
      </dsp:nvSpPr>
      <dsp:spPr>
        <a:xfrm>
          <a:off x="2529488" y="758432"/>
          <a:ext cx="1254268" cy="1254268"/>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smtClean="0"/>
            <a:t>traçabilité</a:t>
          </a:r>
          <a:endParaRPr lang="fr-FR" sz="1000" kern="1200" dirty="0"/>
        </a:p>
      </dsp:txBody>
      <dsp:txXfrm>
        <a:off x="2713171" y="942115"/>
        <a:ext cx="886902" cy="8869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8CCAC-BF40-498A-92CE-32DAB48CC455}">
      <dsp:nvSpPr>
        <dsp:cNvPr id="0" name=""/>
        <dsp:cNvSpPr/>
      </dsp:nvSpPr>
      <dsp:spPr>
        <a:xfrm>
          <a:off x="4722970" y="941121"/>
          <a:ext cx="1810192" cy="430743"/>
        </a:xfrm>
        <a:custGeom>
          <a:avLst/>
          <a:gdLst/>
          <a:ahLst/>
          <a:cxnLst/>
          <a:rect l="0" t="0" r="0" b="0"/>
          <a:pathLst>
            <a:path>
              <a:moveTo>
                <a:pt x="0" y="0"/>
              </a:moveTo>
              <a:lnTo>
                <a:pt x="0" y="293539"/>
              </a:lnTo>
              <a:lnTo>
                <a:pt x="1810192" y="293539"/>
              </a:lnTo>
              <a:lnTo>
                <a:pt x="1810192" y="43074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91376F-3F93-46E6-8E63-BDA7DB7466BE}">
      <dsp:nvSpPr>
        <dsp:cNvPr id="0" name=""/>
        <dsp:cNvSpPr/>
      </dsp:nvSpPr>
      <dsp:spPr>
        <a:xfrm>
          <a:off x="7438259" y="3656656"/>
          <a:ext cx="270957" cy="299434"/>
        </a:xfrm>
        <a:custGeom>
          <a:avLst/>
          <a:gdLst/>
          <a:ahLst/>
          <a:cxnLst/>
          <a:rect l="0" t="0" r="0" b="0"/>
          <a:pathLst>
            <a:path>
              <a:moveTo>
                <a:pt x="270957" y="0"/>
              </a:moveTo>
              <a:lnTo>
                <a:pt x="270957" y="162229"/>
              </a:lnTo>
              <a:lnTo>
                <a:pt x="0" y="162229"/>
              </a:lnTo>
              <a:lnTo>
                <a:pt x="0" y="299434"/>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FDEDB2-7B99-45F8-823B-4DB59A764384}">
      <dsp:nvSpPr>
        <dsp:cNvPr id="0" name=""/>
        <dsp:cNvSpPr/>
      </dsp:nvSpPr>
      <dsp:spPr>
        <a:xfrm>
          <a:off x="4751615" y="3656656"/>
          <a:ext cx="2957601" cy="300929"/>
        </a:xfrm>
        <a:custGeom>
          <a:avLst/>
          <a:gdLst/>
          <a:ahLst/>
          <a:cxnLst/>
          <a:rect l="0" t="0" r="0" b="0"/>
          <a:pathLst>
            <a:path>
              <a:moveTo>
                <a:pt x="2957601" y="0"/>
              </a:moveTo>
              <a:lnTo>
                <a:pt x="2957601" y="163725"/>
              </a:lnTo>
              <a:lnTo>
                <a:pt x="0" y="163725"/>
              </a:lnTo>
              <a:lnTo>
                <a:pt x="0" y="300929"/>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544167-35A9-4C18-90DF-C031ECFC341E}">
      <dsp:nvSpPr>
        <dsp:cNvPr id="0" name=""/>
        <dsp:cNvSpPr/>
      </dsp:nvSpPr>
      <dsp:spPr>
        <a:xfrm>
          <a:off x="2077131" y="3656656"/>
          <a:ext cx="5632085" cy="300929"/>
        </a:xfrm>
        <a:custGeom>
          <a:avLst/>
          <a:gdLst/>
          <a:ahLst/>
          <a:cxnLst/>
          <a:rect l="0" t="0" r="0" b="0"/>
          <a:pathLst>
            <a:path>
              <a:moveTo>
                <a:pt x="5632085" y="0"/>
              </a:moveTo>
              <a:lnTo>
                <a:pt x="5632085" y="163725"/>
              </a:lnTo>
              <a:lnTo>
                <a:pt x="0" y="163725"/>
              </a:lnTo>
              <a:lnTo>
                <a:pt x="0" y="300929"/>
              </a:lnTo>
            </a:path>
          </a:pathLst>
        </a:custGeom>
        <a:no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C1B39B-DB5F-4C56-9242-F33BD9B7D937}">
      <dsp:nvSpPr>
        <dsp:cNvPr id="0" name=""/>
        <dsp:cNvSpPr/>
      </dsp:nvSpPr>
      <dsp:spPr>
        <a:xfrm>
          <a:off x="4722970" y="2312342"/>
          <a:ext cx="2986247" cy="403836"/>
        </a:xfrm>
        <a:custGeom>
          <a:avLst/>
          <a:gdLst/>
          <a:ahLst/>
          <a:cxnLst/>
          <a:rect l="0" t="0" r="0" b="0"/>
          <a:pathLst>
            <a:path>
              <a:moveTo>
                <a:pt x="0" y="0"/>
              </a:moveTo>
              <a:lnTo>
                <a:pt x="0" y="266632"/>
              </a:lnTo>
              <a:lnTo>
                <a:pt x="2986247" y="266632"/>
              </a:lnTo>
              <a:lnTo>
                <a:pt x="2986247" y="403836"/>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E57836-ED6F-4488-B7DB-EF6FAFA0E615}">
      <dsp:nvSpPr>
        <dsp:cNvPr id="0" name=""/>
        <dsp:cNvSpPr/>
      </dsp:nvSpPr>
      <dsp:spPr>
        <a:xfrm>
          <a:off x="2149363" y="2312342"/>
          <a:ext cx="2573607" cy="484567"/>
        </a:xfrm>
        <a:custGeom>
          <a:avLst/>
          <a:gdLst/>
          <a:ahLst/>
          <a:cxnLst/>
          <a:rect l="0" t="0" r="0" b="0"/>
          <a:pathLst>
            <a:path>
              <a:moveTo>
                <a:pt x="2573607" y="0"/>
              </a:moveTo>
              <a:lnTo>
                <a:pt x="2573607" y="347362"/>
              </a:lnTo>
              <a:lnTo>
                <a:pt x="0" y="347362"/>
              </a:lnTo>
              <a:lnTo>
                <a:pt x="0" y="484567"/>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972F95-5331-4D96-82EB-6A028A428EDF}">
      <dsp:nvSpPr>
        <dsp:cNvPr id="0" name=""/>
        <dsp:cNvSpPr/>
      </dsp:nvSpPr>
      <dsp:spPr>
        <a:xfrm>
          <a:off x="4677250" y="941121"/>
          <a:ext cx="91440" cy="430743"/>
        </a:xfrm>
        <a:custGeom>
          <a:avLst/>
          <a:gdLst/>
          <a:ahLst/>
          <a:cxnLst/>
          <a:rect l="0" t="0" r="0" b="0"/>
          <a:pathLst>
            <a:path>
              <a:moveTo>
                <a:pt x="45720" y="0"/>
              </a:moveTo>
              <a:lnTo>
                <a:pt x="45720" y="43074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087CD-F237-4314-BE7B-CB5124AF8461}">
      <dsp:nvSpPr>
        <dsp:cNvPr id="0" name=""/>
        <dsp:cNvSpPr/>
      </dsp:nvSpPr>
      <dsp:spPr>
        <a:xfrm>
          <a:off x="2912777" y="941121"/>
          <a:ext cx="1810192" cy="430743"/>
        </a:xfrm>
        <a:custGeom>
          <a:avLst/>
          <a:gdLst/>
          <a:ahLst/>
          <a:cxnLst/>
          <a:rect l="0" t="0" r="0" b="0"/>
          <a:pathLst>
            <a:path>
              <a:moveTo>
                <a:pt x="1810192" y="0"/>
              </a:moveTo>
              <a:lnTo>
                <a:pt x="1810192" y="293539"/>
              </a:lnTo>
              <a:lnTo>
                <a:pt x="0" y="293539"/>
              </a:lnTo>
              <a:lnTo>
                <a:pt x="0" y="430743"/>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6EBEEE-E74B-4729-ADE9-486C6462EEBB}">
      <dsp:nvSpPr>
        <dsp:cNvPr id="0" name=""/>
        <dsp:cNvSpPr/>
      </dsp:nvSpPr>
      <dsp:spPr>
        <a:xfrm>
          <a:off x="3982436" y="643"/>
          <a:ext cx="1481066" cy="940477"/>
        </a:xfrm>
        <a:prstGeom prst="roundRect">
          <a:avLst>
            <a:gd name="adj" fmla="val 10000"/>
          </a:avLst>
        </a:prstGeom>
        <a:gradFill rotWithShape="0">
          <a:gsLst>
            <a:gs pos="0">
              <a:schemeClr val="accent3">
                <a:shade val="60000"/>
                <a:hueOff val="0"/>
                <a:satOff val="0"/>
                <a:lumOff val="0"/>
                <a:alphaOff val="0"/>
                <a:satMod val="103000"/>
                <a:lumMod val="102000"/>
                <a:tint val="94000"/>
              </a:schemeClr>
            </a:gs>
            <a:gs pos="50000">
              <a:schemeClr val="accent3">
                <a:shade val="60000"/>
                <a:hueOff val="0"/>
                <a:satOff val="0"/>
                <a:lumOff val="0"/>
                <a:alphaOff val="0"/>
                <a:satMod val="110000"/>
                <a:lumMod val="100000"/>
                <a:shade val="100000"/>
              </a:schemeClr>
            </a:gs>
            <a:gs pos="100000">
              <a:schemeClr val="accent3">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D554036-1E7C-4760-B775-F7FF72C70FD7}">
      <dsp:nvSpPr>
        <dsp:cNvPr id="0" name=""/>
        <dsp:cNvSpPr/>
      </dsp:nvSpPr>
      <dsp:spPr>
        <a:xfrm>
          <a:off x="4146999" y="156978"/>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a:t>
          </a:r>
          <a:endParaRPr lang="fr-FR" sz="1600" kern="1200" dirty="0"/>
        </a:p>
      </dsp:txBody>
      <dsp:txXfrm>
        <a:off x="4174545" y="184524"/>
        <a:ext cx="1425974" cy="885385"/>
      </dsp:txXfrm>
    </dsp:sp>
    <dsp:sp modelId="{6DEC58AF-0DCB-445A-916E-B37823DE64C2}">
      <dsp:nvSpPr>
        <dsp:cNvPr id="0" name=""/>
        <dsp:cNvSpPr/>
      </dsp:nvSpPr>
      <dsp:spPr>
        <a:xfrm>
          <a:off x="2172244" y="1371864"/>
          <a:ext cx="1481066" cy="940477"/>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18F2D2-6510-4FE8-8158-A20CE5B931C4}">
      <dsp:nvSpPr>
        <dsp:cNvPr id="0" name=""/>
        <dsp:cNvSpPr/>
      </dsp:nvSpPr>
      <dsp:spPr>
        <a:xfrm>
          <a:off x="2336807" y="1528199"/>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 du personnel</a:t>
          </a:r>
          <a:endParaRPr lang="fr-FR" sz="1600" kern="1200" dirty="0"/>
        </a:p>
      </dsp:txBody>
      <dsp:txXfrm>
        <a:off x="2364353" y="1555745"/>
        <a:ext cx="1425974" cy="885385"/>
      </dsp:txXfrm>
    </dsp:sp>
    <dsp:sp modelId="{5B0ADA4C-C94C-4C6C-8CC5-387EEF9F2EE8}">
      <dsp:nvSpPr>
        <dsp:cNvPr id="0" name=""/>
        <dsp:cNvSpPr/>
      </dsp:nvSpPr>
      <dsp:spPr>
        <a:xfrm>
          <a:off x="3982436" y="1371864"/>
          <a:ext cx="1481066" cy="940477"/>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8EEADA-69AA-4712-869C-1A0015C61D3D}">
      <dsp:nvSpPr>
        <dsp:cNvPr id="0" name=""/>
        <dsp:cNvSpPr/>
      </dsp:nvSpPr>
      <dsp:spPr>
        <a:xfrm>
          <a:off x="4146999" y="1528199"/>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 de l’information</a:t>
          </a:r>
          <a:endParaRPr lang="fr-FR" sz="1600" kern="1200" dirty="0"/>
        </a:p>
      </dsp:txBody>
      <dsp:txXfrm>
        <a:off x="4174545" y="1555745"/>
        <a:ext cx="1425974" cy="885385"/>
      </dsp:txXfrm>
    </dsp:sp>
    <dsp:sp modelId="{30BC2058-00A8-496D-8B3E-39277FF26C7E}">
      <dsp:nvSpPr>
        <dsp:cNvPr id="0" name=""/>
        <dsp:cNvSpPr/>
      </dsp:nvSpPr>
      <dsp:spPr>
        <a:xfrm>
          <a:off x="1408829" y="2796909"/>
          <a:ext cx="1481066" cy="940477"/>
        </a:xfrm>
        <a:prstGeom prst="roundRect">
          <a:avLst>
            <a:gd name="adj" fmla="val 10000"/>
          </a:avLst>
        </a:prstGeom>
        <a:gradFill rotWithShape="0">
          <a:gsLst>
            <a:gs pos="0">
              <a:schemeClr val="accent3">
                <a:tint val="99000"/>
                <a:hueOff val="0"/>
                <a:satOff val="0"/>
                <a:lumOff val="0"/>
                <a:alphaOff val="0"/>
                <a:satMod val="103000"/>
                <a:lumMod val="102000"/>
                <a:tint val="94000"/>
              </a:schemeClr>
            </a:gs>
            <a:gs pos="50000">
              <a:schemeClr val="accent3">
                <a:tint val="99000"/>
                <a:hueOff val="0"/>
                <a:satOff val="0"/>
                <a:lumOff val="0"/>
                <a:alphaOff val="0"/>
                <a:satMod val="110000"/>
                <a:lumMod val="100000"/>
                <a:shade val="100000"/>
              </a:schemeClr>
            </a:gs>
            <a:gs pos="100000">
              <a:schemeClr val="accent3">
                <a:tint val="99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A07CEE3-B399-4A2D-945D-880CC1F3C38E}">
      <dsp:nvSpPr>
        <dsp:cNvPr id="0" name=""/>
        <dsp:cNvSpPr/>
      </dsp:nvSpPr>
      <dsp:spPr>
        <a:xfrm>
          <a:off x="1573392" y="2953244"/>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7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 du système</a:t>
          </a:r>
          <a:endParaRPr lang="fr-FR" sz="1600" kern="1200" dirty="0"/>
        </a:p>
      </dsp:txBody>
      <dsp:txXfrm>
        <a:off x="1600938" y="2980790"/>
        <a:ext cx="1425974" cy="885385"/>
      </dsp:txXfrm>
    </dsp:sp>
    <dsp:sp modelId="{0937C25E-BA3B-4476-89B4-24B4484F5DE5}">
      <dsp:nvSpPr>
        <dsp:cNvPr id="0" name=""/>
        <dsp:cNvSpPr/>
      </dsp:nvSpPr>
      <dsp:spPr>
        <a:xfrm>
          <a:off x="6968683" y="2716178"/>
          <a:ext cx="1481066" cy="940477"/>
        </a:xfrm>
        <a:prstGeom prst="roundRect">
          <a:avLst>
            <a:gd name="adj" fmla="val 10000"/>
          </a:avLst>
        </a:prstGeom>
        <a:gradFill rotWithShape="0">
          <a:gsLst>
            <a:gs pos="0">
              <a:schemeClr val="accent3">
                <a:tint val="99000"/>
                <a:hueOff val="0"/>
                <a:satOff val="0"/>
                <a:lumOff val="0"/>
                <a:alphaOff val="0"/>
                <a:satMod val="103000"/>
                <a:lumMod val="102000"/>
                <a:tint val="94000"/>
              </a:schemeClr>
            </a:gs>
            <a:gs pos="50000">
              <a:schemeClr val="accent3">
                <a:tint val="99000"/>
                <a:hueOff val="0"/>
                <a:satOff val="0"/>
                <a:lumOff val="0"/>
                <a:alphaOff val="0"/>
                <a:satMod val="110000"/>
                <a:lumMod val="100000"/>
                <a:shade val="100000"/>
              </a:schemeClr>
            </a:gs>
            <a:gs pos="100000">
              <a:schemeClr val="accent3">
                <a:tint val="99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8B36A7F-9551-4965-BF3A-B2F15E08AFBA}">
      <dsp:nvSpPr>
        <dsp:cNvPr id="0" name=""/>
        <dsp:cNvSpPr/>
      </dsp:nvSpPr>
      <dsp:spPr>
        <a:xfrm>
          <a:off x="7133246" y="2872513"/>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7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 des accidents</a:t>
          </a:r>
          <a:endParaRPr lang="fr-FR" sz="1600" kern="1200" dirty="0"/>
        </a:p>
      </dsp:txBody>
      <dsp:txXfrm>
        <a:off x="7160792" y="2900059"/>
        <a:ext cx="1425974" cy="885385"/>
      </dsp:txXfrm>
    </dsp:sp>
    <dsp:sp modelId="{1CD5D3B7-BA55-4286-9834-2C39652F22D5}">
      <dsp:nvSpPr>
        <dsp:cNvPr id="0" name=""/>
        <dsp:cNvSpPr/>
      </dsp:nvSpPr>
      <dsp:spPr>
        <a:xfrm>
          <a:off x="1336598" y="3957585"/>
          <a:ext cx="1481066" cy="940477"/>
        </a:xfrm>
        <a:prstGeom prst="roundRect">
          <a:avLst>
            <a:gd name="adj" fmla="val 10000"/>
          </a:avLst>
        </a:prstGeom>
        <a:gradFill rotWithShape="0">
          <a:gsLst>
            <a:gs pos="0">
              <a:schemeClr val="accent3">
                <a:tint val="70000"/>
                <a:hueOff val="0"/>
                <a:satOff val="0"/>
                <a:lumOff val="0"/>
                <a:alphaOff val="0"/>
                <a:satMod val="103000"/>
                <a:lumMod val="102000"/>
                <a:tint val="94000"/>
              </a:schemeClr>
            </a:gs>
            <a:gs pos="50000">
              <a:schemeClr val="accent3">
                <a:tint val="70000"/>
                <a:hueOff val="0"/>
                <a:satOff val="0"/>
                <a:lumOff val="0"/>
                <a:alphaOff val="0"/>
                <a:satMod val="110000"/>
                <a:lumMod val="100000"/>
                <a:shade val="100000"/>
              </a:schemeClr>
            </a:gs>
            <a:gs pos="100000">
              <a:schemeClr val="accent3">
                <a:tint val="7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168A45-F8F2-45A7-8BD9-808C4B09F78D}">
      <dsp:nvSpPr>
        <dsp:cNvPr id="0" name=""/>
        <dsp:cNvSpPr/>
      </dsp:nvSpPr>
      <dsp:spPr>
        <a:xfrm>
          <a:off x="1501161" y="4113920"/>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Procédures</a:t>
          </a:r>
          <a:endParaRPr lang="fr-FR" sz="1600" kern="1200" dirty="0"/>
        </a:p>
      </dsp:txBody>
      <dsp:txXfrm>
        <a:off x="1528707" y="4141466"/>
        <a:ext cx="1425974" cy="885385"/>
      </dsp:txXfrm>
    </dsp:sp>
    <dsp:sp modelId="{76B41091-5DE4-43E5-8EF0-9E6C067C361D}">
      <dsp:nvSpPr>
        <dsp:cNvPr id="0" name=""/>
        <dsp:cNvSpPr/>
      </dsp:nvSpPr>
      <dsp:spPr>
        <a:xfrm>
          <a:off x="4011082" y="3957585"/>
          <a:ext cx="1481066" cy="940477"/>
        </a:xfrm>
        <a:prstGeom prst="roundRect">
          <a:avLst>
            <a:gd name="adj" fmla="val 10000"/>
          </a:avLst>
        </a:prstGeom>
        <a:gradFill rotWithShape="0">
          <a:gsLst>
            <a:gs pos="0">
              <a:schemeClr val="accent3">
                <a:tint val="70000"/>
                <a:hueOff val="0"/>
                <a:satOff val="0"/>
                <a:lumOff val="0"/>
                <a:alphaOff val="0"/>
                <a:satMod val="103000"/>
                <a:lumMod val="102000"/>
                <a:tint val="94000"/>
              </a:schemeClr>
            </a:gs>
            <a:gs pos="50000">
              <a:schemeClr val="accent3">
                <a:tint val="70000"/>
                <a:hueOff val="0"/>
                <a:satOff val="0"/>
                <a:lumOff val="0"/>
                <a:alphaOff val="0"/>
                <a:satMod val="110000"/>
                <a:lumMod val="100000"/>
                <a:shade val="100000"/>
              </a:schemeClr>
            </a:gs>
            <a:gs pos="100000">
              <a:schemeClr val="accent3">
                <a:tint val="7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3645AF-9AA4-4942-B19F-56960EC36CC1}">
      <dsp:nvSpPr>
        <dsp:cNvPr id="0" name=""/>
        <dsp:cNvSpPr/>
      </dsp:nvSpPr>
      <dsp:spPr>
        <a:xfrm>
          <a:off x="4175645" y="4113920"/>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Guides</a:t>
          </a:r>
          <a:endParaRPr lang="fr-FR" sz="1600" kern="1200" dirty="0"/>
        </a:p>
      </dsp:txBody>
      <dsp:txXfrm>
        <a:off x="4203191" y="4141466"/>
        <a:ext cx="1425974" cy="885385"/>
      </dsp:txXfrm>
    </dsp:sp>
    <dsp:sp modelId="{6ABC58F7-0C7E-452E-BB56-F1E30078EFDB}">
      <dsp:nvSpPr>
        <dsp:cNvPr id="0" name=""/>
        <dsp:cNvSpPr/>
      </dsp:nvSpPr>
      <dsp:spPr>
        <a:xfrm>
          <a:off x="6697726" y="3956090"/>
          <a:ext cx="1481066" cy="940477"/>
        </a:xfrm>
        <a:prstGeom prst="roundRect">
          <a:avLst>
            <a:gd name="adj" fmla="val 10000"/>
          </a:avLst>
        </a:prstGeom>
        <a:gradFill rotWithShape="0">
          <a:gsLst>
            <a:gs pos="0">
              <a:schemeClr val="accent3">
                <a:tint val="70000"/>
                <a:hueOff val="0"/>
                <a:satOff val="0"/>
                <a:lumOff val="0"/>
                <a:alphaOff val="0"/>
                <a:satMod val="103000"/>
                <a:lumMod val="102000"/>
                <a:tint val="94000"/>
              </a:schemeClr>
            </a:gs>
            <a:gs pos="50000">
              <a:schemeClr val="accent3">
                <a:tint val="70000"/>
                <a:hueOff val="0"/>
                <a:satOff val="0"/>
                <a:lumOff val="0"/>
                <a:alphaOff val="0"/>
                <a:satMod val="110000"/>
                <a:lumMod val="100000"/>
                <a:shade val="100000"/>
              </a:schemeClr>
            </a:gs>
            <a:gs pos="100000">
              <a:schemeClr val="accent3">
                <a:tint val="7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4EA69C-BFCC-4EB6-8601-AF8EEB68FA95}">
      <dsp:nvSpPr>
        <dsp:cNvPr id="0" name=""/>
        <dsp:cNvSpPr/>
      </dsp:nvSpPr>
      <dsp:spPr>
        <a:xfrm>
          <a:off x="6862289" y="4112425"/>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5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Standards</a:t>
          </a:r>
          <a:endParaRPr lang="fr-FR" sz="1600" kern="1200" dirty="0"/>
        </a:p>
      </dsp:txBody>
      <dsp:txXfrm>
        <a:off x="6889835" y="4139971"/>
        <a:ext cx="1425974" cy="885385"/>
      </dsp:txXfrm>
    </dsp:sp>
    <dsp:sp modelId="{41342D3C-2B3A-4412-9954-F6C4BE775BC3}">
      <dsp:nvSpPr>
        <dsp:cNvPr id="0" name=""/>
        <dsp:cNvSpPr/>
      </dsp:nvSpPr>
      <dsp:spPr>
        <a:xfrm>
          <a:off x="5792629" y="1371864"/>
          <a:ext cx="1481066" cy="940477"/>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9DB30D-13F0-425C-9245-E19BC21ACDF6}">
      <dsp:nvSpPr>
        <dsp:cNvPr id="0" name=""/>
        <dsp:cNvSpPr/>
      </dsp:nvSpPr>
      <dsp:spPr>
        <a:xfrm>
          <a:off x="5957192" y="1528199"/>
          <a:ext cx="1481066" cy="940477"/>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t>Politique de sécurité organisationnel</a:t>
          </a:r>
          <a:endParaRPr lang="fr-FR" sz="1600" kern="1200" dirty="0"/>
        </a:p>
      </dsp:txBody>
      <dsp:txXfrm>
        <a:off x="5984738" y="1555745"/>
        <a:ext cx="1425974" cy="885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78ED5-EEF4-411D-97D7-EC46EFEDDF4F}">
      <dsp:nvSpPr>
        <dsp:cNvPr id="0" name=""/>
        <dsp:cNvSpPr/>
      </dsp:nvSpPr>
      <dsp:spPr>
        <a:xfrm>
          <a:off x="7738" y="48168"/>
          <a:ext cx="3036103" cy="7590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r-FR" sz="3200" kern="1200" dirty="0" smtClean="0"/>
            <a:t>Audit</a:t>
          </a:r>
          <a:endParaRPr lang="fr-FR" sz="3200" kern="1200" dirty="0"/>
        </a:p>
      </dsp:txBody>
      <dsp:txXfrm>
        <a:off x="29969" y="70399"/>
        <a:ext cx="2991641" cy="714563"/>
      </dsp:txXfrm>
    </dsp:sp>
    <dsp:sp modelId="{D791EA3C-6EA9-4E14-97A1-E150312EEE63}">
      <dsp:nvSpPr>
        <dsp:cNvPr id="0" name=""/>
        <dsp:cNvSpPr/>
      </dsp:nvSpPr>
      <dsp:spPr>
        <a:xfrm rot="5400000">
          <a:off x="1459375" y="87360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042DE0-3DEC-4EFF-AD35-FF7A97290B3F}">
      <dsp:nvSpPr>
        <dsp:cNvPr id="0" name=""/>
        <dsp:cNvSpPr/>
      </dsp:nvSpPr>
      <dsp:spPr>
        <a:xfrm>
          <a:off x="7738" y="1072853"/>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S’appuie sur un tiers de confiance </a:t>
          </a:r>
          <a:endParaRPr lang="fr-FR" sz="1200" kern="1200" dirty="0"/>
        </a:p>
      </dsp:txBody>
      <dsp:txXfrm>
        <a:off x="29969" y="1095084"/>
        <a:ext cx="2991641" cy="714563"/>
      </dsp:txXfrm>
    </dsp:sp>
    <dsp:sp modelId="{A1098F8C-AFD2-4F1C-AF4F-BB308733A617}">
      <dsp:nvSpPr>
        <dsp:cNvPr id="0" name=""/>
        <dsp:cNvSpPr/>
      </dsp:nvSpPr>
      <dsp:spPr>
        <a:xfrm rot="5400000">
          <a:off x="1459375" y="189829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7271A0E-E699-4908-BE7F-139F85713B5E}">
      <dsp:nvSpPr>
        <dsp:cNvPr id="0" name=""/>
        <dsp:cNvSpPr/>
      </dsp:nvSpPr>
      <dsp:spPr>
        <a:xfrm>
          <a:off x="7738" y="209753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0" kern="1200" dirty="0" smtClean="0"/>
            <a:t>Evaluation du niveau de sécurité d’un système face à un standard ou un référentiel externe</a:t>
          </a:r>
        </a:p>
        <a:p>
          <a:pPr lvl="0" algn="ctr" defTabSz="533400">
            <a:lnSpc>
              <a:spcPct val="90000"/>
            </a:lnSpc>
            <a:spcBef>
              <a:spcPct val="0"/>
            </a:spcBef>
            <a:spcAft>
              <a:spcPct val="35000"/>
            </a:spcAft>
          </a:pPr>
          <a:r>
            <a:rPr lang="fr-FR" sz="1200" b="0" i="0" kern="1200" dirty="0" smtClean="0"/>
            <a:t>vérifier que chaque règle de la politique de </a:t>
          </a:r>
          <a:r>
            <a:rPr lang="fr-FR" sz="1200" b="0" i="0" kern="1200" smtClean="0"/>
            <a:t>sécurité est correctement </a:t>
          </a:r>
          <a:r>
            <a:rPr lang="fr-FR" sz="1200" b="0" i="0" kern="1200" dirty="0" smtClean="0"/>
            <a:t>appliquée</a:t>
          </a:r>
          <a:endParaRPr lang="fr-FR" sz="1200" b="0" kern="1200" dirty="0"/>
        </a:p>
      </dsp:txBody>
      <dsp:txXfrm>
        <a:off x="29969" y="2119770"/>
        <a:ext cx="2991641" cy="714563"/>
      </dsp:txXfrm>
    </dsp:sp>
    <dsp:sp modelId="{7AE1130F-0E80-46FA-BB5A-6F6D832DF965}">
      <dsp:nvSpPr>
        <dsp:cNvPr id="0" name=""/>
        <dsp:cNvSpPr/>
      </dsp:nvSpPr>
      <dsp:spPr>
        <a:xfrm rot="5400000">
          <a:off x="1459375" y="292297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41232C-5E5B-4152-931B-CDF99E3104EA}">
      <dsp:nvSpPr>
        <dsp:cNvPr id="0" name=""/>
        <dsp:cNvSpPr/>
      </dsp:nvSpPr>
      <dsp:spPr>
        <a:xfrm>
          <a:off x="7738" y="312222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-Politique de sécurité </a:t>
          </a:r>
        </a:p>
        <a:p>
          <a:pPr lvl="0" algn="ctr" defTabSz="533400">
            <a:lnSpc>
              <a:spcPct val="90000"/>
            </a:lnSpc>
            <a:spcBef>
              <a:spcPct val="0"/>
            </a:spcBef>
            <a:spcAft>
              <a:spcPct val="35000"/>
            </a:spcAft>
          </a:pPr>
          <a:r>
            <a:rPr lang="fr-FR" sz="1200" kern="1200" dirty="0" smtClean="0"/>
            <a:t>- Les plans et les schémas du réseau</a:t>
          </a:r>
        </a:p>
        <a:p>
          <a:pPr lvl="0" algn="ctr" defTabSz="533400">
            <a:lnSpc>
              <a:spcPct val="90000"/>
            </a:lnSpc>
            <a:spcBef>
              <a:spcPct val="0"/>
            </a:spcBef>
            <a:spcAft>
              <a:spcPct val="35000"/>
            </a:spcAft>
          </a:pPr>
          <a:r>
            <a:rPr lang="fr-FR" sz="1200" kern="1200" dirty="0" smtClean="0"/>
            <a:t>- La configuration des équipements ,</a:t>
          </a:r>
          <a:endParaRPr lang="fr-FR" sz="1200" kern="1200" dirty="0"/>
        </a:p>
      </dsp:txBody>
      <dsp:txXfrm>
        <a:off x="29969" y="3144455"/>
        <a:ext cx="2991641" cy="714563"/>
      </dsp:txXfrm>
    </dsp:sp>
    <dsp:sp modelId="{79A18BEC-D3B0-4DD7-9594-271943C0113E}">
      <dsp:nvSpPr>
        <dsp:cNvPr id="0" name=""/>
        <dsp:cNvSpPr/>
      </dsp:nvSpPr>
      <dsp:spPr>
        <a:xfrm rot="5400000">
          <a:off x="1459375" y="394766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B6E86D-4E6B-4F04-969B-D7FB67BDABE3}">
      <dsp:nvSpPr>
        <dsp:cNvPr id="0" name=""/>
        <dsp:cNvSpPr/>
      </dsp:nvSpPr>
      <dsp:spPr>
        <a:xfrm>
          <a:off x="7738" y="414690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b="0" i="0" kern="1200" dirty="0" smtClean="0"/>
            <a:t>ISO 27001 Security Audit Expertise</a:t>
          </a:r>
          <a:endParaRPr lang="fr-FR" sz="1200" kern="1200" dirty="0"/>
        </a:p>
      </dsp:txBody>
      <dsp:txXfrm>
        <a:off x="29969" y="4169140"/>
        <a:ext cx="2991641" cy="714563"/>
      </dsp:txXfrm>
    </dsp:sp>
    <dsp:sp modelId="{9F816AA3-87E6-441B-B2A7-76666A71087B}">
      <dsp:nvSpPr>
        <dsp:cNvPr id="0" name=""/>
        <dsp:cNvSpPr/>
      </dsp:nvSpPr>
      <dsp:spPr>
        <a:xfrm rot="5400000">
          <a:off x="1459375" y="497234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353838-BC1A-4553-BA44-15D12A3E9FC5}">
      <dsp:nvSpPr>
        <dsp:cNvPr id="0" name=""/>
        <dsp:cNvSpPr/>
      </dsp:nvSpPr>
      <dsp:spPr>
        <a:xfrm>
          <a:off x="7738" y="517159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Rapport d’audit organisationnel et physique</a:t>
          </a:r>
        </a:p>
        <a:p>
          <a:pPr lvl="0" algn="ctr" defTabSz="533400">
            <a:lnSpc>
              <a:spcPct val="90000"/>
            </a:lnSpc>
            <a:spcBef>
              <a:spcPct val="0"/>
            </a:spcBef>
            <a:spcAft>
              <a:spcPct val="35000"/>
            </a:spcAft>
          </a:pPr>
          <a:r>
            <a:rPr lang="fr-FR" sz="1200" kern="1200" dirty="0" smtClean="0"/>
            <a:t>Rapport d’audit technique de la topologie</a:t>
          </a:r>
        </a:p>
        <a:p>
          <a:pPr lvl="0" algn="ctr" defTabSz="533400">
            <a:lnSpc>
              <a:spcPct val="90000"/>
            </a:lnSpc>
            <a:spcBef>
              <a:spcPct val="0"/>
            </a:spcBef>
            <a:spcAft>
              <a:spcPct val="35000"/>
            </a:spcAft>
          </a:pPr>
          <a:r>
            <a:rPr lang="fr-FR" sz="1200" b="0" i="0" kern="1200" dirty="0" smtClean="0"/>
            <a:t>recommandations pour pallier aux problèmes</a:t>
          </a:r>
          <a:endParaRPr lang="fr-FR" sz="1200" kern="1200" dirty="0" smtClean="0"/>
        </a:p>
      </dsp:txBody>
      <dsp:txXfrm>
        <a:off x="29969" y="5193825"/>
        <a:ext cx="2991641" cy="714563"/>
      </dsp:txXfrm>
    </dsp:sp>
    <dsp:sp modelId="{7694DEA3-76F1-4A81-8562-44EE47344726}">
      <dsp:nvSpPr>
        <dsp:cNvPr id="0" name=""/>
        <dsp:cNvSpPr/>
      </dsp:nvSpPr>
      <dsp:spPr>
        <a:xfrm>
          <a:off x="3468897" y="48168"/>
          <a:ext cx="3036103" cy="7590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r-FR" sz="3200" kern="1200" dirty="0" smtClean="0"/>
            <a:t>Scan de vulnérabilités</a:t>
          </a:r>
          <a:endParaRPr lang="fr-FR" sz="3200" kern="1200" dirty="0"/>
        </a:p>
      </dsp:txBody>
      <dsp:txXfrm>
        <a:off x="3491128" y="70399"/>
        <a:ext cx="2991641" cy="714563"/>
      </dsp:txXfrm>
    </dsp:sp>
    <dsp:sp modelId="{1F75402A-AB1C-408B-8034-F64D27F6BFEE}">
      <dsp:nvSpPr>
        <dsp:cNvPr id="0" name=""/>
        <dsp:cNvSpPr/>
      </dsp:nvSpPr>
      <dsp:spPr>
        <a:xfrm rot="5400000">
          <a:off x="4920534" y="87360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F02F8B-2B1D-4703-9767-C8FB074353E4}">
      <dsp:nvSpPr>
        <dsp:cNvPr id="0" name=""/>
        <dsp:cNvSpPr/>
      </dsp:nvSpPr>
      <dsp:spPr>
        <a:xfrm>
          <a:off x="3468897" y="1072853"/>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S’appuie sur un tiers de confiance </a:t>
          </a:r>
          <a:endParaRPr lang="fr-FR" sz="1200" kern="1200" dirty="0"/>
        </a:p>
      </dsp:txBody>
      <dsp:txXfrm>
        <a:off x="3491128" y="1095084"/>
        <a:ext cx="2991641" cy="714563"/>
      </dsp:txXfrm>
    </dsp:sp>
    <dsp:sp modelId="{0A49BEEF-BC4A-4F43-B8CF-E7D534119DAB}">
      <dsp:nvSpPr>
        <dsp:cNvPr id="0" name=""/>
        <dsp:cNvSpPr/>
      </dsp:nvSpPr>
      <dsp:spPr>
        <a:xfrm rot="5400000">
          <a:off x="4920534" y="189829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B403C9-4378-4241-A71C-5BC4AC084BF6}">
      <dsp:nvSpPr>
        <dsp:cNvPr id="0" name=""/>
        <dsp:cNvSpPr/>
      </dsp:nvSpPr>
      <dsp:spPr>
        <a:xfrm>
          <a:off x="3468897" y="209753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solidFill>
                <a:srgbClr val="FF0000"/>
              </a:solidFill>
            </a:rPr>
            <a:t>Identifier </a:t>
          </a:r>
          <a:r>
            <a:rPr lang="fr-FR" sz="1200" b="1" kern="1200" dirty="0" smtClean="0">
              <a:solidFill>
                <a:srgbClr val="FF0000"/>
              </a:solidFill>
            </a:rPr>
            <a:t>la présence</a:t>
          </a:r>
          <a:r>
            <a:rPr lang="fr-FR" sz="1200" kern="1200" dirty="0" smtClean="0">
              <a:solidFill>
                <a:srgbClr val="FF0000"/>
              </a:solidFill>
            </a:rPr>
            <a:t> de vulnérabilités </a:t>
          </a:r>
          <a:r>
            <a:rPr lang="fr-FR" sz="1200" kern="1200" dirty="0" smtClean="0"/>
            <a:t>connues et inconnues dans le système</a:t>
          </a:r>
          <a:endParaRPr lang="fr-FR" sz="1200" kern="1200" dirty="0"/>
        </a:p>
      </dsp:txBody>
      <dsp:txXfrm>
        <a:off x="3491128" y="2119770"/>
        <a:ext cx="2991641" cy="714563"/>
      </dsp:txXfrm>
    </dsp:sp>
    <dsp:sp modelId="{8671336F-1261-4145-8287-2B36875A4F13}">
      <dsp:nvSpPr>
        <dsp:cNvPr id="0" name=""/>
        <dsp:cNvSpPr/>
      </dsp:nvSpPr>
      <dsp:spPr>
        <a:xfrm rot="5400000">
          <a:off x="4920534" y="292297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F60328-AD4F-4478-844F-1D167EF3C81A}">
      <dsp:nvSpPr>
        <dsp:cNvPr id="0" name=""/>
        <dsp:cNvSpPr/>
      </dsp:nvSpPr>
      <dsp:spPr>
        <a:xfrm>
          <a:off x="3468897" y="312222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Topologie interne</a:t>
          </a:r>
          <a:endParaRPr lang="fr-FR" sz="1200" kern="1200" dirty="0"/>
        </a:p>
      </dsp:txBody>
      <dsp:txXfrm>
        <a:off x="3491128" y="3144455"/>
        <a:ext cx="2991641" cy="714563"/>
      </dsp:txXfrm>
    </dsp:sp>
    <dsp:sp modelId="{C79B18D1-69F2-4CF0-9504-E6AB02546260}">
      <dsp:nvSpPr>
        <dsp:cNvPr id="0" name=""/>
        <dsp:cNvSpPr/>
      </dsp:nvSpPr>
      <dsp:spPr>
        <a:xfrm rot="5400000">
          <a:off x="4920534" y="394766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408548-2322-4D13-95DC-431048864EE6}">
      <dsp:nvSpPr>
        <dsp:cNvPr id="0" name=""/>
        <dsp:cNvSpPr/>
      </dsp:nvSpPr>
      <dsp:spPr>
        <a:xfrm>
          <a:off x="3468897" y="414690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t>OWASP</a:t>
          </a:r>
          <a:r>
            <a:rPr lang="fr-FR" sz="1200" kern="1200" dirty="0" smtClean="0"/>
            <a:t> </a:t>
          </a:r>
          <a:r>
            <a:rPr lang="en-US" sz="1200" b="0" i="0" kern="1200" dirty="0" smtClean="0"/>
            <a:t>Open Web Application Security Project</a:t>
          </a:r>
          <a:br>
            <a:rPr lang="en-US" sz="1200" b="0" i="0" kern="1200" dirty="0" smtClean="0"/>
          </a:br>
          <a:r>
            <a:rPr lang="fr-FR" sz="1200" b="1" i="0" kern="1200" dirty="0" smtClean="0"/>
            <a:t>PTES </a:t>
          </a:r>
          <a:r>
            <a:rPr lang="en-US" sz="1200" b="0" i="0" kern="1200" dirty="0" smtClean="0"/>
            <a:t>Penetration Testing Methodologies and Standard</a:t>
          </a:r>
          <a:endParaRPr lang="fr-FR" sz="1200" kern="1200" dirty="0"/>
        </a:p>
      </dsp:txBody>
      <dsp:txXfrm>
        <a:off x="3491128" y="4169140"/>
        <a:ext cx="2991641" cy="714563"/>
      </dsp:txXfrm>
    </dsp:sp>
    <dsp:sp modelId="{F883B037-DB34-4268-B75C-8A1C73EA2871}">
      <dsp:nvSpPr>
        <dsp:cNvPr id="0" name=""/>
        <dsp:cNvSpPr/>
      </dsp:nvSpPr>
      <dsp:spPr>
        <a:xfrm rot="5400000">
          <a:off x="4920534" y="497234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CBCC1F-94D0-4CF5-9526-937F83E414F9}">
      <dsp:nvSpPr>
        <dsp:cNvPr id="0" name=""/>
        <dsp:cNvSpPr/>
      </dsp:nvSpPr>
      <dsp:spPr>
        <a:xfrm>
          <a:off x="3468897" y="517159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Les risques potentiels associés à toutes les vulnérabilités trouvées avec les étapes de correction possibles.</a:t>
          </a:r>
          <a:endParaRPr lang="fr-FR" sz="1200" kern="1200" dirty="0"/>
        </a:p>
      </dsp:txBody>
      <dsp:txXfrm>
        <a:off x="3491128" y="5193825"/>
        <a:ext cx="2991641" cy="714563"/>
      </dsp:txXfrm>
    </dsp:sp>
    <dsp:sp modelId="{DFA5D1A9-7C39-4C61-BDBC-09D2A06BFE72}">
      <dsp:nvSpPr>
        <dsp:cNvPr id="0" name=""/>
        <dsp:cNvSpPr/>
      </dsp:nvSpPr>
      <dsp:spPr>
        <a:xfrm>
          <a:off x="6930055" y="48168"/>
          <a:ext cx="3036103" cy="75902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fr-FR" sz="3200" kern="1200" dirty="0" smtClean="0"/>
            <a:t>Tests d’intrusion</a:t>
          </a:r>
          <a:endParaRPr lang="fr-FR" sz="3200" kern="1200" dirty="0"/>
        </a:p>
      </dsp:txBody>
      <dsp:txXfrm>
        <a:off x="6952286" y="70399"/>
        <a:ext cx="2991641" cy="714563"/>
      </dsp:txXfrm>
    </dsp:sp>
    <dsp:sp modelId="{D719D4F0-6458-48A8-B54B-2D46A968AC82}">
      <dsp:nvSpPr>
        <dsp:cNvPr id="0" name=""/>
        <dsp:cNvSpPr/>
      </dsp:nvSpPr>
      <dsp:spPr>
        <a:xfrm rot="5400000">
          <a:off x="8381692" y="87360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551E34-E7A6-400D-A067-174FCB31A6A4}">
      <dsp:nvSpPr>
        <dsp:cNvPr id="0" name=""/>
        <dsp:cNvSpPr/>
      </dsp:nvSpPr>
      <dsp:spPr>
        <a:xfrm>
          <a:off x="6930055" y="1072853"/>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t>S’appuie sur un tiers de confiance </a:t>
          </a:r>
          <a:endParaRPr lang="fr-FR" sz="1200" kern="1200" dirty="0"/>
        </a:p>
      </dsp:txBody>
      <dsp:txXfrm>
        <a:off x="6952286" y="1095084"/>
        <a:ext cx="2991641" cy="714563"/>
      </dsp:txXfrm>
    </dsp:sp>
    <dsp:sp modelId="{4640B6E6-59EA-42D1-B6E3-B743C38B3814}">
      <dsp:nvSpPr>
        <dsp:cNvPr id="0" name=""/>
        <dsp:cNvSpPr/>
      </dsp:nvSpPr>
      <dsp:spPr>
        <a:xfrm rot="5400000">
          <a:off x="8381692" y="189829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A84811-AA38-473A-BC76-6FC7C0CD58DB}">
      <dsp:nvSpPr>
        <dsp:cNvPr id="0" name=""/>
        <dsp:cNvSpPr/>
      </dsp:nvSpPr>
      <dsp:spPr>
        <a:xfrm>
          <a:off x="6930055" y="209753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kern="1200" dirty="0" smtClean="0">
              <a:solidFill>
                <a:srgbClr val="FF0000"/>
              </a:solidFill>
            </a:rPr>
            <a:t>Exploiter (Attaquer) les vulnérabilités </a:t>
          </a:r>
          <a:r>
            <a:rPr lang="fr-FR" sz="1200" kern="1200" dirty="0" smtClean="0"/>
            <a:t>d'une méthode similaire à celle d'un véritable attaquant malveillant.</a:t>
          </a:r>
          <a:endParaRPr lang="fr-FR" sz="1200" kern="1200" dirty="0"/>
        </a:p>
      </dsp:txBody>
      <dsp:txXfrm>
        <a:off x="6952286" y="2119770"/>
        <a:ext cx="2991641" cy="714563"/>
      </dsp:txXfrm>
    </dsp:sp>
    <dsp:sp modelId="{D1B88CA6-2BB9-417B-BFFC-26FD02AD82F4}">
      <dsp:nvSpPr>
        <dsp:cNvPr id="0" name=""/>
        <dsp:cNvSpPr/>
      </dsp:nvSpPr>
      <dsp:spPr>
        <a:xfrm rot="5400000">
          <a:off x="8381692" y="292297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26D115-EED8-405A-93E9-6F3778B0E790}">
      <dsp:nvSpPr>
        <dsp:cNvPr id="0" name=""/>
        <dsp:cNvSpPr/>
      </dsp:nvSpPr>
      <dsp:spPr>
        <a:xfrm>
          <a:off x="6930055" y="312222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t>Boite Blanche </a:t>
          </a:r>
          <a:r>
            <a:rPr lang="fr-FR" sz="1200" kern="1200" dirty="0" smtClean="0"/>
            <a:t>: toutes les informations</a:t>
          </a:r>
        </a:p>
        <a:p>
          <a:pPr lvl="0" algn="ctr" defTabSz="533400">
            <a:lnSpc>
              <a:spcPct val="90000"/>
            </a:lnSpc>
            <a:spcBef>
              <a:spcPct val="0"/>
            </a:spcBef>
            <a:spcAft>
              <a:spcPct val="35000"/>
            </a:spcAft>
          </a:pPr>
          <a:r>
            <a:rPr lang="fr-FR" sz="1200" b="1" kern="1200" dirty="0" smtClean="0"/>
            <a:t>Boite Grise</a:t>
          </a:r>
          <a:r>
            <a:rPr lang="fr-FR" sz="1200" kern="1200" dirty="0" smtClean="0"/>
            <a:t>: </a:t>
          </a:r>
          <a:r>
            <a:rPr lang="fr-FR" sz="1200" b="0" i="0" kern="1200" dirty="0" smtClean="0"/>
            <a:t>quelques informations</a:t>
          </a:r>
          <a:endParaRPr lang="fr-FR" sz="1200" kern="1200" dirty="0" smtClean="0"/>
        </a:p>
        <a:p>
          <a:pPr lvl="0" algn="ctr" defTabSz="533400">
            <a:lnSpc>
              <a:spcPct val="90000"/>
            </a:lnSpc>
            <a:spcBef>
              <a:spcPct val="0"/>
            </a:spcBef>
            <a:spcAft>
              <a:spcPct val="35000"/>
            </a:spcAft>
          </a:pPr>
          <a:r>
            <a:rPr lang="fr-FR" sz="1200" b="1" kern="1200" dirty="0" smtClean="0"/>
            <a:t>Boite noire </a:t>
          </a:r>
          <a:r>
            <a:rPr lang="fr-FR" sz="1200" kern="1200" dirty="0" smtClean="0"/>
            <a:t>: Aucune information </a:t>
          </a:r>
        </a:p>
      </dsp:txBody>
      <dsp:txXfrm>
        <a:off x="6952286" y="3144455"/>
        <a:ext cx="2991641" cy="714563"/>
      </dsp:txXfrm>
    </dsp:sp>
    <dsp:sp modelId="{356E86FC-8F62-44C2-BA5C-37188A0E2903}">
      <dsp:nvSpPr>
        <dsp:cNvPr id="0" name=""/>
        <dsp:cNvSpPr/>
      </dsp:nvSpPr>
      <dsp:spPr>
        <a:xfrm rot="5400000">
          <a:off x="8381692" y="3947664"/>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BC6172-15F1-4AFC-94E5-F22EE54F072E}">
      <dsp:nvSpPr>
        <dsp:cNvPr id="0" name=""/>
        <dsp:cNvSpPr/>
      </dsp:nvSpPr>
      <dsp:spPr>
        <a:xfrm>
          <a:off x="6930055" y="4146909"/>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1" kern="1200" dirty="0" smtClean="0"/>
            <a:t>OWASP</a:t>
          </a:r>
          <a:r>
            <a:rPr lang="fr-FR" sz="1200" kern="1200" dirty="0" smtClean="0"/>
            <a:t> </a:t>
          </a:r>
          <a:r>
            <a:rPr lang="en-US" sz="1200" b="0" i="0" kern="1200" dirty="0" smtClean="0"/>
            <a:t>Open Web Application Security Project</a:t>
          </a:r>
          <a:br>
            <a:rPr lang="en-US" sz="1200" b="0" i="0" kern="1200" dirty="0" smtClean="0"/>
          </a:br>
          <a:r>
            <a:rPr lang="fr-FR" sz="1200" b="1" i="0" kern="1200" dirty="0" smtClean="0"/>
            <a:t>PTES </a:t>
          </a:r>
          <a:r>
            <a:rPr lang="en-US" sz="1200" b="0" i="0" kern="1200" dirty="0" smtClean="0"/>
            <a:t>Penetration Testing Methodologies and Standard</a:t>
          </a:r>
          <a:endParaRPr lang="fr-FR" sz="1200" kern="1200" dirty="0" smtClean="0"/>
        </a:p>
      </dsp:txBody>
      <dsp:txXfrm>
        <a:off x="6952286" y="4169140"/>
        <a:ext cx="2991641" cy="714563"/>
      </dsp:txXfrm>
    </dsp:sp>
    <dsp:sp modelId="{24A31EB0-F013-4050-B9C9-25C2F18285F1}">
      <dsp:nvSpPr>
        <dsp:cNvPr id="0" name=""/>
        <dsp:cNvSpPr/>
      </dsp:nvSpPr>
      <dsp:spPr>
        <a:xfrm rot="5400000">
          <a:off x="8381692" y="4972349"/>
          <a:ext cx="132829" cy="132829"/>
        </a:xfrm>
        <a:prstGeom prst="rightArrow">
          <a:avLst>
            <a:gd name="adj1" fmla="val 667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408F24-9476-4DB4-84DD-848014CCE880}">
      <dsp:nvSpPr>
        <dsp:cNvPr id="0" name=""/>
        <dsp:cNvSpPr/>
      </dsp:nvSpPr>
      <dsp:spPr>
        <a:xfrm>
          <a:off x="6930055" y="5171594"/>
          <a:ext cx="3036103" cy="759025"/>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fr-FR" sz="1200" b="0" i="0" kern="1200" dirty="0" smtClean="0"/>
            <a:t>Un </a:t>
          </a:r>
          <a:r>
            <a:rPr lang="fr-FR" sz="1200" b="1" i="0" kern="1200" dirty="0" smtClean="0"/>
            <a:t>document technique</a:t>
          </a:r>
          <a:r>
            <a:rPr lang="fr-FR" sz="1200" b="0" i="0" kern="1200" dirty="0" smtClean="0"/>
            <a:t> contenant l’ensemble des attaques effectués, les biens récupérés et leurs niveaux de criticités. Toutes en présentant les solutions possibles.</a:t>
          </a:r>
          <a:endParaRPr lang="fr-FR" sz="1200" kern="1200" dirty="0"/>
        </a:p>
      </dsp:txBody>
      <dsp:txXfrm>
        <a:off x="6952286" y="5193825"/>
        <a:ext cx="2991641" cy="714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A53A2-2F42-4B12-90FB-257E360C3976}">
      <dsp:nvSpPr>
        <dsp:cNvPr id="0" name=""/>
        <dsp:cNvSpPr/>
      </dsp:nvSpPr>
      <dsp:spPr>
        <a:xfrm rot="5400000">
          <a:off x="659546" y="1600772"/>
          <a:ext cx="1964467" cy="326882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1E2920-DAF3-4131-9159-67F2D7400460}">
      <dsp:nvSpPr>
        <dsp:cNvPr id="0" name=""/>
        <dsp:cNvSpPr/>
      </dsp:nvSpPr>
      <dsp:spPr>
        <a:xfrm>
          <a:off x="331627" y="2577448"/>
          <a:ext cx="2951117" cy="258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fr-FR" sz="2700" kern="1200" dirty="0" smtClean="0"/>
            <a:t>Prévention</a:t>
          </a:r>
          <a:endParaRPr lang="fr-FR" sz="2700" kern="1200" dirty="0"/>
        </a:p>
        <a:p>
          <a:pPr marL="228600" lvl="1" indent="-228600" algn="just" defTabSz="933450">
            <a:lnSpc>
              <a:spcPct val="90000"/>
            </a:lnSpc>
            <a:spcBef>
              <a:spcPct val="0"/>
            </a:spcBef>
            <a:spcAft>
              <a:spcPct val="15000"/>
            </a:spcAft>
            <a:buChar char="••"/>
          </a:pPr>
          <a:r>
            <a:rPr lang="fr-FR" sz="2100" kern="1200" dirty="0" smtClean="0"/>
            <a:t> Agir sur les causes avant que l’incident ne se produise</a:t>
          </a:r>
          <a:endParaRPr lang="fr-FR" sz="2100" kern="1200" dirty="0"/>
        </a:p>
      </dsp:txBody>
      <dsp:txXfrm>
        <a:off x="331627" y="2577448"/>
        <a:ext cx="2951117" cy="2586827"/>
      </dsp:txXfrm>
    </dsp:sp>
    <dsp:sp modelId="{F2B236EA-E012-4798-8F27-D46B9D9E729A}">
      <dsp:nvSpPr>
        <dsp:cNvPr id="0" name=""/>
        <dsp:cNvSpPr/>
      </dsp:nvSpPr>
      <dsp:spPr>
        <a:xfrm>
          <a:off x="2725930" y="1360117"/>
          <a:ext cx="556814" cy="55681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6E7F51-D4BA-4420-983D-D9D3BF946080}">
      <dsp:nvSpPr>
        <dsp:cNvPr id="0" name=""/>
        <dsp:cNvSpPr/>
      </dsp:nvSpPr>
      <dsp:spPr>
        <a:xfrm rot="5400000">
          <a:off x="4272290" y="706795"/>
          <a:ext cx="1964467" cy="326882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1BFB34-4934-466D-8798-B084D5ED9447}">
      <dsp:nvSpPr>
        <dsp:cNvPr id="0" name=""/>
        <dsp:cNvSpPr/>
      </dsp:nvSpPr>
      <dsp:spPr>
        <a:xfrm>
          <a:off x="3944372" y="1683470"/>
          <a:ext cx="2951117" cy="258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fr-FR" sz="2700" kern="1200" dirty="0" smtClean="0"/>
            <a:t>Correction</a:t>
          </a:r>
          <a:endParaRPr lang="fr-FR" sz="2700" kern="1200" dirty="0"/>
        </a:p>
        <a:p>
          <a:pPr marL="228600" lvl="1" indent="-228600" algn="just" defTabSz="933450">
            <a:lnSpc>
              <a:spcPct val="90000"/>
            </a:lnSpc>
            <a:spcBef>
              <a:spcPct val="0"/>
            </a:spcBef>
            <a:spcAft>
              <a:spcPct val="15000"/>
            </a:spcAft>
            <a:buChar char="••"/>
          </a:pPr>
          <a:r>
            <a:rPr lang="fr-FR" sz="2100" kern="1200" dirty="0" smtClean="0"/>
            <a:t>Agir sur les effets pour corriger les écarts puis sur les causes pour éviter que les incidents ne se reproduisent</a:t>
          </a:r>
          <a:endParaRPr lang="fr-FR" sz="2100" kern="1200" dirty="0"/>
        </a:p>
      </dsp:txBody>
      <dsp:txXfrm>
        <a:off x="3944372" y="1683470"/>
        <a:ext cx="2951117" cy="2586827"/>
      </dsp:txXfrm>
    </dsp:sp>
    <dsp:sp modelId="{124719AD-94DC-4B63-8BFB-BB2A52F96600}">
      <dsp:nvSpPr>
        <dsp:cNvPr id="0" name=""/>
        <dsp:cNvSpPr/>
      </dsp:nvSpPr>
      <dsp:spPr>
        <a:xfrm>
          <a:off x="6338675" y="466140"/>
          <a:ext cx="556814" cy="556814"/>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ABE9D-BC44-4585-B51F-B40B94D043E8}">
      <dsp:nvSpPr>
        <dsp:cNvPr id="0" name=""/>
        <dsp:cNvSpPr/>
      </dsp:nvSpPr>
      <dsp:spPr>
        <a:xfrm rot="5400000">
          <a:off x="7885035" y="-187182"/>
          <a:ext cx="1964467" cy="3268829"/>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A1366-374B-43FB-801F-7EF0EDDD2C5C}">
      <dsp:nvSpPr>
        <dsp:cNvPr id="0" name=""/>
        <dsp:cNvSpPr/>
      </dsp:nvSpPr>
      <dsp:spPr>
        <a:xfrm>
          <a:off x="7557117" y="789493"/>
          <a:ext cx="2951117" cy="2586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fr-FR" sz="2700" kern="1200" smtClean="0"/>
            <a:t>Amélioration</a:t>
          </a:r>
          <a:endParaRPr lang="fr-FR" sz="2700" kern="1200"/>
        </a:p>
        <a:p>
          <a:pPr marL="228600" lvl="1" indent="-228600" algn="just" defTabSz="933450">
            <a:lnSpc>
              <a:spcPct val="90000"/>
            </a:lnSpc>
            <a:spcBef>
              <a:spcPct val="0"/>
            </a:spcBef>
            <a:spcAft>
              <a:spcPct val="15000"/>
            </a:spcAft>
            <a:buChar char="••"/>
          </a:pPr>
          <a:r>
            <a:rPr lang="fr-FR" sz="2100" kern="1200" dirty="0" smtClean="0"/>
            <a:t>Améliorer la performance d’un processus du SMSI.</a:t>
          </a:r>
          <a:endParaRPr lang="fr-FR" sz="2100" kern="1200" dirty="0"/>
        </a:p>
      </dsp:txBody>
      <dsp:txXfrm>
        <a:off x="7557117" y="789493"/>
        <a:ext cx="2951117" cy="25868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B5A8C-46B3-44F1-99E6-6EF03079DD93}">
      <dsp:nvSpPr>
        <dsp:cNvPr id="0" name=""/>
        <dsp:cNvSpPr/>
      </dsp:nvSpPr>
      <dsp:spPr>
        <a:xfrm>
          <a:off x="8783"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4600B-0A55-4195-970C-32D6AC7895E8}">
      <dsp:nvSpPr>
        <dsp:cNvPr id="0" name=""/>
        <dsp:cNvSpPr/>
      </dsp:nvSpPr>
      <dsp:spPr>
        <a:xfrm rot="17700000">
          <a:off x="385947"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Sensibiliser les utilisateurs</a:t>
          </a:r>
          <a:endParaRPr lang="fr-FR" sz="1400" kern="1200" dirty="0"/>
        </a:p>
      </dsp:txBody>
      <dsp:txXfrm>
        <a:off x="385947" y="1322108"/>
        <a:ext cx="1330638" cy="641264"/>
      </dsp:txXfrm>
    </dsp:sp>
    <dsp:sp modelId="{7725681A-6BA6-46E2-8B71-05AF35FEC412}">
      <dsp:nvSpPr>
        <dsp:cNvPr id="0" name=""/>
        <dsp:cNvSpPr/>
      </dsp:nvSpPr>
      <dsp:spPr>
        <a:xfrm>
          <a:off x="1159820" y="2452111"/>
          <a:ext cx="555610" cy="55561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92463-37E3-4E5C-B011-1BCFC9A6B2C6}">
      <dsp:nvSpPr>
        <dsp:cNvPr id="0" name=""/>
        <dsp:cNvSpPr/>
      </dsp:nvSpPr>
      <dsp:spPr>
        <a:xfrm rot="17700000">
          <a:off x="501775" y="3225433"/>
          <a:ext cx="1151064" cy="5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00" bIns="0" numCol="1" spcCol="1270" anchor="ctr" anchorCtr="0">
          <a:noAutofit/>
        </a:bodyPr>
        <a:lstStyle/>
        <a:p>
          <a:pPr lvl="0" algn="r" defTabSz="444500">
            <a:lnSpc>
              <a:spcPct val="90000"/>
            </a:lnSpc>
            <a:spcBef>
              <a:spcPct val="0"/>
            </a:spcBef>
            <a:spcAft>
              <a:spcPct val="35000"/>
            </a:spcAft>
          </a:pPr>
          <a:r>
            <a:rPr lang="fr-FR" sz="1000" kern="1200" dirty="0" smtClean="0"/>
            <a:t>Authentifier les utilisateurs</a:t>
          </a:r>
          <a:endParaRPr lang="fr-FR" sz="1000" kern="1200" dirty="0"/>
        </a:p>
      </dsp:txBody>
      <dsp:txXfrm>
        <a:off x="501775" y="3225433"/>
        <a:ext cx="1151064" cy="555000"/>
      </dsp:txXfrm>
    </dsp:sp>
    <dsp:sp modelId="{F7C724CE-D643-4CF0-AA7A-433EEA80FD65}">
      <dsp:nvSpPr>
        <dsp:cNvPr id="0" name=""/>
        <dsp:cNvSpPr/>
      </dsp:nvSpPr>
      <dsp:spPr>
        <a:xfrm rot="17700000">
          <a:off x="1222410" y="1679399"/>
          <a:ext cx="1151064" cy="555000"/>
        </a:xfrm>
        <a:prstGeom prst="rect">
          <a:avLst/>
        </a:prstGeom>
        <a:noFill/>
        <a:ln>
          <a:noFill/>
        </a:ln>
        <a:effectLst/>
      </dsp:spPr>
      <dsp:style>
        <a:lnRef idx="0">
          <a:scrgbClr r="0" g="0" b="0"/>
        </a:lnRef>
        <a:fillRef idx="0">
          <a:scrgbClr r="0" g="0" b="0"/>
        </a:fillRef>
        <a:effectRef idx="0">
          <a:scrgbClr r="0" g="0" b="0"/>
        </a:effectRef>
        <a:fontRef idx="minor"/>
      </dsp:style>
    </dsp:sp>
    <dsp:sp modelId="{FE0E952E-859D-42A1-984D-DA9A1CD66FFF}">
      <dsp:nvSpPr>
        <dsp:cNvPr id="0" name=""/>
        <dsp:cNvSpPr/>
      </dsp:nvSpPr>
      <dsp:spPr>
        <a:xfrm>
          <a:off x="1795972" y="2452111"/>
          <a:ext cx="555610" cy="555610"/>
        </a:xfrm>
        <a:prstGeom prst="ellipse">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9A125-337E-42FF-A73E-5A4BC103F00E}">
      <dsp:nvSpPr>
        <dsp:cNvPr id="0" name=""/>
        <dsp:cNvSpPr/>
      </dsp:nvSpPr>
      <dsp:spPr>
        <a:xfrm rot="17700000">
          <a:off x="1137927" y="3225433"/>
          <a:ext cx="1151064" cy="5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00" bIns="0" numCol="1" spcCol="1270" anchor="ctr" anchorCtr="0">
          <a:noAutofit/>
        </a:bodyPr>
        <a:lstStyle/>
        <a:p>
          <a:pPr lvl="0" algn="r" defTabSz="444500">
            <a:lnSpc>
              <a:spcPct val="90000"/>
            </a:lnSpc>
            <a:spcBef>
              <a:spcPct val="0"/>
            </a:spcBef>
            <a:spcAft>
              <a:spcPct val="35000"/>
            </a:spcAft>
          </a:pPr>
          <a:r>
            <a:rPr lang="fr-FR" sz="1000" kern="1200" dirty="0" smtClean="0"/>
            <a:t>Limiter les accès aux seules données dont un utilisateur a besoin</a:t>
          </a:r>
          <a:endParaRPr lang="fr-FR" sz="1000" kern="1200" dirty="0"/>
        </a:p>
      </dsp:txBody>
      <dsp:txXfrm>
        <a:off x="1137927" y="3225433"/>
        <a:ext cx="1151064" cy="555000"/>
      </dsp:txXfrm>
    </dsp:sp>
    <dsp:sp modelId="{88614E09-2644-4ED5-AFD3-28A38B60651B}">
      <dsp:nvSpPr>
        <dsp:cNvPr id="0" name=""/>
        <dsp:cNvSpPr/>
      </dsp:nvSpPr>
      <dsp:spPr>
        <a:xfrm rot="17700000">
          <a:off x="1858562" y="1679399"/>
          <a:ext cx="1151064" cy="555000"/>
        </a:xfrm>
        <a:prstGeom prst="rect">
          <a:avLst/>
        </a:prstGeom>
        <a:noFill/>
        <a:ln>
          <a:noFill/>
        </a:ln>
        <a:effectLst/>
      </dsp:spPr>
      <dsp:style>
        <a:lnRef idx="0">
          <a:scrgbClr r="0" g="0" b="0"/>
        </a:lnRef>
        <a:fillRef idx="0">
          <a:scrgbClr r="0" g="0" b="0"/>
        </a:fillRef>
        <a:effectRef idx="0">
          <a:scrgbClr r="0" g="0" b="0"/>
        </a:effectRef>
        <a:fontRef idx="minor"/>
      </dsp:style>
    </dsp:sp>
    <dsp:sp modelId="{4BC42298-A593-48AA-B6B5-F9C44495264B}">
      <dsp:nvSpPr>
        <dsp:cNvPr id="0" name=""/>
        <dsp:cNvSpPr/>
      </dsp:nvSpPr>
      <dsp:spPr>
        <a:xfrm>
          <a:off x="2432210"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3D8881-83D5-4C2B-9CAB-2BA73AE18722}">
      <dsp:nvSpPr>
        <dsp:cNvPr id="0" name=""/>
        <dsp:cNvSpPr/>
      </dsp:nvSpPr>
      <dsp:spPr>
        <a:xfrm rot="17700000">
          <a:off x="2809374"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Sécuriser les postes de travail</a:t>
          </a:r>
          <a:endParaRPr lang="fr-FR" sz="1400" kern="1200" dirty="0"/>
        </a:p>
      </dsp:txBody>
      <dsp:txXfrm>
        <a:off x="2809374" y="1322108"/>
        <a:ext cx="1330638" cy="641264"/>
      </dsp:txXfrm>
    </dsp:sp>
    <dsp:sp modelId="{F42A2816-31E5-4956-90D2-03C733F74CA1}">
      <dsp:nvSpPr>
        <dsp:cNvPr id="0" name=""/>
        <dsp:cNvSpPr/>
      </dsp:nvSpPr>
      <dsp:spPr>
        <a:xfrm>
          <a:off x="3583332"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86898-02E5-45FD-82A1-41BF72A11D4C}">
      <dsp:nvSpPr>
        <dsp:cNvPr id="0" name=""/>
        <dsp:cNvSpPr/>
      </dsp:nvSpPr>
      <dsp:spPr>
        <a:xfrm rot="17700000">
          <a:off x="3960496"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Sécuriser les serveurs</a:t>
          </a:r>
          <a:endParaRPr lang="fr-FR" sz="1400" kern="1200" dirty="0"/>
        </a:p>
      </dsp:txBody>
      <dsp:txXfrm>
        <a:off x="3960496" y="1322108"/>
        <a:ext cx="1330638" cy="641264"/>
      </dsp:txXfrm>
    </dsp:sp>
    <dsp:sp modelId="{97373EA6-7187-45F8-9BE3-AB51B967BC5B}">
      <dsp:nvSpPr>
        <dsp:cNvPr id="0" name=""/>
        <dsp:cNvSpPr/>
      </dsp:nvSpPr>
      <dsp:spPr>
        <a:xfrm>
          <a:off x="4734369" y="2452111"/>
          <a:ext cx="555610" cy="555610"/>
        </a:xfrm>
        <a:prstGeom prst="ellipse">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1F4A9-3B86-40EE-8C39-C8ED2FDE0A63}">
      <dsp:nvSpPr>
        <dsp:cNvPr id="0" name=""/>
        <dsp:cNvSpPr/>
      </dsp:nvSpPr>
      <dsp:spPr>
        <a:xfrm rot="17700000">
          <a:off x="4076325" y="3225433"/>
          <a:ext cx="1151064" cy="5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00" bIns="0" numCol="1" spcCol="1270" anchor="ctr" anchorCtr="0">
          <a:noAutofit/>
        </a:bodyPr>
        <a:lstStyle/>
        <a:p>
          <a:pPr lvl="0" algn="r" defTabSz="444500">
            <a:lnSpc>
              <a:spcPct val="90000"/>
            </a:lnSpc>
            <a:spcBef>
              <a:spcPct val="0"/>
            </a:spcBef>
            <a:spcAft>
              <a:spcPct val="35000"/>
            </a:spcAft>
          </a:pPr>
          <a:r>
            <a:rPr lang="fr-FR" sz="1000" kern="1200" dirty="0" smtClean="0"/>
            <a:t>Sécuriser les sites web</a:t>
          </a:r>
          <a:endParaRPr lang="fr-FR" sz="1000" kern="1200" dirty="0"/>
        </a:p>
      </dsp:txBody>
      <dsp:txXfrm>
        <a:off x="4076325" y="3225433"/>
        <a:ext cx="1151064" cy="555000"/>
      </dsp:txXfrm>
    </dsp:sp>
    <dsp:sp modelId="{CC1101BD-94A5-47A7-A95F-59DF44EBABFA}">
      <dsp:nvSpPr>
        <dsp:cNvPr id="0" name=""/>
        <dsp:cNvSpPr/>
      </dsp:nvSpPr>
      <dsp:spPr>
        <a:xfrm rot="17700000">
          <a:off x="4796960" y="1679399"/>
          <a:ext cx="1151064" cy="555000"/>
        </a:xfrm>
        <a:prstGeom prst="rect">
          <a:avLst/>
        </a:prstGeom>
        <a:noFill/>
        <a:ln>
          <a:noFill/>
        </a:ln>
        <a:effectLst/>
      </dsp:spPr>
      <dsp:style>
        <a:lnRef idx="0">
          <a:scrgbClr r="0" g="0" b="0"/>
        </a:lnRef>
        <a:fillRef idx="0">
          <a:scrgbClr r="0" g="0" b="0"/>
        </a:fillRef>
        <a:effectRef idx="0">
          <a:scrgbClr r="0" g="0" b="0"/>
        </a:effectRef>
        <a:fontRef idx="minor"/>
      </dsp:style>
    </dsp:sp>
    <dsp:sp modelId="{91103B17-CD6B-4335-AC12-654F2EFB8756}">
      <dsp:nvSpPr>
        <dsp:cNvPr id="0" name=""/>
        <dsp:cNvSpPr/>
      </dsp:nvSpPr>
      <dsp:spPr>
        <a:xfrm>
          <a:off x="5370521" y="2452111"/>
          <a:ext cx="555610" cy="555610"/>
        </a:xfrm>
        <a:prstGeom prst="ellipse">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81C0C-4783-4975-865E-459563A3659C}">
      <dsp:nvSpPr>
        <dsp:cNvPr id="0" name=""/>
        <dsp:cNvSpPr/>
      </dsp:nvSpPr>
      <dsp:spPr>
        <a:xfrm rot="17700000">
          <a:off x="4712477" y="3225433"/>
          <a:ext cx="1151064" cy="5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00" bIns="0" numCol="1" spcCol="1270" anchor="ctr" anchorCtr="0">
          <a:noAutofit/>
        </a:bodyPr>
        <a:lstStyle/>
        <a:p>
          <a:pPr lvl="0" algn="r" defTabSz="444500">
            <a:lnSpc>
              <a:spcPct val="90000"/>
            </a:lnSpc>
            <a:spcBef>
              <a:spcPct val="0"/>
            </a:spcBef>
            <a:spcAft>
              <a:spcPct val="35000"/>
            </a:spcAft>
          </a:pPr>
          <a:r>
            <a:rPr lang="fr-FR" sz="1000" kern="1200" smtClean="0"/>
            <a:t>Archiver de manière sécurisée</a:t>
          </a:r>
          <a:endParaRPr lang="fr-FR" sz="1000" kern="1200" dirty="0"/>
        </a:p>
      </dsp:txBody>
      <dsp:txXfrm>
        <a:off x="4712477" y="3225433"/>
        <a:ext cx="1151064" cy="555000"/>
      </dsp:txXfrm>
    </dsp:sp>
    <dsp:sp modelId="{441BF089-F661-4BE0-ADAA-7344BAD1D6D9}">
      <dsp:nvSpPr>
        <dsp:cNvPr id="0" name=""/>
        <dsp:cNvSpPr/>
      </dsp:nvSpPr>
      <dsp:spPr>
        <a:xfrm rot="17700000">
          <a:off x="5433112" y="1679399"/>
          <a:ext cx="1151064" cy="555000"/>
        </a:xfrm>
        <a:prstGeom prst="rect">
          <a:avLst/>
        </a:prstGeom>
        <a:noFill/>
        <a:ln>
          <a:noFill/>
        </a:ln>
        <a:effectLst/>
      </dsp:spPr>
      <dsp:style>
        <a:lnRef idx="0">
          <a:scrgbClr r="0" g="0" b="0"/>
        </a:lnRef>
        <a:fillRef idx="0">
          <a:scrgbClr r="0" g="0" b="0"/>
        </a:fillRef>
        <a:effectRef idx="0">
          <a:scrgbClr r="0" g="0" b="0"/>
        </a:effectRef>
        <a:fontRef idx="minor"/>
      </dsp:style>
    </dsp:sp>
    <dsp:sp modelId="{2379DF99-557E-45A7-94B7-A72F7AD39C31}">
      <dsp:nvSpPr>
        <dsp:cNvPr id="0" name=""/>
        <dsp:cNvSpPr/>
      </dsp:nvSpPr>
      <dsp:spPr>
        <a:xfrm>
          <a:off x="6006759"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C9AA79-4D72-4318-9AE3-13F4D11560E4}">
      <dsp:nvSpPr>
        <dsp:cNvPr id="0" name=""/>
        <dsp:cNvSpPr/>
      </dsp:nvSpPr>
      <dsp:spPr>
        <a:xfrm rot="17700000">
          <a:off x="6383923"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Protéger le réseau informatique interne/externe</a:t>
          </a:r>
          <a:endParaRPr lang="fr-FR" sz="1400" kern="1200" dirty="0"/>
        </a:p>
      </dsp:txBody>
      <dsp:txXfrm>
        <a:off x="6383923" y="1322108"/>
        <a:ext cx="1330638" cy="641264"/>
      </dsp:txXfrm>
    </dsp:sp>
    <dsp:sp modelId="{A4692310-8857-4197-85AF-930A7D82ED00}">
      <dsp:nvSpPr>
        <dsp:cNvPr id="0" name=""/>
        <dsp:cNvSpPr/>
      </dsp:nvSpPr>
      <dsp:spPr>
        <a:xfrm>
          <a:off x="7157796" y="2452111"/>
          <a:ext cx="555610" cy="555610"/>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0BED9-2A62-4833-BDA6-0BB2C79438A2}">
      <dsp:nvSpPr>
        <dsp:cNvPr id="0" name=""/>
        <dsp:cNvSpPr/>
      </dsp:nvSpPr>
      <dsp:spPr>
        <a:xfrm rot="17700000">
          <a:off x="6499751" y="3225433"/>
          <a:ext cx="1151064" cy="5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5400" bIns="0" numCol="1" spcCol="1270" anchor="ctr" anchorCtr="0">
          <a:noAutofit/>
        </a:bodyPr>
        <a:lstStyle/>
        <a:p>
          <a:pPr lvl="0" algn="r" defTabSz="444500">
            <a:lnSpc>
              <a:spcPct val="90000"/>
            </a:lnSpc>
            <a:spcBef>
              <a:spcPct val="0"/>
            </a:spcBef>
            <a:spcAft>
              <a:spcPct val="35000"/>
            </a:spcAft>
          </a:pPr>
          <a:r>
            <a:rPr lang="fr-FR" sz="1000" kern="1200" dirty="0" smtClean="0"/>
            <a:t>Sécuriser les échanges avec d’autres organismes</a:t>
          </a:r>
          <a:endParaRPr lang="fr-FR" sz="1000" kern="1200" dirty="0"/>
        </a:p>
      </dsp:txBody>
      <dsp:txXfrm>
        <a:off x="6499751" y="3225433"/>
        <a:ext cx="1151064" cy="555000"/>
      </dsp:txXfrm>
    </dsp:sp>
    <dsp:sp modelId="{C63CC095-55AD-4878-BFB2-0D8F4F77FDCE}">
      <dsp:nvSpPr>
        <dsp:cNvPr id="0" name=""/>
        <dsp:cNvSpPr/>
      </dsp:nvSpPr>
      <dsp:spPr>
        <a:xfrm rot="17700000">
          <a:off x="7220386" y="1679399"/>
          <a:ext cx="1151064" cy="555000"/>
        </a:xfrm>
        <a:prstGeom prst="rect">
          <a:avLst/>
        </a:prstGeom>
        <a:noFill/>
        <a:ln>
          <a:noFill/>
        </a:ln>
        <a:effectLst/>
      </dsp:spPr>
      <dsp:style>
        <a:lnRef idx="0">
          <a:scrgbClr r="0" g="0" b="0"/>
        </a:lnRef>
        <a:fillRef idx="0">
          <a:scrgbClr r="0" g="0" b="0"/>
        </a:fillRef>
        <a:effectRef idx="0">
          <a:scrgbClr r="0" g="0" b="0"/>
        </a:effectRef>
        <a:fontRef idx="minor"/>
      </dsp:style>
    </dsp:sp>
    <dsp:sp modelId="{AC593394-971C-4FB6-B740-F3F7A65290B0}">
      <dsp:nvSpPr>
        <dsp:cNvPr id="0" name=""/>
        <dsp:cNvSpPr/>
      </dsp:nvSpPr>
      <dsp:spPr>
        <a:xfrm>
          <a:off x="7794034"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748729-543E-4DBF-8630-26A3C0225F8A}">
      <dsp:nvSpPr>
        <dsp:cNvPr id="0" name=""/>
        <dsp:cNvSpPr/>
      </dsp:nvSpPr>
      <dsp:spPr>
        <a:xfrm rot="17700000">
          <a:off x="8171198"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Sécuriser l’informatique mobile</a:t>
          </a:r>
          <a:endParaRPr lang="fr-FR" sz="1400" kern="1200" dirty="0"/>
        </a:p>
      </dsp:txBody>
      <dsp:txXfrm>
        <a:off x="8171198" y="1322108"/>
        <a:ext cx="1330638" cy="641264"/>
      </dsp:txXfrm>
    </dsp:sp>
    <dsp:sp modelId="{0D8EF93C-6CA6-4D07-8D34-8ABBFBA70F1E}">
      <dsp:nvSpPr>
        <dsp:cNvPr id="0" name=""/>
        <dsp:cNvSpPr/>
      </dsp:nvSpPr>
      <dsp:spPr>
        <a:xfrm>
          <a:off x="8945156"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A1148-77D0-4FDF-BBB0-233EF6F98B15}">
      <dsp:nvSpPr>
        <dsp:cNvPr id="0" name=""/>
        <dsp:cNvSpPr/>
      </dsp:nvSpPr>
      <dsp:spPr>
        <a:xfrm rot="17700000">
          <a:off x="9322321"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dirty="0" smtClean="0"/>
            <a:t>Tracer les accès et gérer les incidents</a:t>
          </a:r>
          <a:endParaRPr lang="fr-FR" sz="1400" kern="1200" dirty="0"/>
        </a:p>
      </dsp:txBody>
      <dsp:txXfrm>
        <a:off x="9322321" y="1322108"/>
        <a:ext cx="1330638" cy="641264"/>
      </dsp:txXfrm>
    </dsp:sp>
    <dsp:sp modelId="{9714C730-F15A-45BB-BAE9-3AFF172E369D}">
      <dsp:nvSpPr>
        <dsp:cNvPr id="0" name=""/>
        <dsp:cNvSpPr/>
      </dsp:nvSpPr>
      <dsp:spPr>
        <a:xfrm>
          <a:off x="10096279" y="2194711"/>
          <a:ext cx="1070410" cy="1070410"/>
        </a:xfrm>
        <a:prstGeom prst="donut">
          <a:avLst>
            <a:gd name="adj" fmla="val 2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CE6BFF-DE7E-47BE-85CC-65ED74541807}">
      <dsp:nvSpPr>
        <dsp:cNvPr id="0" name=""/>
        <dsp:cNvSpPr/>
      </dsp:nvSpPr>
      <dsp:spPr>
        <a:xfrm rot="17700000">
          <a:off x="10473443" y="1322108"/>
          <a:ext cx="1330638" cy="641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0" rIns="0" bIns="0" numCol="1" spcCol="1270" anchor="ctr" anchorCtr="0">
          <a:noAutofit/>
        </a:bodyPr>
        <a:lstStyle/>
        <a:p>
          <a:pPr lvl="0" algn="l" defTabSz="622300">
            <a:lnSpc>
              <a:spcPct val="90000"/>
            </a:lnSpc>
            <a:spcBef>
              <a:spcPct val="0"/>
            </a:spcBef>
            <a:spcAft>
              <a:spcPct val="35000"/>
            </a:spcAft>
          </a:pPr>
          <a:r>
            <a:rPr lang="fr-FR" sz="1400" kern="1200" smtClean="0"/>
            <a:t>Protéger les locaux</a:t>
          </a:r>
          <a:endParaRPr lang="fr-FR" sz="1400" kern="1200" dirty="0"/>
        </a:p>
      </dsp:txBody>
      <dsp:txXfrm>
        <a:off x="10473443" y="1322108"/>
        <a:ext cx="1330638" cy="6412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3D639-A690-4893-AADE-798B9E87F93D}" type="datetimeFigureOut">
              <a:rPr lang="fr-FR" smtClean="0"/>
              <a:t>12/06/2021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B8FCA-BD94-4E8A-8BAF-8220C0D5A0FB}" type="slidenum">
              <a:rPr lang="fr-FR" smtClean="0"/>
              <a:t>‹N°›</a:t>
            </a:fld>
            <a:endParaRPr lang="fr-FR"/>
          </a:p>
        </p:txBody>
      </p:sp>
    </p:spTree>
    <p:extLst>
      <p:ext uri="{BB962C8B-B14F-4D97-AF65-F5344CB8AC3E}">
        <p14:creationId xmlns:p14="http://schemas.microsoft.com/office/powerpoint/2010/main" val="356272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a:t>
            </a:fld>
            <a:endParaRPr lang="fr-FR"/>
          </a:p>
        </p:txBody>
      </p:sp>
    </p:spTree>
    <p:extLst>
      <p:ext uri="{BB962C8B-B14F-4D97-AF65-F5344CB8AC3E}">
        <p14:creationId xmlns:p14="http://schemas.microsoft.com/office/powerpoint/2010/main" val="330428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14</a:t>
            </a:fld>
            <a:endParaRPr lang="fr-FR"/>
          </a:p>
        </p:txBody>
      </p:sp>
    </p:spTree>
    <p:extLst>
      <p:ext uri="{BB962C8B-B14F-4D97-AF65-F5344CB8AC3E}">
        <p14:creationId xmlns:p14="http://schemas.microsoft.com/office/powerpoint/2010/main" val="262899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15</a:t>
            </a:fld>
            <a:endParaRPr lang="fr-FR"/>
          </a:p>
        </p:txBody>
      </p:sp>
    </p:spTree>
    <p:extLst>
      <p:ext uri="{BB962C8B-B14F-4D97-AF65-F5344CB8AC3E}">
        <p14:creationId xmlns:p14="http://schemas.microsoft.com/office/powerpoint/2010/main" val="156877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16</a:t>
            </a:fld>
            <a:endParaRPr lang="fr-FR"/>
          </a:p>
        </p:txBody>
      </p:sp>
    </p:spTree>
    <p:extLst>
      <p:ext uri="{BB962C8B-B14F-4D97-AF65-F5344CB8AC3E}">
        <p14:creationId xmlns:p14="http://schemas.microsoft.com/office/powerpoint/2010/main" val="5454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17</a:t>
            </a:fld>
            <a:endParaRPr lang="fr-FR"/>
          </a:p>
        </p:txBody>
      </p:sp>
    </p:spTree>
    <p:extLst>
      <p:ext uri="{BB962C8B-B14F-4D97-AF65-F5344CB8AC3E}">
        <p14:creationId xmlns:p14="http://schemas.microsoft.com/office/powerpoint/2010/main" val="66120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18</a:t>
            </a:fld>
            <a:endParaRPr lang="fr-FR"/>
          </a:p>
        </p:txBody>
      </p:sp>
    </p:spTree>
    <p:extLst>
      <p:ext uri="{BB962C8B-B14F-4D97-AF65-F5344CB8AC3E}">
        <p14:creationId xmlns:p14="http://schemas.microsoft.com/office/powerpoint/2010/main" val="4249876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20</a:t>
            </a:fld>
            <a:endParaRPr lang="fr-FR"/>
          </a:p>
        </p:txBody>
      </p:sp>
    </p:spTree>
    <p:extLst>
      <p:ext uri="{BB962C8B-B14F-4D97-AF65-F5344CB8AC3E}">
        <p14:creationId xmlns:p14="http://schemas.microsoft.com/office/powerpoint/2010/main" val="1847172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21</a:t>
            </a:fld>
            <a:endParaRPr lang="fr-FR"/>
          </a:p>
        </p:txBody>
      </p:sp>
    </p:spTree>
    <p:extLst>
      <p:ext uri="{BB962C8B-B14F-4D97-AF65-F5344CB8AC3E}">
        <p14:creationId xmlns:p14="http://schemas.microsoft.com/office/powerpoint/2010/main" val="2793827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23</a:t>
            </a:fld>
            <a:endParaRPr lang="fr-FR"/>
          </a:p>
        </p:txBody>
      </p:sp>
    </p:spTree>
    <p:extLst>
      <p:ext uri="{BB962C8B-B14F-4D97-AF65-F5344CB8AC3E}">
        <p14:creationId xmlns:p14="http://schemas.microsoft.com/office/powerpoint/2010/main" val="2866397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27</a:t>
            </a:fld>
            <a:endParaRPr lang="fr-FR"/>
          </a:p>
        </p:txBody>
      </p:sp>
    </p:spTree>
    <p:extLst>
      <p:ext uri="{BB962C8B-B14F-4D97-AF65-F5344CB8AC3E}">
        <p14:creationId xmlns:p14="http://schemas.microsoft.com/office/powerpoint/2010/main" val="35481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28</a:t>
            </a:fld>
            <a:endParaRPr lang="fr-FR"/>
          </a:p>
        </p:txBody>
      </p:sp>
    </p:spTree>
    <p:extLst>
      <p:ext uri="{BB962C8B-B14F-4D97-AF65-F5344CB8AC3E}">
        <p14:creationId xmlns:p14="http://schemas.microsoft.com/office/powerpoint/2010/main" val="39299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a:t>
            </a:fld>
            <a:endParaRPr lang="fr-FR"/>
          </a:p>
        </p:txBody>
      </p:sp>
    </p:spTree>
    <p:extLst>
      <p:ext uri="{BB962C8B-B14F-4D97-AF65-F5344CB8AC3E}">
        <p14:creationId xmlns:p14="http://schemas.microsoft.com/office/powerpoint/2010/main" val="325492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31</a:t>
            </a:fld>
            <a:endParaRPr lang="fr-FR"/>
          </a:p>
        </p:txBody>
      </p:sp>
    </p:spTree>
    <p:extLst>
      <p:ext uri="{BB962C8B-B14F-4D97-AF65-F5344CB8AC3E}">
        <p14:creationId xmlns:p14="http://schemas.microsoft.com/office/powerpoint/2010/main" val="1227790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32</a:t>
            </a:fld>
            <a:endParaRPr lang="fr-FR"/>
          </a:p>
        </p:txBody>
      </p:sp>
    </p:spTree>
    <p:extLst>
      <p:ext uri="{BB962C8B-B14F-4D97-AF65-F5344CB8AC3E}">
        <p14:creationId xmlns:p14="http://schemas.microsoft.com/office/powerpoint/2010/main" val="1948290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33</a:t>
            </a:fld>
            <a:endParaRPr lang="fr-FR"/>
          </a:p>
        </p:txBody>
      </p:sp>
    </p:spTree>
    <p:extLst>
      <p:ext uri="{BB962C8B-B14F-4D97-AF65-F5344CB8AC3E}">
        <p14:creationId xmlns:p14="http://schemas.microsoft.com/office/powerpoint/2010/main" val="229301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34</a:t>
            </a:fld>
            <a:endParaRPr lang="fr-FR"/>
          </a:p>
        </p:txBody>
      </p:sp>
    </p:spTree>
    <p:extLst>
      <p:ext uri="{BB962C8B-B14F-4D97-AF65-F5344CB8AC3E}">
        <p14:creationId xmlns:p14="http://schemas.microsoft.com/office/powerpoint/2010/main" val="410803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err="1" smtClean="0">
                <a:solidFill>
                  <a:schemeClr val="tx1"/>
                </a:solidFill>
                <a:effectLst/>
                <a:latin typeface="+mn-lt"/>
                <a:ea typeface="+mn-ea"/>
                <a:cs typeface="+mn-cs"/>
              </a:rPr>
              <a:t>InfoSecurity</a:t>
            </a:r>
            <a:r>
              <a:rPr lang="fr-FR" sz="1200" b="0" i="0" kern="1200" dirty="0" smtClean="0">
                <a:solidFill>
                  <a:schemeClr val="tx1"/>
                </a:solidFill>
                <a:effectLst/>
                <a:latin typeface="+mn-lt"/>
                <a:ea typeface="+mn-ea"/>
                <a:cs typeface="+mn-cs"/>
              </a:rPr>
              <a:t> 2008 </a:t>
            </a:r>
            <a:r>
              <a:rPr lang="fr-FR" sz="1200" b="0" i="0" kern="1200" dirty="0" err="1" smtClean="0">
                <a:solidFill>
                  <a:schemeClr val="tx1"/>
                </a:solidFill>
                <a:effectLst/>
                <a:latin typeface="+mn-lt"/>
                <a:ea typeface="+mn-ea"/>
                <a:cs typeface="+mn-cs"/>
              </a:rPr>
              <a:t>Threat</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Analysis</a:t>
            </a:r>
            <a:endParaRPr lang="fr-FR" sz="1200" b="0" i="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37</a:t>
            </a:fld>
            <a:endParaRPr lang="fr-FR"/>
          </a:p>
        </p:txBody>
      </p:sp>
    </p:spTree>
    <p:extLst>
      <p:ext uri="{BB962C8B-B14F-4D97-AF65-F5344CB8AC3E}">
        <p14:creationId xmlns:p14="http://schemas.microsoft.com/office/powerpoint/2010/main" val="3263129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41</a:t>
            </a:fld>
            <a:endParaRPr lang="fr-FR"/>
          </a:p>
        </p:txBody>
      </p:sp>
    </p:spTree>
    <p:extLst>
      <p:ext uri="{BB962C8B-B14F-4D97-AF65-F5344CB8AC3E}">
        <p14:creationId xmlns:p14="http://schemas.microsoft.com/office/powerpoint/2010/main" val="144058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42</a:t>
            </a:fld>
            <a:endParaRPr lang="fr-FR"/>
          </a:p>
        </p:txBody>
      </p:sp>
    </p:spTree>
    <p:extLst>
      <p:ext uri="{BB962C8B-B14F-4D97-AF65-F5344CB8AC3E}">
        <p14:creationId xmlns:p14="http://schemas.microsoft.com/office/powerpoint/2010/main" val="1438147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43</a:t>
            </a:fld>
            <a:endParaRPr lang="fr-FR"/>
          </a:p>
        </p:txBody>
      </p:sp>
    </p:spTree>
    <p:extLst>
      <p:ext uri="{BB962C8B-B14F-4D97-AF65-F5344CB8AC3E}">
        <p14:creationId xmlns:p14="http://schemas.microsoft.com/office/powerpoint/2010/main" val="660966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44</a:t>
            </a:fld>
            <a:endParaRPr lang="fr-FR"/>
          </a:p>
        </p:txBody>
      </p:sp>
    </p:spTree>
    <p:extLst>
      <p:ext uri="{BB962C8B-B14F-4D97-AF65-F5344CB8AC3E}">
        <p14:creationId xmlns:p14="http://schemas.microsoft.com/office/powerpoint/2010/main" val="2116768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45</a:t>
            </a:fld>
            <a:endParaRPr lang="fr-FR"/>
          </a:p>
        </p:txBody>
      </p:sp>
    </p:spTree>
    <p:extLst>
      <p:ext uri="{BB962C8B-B14F-4D97-AF65-F5344CB8AC3E}">
        <p14:creationId xmlns:p14="http://schemas.microsoft.com/office/powerpoint/2010/main" val="3089932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vidéo</a:t>
            </a:r>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7</a:t>
            </a:fld>
            <a:endParaRPr lang="fr-FR"/>
          </a:p>
        </p:txBody>
      </p:sp>
    </p:spTree>
    <p:extLst>
      <p:ext uri="{BB962C8B-B14F-4D97-AF65-F5344CB8AC3E}">
        <p14:creationId xmlns:p14="http://schemas.microsoft.com/office/powerpoint/2010/main" val="1420390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47</a:t>
            </a:fld>
            <a:endParaRPr lang="fr-FR"/>
          </a:p>
        </p:txBody>
      </p:sp>
    </p:spTree>
    <p:extLst>
      <p:ext uri="{BB962C8B-B14F-4D97-AF65-F5344CB8AC3E}">
        <p14:creationId xmlns:p14="http://schemas.microsoft.com/office/powerpoint/2010/main" val="3896939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49</a:t>
            </a:fld>
            <a:endParaRPr lang="fr-FR"/>
          </a:p>
        </p:txBody>
      </p:sp>
    </p:spTree>
    <p:extLst>
      <p:ext uri="{BB962C8B-B14F-4D97-AF65-F5344CB8AC3E}">
        <p14:creationId xmlns:p14="http://schemas.microsoft.com/office/powerpoint/2010/main" val="1346338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50</a:t>
            </a:fld>
            <a:endParaRPr lang="fr-FR"/>
          </a:p>
        </p:txBody>
      </p:sp>
    </p:spTree>
    <p:extLst>
      <p:ext uri="{BB962C8B-B14F-4D97-AF65-F5344CB8AC3E}">
        <p14:creationId xmlns:p14="http://schemas.microsoft.com/office/powerpoint/2010/main" val="337468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8</a:t>
            </a:fld>
            <a:endParaRPr lang="fr-FR"/>
          </a:p>
        </p:txBody>
      </p:sp>
    </p:spTree>
    <p:extLst>
      <p:ext uri="{BB962C8B-B14F-4D97-AF65-F5344CB8AC3E}">
        <p14:creationId xmlns:p14="http://schemas.microsoft.com/office/powerpoint/2010/main" val="312651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9</a:t>
            </a:fld>
            <a:endParaRPr lang="fr-FR"/>
          </a:p>
        </p:txBody>
      </p:sp>
    </p:spTree>
    <p:extLst>
      <p:ext uri="{BB962C8B-B14F-4D97-AF65-F5344CB8AC3E}">
        <p14:creationId xmlns:p14="http://schemas.microsoft.com/office/powerpoint/2010/main" val="2306235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10</a:t>
            </a:fld>
            <a:endParaRPr lang="fr-FR"/>
          </a:p>
        </p:txBody>
      </p:sp>
    </p:spTree>
    <p:extLst>
      <p:ext uri="{BB962C8B-B14F-4D97-AF65-F5344CB8AC3E}">
        <p14:creationId xmlns:p14="http://schemas.microsoft.com/office/powerpoint/2010/main" val="366027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11</a:t>
            </a:fld>
            <a:endParaRPr lang="fr-FR"/>
          </a:p>
        </p:txBody>
      </p:sp>
    </p:spTree>
    <p:extLst>
      <p:ext uri="{BB962C8B-B14F-4D97-AF65-F5344CB8AC3E}">
        <p14:creationId xmlns:p14="http://schemas.microsoft.com/office/powerpoint/2010/main" val="198207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12</a:t>
            </a:fld>
            <a:endParaRPr lang="fr-FR"/>
          </a:p>
        </p:txBody>
      </p:sp>
    </p:spTree>
    <p:extLst>
      <p:ext uri="{BB962C8B-B14F-4D97-AF65-F5344CB8AC3E}">
        <p14:creationId xmlns:p14="http://schemas.microsoft.com/office/powerpoint/2010/main" val="1395902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FDB8FCA-BD94-4E8A-8BAF-8220C0D5A0FB}" type="slidenum">
              <a:rPr lang="fr-FR" smtClean="0"/>
              <a:t>13</a:t>
            </a:fld>
            <a:endParaRPr lang="fr-FR"/>
          </a:p>
        </p:txBody>
      </p:sp>
    </p:spTree>
    <p:extLst>
      <p:ext uri="{BB962C8B-B14F-4D97-AF65-F5344CB8AC3E}">
        <p14:creationId xmlns:p14="http://schemas.microsoft.com/office/powerpoint/2010/main" val="135629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341360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5750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21918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210182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313383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F4C08F8-9B5E-4927-8766-82C01E4BDC55}" type="datetimeFigureOut">
              <a:rPr lang="fr-FR" smtClean="0"/>
              <a:t>12/06/2021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85979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F4C08F8-9B5E-4927-8766-82C01E4BDC55}" type="datetimeFigureOut">
              <a:rPr lang="fr-FR" smtClean="0"/>
              <a:t>12/06/2021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359729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F4C08F8-9B5E-4927-8766-82C01E4BDC55}" type="datetimeFigureOut">
              <a:rPr lang="fr-FR" smtClean="0"/>
              <a:t>12/06/2021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60794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F4C08F8-9B5E-4927-8766-82C01E4BDC55}" type="datetimeFigureOut">
              <a:rPr lang="fr-FR" smtClean="0"/>
              <a:t>12/06/2021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39166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F4C08F8-9B5E-4927-8766-82C01E4BDC55}" type="datetimeFigureOut">
              <a:rPr lang="fr-FR" smtClean="0"/>
              <a:t>12/06/2021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199950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F4C08F8-9B5E-4927-8766-82C01E4BDC55}" type="datetimeFigureOut">
              <a:rPr lang="fr-FR" smtClean="0"/>
              <a:t>12/06/2021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951A42B-171D-4B94-AECE-9A114FAB7514}" type="slidenum">
              <a:rPr lang="fr-FR" smtClean="0"/>
              <a:t>‹N°›</a:t>
            </a:fld>
            <a:endParaRPr lang="fr-FR"/>
          </a:p>
        </p:txBody>
      </p:sp>
    </p:spTree>
    <p:extLst>
      <p:ext uri="{BB962C8B-B14F-4D97-AF65-F5344CB8AC3E}">
        <p14:creationId xmlns:p14="http://schemas.microsoft.com/office/powerpoint/2010/main" val="216764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C08F8-9B5E-4927-8766-82C01E4BDC55}" type="datetimeFigureOut">
              <a:rPr lang="fr-FR" smtClean="0"/>
              <a:t>12/06/2021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1A42B-171D-4B94-AECE-9A114FAB7514}" type="slidenum">
              <a:rPr lang="fr-FR" smtClean="0"/>
              <a:t>‹N°›</a:t>
            </a:fld>
            <a:endParaRPr lang="fr-FR"/>
          </a:p>
        </p:txBody>
      </p:sp>
    </p:spTree>
    <p:extLst>
      <p:ext uri="{BB962C8B-B14F-4D97-AF65-F5344CB8AC3E}">
        <p14:creationId xmlns:p14="http://schemas.microsoft.com/office/powerpoint/2010/main" val="10238312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ssi.gouv.fr/uploads/2018/10/guide-methode-ebios-risk-manager.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624167"/>
            <a:ext cx="9144000" cy="2387600"/>
          </a:xfrm>
        </p:spPr>
        <p:txBody>
          <a:bodyPr/>
          <a:lstStyle/>
          <a:p>
            <a:r>
              <a:rPr lang="fr-FR" b="1" dirty="0" smtClean="0">
                <a:latin typeface="+mn-lt"/>
                <a:ea typeface="Adobe Heiti Std R" panose="020B0400000000000000" pitchFamily="34" charset="-128"/>
              </a:rPr>
              <a:t>Introduction à la sécurité informatique</a:t>
            </a:r>
            <a:endParaRPr lang="fr-FR" b="1" dirty="0">
              <a:latin typeface="+mn-lt"/>
              <a:ea typeface="Adobe Heiti Std R" panose="020B0400000000000000" pitchFamily="34" charset="-128"/>
            </a:endParaRPr>
          </a:p>
        </p:txBody>
      </p:sp>
      <p:sp>
        <p:nvSpPr>
          <p:cNvPr id="3" name="Sous-titre 2"/>
          <p:cNvSpPr>
            <a:spLocks noGrp="1"/>
          </p:cNvSpPr>
          <p:nvPr>
            <p:ph type="subTitle" idx="1"/>
          </p:nvPr>
        </p:nvSpPr>
        <p:spPr>
          <a:xfrm>
            <a:off x="0" y="6211228"/>
            <a:ext cx="9144000" cy="540833"/>
          </a:xfrm>
        </p:spPr>
        <p:txBody>
          <a:bodyPr/>
          <a:lstStyle/>
          <a:p>
            <a:pPr algn="l"/>
            <a:r>
              <a:rPr lang="fr-FR" dirty="0" smtClean="0"/>
              <a:t>Réalisé par : Dr MESBAH</a:t>
            </a:r>
            <a:endParaRPr lang="fr-FR" dirty="0"/>
          </a:p>
        </p:txBody>
      </p:sp>
      <p:sp>
        <p:nvSpPr>
          <p:cNvPr id="4" name="Sous-titre 2"/>
          <p:cNvSpPr txBox="1">
            <a:spLocks/>
          </p:cNvSpPr>
          <p:nvPr/>
        </p:nvSpPr>
        <p:spPr>
          <a:xfrm>
            <a:off x="1739900" y="191541"/>
            <a:ext cx="8420100" cy="11165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fr-FR" sz="3600" b="1" dirty="0" smtClean="0">
                <a:latin typeface="Adobe Arabic" panose="02040503050201020203" pitchFamily="18" charset="-78"/>
                <a:cs typeface="Adobe Arabic" panose="02040503050201020203" pitchFamily="18" charset="-78"/>
              </a:rPr>
              <a:t>Université M’Hamed BOUGARA - Boumerdes </a:t>
            </a:r>
          </a:p>
          <a:p>
            <a:pPr>
              <a:defRPr/>
            </a:pPr>
            <a:r>
              <a:rPr lang="fr-FR" sz="3600" b="1" dirty="0" smtClean="0">
                <a:latin typeface="Adobe Arabic" panose="02040503050201020203" pitchFamily="18" charset="-78"/>
                <a:cs typeface="Adobe Arabic" panose="02040503050201020203" pitchFamily="18" charset="-78"/>
              </a:rPr>
              <a:t>Laboratoire LIMOSE</a:t>
            </a:r>
          </a:p>
        </p:txBody>
      </p:sp>
      <p:pic>
        <p:nvPicPr>
          <p:cNvPr id="6" name="Picture 2" descr="C:\Users\acer\Downloads\limose-logo.png"/>
          <p:cNvPicPr>
            <a:picLocks noChangeAspect="1" noChangeArrowheads="1"/>
          </p:cNvPicPr>
          <p:nvPr/>
        </p:nvPicPr>
        <p:blipFill>
          <a:blip r:embed="rId3"/>
          <a:srcRect/>
          <a:stretch>
            <a:fillRect/>
          </a:stretch>
        </p:blipFill>
        <p:spPr bwMode="auto">
          <a:xfrm>
            <a:off x="9728200" y="177800"/>
            <a:ext cx="2311400" cy="1362060"/>
          </a:xfrm>
          <a:prstGeom prst="rect">
            <a:avLst/>
          </a:prstGeom>
          <a:noFill/>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33640"/>
            <a:ext cx="2327795" cy="1650380"/>
          </a:xfrm>
          <a:prstGeom prst="rect">
            <a:avLst/>
          </a:prstGeom>
        </p:spPr>
      </p:pic>
    </p:spTree>
    <p:extLst>
      <p:ext uri="{BB962C8B-B14F-4D97-AF65-F5344CB8AC3E}">
        <p14:creationId xmlns:p14="http://schemas.microsoft.com/office/powerpoint/2010/main" val="3221422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fontScale="90000"/>
          </a:bodyPr>
          <a:lstStyle/>
          <a:p>
            <a:r>
              <a:rPr lang="fr-FR" dirty="0"/>
              <a:t>Triade des </a:t>
            </a:r>
            <a:r>
              <a:rPr lang="fr-FR" dirty="0" smtClean="0"/>
              <a:t>propriétés </a:t>
            </a:r>
            <a:r>
              <a:rPr lang="fr-FR" dirty="0"/>
              <a:t>fondamentales de la </a:t>
            </a:r>
            <a:r>
              <a:rPr lang="fr-FR" dirty="0" smtClean="0"/>
              <a:t>sécurité</a:t>
            </a:r>
            <a:endParaRPr lang="fr-FR" dirty="0"/>
          </a:p>
        </p:txBody>
      </p:sp>
      <p:sp>
        <p:nvSpPr>
          <p:cNvPr id="3" name="Espace réservé du contenu 2"/>
          <p:cNvSpPr>
            <a:spLocks noGrp="1"/>
          </p:cNvSpPr>
          <p:nvPr>
            <p:ph idx="1"/>
          </p:nvPr>
        </p:nvSpPr>
        <p:spPr>
          <a:xfrm>
            <a:off x="838200" y="1390262"/>
            <a:ext cx="10515600" cy="5131836"/>
          </a:xfrm>
        </p:spPr>
        <p:txBody>
          <a:bodyPr/>
          <a:lstStyle/>
          <a:p>
            <a:pPr marL="0" indent="0">
              <a:buNone/>
            </a:pPr>
            <a:r>
              <a:rPr lang="fr-FR" dirty="0"/>
              <a:t/>
            </a:r>
            <a:br>
              <a:rPr lang="fr-FR" dirty="0"/>
            </a:br>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4617" y="1688210"/>
            <a:ext cx="4129860" cy="3566696"/>
          </a:xfrm>
          <a:prstGeom prst="rect">
            <a:avLst/>
          </a:prstGeom>
        </p:spPr>
      </p:pic>
    </p:spTree>
    <p:extLst>
      <p:ext uri="{BB962C8B-B14F-4D97-AF65-F5344CB8AC3E}">
        <p14:creationId xmlns:p14="http://schemas.microsoft.com/office/powerpoint/2010/main" val="333248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fontScale="90000"/>
          </a:bodyPr>
          <a:lstStyle/>
          <a:p>
            <a:r>
              <a:rPr lang="fr-FR" dirty="0"/>
              <a:t>Triade des propriétés fondamentales de la sécurité</a:t>
            </a:r>
          </a:p>
        </p:txBody>
      </p:sp>
      <p:sp>
        <p:nvSpPr>
          <p:cNvPr id="3" name="Espace réservé du contenu 2"/>
          <p:cNvSpPr>
            <a:spLocks noGrp="1"/>
          </p:cNvSpPr>
          <p:nvPr>
            <p:ph idx="1"/>
          </p:nvPr>
        </p:nvSpPr>
        <p:spPr>
          <a:xfrm>
            <a:off x="838200" y="1390262"/>
            <a:ext cx="6356420" cy="5131836"/>
          </a:xfrm>
        </p:spPr>
        <p:txBody>
          <a:bodyPr>
            <a:normAutofit/>
          </a:bodyPr>
          <a:lstStyle/>
          <a:p>
            <a:r>
              <a:rPr lang="fr-FR" dirty="0" smtClean="0"/>
              <a:t>Confidentialité : </a:t>
            </a:r>
          </a:p>
          <a:p>
            <a:pPr lvl="1"/>
            <a:r>
              <a:rPr lang="fr-FR" dirty="0" smtClean="0"/>
              <a:t>Vise </a:t>
            </a:r>
            <a:r>
              <a:rPr lang="fr-FR" dirty="0"/>
              <a:t>à assurer que seuls les </a:t>
            </a:r>
            <a:r>
              <a:rPr lang="fr-FR" dirty="0" smtClean="0"/>
              <a:t>entités (les </a:t>
            </a:r>
            <a:r>
              <a:rPr lang="fr-FR" dirty="0"/>
              <a:t>personnes, les machines ou les logiciels</a:t>
            </a:r>
            <a:r>
              <a:rPr lang="fr-FR" dirty="0" smtClean="0"/>
              <a:t>) autorisés </a:t>
            </a:r>
            <a:r>
              <a:rPr lang="fr-FR" dirty="0"/>
              <a:t>aient accès aux ressources et aux</a:t>
            </a:r>
            <a:br>
              <a:rPr lang="fr-FR" dirty="0"/>
            </a:br>
            <a:r>
              <a:rPr lang="fr-FR" dirty="0"/>
              <a:t>informations auxquelles ils ont </a:t>
            </a:r>
            <a:r>
              <a:rPr lang="fr-FR" dirty="0" smtClean="0"/>
              <a:t>droit.</a:t>
            </a:r>
          </a:p>
          <a:p>
            <a:pPr lvl="1"/>
            <a:r>
              <a:rPr lang="fr-FR" dirty="0"/>
              <a:t>L’objectif des attaques sur la confidentialité </a:t>
            </a:r>
            <a:r>
              <a:rPr lang="fr-FR" dirty="0" smtClean="0"/>
              <a:t>est d’extorquer </a:t>
            </a:r>
            <a:r>
              <a:rPr lang="fr-FR" dirty="0"/>
              <a:t>des informations ; </a:t>
            </a:r>
            <a:br>
              <a:rPr lang="fr-FR" dirty="0"/>
            </a:br>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980" y="1390262"/>
            <a:ext cx="4123153" cy="2265641"/>
          </a:xfrm>
          <a:prstGeom prst="rect">
            <a:avLst/>
          </a:prstGeom>
        </p:spPr>
      </p:pic>
    </p:spTree>
    <p:extLst>
      <p:ext uri="{BB962C8B-B14F-4D97-AF65-F5344CB8AC3E}">
        <p14:creationId xmlns:p14="http://schemas.microsoft.com/office/powerpoint/2010/main" val="10721078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fontScale="90000"/>
          </a:bodyPr>
          <a:lstStyle/>
          <a:p>
            <a:r>
              <a:rPr lang="fr-FR" dirty="0"/>
              <a:t>Triade des propriétés fondamentales de la sécurité</a:t>
            </a:r>
          </a:p>
        </p:txBody>
      </p:sp>
      <p:sp>
        <p:nvSpPr>
          <p:cNvPr id="3" name="Espace réservé du contenu 2"/>
          <p:cNvSpPr>
            <a:spLocks noGrp="1"/>
          </p:cNvSpPr>
          <p:nvPr>
            <p:ph idx="1"/>
          </p:nvPr>
        </p:nvSpPr>
        <p:spPr>
          <a:xfrm>
            <a:off x="838200" y="1390262"/>
            <a:ext cx="6627725" cy="5131836"/>
          </a:xfrm>
        </p:spPr>
        <p:txBody>
          <a:bodyPr>
            <a:normAutofit/>
          </a:bodyPr>
          <a:lstStyle/>
          <a:p>
            <a:r>
              <a:rPr lang="fr-FR" dirty="0" smtClean="0"/>
              <a:t>Intégrité : </a:t>
            </a:r>
          </a:p>
          <a:p>
            <a:pPr lvl="1"/>
            <a:r>
              <a:rPr lang="fr-FR" dirty="0"/>
              <a:t>V</a:t>
            </a:r>
            <a:r>
              <a:rPr lang="fr-FR" dirty="0" smtClean="0"/>
              <a:t>ise </a:t>
            </a:r>
            <a:r>
              <a:rPr lang="fr-FR" dirty="0"/>
              <a:t>à assurer que les ressources </a:t>
            </a:r>
            <a:r>
              <a:rPr lang="fr-FR" dirty="0" smtClean="0"/>
              <a:t>et les </a:t>
            </a:r>
            <a:r>
              <a:rPr lang="fr-FR" dirty="0"/>
              <a:t>informations ne soient pas corrompues</a:t>
            </a:r>
            <a:r>
              <a:rPr lang="fr-FR" dirty="0" smtClean="0"/>
              <a:t>, altérées par </a:t>
            </a:r>
            <a:r>
              <a:rPr lang="fr-FR" dirty="0"/>
              <a:t>des </a:t>
            </a:r>
            <a:r>
              <a:rPr lang="fr-FR" dirty="0" smtClean="0"/>
              <a:t>entités non autorisées. </a:t>
            </a:r>
          </a:p>
          <a:p>
            <a:pPr lvl="1"/>
            <a:r>
              <a:rPr lang="fr-FR" dirty="0"/>
              <a:t>L</a:t>
            </a:r>
            <a:r>
              <a:rPr lang="fr-FR" dirty="0" smtClean="0"/>
              <a:t>es </a:t>
            </a:r>
            <a:r>
              <a:rPr lang="fr-FR" dirty="0"/>
              <a:t>données ou les messages ne peuvent être modifiés sans que </a:t>
            </a:r>
            <a:r>
              <a:rPr lang="fr-FR" dirty="0" smtClean="0"/>
              <a:t>les concernés </a:t>
            </a:r>
            <a:r>
              <a:rPr lang="fr-FR" dirty="0"/>
              <a:t>ne le </a:t>
            </a:r>
            <a:r>
              <a:rPr lang="fr-FR" dirty="0" smtClean="0"/>
              <a:t>sachent</a:t>
            </a:r>
          </a:p>
          <a:p>
            <a:pPr lvl="1"/>
            <a:r>
              <a:rPr lang="fr-FR" dirty="0"/>
              <a:t>L</a:t>
            </a:r>
            <a:r>
              <a:rPr lang="fr-FR" dirty="0" smtClean="0"/>
              <a:t>a </a:t>
            </a:r>
            <a:r>
              <a:rPr lang="fr-FR" dirty="0"/>
              <a:t>prévention et la détection de la</a:t>
            </a:r>
            <a:br>
              <a:rPr lang="fr-FR" dirty="0"/>
            </a:br>
            <a:r>
              <a:rPr lang="fr-FR" dirty="0"/>
              <a:t>modification, l’ajout ou la suppression des</a:t>
            </a:r>
            <a:br>
              <a:rPr lang="fr-FR" dirty="0"/>
            </a:br>
            <a:r>
              <a:rPr lang="fr-FR" dirty="0"/>
              <a:t>informations </a:t>
            </a:r>
            <a:endParaRPr lang="fr-FR" dirty="0" smtClean="0"/>
          </a:p>
          <a:p>
            <a:pPr lvl="1"/>
            <a:r>
              <a:rPr lang="fr-FR" dirty="0"/>
              <a:t>L’objectif des attaques sur l’intégrité est de</a:t>
            </a:r>
            <a:br>
              <a:rPr lang="fr-FR" dirty="0"/>
            </a:br>
            <a:r>
              <a:rPr lang="fr-FR" dirty="0" smtClean="0"/>
              <a:t>d’</a:t>
            </a:r>
            <a:r>
              <a:rPr lang="fr-FR" b="1" dirty="0" smtClean="0"/>
              <a:t>ajouter</a:t>
            </a:r>
            <a:r>
              <a:rPr lang="fr-FR" dirty="0" smtClean="0"/>
              <a:t> </a:t>
            </a:r>
            <a:r>
              <a:rPr lang="fr-FR" dirty="0"/>
              <a:t>ou de </a:t>
            </a:r>
            <a:r>
              <a:rPr lang="fr-FR" b="1" dirty="0"/>
              <a:t>supprimer</a:t>
            </a:r>
            <a:r>
              <a:rPr lang="fr-FR" dirty="0"/>
              <a:t> </a:t>
            </a:r>
            <a:r>
              <a:rPr lang="fr-FR" dirty="0" smtClean="0"/>
              <a:t>des informations </a:t>
            </a:r>
            <a:r>
              <a:rPr lang="fr-FR" dirty="0"/>
              <a:t>ou des </a:t>
            </a:r>
            <a:r>
              <a:rPr lang="fr-FR" dirty="0" smtClean="0"/>
              <a:t>ressources</a:t>
            </a:r>
            <a:r>
              <a:rPr lang="fr-FR" dirty="0"/>
              <a:t>.</a:t>
            </a:r>
            <a:br>
              <a:rPr lang="fr-FR" dirty="0"/>
            </a:br>
            <a:r>
              <a:rPr lang="fr-FR" dirty="0"/>
              <a:t/>
            </a:r>
            <a:br>
              <a:rPr lang="fr-FR" dirty="0"/>
            </a:br>
            <a:endParaRPr lang="fr-FR" dirty="0" smtClean="0"/>
          </a:p>
        </p:txBody>
      </p:sp>
      <p:sp>
        <p:nvSpPr>
          <p:cNvPr id="4" name="Parchemin vertical 3"/>
          <p:cNvSpPr/>
          <p:nvPr/>
        </p:nvSpPr>
        <p:spPr>
          <a:xfrm>
            <a:off x="9726802" y="1730831"/>
            <a:ext cx="1718268" cy="834012"/>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1600" dirty="0" smtClean="0"/>
              <a:t>Un chèque à 1000DA.</a:t>
            </a:r>
            <a:endParaRPr lang="fr-FR" sz="1600" dirty="0"/>
          </a:p>
        </p:txBody>
      </p:sp>
      <p:sp>
        <p:nvSpPr>
          <p:cNvPr id="5" name="Parchemin vertical 4"/>
          <p:cNvSpPr/>
          <p:nvPr/>
        </p:nvSpPr>
        <p:spPr>
          <a:xfrm>
            <a:off x="9726802" y="3122168"/>
            <a:ext cx="1718267" cy="834012"/>
          </a:xfrm>
          <a:prstGeom prst="verticalScroll">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600" dirty="0" smtClean="0"/>
              <a:t>Un chèque à 1000</a:t>
            </a:r>
            <a:r>
              <a:rPr lang="fr-FR" sz="1600" b="1" dirty="0" smtClean="0">
                <a:solidFill>
                  <a:srgbClr val="FF0000"/>
                </a:solidFill>
              </a:rPr>
              <a:t>00</a:t>
            </a:r>
            <a:r>
              <a:rPr lang="fr-FR" sz="1600" dirty="0" smtClean="0"/>
              <a:t>DA.</a:t>
            </a:r>
            <a:endParaRPr lang="fr-FR" sz="1600" dirty="0"/>
          </a:p>
        </p:txBody>
      </p:sp>
      <p:sp>
        <p:nvSpPr>
          <p:cNvPr id="6" name="Parchemin vertical 5"/>
          <p:cNvSpPr/>
          <p:nvPr/>
        </p:nvSpPr>
        <p:spPr>
          <a:xfrm>
            <a:off x="9726800" y="4513505"/>
            <a:ext cx="1718269" cy="834012"/>
          </a:xfrm>
          <a:prstGeom prst="verticalScroll">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600" dirty="0" smtClean="0"/>
              <a:t>Un chèque à </a:t>
            </a:r>
          </a:p>
          <a:p>
            <a:pPr algn="ctr"/>
            <a:r>
              <a:rPr lang="fr-FR" sz="1600" dirty="0"/>
              <a:t> </a:t>
            </a:r>
            <a:r>
              <a:rPr lang="fr-FR" sz="1600" dirty="0" smtClean="0"/>
              <a:t>       DA     </a:t>
            </a:r>
            <a:endParaRPr lang="fr-FR" sz="1600" dirty="0"/>
          </a:p>
        </p:txBody>
      </p:sp>
      <p:sp>
        <p:nvSpPr>
          <p:cNvPr id="7" name="ZoneTexte 6"/>
          <p:cNvSpPr txBox="1"/>
          <p:nvPr/>
        </p:nvSpPr>
        <p:spPr>
          <a:xfrm>
            <a:off x="7638463" y="1824671"/>
            <a:ext cx="2801773" cy="369332"/>
          </a:xfrm>
          <a:prstGeom prst="rect">
            <a:avLst/>
          </a:prstGeom>
          <a:noFill/>
        </p:spPr>
        <p:txBody>
          <a:bodyPr wrap="square" rtlCol="0">
            <a:spAutoFit/>
          </a:bodyPr>
          <a:lstStyle/>
          <a:p>
            <a:r>
              <a:rPr lang="fr-FR" dirty="0" smtClean="0"/>
              <a:t>Information original</a:t>
            </a:r>
            <a:endParaRPr lang="fr-FR" dirty="0"/>
          </a:p>
        </p:txBody>
      </p:sp>
      <p:sp>
        <p:nvSpPr>
          <p:cNvPr id="8" name="ZoneTexte 7"/>
          <p:cNvSpPr txBox="1"/>
          <p:nvPr/>
        </p:nvSpPr>
        <p:spPr>
          <a:xfrm>
            <a:off x="7638464" y="3262929"/>
            <a:ext cx="1349728" cy="646331"/>
          </a:xfrm>
          <a:prstGeom prst="rect">
            <a:avLst/>
          </a:prstGeom>
          <a:noFill/>
        </p:spPr>
        <p:txBody>
          <a:bodyPr wrap="none" rtlCol="0">
            <a:spAutoFit/>
          </a:bodyPr>
          <a:lstStyle/>
          <a:p>
            <a:r>
              <a:rPr lang="fr-FR" dirty="0" smtClean="0"/>
              <a:t>Information </a:t>
            </a:r>
          </a:p>
          <a:p>
            <a:r>
              <a:rPr lang="fr-FR" dirty="0" smtClean="0"/>
              <a:t>Avec ajout</a:t>
            </a:r>
            <a:endParaRPr lang="fr-FR" dirty="0"/>
          </a:p>
        </p:txBody>
      </p:sp>
      <p:sp>
        <p:nvSpPr>
          <p:cNvPr id="9" name="ZoneTexte 8"/>
          <p:cNvSpPr txBox="1"/>
          <p:nvPr/>
        </p:nvSpPr>
        <p:spPr>
          <a:xfrm>
            <a:off x="7638464" y="4607346"/>
            <a:ext cx="1805366" cy="646331"/>
          </a:xfrm>
          <a:prstGeom prst="rect">
            <a:avLst/>
          </a:prstGeom>
          <a:noFill/>
        </p:spPr>
        <p:txBody>
          <a:bodyPr wrap="none" rtlCol="0">
            <a:spAutoFit/>
          </a:bodyPr>
          <a:lstStyle/>
          <a:p>
            <a:r>
              <a:rPr lang="fr-FR" dirty="0" smtClean="0"/>
              <a:t>Information </a:t>
            </a:r>
          </a:p>
          <a:p>
            <a:r>
              <a:rPr lang="fr-FR" dirty="0" smtClean="0"/>
              <a:t>Avec suppression</a:t>
            </a:r>
            <a:endParaRPr lang="fr-FR" dirty="0"/>
          </a:p>
        </p:txBody>
      </p:sp>
      <p:sp>
        <p:nvSpPr>
          <p:cNvPr id="10" name="ZoneTexte 9"/>
          <p:cNvSpPr txBox="1"/>
          <p:nvPr/>
        </p:nvSpPr>
        <p:spPr>
          <a:xfrm rot="5400000">
            <a:off x="10618117" y="4108353"/>
            <a:ext cx="2060179" cy="369332"/>
          </a:xfrm>
          <a:prstGeom prst="rect">
            <a:avLst/>
          </a:prstGeom>
          <a:noFill/>
        </p:spPr>
        <p:txBody>
          <a:bodyPr wrap="none" rtlCol="0">
            <a:spAutoFit/>
          </a:bodyPr>
          <a:lstStyle/>
          <a:p>
            <a:r>
              <a:rPr lang="fr-FR" dirty="0" smtClean="0">
                <a:solidFill>
                  <a:srgbClr val="FF0000"/>
                </a:solidFill>
              </a:rPr>
              <a:t>Atteinte à l’intégrité</a:t>
            </a:r>
            <a:endParaRPr lang="fr-FR" dirty="0">
              <a:solidFill>
                <a:srgbClr val="FF0000"/>
              </a:solidFill>
            </a:endParaRPr>
          </a:p>
        </p:txBody>
      </p:sp>
    </p:spTree>
    <p:extLst>
      <p:ext uri="{BB962C8B-B14F-4D97-AF65-F5344CB8AC3E}">
        <p14:creationId xmlns:p14="http://schemas.microsoft.com/office/powerpoint/2010/main" val="2554191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fontScale="90000"/>
          </a:bodyPr>
          <a:lstStyle/>
          <a:p>
            <a:r>
              <a:rPr lang="fr-FR" dirty="0"/>
              <a:t>Triade des propriétés fondamentales de la sécurité</a:t>
            </a:r>
          </a:p>
        </p:txBody>
      </p:sp>
      <p:sp>
        <p:nvSpPr>
          <p:cNvPr id="3" name="Espace réservé du contenu 2"/>
          <p:cNvSpPr>
            <a:spLocks noGrp="1"/>
          </p:cNvSpPr>
          <p:nvPr>
            <p:ph idx="1"/>
          </p:nvPr>
        </p:nvSpPr>
        <p:spPr>
          <a:xfrm>
            <a:off x="838200" y="1390262"/>
            <a:ext cx="5763567" cy="5131836"/>
          </a:xfrm>
        </p:spPr>
        <p:txBody>
          <a:bodyPr>
            <a:normAutofit/>
          </a:bodyPr>
          <a:lstStyle/>
          <a:p>
            <a:r>
              <a:rPr lang="fr-FR" dirty="0" smtClean="0"/>
              <a:t>Disponibilité : </a:t>
            </a:r>
          </a:p>
          <a:p>
            <a:pPr lvl="1"/>
            <a:r>
              <a:rPr lang="fr-FR" dirty="0"/>
              <a:t>Assurer </a:t>
            </a:r>
            <a:r>
              <a:rPr lang="fr-FR" dirty="0" smtClean="0"/>
              <a:t>que l’utilisateur autorisé </a:t>
            </a:r>
            <a:r>
              <a:rPr lang="fr-FR" dirty="0"/>
              <a:t>peut accéder </a:t>
            </a:r>
            <a:r>
              <a:rPr lang="fr-FR" dirty="0" smtClean="0"/>
              <a:t>à tout moment à l’information </a:t>
            </a:r>
            <a:r>
              <a:rPr lang="fr-FR" dirty="0"/>
              <a:t>ou au service </a:t>
            </a:r>
            <a:r>
              <a:rPr lang="fr-FR" dirty="0" smtClean="0"/>
              <a:t>fournie par </a:t>
            </a:r>
            <a:r>
              <a:rPr lang="fr-FR" dirty="0"/>
              <a:t>le </a:t>
            </a:r>
            <a:r>
              <a:rPr lang="fr-FR" dirty="0" smtClean="0"/>
              <a:t>système.</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701" y="1605406"/>
            <a:ext cx="4952842" cy="278644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1" y="1099615"/>
            <a:ext cx="977096" cy="1011582"/>
          </a:xfrm>
          <a:prstGeom prst="rect">
            <a:avLst/>
          </a:prstGeom>
        </p:spPr>
      </p:pic>
    </p:spTree>
    <p:extLst>
      <p:ext uri="{BB962C8B-B14F-4D97-AF65-F5344CB8AC3E}">
        <p14:creationId xmlns:p14="http://schemas.microsoft.com/office/powerpoint/2010/main" val="41043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a:bodyPr>
          <a:lstStyle/>
          <a:p>
            <a:r>
              <a:rPr lang="fr-FR" dirty="0" smtClean="0"/>
              <a:t>Objectifs de sécurité au-delà de la triade</a:t>
            </a:r>
            <a:endParaRPr lang="fr-FR" dirty="0"/>
          </a:p>
        </p:txBody>
      </p:sp>
      <p:sp>
        <p:nvSpPr>
          <p:cNvPr id="3" name="Espace réservé du contenu 2"/>
          <p:cNvSpPr>
            <a:spLocks noGrp="1"/>
          </p:cNvSpPr>
          <p:nvPr>
            <p:ph idx="1"/>
          </p:nvPr>
        </p:nvSpPr>
        <p:spPr>
          <a:xfrm>
            <a:off x="838200" y="1390262"/>
            <a:ext cx="6517193" cy="5131836"/>
          </a:xfrm>
        </p:spPr>
        <p:txBody>
          <a:bodyPr>
            <a:normAutofit/>
          </a:bodyPr>
          <a:lstStyle/>
          <a:p>
            <a:r>
              <a:rPr lang="fr-FR" dirty="0" smtClean="0"/>
              <a:t>Identification: </a:t>
            </a:r>
          </a:p>
          <a:p>
            <a:pPr lvl="1" algn="just"/>
            <a:r>
              <a:rPr lang="fr-FR" dirty="0" smtClean="0"/>
              <a:t>Information </a:t>
            </a:r>
            <a:r>
              <a:rPr lang="fr-FR" dirty="0"/>
              <a:t>permettant d’indiquer qui vous prétendez être. </a:t>
            </a:r>
            <a:endParaRPr lang="fr-FR" dirty="0" smtClean="0"/>
          </a:p>
          <a:p>
            <a:pPr lvl="1"/>
            <a:r>
              <a:rPr lang="fr-FR" dirty="0" smtClean="0"/>
              <a:t>Une </a:t>
            </a:r>
            <a:r>
              <a:rPr lang="fr-FR" dirty="0"/>
              <a:t>identification élémentaire est le nom d’utilisateur que l’on saisit dans un système informatique. </a:t>
            </a:r>
            <a:br>
              <a:rPr lang="fr-FR" dirty="0"/>
            </a:br>
            <a:endParaRPr lang="fr-FR" dirty="0" smtClean="0"/>
          </a:p>
          <a:p>
            <a:pPr lvl="1"/>
            <a:endParaRPr lang="fr-FR" dirty="0"/>
          </a:p>
          <a:p>
            <a:pPr lvl="1"/>
            <a:endParaRPr lang="fr-FR" dirty="0" smtClean="0"/>
          </a:p>
        </p:txBody>
      </p:sp>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14254" t="12677" r="14527" b="3196"/>
          <a:stretch/>
        </p:blipFill>
        <p:spPr>
          <a:xfrm>
            <a:off x="7958294" y="1467060"/>
            <a:ext cx="3516924" cy="3878663"/>
          </a:xfrm>
          <a:prstGeom prst="rect">
            <a:avLst/>
          </a:prstGeom>
        </p:spPr>
      </p:pic>
    </p:spTree>
    <p:extLst>
      <p:ext uri="{BB962C8B-B14F-4D97-AF65-F5344CB8AC3E}">
        <p14:creationId xmlns:p14="http://schemas.microsoft.com/office/powerpoint/2010/main" val="446542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a:bodyPr>
          <a:lstStyle/>
          <a:p>
            <a:r>
              <a:rPr lang="fr-FR" dirty="0" smtClean="0"/>
              <a:t>Objectifs de sécurité au-delà de la triade</a:t>
            </a:r>
            <a:endParaRPr lang="fr-FR" dirty="0"/>
          </a:p>
        </p:txBody>
      </p:sp>
      <p:sp>
        <p:nvSpPr>
          <p:cNvPr id="3" name="Espace réservé du contenu 2"/>
          <p:cNvSpPr>
            <a:spLocks noGrp="1"/>
          </p:cNvSpPr>
          <p:nvPr>
            <p:ph idx="1"/>
          </p:nvPr>
        </p:nvSpPr>
        <p:spPr>
          <a:xfrm>
            <a:off x="838200" y="1390262"/>
            <a:ext cx="6517193" cy="5131836"/>
          </a:xfrm>
        </p:spPr>
        <p:txBody>
          <a:bodyPr>
            <a:normAutofit/>
          </a:bodyPr>
          <a:lstStyle/>
          <a:p>
            <a:r>
              <a:rPr lang="fr-FR" dirty="0"/>
              <a:t>Authentification:</a:t>
            </a:r>
          </a:p>
          <a:p>
            <a:pPr lvl="1"/>
            <a:r>
              <a:rPr lang="fr-FR" dirty="0"/>
              <a:t>Information permettant de valider l’identité pour vérifier que vous êtes celui que vous prétendez être. </a:t>
            </a:r>
          </a:p>
          <a:p>
            <a:pPr lvl="1"/>
            <a:r>
              <a:rPr lang="fr-FR" dirty="0"/>
              <a:t>Une authentification élémentaire est le mot de passe que vous entrez dans le système informatique. </a:t>
            </a:r>
          </a:p>
          <a:p>
            <a:pPr lvl="1"/>
            <a:r>
              <a:rPr lang="fr-FR" dirty="0"/>
              <a:t>Une authentification forte combine une</a:t>
            </a:r>
            <a:br>
              <a:rPr lang="fr-FR" dirty="0"/>
            </a:br>
            <a:r>
              <a:rPr lang="fr-FR" dirty="0"/>
              <a:t>chose que vous possédez et une chose que vous connaissez (numéro de carte bancaire et code personnel, par exemple).</a:t>
            </a:r>
          </a:p>
          <a:p>
            <a:pPr lvl="1"/>
            <a:endParaRPr lang="fr-FR" dirty="0" smtClean="0"/>
          </a:p>
        </p:txBody>
      </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l="8196" t="8474" r="5304" b="2114"/>
          <a:stretch/>
        </p:blipFill>
        <p:spPr>
          <a:xfrm>
            <a:off x="8208665" y="1649883"/>
            <a:ext cx="3506875" cy="3856614"/>
          </a:xfrm>
          <a:prstGeom prst="rect">
            <a:avLst/>
          </a:prstGeom>
        </p:spPr>
      </p:pic>
    </p:spTree>
    <p:extLst>
      <p:ext uri="{BB962C8B-B14F-4D97-AF65-F5344CB8AC3E}">
        <p14:creationId xmlns:p14="http://schemas.microsoft.com/office/powerpoint/2010/main" val="2650157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a:bodyPr>
          <a:lstStyle/>
          <a:p>
            <a:r>
              <a:rPr lang="fr-FR" dirty="0" smtClean="0"/>
              <a:t>Objectifs de sécurité au-delà de la triade</a:t>
            </a:r>
            <a:endParaRPr lang="fr-FR" dirty="0"/>
          </a:p>
        </p:txBody>
      </p:sp>
      <p:sp>
        <p:nvSpPr>
          <p:cNvPr id="3" name="Espace réservé du contenu 2"/>
          <p:cNvSpPr>
            <a:spLocks noGrp="1"/>
          </p:cNvSpPr>
          <p:nvPr>
            <p:ph idx="1"/>
          </p:nvPr>
        </p:nvSpPr>
        <p:spPr>
          <a:xfrm>
            <a:off x="838200" y="1390262"/>
            <a:ext cx="7210530" cy="5131836"/>
          </a:xfrm>
        </p:spPr>
        <p:txBody>
          <a:bodyPr>
            <a:normAutofit lnSpcReduction="10000"/>
          </a:bodyPr>
          <a:lstStyle/>
          <a:p>
            <a:r>
              <a:rPr lang="fr-FR" dirty="0"/>
              <a:t>Autorisation: </a:t>
            </a:r>
          </a:p>
          <a:p>
            <a:pPr lvl="1"/>
            <a:r>
              <a:rPr lang="fr-FR" dirty="0"/>
              <a:t>Information permettant de déterminer quelles sont les ressources de l’entreprise auxquelles l’utilisateur </a:t>
            </a:r>
            <a:r>
              <a:rPr lang="fr-FR" dirty="0" smtClean="0"/>
              <a:t>authentifié </a:t>
            </a:r>
            <a:r>
              <a:rPr lang="fr-FR" dirty="0"/>
              <a:t>et autorisé a accès, ainsi que les actions autorisées sur ces ressources. </a:t>
            </a:r>
            <a:endParaRPr lang="fr-FR" dirty="0" smtClean="0"/>
          </a:p>
          <a:p>
            <a:pPr lvl="1"/>
            <a:endParaRPr lang="fr-FR" dirty="0" smtClean="0"/>
          </a:p>
          <a:p>
            <a:pPr lvl="1"/>
            <a:r>
              <a:rPr lang="fr-FR" dirty="0" smtClean="0"/>
              <a:t>Cela </a:t>
            </a:r>
            <a:r>
              <a:rPr lang="fr-FR" dirty="0"/>
              <a:t>couvre toutes les ressources de </a:t>
            </a:r>
            <a:r>
              <a:rPr lang="fr-FR" dirty="0" smtClean="0"/>
              <a:t>l’entreprise.</a:t>
            </a:r>
          </a:p>
          <a:p>
            <a:pPr lvl="1"/>
            <a:endParaRPr lang="fr-FR" dirty="0" smtClean="0"/>
          </a:p>
          <a:p>
            <a:pPr lvl="1"/>
            <a:r>
              <a:rPr lang="fr-FR" dirty="0"/>
              <a:t>Critères d'accès basés sur le niveau de confiance</a:t>
            </a:r>
            <a:r>
              <a:rPr lang="fr-FR" dirty="0" smtClean="0"/>
              <a:t>:</a:t>
            </a:r>
          </a:p>
          <a:p>
            <a:pPr lvl="2"/>
            <a:r>
              <a:rPr lang="fr-FR" dirty="0" smtClean="0"/>
              <a:t>Les rôles</a:t>
            </a:r>
          </a:p>
          <a:p>
            <a:pPr lvl="2"/>
            <a:r>
              <a:rPr lang="fr-FR" dirty="0" smtClean="0"/>
              <a:t>Groupes</a:t>
            </a:r>
          </a:p>
          <a:p>
            <a:pPr lvl="2"/>
            <a:r>
              <a:rPr lang="fr-FR" dirty="0" smtClean="0"/>
              <a:t>Emplacement</a:t>
            </a:r>
          </a:p>
          <a:p>
            <a:pPr lvl="2"/>
            <a:r>
              <a:rPr lang="fr-FR" dirty="0" smtClean="0"/>
              <a:t>Temps</a:t>
            </a:r>
          </a:p>
          <a:p>
            <a:pPr lvl="2"/>
            <a:r>
              <a:rPr lang="fr-FR" dirty="0" smtClean="0"/>
              <a:t>Type </a:t>
            </a:r>
            <a:r>
              <a:rPr lang="fr-FR" dirty="0"/>
              <a:t>de transaction </a:t>
            </a:r>
            <a:br>
              <a:rPr lang="fr-FR" dirty="0"/>
            </a:br>
            <a:endParaRPr lang="fr-FR" dirty="0"/>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944" y="2145390"/>
            <a:ext cx="4138471" cy="2426609"/>
          </a:xfrm>
          <a:prstGeom prst="rect">
            <a:avLst/>
          </a:prstGeom>
        </p:spPr>
      </p:pic>
    </p:spTree>
    <p:extLst>
      <p:ext uri="{BB962C8B-B14F-4D97-AF65-F5344CB8AC3E}">
        <p14:creationId xmlns:p14="http://schemas.microsoft.com/office/powerpoint/2010/main" val="544883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a:bodyPr>
          <a:lstStyle/>
          <a:p>
            <a:r>
              <a:rPr lang="fr-FR" dirty="0" smtClean="0"/>
              <a:t>Objectifs de sécurité au-delà de la triade</a:t>
            </a:r>
            <a:endParaRPr lang="fr-FR" dirty="0"/>
          </a:p>
        </p:txBody>
      </p:sp>
      <p:sp>
        <p:nvSpPr>
          <p:cNvPr id="3" name="Espace réservé du contenu 2"/>
          <p:cNvSpPr>
            <a:spLocks noGrp="1"/>
          </p:cNvSpPr>
          <p:nvPr>
            <p:ph idx="1"/>
          </p:nvPr>
        </p:nvSpPr>
        <p:spPr>
          <a:xfrm>
            <a:off x="838200" y="1390262"/>
            <a:ext cx="7019611" cy="5131836"/>
          </a:xfrm>
        </p:spPr>
        <p:txBody>
          <a:bodyPr>
            <a:normAutofit/>
          </a:bodyPr>
          <a:lstStyle/>
          <a:p>
            <a:r>
              <a:rPr lang="fr-FR" dirty="0" smtClean="0"/>
              <a:t>Non-répudiation</a:t>
            </a:r>
            <a:r>
              <a:rPr lang="fr-FR" dirty="0"/>
              <a:t>: </a:t>
            </a:r>
          </a:p>
          <a:p>
            <a:pPr lvl="1"/>
            <a:r>
              <a:rPr lang="fr-FR" b="1" dirty="0" smtClean="0"/>
              <a:t>Non-répudiation </a:t>
            </a:r>
            <a:r>
              <a:rPr lang="fr-FR" b="1" dirty="0"/>
              <a:t>d’origine</a:t>
            </a:r>
            <a:r>
              <a:rPr lang="fr-FR" dirty="0"/>
              <a:t>: l’émetteur ne peut nier avoir écrit </a:t>
            </a:r>
            <a:r>
              <a:rPr lang="fr-FR" dirty="0" smtClean="0"/>
              <a:t>le message</a:t>
            </a:r>
            <a:r>
              <a:rPr lang="fr-FR" dirty="0"/>
              <a:t>.</a:t>
            </a:r>
          </a:p>
          <a:p>
            <a:pPr lvl="2"/>
            <a:r>
              <a:rPr lang="fr-FR" dirty="0" smtClean="0"/>
              <a:t>Mécanisme </a:t>
            </a:r>
            <a:r>
              <a:rPr lang="fr-FR" dirty="0"/>
              <a:t>permettant de garantir qu’un </a:t>
            </a:r>
            <a:r>
              <a:rPr lang="fr-FR" dirty="0" smtClean="0"/>
              <a:t>message </a:t>
            </a:r>
            <a:r>
              <a:rPr lang="fr-FR" dirty="0"/>
              <a:t>a bien été envoyé par un émetteur et reçu par un </a:t>
            </a:r>
            <a:r>
              <a:rPr lang="fr-FR" dirty="0" smtClean="0"/>
              <a:t>destinataire.</a:t>
            </a:r>
          </a:p>
          <a:p>
            <a:pPr lvl="2"/>
            <a:endParaRPr lang="fr-FR" dirty="0" smtClean="0"/>
          </a:p>
          <a:p>
            <a:pPr lvl="1"/>
            <a:r>
              <a:rPr lang="fr-FR" b="1" dirty="0" smtClean="0"/>
              <a:t>Non-répudiation </a:t>
            </a:r>
            <a:r>
              <a:rPr lang="fr-FR" b="1" dirty="0"/>
              <a:t>de transmission: </a:t>
            </a:r>
            <a:r>
              <a:rPr lang="fr-FR" dirty="0"/>
              <a:t>l’émetteur du message ne </a:t>
            </a:r>
            <a:r>
              <a:rPr lang="fr-FR" dirty="0" smtClean="0"/>
              <a:t>peut nier </a:t>
            </a:r>
            <a:r>
              <a:rPr lang="fr-FR" dirty="0"/>
              <a:t>avoir envoyé </a:t>
            </a:r>
            <a:r>
              <a:rPr lang="fr-FR" dirty="0" smtClean="0"/>
              <a:t>le contenu du </a:t>
            </a:r>
            <a:r>
              <a:rPr lang="fr-FR" dirty="0"/>
              <a:t>message. </a:t>
            </a:r>
            <a:br>
              <a:rPr lang="fr-FR" dirty="0"/>
            </a:br>
            <a:endParaRPr lang="fr-FR" dirty="0"/>
          </a:p>
        </p:txBody>
      </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l="10552" t="5304" r="28149" b="13731"/>
          <a:stretch/>
        </p:blipFill>
        <p:spPr>
          <a:xfrm>
            <a:off x="7968342" y="1718267"/>
            <a:ext cx="3577213" cy="3577213"/>
          </a:xfrm>
          <a:prstGeom prst="rect">
            <a:avLst/>
          </a:prstGeom>
        </p:spPr>
      </p:pic>
    </p:spTree>
    <p:extLst>
      <p:ext uri="{BB962C8B-B14F-4D97-AF65-F5344CB8AC3E}">
        <p14:creationId xmlns:p14="http://schemas.microsoft.com/office/powerpoint/2010/main" val="2580909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normAutofit/>
          </a:bodyPr>
          <a:lstStyle/>
          <a:p>
            <a:r>
              <a:rPr lang="fr-FR" dirty="0" smtClean="0"/>
              <a:t>Objectifs de sécurité au-delà de la triade</a:t>
            </a:r>
            <a:endParaRPr lang="fr-FR" dirty="0"/>
          </a:p>
        </p:txBody>
      </p:sp>
      <p:sp>
        <p:nvSpPr>
          <p:cNvPr id="3" name="Espace réservé du contenu 2"/>
          <p:cNvSpPr>
            <a:spLocks noGrp="1"/>
          </p:cNvSpPr>
          <p:nvPr>
            <p:ph idx="1"/>
          </p:nvPr>
        </p:nvSpPr>
        <p:spPr>
          <a:xfrm>
            <a:off x="838200" y="1390262"/>
            <a:ext cx="6466952" cy="5131836"/>
          </a:xfrm>
        </p:spPr>
        <p:txBody>
          <a:bodyPr>
            <a:normAutofit/>
          </a:bodyPr>
          <a:lstStyle/>
          <a:p>
            <a:r>
              <a:rPr lang="fr-FR" dirty="0" smtClean="0"/>
              <a:t>Traçabilité</a:t>
            </a:r>
            <a:r>
              <a:rPr lang="fr-FR" dirty="0"/>
              <a:t>: </a:t>
            </a:r>
          </a:p>
          <a:p>
            <a:pPr lvl="1"/>
            <a:r>
              <a:rPr lang="fr-FR" dirty="0"/>
              <a:t>Ensemble des mécanismes permettant de retrouver les opérations réalisées sur les ressources de l’entreprise</a:t>
            </a:r>
            <a:r>
              <a:rPr lang="fr-FR" dirty="0" smtClean="0"/>
              <a:t>.</a:t>
            </a:r>
          </a:p>
          <a:p>
            <a:pPr lvl="1"/>
            <a:r>
              <a:rPr lang="fr-FR" dirty="0" smtClean="0"/>
              <a:t>Cela </a:t>
            </a:r>
            <a:r>
              <a:rPr lang="fr-FR" dirty="0"/>
              <a:t>suppose que tout événement applicatif soit archivé pour investigation </a:t>
            </a:r>
            <a:r>
              <a:rPr lang="fr-FR" dirty="0" smtClean="0"/>
              <a:t>ultérieure.</a:t>
            </a:r>
          </a:p>
          <a:p>
            <a:pPr lvl="1"/>
            <a:r>
              <a:rPr lang="fr-FR" dirty="0" smtClean="0"/>
              <a:t>Exemple : Fichier log, …</a:t>
            </a:r>
            <a:endParaRPr lang="fr-FR" dirty="0"/>
          </a:p>
          <a:p>
            <a:endParaRPr lang="fr-FR" dirty="0"/>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2423" y="1390262"/>
            <a:ext cx="3983612" cy="2240782"/>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543" y="4672484"/>
            <a:ext cx="7142259" cy="1849614"/>
          </a:xfrm>
          <a:prstGeom prst="rect">
            <a:avLst/>
          </a:prstGeom>
        </p:spPr>
      </p:pic>
    </p:spTree>
    <p:extLst>
      <p:ext uri="{BB962C8B-B14F-4D97-AF65-F5344CB8AC3E}">
        <p14:creationId xmlns:p14="http://schemas.microsoft.com/office/powerpoint/2010/main" val="855213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Normes et méthodes pour sécuriser un SI</a:t>
            </a:r>
            <a:endParaRPr lang="fr-FR" dirty="0"/>
          </a:p>
        </p:txBody>
      </p:sp>
      <p:sp>
        <p:nvSpPr>
          <p:cNvPr id="3" name="Espace réservé du contenu 2"/>
          <p:cNvSpPr>
            <a:spLocks noGrp="1"/>
          </p:cNvSpPr>
          <p:nvPr>
            <p:ph idx="1"/>
          </p:nvPr>
        </p:nvSpPr>
        <p:spPr>
          <a:xfrm>
            <a:off x="838200" y="841776"/>
            <a:ext cx="10515600" cy="4351338"/>
          </a:xfrm>
        </p:spPr>
        <p:txBody>
          <a:bodyPr>
            <a:normAutofit/>
          </a:bodyPr>
          <a:lstStyle/>
          <a:p>
            <a:r>
              <a:rPr lang="fr-FR" dirty="0"/>
              <a:t>Il existe plusieurs normes internationales de gestion de la sécurité </a:t>
            </a:r>
            <a:r>
              <a:rPr lang="fr-FR" dirty="0" smtClean="0"/>
              <a:t>informatique</a:t>
            </a:r>
            <a:r>
              <a:rPr lang="fr-FR" dirty="0"/>
              <a:t> </a:t>
            </a:r>
            <a:r>
              <a:rPr lang="fr-FR" dirty="0" smtClean="0"/>
              <a:t>: </a:t>
            </a:r>
          </a:p>
          <a:p>
            <a:pPr lvl="1"/>
            <a:r>
              <a:rPr lang="fr-FR" dirty="0" smtClean="0"/>
              <a:t>ISO 17799: Elle définit les objectifs et recommandations concernant la sécurité de l’information. Il s’agit d’un référentiel pour élaborer une politique de sécurité, une analyse de risque, un audit.</a:t>
            </a:r>
          </a:p>
          <a:p>
            <a:pPr lvl="1"/>
            <a:endParaRPr lang="fr-FR" dirty="0" smtClean="0"/>
          </a:p>
          <a:p>
            <a:pPr lvl="1"/>
            <a:r>
              <a:rPr lang="fr-FR" dirty="0" smtClean="0"/>
              <a:t>ISO 27000 : Dédiée </a:t>
            </a:r>
            <a:r>
              <a:rPr lang="fr-FR" dirty="0"/>
              <a:t>au système de management de la sécurité de l'information. L'ensemble ISO 27000 est décliné en plusieurs sous-normes indicées, thématiques et </a:t>
            </a:r>
            <a:r>
              <a:rPr lang="fr-FR" dirty="0" smtClean="0"/>
              <a:t>sectorielles. La </a:t>
            </a:r>
            <a:r>
              <a:rPr lang="fr-FR" dirty="0"/>
              <a:t>norme ISO </a:t>
            </a:r>
            <a:r>
              <a:rPr lang="fr-FR" dirty="0" smtClean="0"/>
              <a:t>27000 </a:t>
            </a:r>
            <a:r>
              <a:rPr lang="fr-FR" dirty="0"/>
              <a:t>est orientée processus et propose en toute logique une démarche d'amélioration continue de type </a:t>
            </a:r>
            <a:r>
              <a:rPr lang="fr-FR" dirty="0" smtClean="0"/>
              <a:t>PDCA (Plan, DO, Check, </a:t>
            </a:r>
            <a:r>
              <a:rPr lang="fr-FR" dirty="0" err="1" smtClean="0"/>
              <a:t>Act</a:t>
            </a:r>
            <a:r>
              <a:rPr lang="fr-FR" dirty="0" smtClean="0"/>
              <a:t>).</a:t>
            </a:r>
            <a:r>
              <a:rPr lang="fr-FR" dirty="0"/>
              <a:t/>
            </a:r>
            <a:br>
              <a:rPr lang="fr-FR" dirty="0"/>
            </a:br>
            <a:endParaRPr lang="fr-FR" dirty="0"/>
          </a:p>
        </p:txBody>
      </p:sp>
    </p:spTree>
    <p:extLst>
      <p:ext uri="{BB962C8B-B14F-4D97-AF65-F5344CB8AC3E}">
        <p14:creationId xmlns:p14="http://schemas.microsoft.com/office/powerpoint/2010/main" val="2771546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Plan du cours</a:t>
            </a:r>
            <a:endParaRPr lang="fr-FR" dirty="0"/>
          </a:p>
        </p:txBody>
      </p:sp>
      <p:sp>
        <p:nvSpPr>
          <p:cNvPr id="3" name="Espace réservé du contenu 2"/>
          <p:cNvSpPr>
            <a:spLocks noGrp="1"/>
          </p:cNvSpPr>
          <p:nvPr>
            <p:ph idx="1"/>
          </p:nvPr>
        </p:nvSpPr>
        <p:spPr>
          <a:xfrm>
            <a:off x="838200" y="1378973"/>
            <a:ext cx="10515600" cy="5131836"/>
          </a:xfrm>
        </p:spPr>
        <p:txBody>
          <a:bodyPr/>
          <a:lstStyle/>
          <a:p>
            <a:r>
              <a:rPr lang="fr-FR" dirty="0" smtClean="0"/>
              <a:t>Introduction à la sécurité informatique</a:t>
            </a:r>
          </a:p>
          <a:p>
            <a:r>
              <a:rPr lang="fr-FR" dirty="0" smtClean="0"/>
              <a:t>Initiation à la cryptographie</a:t>
            </a:r>
          </a:p>
          <a:p>
            <a:r>
              <a:rPr lang="fr-FR" dirty="0" smtClean="0"/>
              <a:t>Les menaces informatiques</a:t>
            </a:r>
          </a:p>
          <a:p>
            <a:pPr lvl="1"/>
            <a:r>
              <a:rPr lang="fr-FR" dirty="0" smtClean="0"/>
              <a:t>Les attaques applicatives et systèmes</a:t>
            </a:r>
          </a:p>
          <a:p>
            <a:pPr lvl="1"/>
            <a:r>
              <a:rPr lang="fr-FR" dirty="0" smtClean="0"/>
              <a:t>Les attaques Web</a:t>
            </a:r>
          </a:p>
          <a:p>
            <a:pPr lvl="1"/>
            <a:r>
              <a:rPr lang="fr-FR" dirty="0"/>
              <a:t>Les attaques </a:t>
            </a:r>
            <a:r>
              <a:rPr lang="fr-FR" dirty="0" smtClean="0"/>
              <a:t>réseaux</a:t>
            </a:r>
          </a:p>
          <a:p>
            <a:r>
              <a:rPr lang="fr-FR" dirty="0" smtClean="0"/>
              <a:t>Mécanismes de défenses</a:t>
            </a:r>
          </a:p>
          <a:p>
            <a:pPr lvl="1"/>
            <a:endParaRPr lang="fr-FR" dirty="0"/>
          </a:p>
          <a:p>
            <a:pPr lvl="1"/>
            <a:endParaRPr lang="fr-FR" dirty="0" smtClean="0"/>
          </a:p>
          <a:p>
            <a:endParaRPr lang="fr-FR" dirty="0" smtClean="0"/>
          </a:p>
          <a:p>
            <a:endParaRPr lang="fr-FR" dirty="0" smtClean="0"/>
          </a:p>
        </p:txBody>
      </p:sp>
    </p:spTree>
    <p:extLst>
      <p:ext uri="{BB962C8B-B14F-4D97-AF65-F5344CB8AC3E}">
        <p14:creationId xmlns:p14="http://schemas.microsoft.com/office/powerpoint/2010/main" val="329766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6810303" y="3689581"/>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5"/>
            </a:pPr>
            <a:r>
              <a:rPr lang="fr-FR" dirty="0"/>
              <a:t>V</a:t>
            </a:r>
            <a:r>
              <a:rPr lang="fr-FR" dirty="0" smtClean="0"/>
              <a:t>alidation : </a:t>
            </a:r>
            <a:endParaRPr lang="fr-FR" dirty="0"/>
          </a:p>
          <a:p>
            <a:pPr marL="800100" lvl="1" indent="-342900">
              <a:buFont typeface="Arial" panose="020B0604020202020204" pitchFamily="34" charset="0"/>
              <a:buChar char="•"/>
            </a:pPr>
            <a:r>
              <a:rPr lang="fr-FR" dirty="0"/>
              <a:t>Les </a:t>
            </a:r>
            <a:r>
              <a:rPr lang="fr-FR" dirty="0" smtClean="0"/>
              <a:t>audits</a:t>
            </a:r>
          </a:p>
          <a:p>
            <a:pPr marL="800100" lvl="1" indent="-342900">
              <a:buFont typeface="Arial" panose="020B0604020202020204" pitchFamily="34" charset="0"/>
              <a:buChar char="•"/>
            </a:pPr>
            <a:r>
              <a:rPr lang="fr-FR" dirty="0" smtClean="0"/>
              <a:t>Scan de vulnérabilités</a:t>
            </a:r>
            <a:endParaRPr lang="fr-FR" dirty="0"/>
          </a:p>
          <a:p>
            <a:pPr marL="800100" lvl="1" indent="-342900">
              <a:buFont typeface="Arial" panose="020B0604020202020204" pitchFamily="34" charset="0"/>
              <a:buChar char="•"/>
            </a:pPr>
            <a:r>
              <a:rPr lang="fr-FR" dirty="0" smtClean="0"/>
              <a:t>Tests d’intrusions</a:t>
            </a:r>
          </a:p>
          <a:p>
            <a:pPr marL="800100" lvl="1" indent="-342900">
              <a:buFont typeface="Arial" panose="020B0604020202020204" pitchFamily="34" charset="0"/>
              <a:buChar char="•"/>
            </a:pPr>
            <a:endParaRPr lang="fr-FR" dirty="0" smtClean="0"/>
          </a:p>
          <a:p>
            <a:pPr marL="800100" lvl="1" indent="-342900">
              <a:buFont typeface="Arial" panose="020B0604020202020204" pitchFamily="34" charset="0"/>
              <a:buChar char="•"/>
            </a:pPr>
            <a:endParaRPr lang="fr-FR" dirty="0"/>
          </a:p>
        </p:txBody>
      </p:sp>
      <p:sp>
        <p:nvSpPr>
          <p:cNvPr id="24" name="Rectangle à coins arrondis 23"/>
          <p:cNvSpPr/>
          <p:nvPr/>
        </p:nvSpPr>
        <p:spPr>
          <a:xfrm>
            <a:off x="462982" y="362071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AutoNum type="arabicPeriod" startAt="7"/>
            </a:pPr>
            <a:r>
              <a:rPr lang="fr-FR" dirty="0" smtClean="0"/>
              <a:t>Mettre </a:t>
            </a:r>
            <a:r>
              <a:rPr lang="fr-FR" dirty="0"/>
              <a:t>en place des actions </a:t>
            </a:r>
            <a:r>
              <a:rPr lang="fr-FR" b="1" dirty="0"/>
              <a:t>correctives</a:t>
            </a:r>
            <a:r>
              <a:rPr lang="fr-FR" dirty="0"/>
              <a:t>, </a:t>
            </a:r>
            <a:r>
              <a:rPr lang="fr-FR" b="1" dirty="0" smtClean="0"/>
              <a:t>préventives</a:t>
            </a:r>
            <a:r>
              <a:rPr lang="fr-FR" dirty="0" smtClean="0"/>
              <a:t> </a:t>
            </a:r>
            <a:r>
              <a:rPr lang="fr-FR" dirty="0"/>
              <a:t>ou </a:t>
            </a:r>
            <a:r>
              <a:rPr lang="fr-FR" b="1" dirty="0"/>
              <a:t>d’amélioration</a:t>
            </a:r>
            <a:r>
              <a:rPr lang="fr-FR" dirty="0"/>
              <a:t> pour les incidents et écarts constatés lors de la phase Check</a:t>
            </a:r>
          </a:p>
        </p:txBody>
      </p:sp>
      <p:sp>
        <p:nvSpPr>
          <p:cNvPr id="22" name="Rectangle à coins arrondis 21"/>
          <p:cNvSpPr/>
          <p:nvPr/>
        </p:nvSpPr>
        <p:spPr>
          <a:xfrm>
            <a:off x="6810303" y="1210696"/>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4"/>
            </a:pPr>
            <a:r>
              <a:rPr lang="fr-FR" dirty="0" smtClean="0"/>
              <a:t>Mettre </a:t>
            </a:r>
            <a:r>
              <a:rPr lang="fr-FR" dirty="0"/>
              <a:t>en exécution la politique de sécurité </a:t>
            </a:r>
            <a:r>
              <a:rPr lang="fr-FR" dirty="0" smtClean="0"/>
              <a:t>adoptée.</a:t>
            </a:r>
            <a:br>
              <a:rPr lang="fr-FR" dirty="0" smtClean="0"/>
            </a:br>
            <a:r>
              <a:rPr lang="fr-FR" dirty="0" smtClean="0"/>
              <a:t>Elle </a:t>
            </a:r>
            <a:r>
              <a:rPr lang="fr-FR" dirty="0"/>
              <a:t>consiste à : affecter les ressources nécessaires, former le personnel, appliquer les</a:t>
            </a:r>
            <a:br>
              <a:rPr lang="fr-FR" dirty="0"/>
            </a:br>
            <a:r>
              <a:rPr lang="fr-FR" dirty="0"/>
              <a:t>mesures sécuritaires et identifier les risques résiduels. </a:t>
            </a:r>
          </a:p>
        </p:txBody>
      </p:sp>
      <p:sp>
        <p:nvSpPr>
          <p:cNvPr id="6" name="Rectangle à coins arrondis 5"/>
          <p:cNvSpPr/>
          <p:nvPr/>
        </p:nvSpPr>
        <p:spPr>
          <a:xfrm>
            <a:off x="462982" y="120469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Font typeface="+mj-lt"/>
              <a:buAutoNum type="arabicPeriod"/>
            </a:pPr>
            <a:r>
              <a:rPr lang="fr-FR" dirty="0"/>
              <a:t>Définir </a:t>
            </a:r>
            <a:r>
              <a:rPr lang="fr-FR" dirty="0" smtClean="0"/>
              <a:t>le périmètre de la politique de sécurité </a:t>
            </a:r>
            <a:r>
              <a:rPr lang="fr-FR" dirty="0"/>
              <a:t>du </a:t>
            </a:r>
            <a:r>
              <a:rPr lang="fr-FR" dirty="0" smtClean="0"/>
              <a:t>SMSI(System Management SI).</a:t>
            </a:r>
          </a:p>
          <a:p>
            <a:pPr marL="342900" indent="-342900">
              <a:buFont typeface="+mj-lt"/>
              <a:buAutoNum type="arabicPeriod"/>
            </a:pPr>
            <a:r>
              <a:rPr lang="fr-FR" dirty="0"/>
              <a:t>Identifier et évaluer les risques liés à la </a:t>
            </a:r>
            <a:r>
              <a:rPr lang="fr-FR" dirty="0" smtClean="0"/>
              <a:t>sécurité.</a:t>
            </a:r>
          </a:p>
          <a:p>
            <a:pPr marL="342900" indent="-342900">
              <a:buFont typeface="+mj-lt"/>
              <a:buAutoNum type="arabicPeriod"/>
            </a:pPr>
            <a:r>
              <a:rPr lang="fr-FR" dirty="0" smtClean="0"/>
              <a:t>Elaborer </a:t>
            </a:r>
            <a:r>
              <a:rPr lang="fr-FR" dirty="0"/>
              <a:t>la politique de sécurité</a:t>
            </a:r>
          </a:p>
        </p:txBody>
      </p:sp>
      <p:sp>
        <p:nvSpPr>
          <p:cNvPr id="2" name="Titre 1"/>
          <p:cNvSpPr>
            <a:spLocks noGrp="1"/>
          </p:cNvSpPr>
          <p:nvPr>
            <p:ph type="title"/>
          </p:nvPr>
        </p:nvSpPr>
        <p:spPr>
          <a:xfrm>
            <a:off x="838200" y="0"/>
            <a:ext cx="10515600" cy="734470"/>
          </a:xfrm>
        </p:spPr>
        <p:txBody>
          <a:bodyPr/>
          <a:lstStyle/>
          <a:p>
            <a:r>
              <a:rPr lang="fr-FR" dirty="0" smtClean="0"/>
              <a:t>Norme ISO 27000</a:t>
            </a:r>
            <a:endParaRPr lang="fr-FR" dirty="0"/>
          </a:p>
        </p:txBody>
      </p:sp>
      <p:grpSp>
        <p:nvGrpSpPr>
          <p:cNvPr id="21" name="Groupe 20"/>
          <p:cNvGrpSpPr/>
          <p:nvPr/>
        </p:nvGrpSpPr>
        <p:grpSpPr>
          <a:xfrm>
            <a:off x="4479938" y="1812627"/>
            <a:ext cx="3232123" cy="3232745"/>
            <a:chOff x="4479938" y="1812627"/>
            <a:chExt cx="3232123" cy="3232745"/>
          </a:xfrm>
        </p:grpSpPr>
        <p:grpSp>
          <p:nvGrpSpPr>
            <p:cNvPr id="7" name="Groupe 6"/>
            <p:cNvGrpSpPr/>
            <p:nvPr/>
          </p:nvGrpSpPr>
          <p:grpSpPr>
            <a:xfrm>
              <a:off x="4479990" y="1812652"/>
              <a:ext cx="1605455" cy="1605455"/>
              <a:chOff x="4318355" y="1446841"/>
              <a:chExt cx="1605455" cy="1605455"/>
            </a:xfrm>
          </p:grpSpPr>
          <p:sp>
            <p:nvSpPr>
              <p:cNvPr id="19" name="Secteurs 18"/>
              <p:cNvSpPr/>
              <p:nvPr/>
            </p:nvSpPr>
            <p:spPr>
              <a:xfrm>
                <a:off x="4318355" y="1446841"/>
                <a:ext cx="1605455" cy="1605455"/>
              </a:xfrm>
              <a:prstGeom prst="pieWedge">
                <a:avLst/>
              </a:prstGeom>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0" name="Secteurs 4"/>
              <p:cNvSpPr/>
              <p:nvPr/>
            </p:nvSpPr>
            <p:spPr>
              <a:xfrm>
                <a:off x="4788582" y="1917068"/>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Plan</a:t>
                </a:r>
                <a:endParaRPr lang="fr-FR" sz="3100" kern="1200" dirty="0"/>
              </a:p>
            </p:txBody>
          </p:sp>
        </p:grpSp>
        <p:grpSp>
          <p:nvGrpSpPr>
            <p:cNvPr id="8" name="Groupe 7"/>
            <p:cNvGrpSpPr/>
            <p:nvPr/>
          </p:nvGrpSpPr>
          <p:grpSpPr>
            <a:xfrm>
              <a:off x="6106606" y="1812627"/>
              <a:ext cx="1605455" cy="1605455"/>
              <a:chOff x="5944971" y="1446816"/>
              <a:chExt cx="1605455" cy="1605455"/>
            </a:xfrm>
          </p:grpSpPr>
          <p:sp>
            <p:nvSpPr>
              <p:cNvPr id="17" name="Secteurs 16"/>
              <p:cNvSpPr/>
              <p:nvPr/>
            </p:nvSpPr>
            <p:spPr>
              <a:xfrm rot="5400000">
                <a:off x="5944971" y="1446816"/>
                <a:ext cx="1605455" cy="1605455"/>
              </a:xfrm>
              <a:prstGeom prst="pieWedge">
                <a:avLst/>
              </a:prstGeom>
            </p:spPr>
            <p:style>
              <a:lnRef idx="2">
                <a:schemeClr val="lt1">
                  <a:hueOff val="0"/>
                  <a:satOff val="0"/>
                  <a:lumOff val="0"/>
                  <a:alphaOff val="0"/>
                </a:schemeClr>
              </a:lnRef>
              <a:fillRef idx="1">
                <a:schemeClr val="accent3">
                  <a:shade val="80000"/>
                  <a:hueOff val="0"/>
                  <a:satOff val="0"/>
                  <a:lumOff val="6364"/>
                  <a:alphaOff val="0"/>
                </a:schemeClr>
              </a:fillRef>
              <a:effectRef idx="0">
                <a:schemeClr val="accent3">
                  <a:shade val="80000"/>
                  <a:hueOff val="0"/>
                  <a:satOff val="0"/>
                  <a:lumOff val="6364"/>
                  <a:alphaOff val="0"/>
                </a:schemeClr>
              </a:effectRef>
              <a:fontRef idx="minor">
                <a:schemeClr val="lt1"/>
              </a:fontRef>
            </p:style>
          </p:sp>
          <p:sp>
            <p:nvSpPr>
              <p:cNvPr id="18" name="Secteurs 6"/>
              <p:cNvSpPr/>
              <p:nvPr/>
            </p:nvSpPr>
            <p:spPr>
              <a:xfrm>
                <a:off x="5944971" y="1917043"/>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Do</a:t>
                </a:r>
                <a:endParaRPr lang="fr-FR" sz="3100" kern="1200" dirty="0"/>
              </a:p>
            </p:txBody>
          </p:sp>
        </p:grpSp>
        <p:grpSp>
          <p:nvGrpSpPr>
            <p:cNvPr id="9" name="Groupe 8"/>
            <p:cNvGrpSpPr/>
            <p:nvPr/>
          </p:nvGrpSpPr>
          <p:grpSpPr>
            <a:xfrm>
              <a:off x="6101296" y="3434477"/>
              <a:ext cx="1605455" cy="1610535"/>
              <a:chOff x="5939661" y="3068666"/>
              <a:chExt cx="1605455" cy="1610535"/>
            </a:xfrm>
          </p:grpSpPr>
          <p:sp>
            <p:nvSpPr>
              <p:cNvPr id="15" name="Secteurs 14"/>
              <p:cNvSpPr/>
              <p:nvPr/>
            </p:nvSpPr>
            <p:spPr>
              <a:xfrm rot="10800000">
                <a:off x="5939661" y="3073746"/>
                <a:ext cx="1605455" cy="1605455"/>
              </a:xfrm>
              <a:prstGeom prst="pieWedge">
                <a:avLst/>
              </a:prstGeom>
            </p:spPr>
            <p:style>
              <a:lnRef idx="2">
                <a:schemeClr val="lt1">
                  <a:hueOff val="0"/>
                  <a:satOff val="0"/>
                  <a:lumOff val="0"/>
                  <a:alphaOff val="0"/>
                </a:schemeClr>
              </a:lnRef>
              <a:fillRef idx="1">
                <a:schemeClr val="accent3">
                  <a:shade val="80000"/>
                  <a:hueOff val="0"/>
                  <a:satOff val="0"/>
                  <a:lumOff val="12728"/>
                  <a:alphaOff val="0"/>
                </a:schemeClr>
              </a:fillRef>
              <a:effectRef idx="0">
                <a:schemeClr val="accent3">
                  <a:shade val="80000"/>
                  <a:hueOff val="0"/>
                  <a:satOff val="0"/>
                  <a:lumOff val="12728"/>
                  <a:alphaOff val="0"/>
                </a:schemeClr>
              </a:effectRef>
              <a:fontRef idx="minor">
                <a:schemeClr val="lt1"/>
              </a:fontRef>
            </p:style>
          </p:sp>
          <p:sp>
            <p:nvSpPr>
              <p:cNvPr id="16" name="Secteurs 8"/>
              <p:cNvSpPr/>
              <p:nvPr/>
            </p:nvSpPr>
            <p:spPr>
              <a:xfrm rot="21600000">
                <a:off x="5939661" y="306866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t>Check</a:t>
                </a:r>
                <a:endParaRPr lang="fr-FR" sz="2400" kern="1200" dirty="0"/>
              </a:p>
            </p:txBody>
          </p:sp>
        </p:grpSp>
        <p:grpSp>
          <p:nvGrpSpPr>
            <p:cNvPr id="10" name="Groupe 9"/>
            <p:cNvGrpSpPr/>
            <p:nvPr/>
          </p:nvGrpSpPr>
          <p:grpSpPr>
            <a:xfrm>
              <a:off x="4479938" y="3439917"/>
              <a:ext cx="1605455" cy="1605455"/>
              <a:chOff x="4318303" y="3074106"/>
              <a:chExt cx="1605455" cy="1605455"/>
            </a:xfrm>
          </p:grpSpPr>
          <p:sp>
            <p:nvSpPr>
              <p:cNvPr id="13" name="Secteurs 12"/>
              <p:cNvSpPr/>
              <p:nvPr/>
            </p:nvSpPr>
            <p:spPr>
              <a:xfrm rot="16200000">
                <a:off x="4318303" y="3074106"/>
                <a:ext cx="1605455" cy="1605455"/>
              </a:xfrm>
              <a:prstGeom prst="pieWedge">
                <a:avLst/>
              </a:prstGeom>
            </p:spPr>
            <p:style>
              <a:lnRef idx="2">
                <a:schemeClr val="lt1">
                  <a:hueOff val="0"/>
                  <a:satOff val="0"/>
                  <a:lumOff val="0"/>
                  <a:alphaOff val="0"/>
                </a:schemeClr>
              </a:lnRef>
              <a:fillRef idx="1">
                <a:schemeClr val="accent3">
                  <a:shade val="80000"/>
                  <a:hueOff val="0"/>
                  <a:satOff val="0"/>
                  <a:lumOff val="19092"/>
                  <a:alphaOff val="0"/>
                </a:schemeClr>
              </a:fillRef>
              <a:effectRef idx="0">
                <a:schemeClr val="accent3">
                  <a:shade val="80000"/>
                  <a:hueOff val="0"/>
                  <a:satOff val="0"/>
                  <a:lumOff val="19092"/>
                  <a:alphaOff val="0"/>
                </a:schemeClr>
              </a:effectRef>
              <a:fontRef idx="minor">
                <a:schemeClr val="lt1"/>
              </a:fontRef>
            </p:style>
          </p:sp>
          <p:sp>
            <p:nvSpPr>
              <p:cNvPr id="14" name="Secteurs 10"/>
              <p:cNvSpPr/>
              <p:nvPr/>
            </p:nvSpPr>
            <p:spPr>
              <a:xfrm rot="21600000">
                <a:off x="4788530" y="307410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err="1" smtClean="0"/>
                  <a:t>Act</a:t>
                </a:r>
                <a:endParaRPr lang="fr-FR" sz="3100" kern="1200" dirty="0"/>
              </a:p>
            </p:txBody>
          </p:sp>
        </p:grpSp>
        <p:sp>
          <p:nvSpPr>
            <p:cNvPr id="11" name="Flèche en arc 10"/>
            <p:cNvSpPr/>
            <p:nvPr/>
          </p:nvSpPr>
          <p:spPr>
            <a:xfrm>
              <a:off x="5837352" y="3090502"/>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2" name="Flèche en arc 11"/>
            <p:cNvSpPr/>
            <p:nvPr/>
          </p:nvSpPr>
          <p:spPr>
            <a:xfrm rot="10800000">
              <a:off x="5848639" y="3254105"/>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559512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6810303" y="3689581"/>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5"/>
            </a:pPr>
            <a:r>
              <a:rPr lang="fr-FR" dirty="0"/>
              <a:t>V</a:t>
            </a:r>
            <a:r>
              <a:rPr lang="fr-FR" dirty="0" smtClean="0"/>
              <a:t>alidation : </a:t>
            </a:r>
            <a:endParaRPr lang="fr-FR" dirty="0"/>
          </a:p>
          <a:p>
            <a:pPr marL="800100" lvl="1" indent="-342900">
              <a:buFont typeface="Arial" panose="020B0604020202020204" pitchFamily="34" charset="0"/>
              <a:buChar char="•"/>
            </a:pPr>
            <a:r>
              <a:rPr lang="fr-FR" dirty="0"/>
              <a:t>Les </a:t>
            </a:r>
            <a:r>
              <a:rPr lang="fr-FR" dirty="0" smtClean="0"/>
              <a:t>audits</a:t>
            </a:r>
          </a:p>
          <a:p>
            <a:pPr marL="800100" lvl="1" indent="-342900">
              <a:buFont typeface="Arial" panose="020B0604020202020204" pitchFamily="34" charset="0"/>
              <a:buChar char="•"/>
            </a:pPr>
            <a:r>
              <a:rPr lang="fr-FR" dirty="0" smtClean="0"/>
              <a:t>Scan de vulnérabilités</a:t>
            </a:r>
            <a:endParaRPr lang="fr-FR" dirty="0"/>
          </a:p>
          <a:p>
            <a:pPr marL="800100" lvl="1" indent="-342900">
              <a:buFont typeface="Arial" panose="020B0604020202020204" pitchFamily="34" charset="0"/>
              <a:buChar char="•"/>
            </a:pPr>
            <a:r>
              <a:rPr lang="fr-FR" dirty="0" smtClean="0"/>
              <a:t>Tests d’intrusions</a:t>
            </a:r>
          </a:p>
          <a:p>
            <a:pPr marL="800100" lvl="1" indent="-342900">
              <a:buFont typeface="Arial" panose="020B0604020202020204" pitchFamily="34" charset="0"/>
              <a:buChar char="•"/>
            </a:pPr>
            <a:endParaRPr lang="fr-FR" dirty="0" smtClean="0"/>
          </a:p>
          <a:p>
            <a:pPr marL="800100" lvl="1" indent="-342900">
              <a:buFont typeface="Arial" panose="020B0604020202020204" pitchFamily="34" charset="0"/>
              <a:buChar char="•"/>
            </a:pPr>
            <a:endParaRPr lang="fr-FR" dirty="0"/>
          </a:p>
        </p:txBody>
      </p:sp>
      <p:sp>
        <p:nvSpPr>
          <p:cNvPr id="24" name="Rectangle à coins arrondis 23"/>
          <p:cNvSpPr/>
          <p:nvPr/>
        </p:nvSpPr>
        <p:spPr>
          <a:xfrm>
            <a:off x="462982" y="362071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AutoNum type="arabicPeriod" startAt="7"/>
            </a:pPr>
            <a:r>
              <a:rPr lang="fr-FR" dirty="0" smtClean="0"/>
              <a:t>Mettre </a:t>
            </a:r>
            <a:r>
              <a:rPr lang="fr-FR" dirty="0"/>
              <a:t>en place des actions </a:t>
            </a:r>
            <a:r>
              <a:rPr lang="fr-FR" b="1" dirty="0"/>
              <a:t>correctives</a:t>
            </a:r>
            <a:r>
              <a:rPr lang="fr-FR" dirty="0"/>
              <a:t>, </a:t>
            </a:r>
            <a:r>
              <a:rPr lang="fr-FR" b="1" dirty="0" smtClean="0"/>
              <a:t>préventives</a:t>
            </a:r>
            <a:r>
              <a:rPr lang="fr-FR" dirty="0" smtClean="0"/>
              <a:t> </a:t>
            </a:r>
            <a:r>
              <a:rPr lang="fr-FR" dirty="0"/>
              <a:t>ou </a:t>
            </a:r>
            <a:r>
              <a:rPr lang="fr-FR" b="1" dirty="0"/>
              <a:t>d’amélioration</a:t>
            </a:r>
            <a:r>
              <a:rPr lang="fr-FR" dirty="0"/>
              <a:t> pour les incidents et écarts constatés lors de la phase Check</a:t>
            </a:r>
          </a:p>
        </p:txBody>
      </p:sp>
      <p:sp>
        <p:nvSpPr>
          <p:cNvPr id="22" name="Rectangle à coins arrondis 21"/>
          <p:cNvSpPr/>
          <p:nvPr/>
        </p:nvSpPr>
        <p:spPr>
          <a:xfrm>
            <a:off x="6810303" y="1210696"/>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4"/>
            </a:pPr>
            <a:r>
              <a:rPr lang="fr-FR" dirty="0" smtClean="0"/>
              <a:t>Mettre </a:t>
            </a:r>
            <a:r>
              <a:rPr lang="fr-FR" dirty="0"/>
              <a:t>en exécution la politique de sécurité </a:t>
            </a:r>
            <a:r>
              <a:rPr lang="fr-FR" dirty="0" smtClean="0"/>
              <a:t>adoptée.</a:t>
            </a:r>
            <a:br>
              <a:rPr lang="fr-FR" dirty="0" smtClean="0"/>
            </a:br>
            <a:r>
              <a:rPr lang="fr-FR" dirty="0" smtClean="0"/>
              <a:t>Elle </a:t>
            </a:r>
            <a:r>
              <a:rPr lang="fr-FR" dirty="0"/>
              <a:t>consiste à : affecter les ressources nécessaires, former le personnel, appliquer les</a:t>
            </a:r>
            <a:br>
              <a:rPr lang="fr-FR" dirty="0"/>
            </a:br>
            <a:r>
              <a:rPr lang="fr-FR" dirty="0"/>
              <a:t>mesures sécuritaires et identifier les risques résiduels. </a:t>
            </a:r>
          </a:p>
        </p:txBody>
      </p:sp>
      <p:sp>
        <p:nvSpPr>
          <p:cNvPr id="6" name="Rectangle à coins arrondis 5"/>
          <p:cNvSpPr/>
          <p:nvPr/>
        </p:nvSpPr>
        <p:spPr>
          <a:xfrm>
            <a:off x="462982" y="120469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Font typeface="+mj-lt"/>
              <a:buAutoNum type="arabicPeriod"/>
            </a:pPr>
            <a:r>
              <a:rPr lang="fr-FR" dirty="0"/>
              <a:t>Définir </a:t>
            </a:r>
            <a:r>
              <a:rPr lang="fr-FR" dirty="0" smtClean="0"/>
              <a:t>le périmètre de la politique de sécurité </a:t>
            </a:r>
            <a:r>
              <a:rPr lang="fr-FR" dirty="0"/>
              <a:t>du </a:t>
            </a:r>
            <a:r>
              <a:rPr lang="fr-FR" dirty="0" smtClean="0"/>
              <a:t>SMSI(System Management SI).</a:t>
            </a:r>
          </a:p>
          <a:p>
            <a:pPr marL="342900" indent="-342900">
              <a:buFont typeface="+mj-lt"/>
              <a:buAutoNum type="arabicPeriod"/>
            </a:pPr>
            <a:r>
              <a:rPr lang="fr-FR" dirty="0"/>
              <a:t>Identifier et évaluer les risques liés à la </a:t>
            </a:r>
            <a:r>
              <a:rPr lang="fr-FR" dirty="0" smtClean="0"/>
              <a:t>sécurité.</a:t>
            </a:r>
          </a:p>
          <a:p>
            <a:pPr marL="342900" indent="-342900">
              <a:buFont typeface="+mj-lt"/>
              <a:buAutoNum type="arabicPeriod"/>
            </a:pPr>
            <a:r>
              <a:rPr lang="fr-FR" dirty="0" smtClean="0"/>
              <a:t>Elaborer </a:t>
            </a:r>
            <a:r>
              <a:rPr lang="fr-FR" dirty="0"/>
              <a:t>la politique de sécurité</a:t>
            </a:r>
          </a:p>
        </p:txBody>
      </p:sp>
      <p:sp>
        <p:nvSpPr>
          <p:cNvPr id="2" name="Titre 1"/>
          <p:cNvSpPr>
            <a:spLocks noGrp="1"/>
          </p:cNvSpPr>
          <p:nvPr>
            <p:ph type="title"/>
          </p:nvPr>
        </p:nvSpPr>
        <p:spPr>
          <a:xfrm>
            <a:off x="838200" y="0"/>
            <a:ext cx="10515600" cy="734470"/>
          </a:xfrm>
        </p:spPr>
        <p:txBody>
          <a:bodyPr/>
          <a:lstStyle/>
          <a:p>
            <a:r>
              <a:rPr lang="fr-FR" dirty="0" smtClean="0"/>
              <a:t>Norme ISO 27000</a:t>
            </a:r>
            <a:endParaRPr lang="fr-FR" dirty="0"/>
          </a:p>
        </p:txBody>
      </p:sp>
      <p:grpSp>
        <p:nvGrpSpPr>
          <p:cNvPr id="21" name="Groupe 20"/>
          <p:cNvGrpSpPr/>
          <p:nvPr/>
        </p:nvGrpSpPr>
        <p:grpSpPr>
          <a:xfrm>
            <a:off x="4479938" y="1812627"/>
            <a:ext cx="3232123" cy="3232745"/>
            <a:chOff x="4479938" y="1812627"/>
            <a:chExt cx="3232123" cy="3232745"/>
          </a:xfrm>
        </p:grpSpPr>
        <p:grpSp>
          <p:nvGrpSpPr>
            <p:cNvPr id="7" name="Groupe 6"/>
            <p:cNvGrpSpPr/>
            <p:nvPr/>
          </p:nvGrpSpPr>
          <p:grpSpPr>
            <a:xfrm>
              <a:off x="4479990" y="1812652"/>
              <a:ext cx="1605455" cy="1605455"/>
              <a:chOff x="4318355" y="1446841"/>
              <a:chExt cx="1605455" cy="1605455"/>
            </a:xfrm>
          </p:grpSpPr>
          <p:sp>
            <p:nvSpPr>
              <p:cNvPr id="19" name="Secteurs 18"/>
              <p:cNvSpPr/>
              <p:nvPr/>
            </p:nvSpPr>
            <p:spPr>
              <a:xfrm>
                <a:off x="4318355" y="1446841"/>
                <a:ext cx="1605455" cy="1605455"/>
              </a:xfrm>
              <a:prstGeom prst="pieWedge">
                <a:avLst/>
              </a:prstGeom>
              <a:solidFill>
                <a:schemeClr val="accent6">
                  <a:lumMod val="75000"/>
                </a:schemeClr>
              </a:solidFill>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0" name="Secteurs 4"/>
              <p:cNvSpPr/>
              <p:nvPr/>
            </p:nvSpPr>
            <p:spPr>
              <a:xfrm>
                <a:off x="4788582" y="1917068"/>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Plan</a:t>
                </a:r>
                <a:endParaRPr lang="fr-FR" sz="3100" kern="1200" dirty="0"/>
              </a:p>
            </p:txBody>
          </p:sp>
        </p:grpSp>
        <p:grpSp>
          <p:nvGrpSpPr>
            <p:cNvPr id="8" name="Groupe 7"/>
            <p:cNvGrpSpPr/>
            <p:nvPr/>
          </p:nvGrpSpPr>
          <p:grpSpPr>
            <a:xfrm>
              <a:off x="6106606" y="1812627"/>
              <a:ext cx="1605455" cy="1605455"/>
              <a:chOff x="5944971" y="1446816"/>
              <a:chExt cx="1605455" cy="1605455"/>
            </a:xfrm>
          </p:grpSpPr>
          <p:sp>
            <p:nvSpPr>
              <p:cNvPr id="17" name="Secteurs 16"/>
              <p:cNvSpPr/>
              <p:nvPr/>
            </p:nvSpPr>
            <p:spPr>
              <a:xfrm rot="5400000">
                <a:off x="5944971" y="1446816"/>
                <a:ext cx="1605455" cy="1605455"/>
              </a:xfrm>
              <a:prstGeom prst="pieWedge">
                <a:avLst/>
              </a:prstGeom>
            </p:spPr>
            <p:style>
              <a:lnRef idx="2">
                <a:schemeClr val="lt1">
                  <a:hueOff val="0"/>
                  <a:satOff val="0"/>
                  <a:lumOff val="0"/>
                  <a:alphaOff val="0"/>
                </a:schemeClr>
              </a:lnRef>
              <a:fillRef idx="1">
                <a:schemeClr val="accent3">
                  <a:shade val="80000"/>
                  <a:hueOff val="0"/>
                  <a:satOff val="0"/>
                  <a:lumOff val="6364"/>
                  <a:alphaOff val="0"/>
                </a:schemeClr>
              </a:fillRef>
              <a:effectRef idx="0">
                <a:schemeClr val="accent3">
                  <a:shade val="80000"/>
                  <a:hueOff val="0"/>
                  <a:satOff val="0"/>
                  <a:lumOff val="6364"/>
                  <a:alphaOff val="0"/>
                </a:schemeClr>
              </a:effectRef>
              <a:fontRef idx="minor">
                <a:schemeClr val="lt1"/>
              </a:fontRef>
            </p:style>
          </p:sp>
          <p:sp>
            <p:nvSpPr>
              <p:cNvPr id="18" name="Secteurs 6"/>
              <p:cNvSpPr/>
              <p:nvPr/>
            </p:nvSpPr>
            <p:spPr>
              <a:xfrm>
                <a:off x="5944971" y="1917043"/>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Do</a:t>
                </a:r>
                <a:endParaRPr lang="fr-FR" sz="3100" kern="1200" dirty="0"/>
              </a:p>
            </p:txBody>
          </p:sp>
        </p:grpSp>
        <p:grpSp>
          <p:nvGrpSpPr>
            <p:cNvPr id="9" name="Groupe 8"/>
            <p:cNvGrpSpPr/>
            <p:nvPr/>
          </p:nvGrpSpPr>
          <p:grpSpPr>
            <a:xfrm>
              <a:off x="6101296" y="3434477"/>
              <a:ext cx="1605455" cy="1610535"/>
              <a:chOff x="5939661" y="3068666"/>
              <a:chExt cx="1605455" cy="1610535"/>
            </a:xfrm>
          </p:grpSpPr>
          <p:sp>
            <p:nvSpPr>
              <p:cNvPr id="15" name="Secteurs 14"/>
              <p:cNvSpPr/>
              <p:nvPr/>
            </p:nvSpPr>
            <p:spPr>
              <a:xfrm rot="10800000">
                <a:off x="5939661" y="3073746"/>
                <a:ext cx="1605455" cy="1605455"/>
              </a:xfrm>
              <a:prstGeom prst="pieWedge">
                <a:avLst/>
              </a:prstGeom>
            </p:spPr>
            <p:style>
              <a:lnRef idx="2">
                <a:schemeClr val="lt1">
                  <a:hueOff val="0"/>
                  <a:satOff val="0"/>
                  <a:lumOff val="0"/>
                  <a:alphaOff val="0"/>
                </a:schemeClr>
              </a:lnRef>
              <a:fillRef idx="1">
                <a:schemeClr val="accent3">
                  <a:shade val="80000"/>
                  <a:hueOff val="0"/>
                  <a:satOff val="0"/>
                  <a:lumOff val="12728"/>
                  <a:alphaOff val="0"/>
                </a:schemeClr>
              </a:fillRef>
              <a:effectRef idx="0">
                <a:schemeClr val="accent3">
                  <a:shade val="80000"/>
                  <a:hueOff val="0"/>
                  <a:satOff val="0"/>
                  <a:lumOff val="12728"/>
                  <a:alphaOff val="0"/>
                </a:schemeClr>
              </a:effectRef>
              <a:fontRef idx="minor">
                <a:schemeClr val="lt1"/>
              </a:fontRef>
            </p:style>
          </p:sp>
          <p:sp>
            <p:nvSpPr>
              <p:cNvPr id="16" name="Secteurs 8"/>
              <p:cNvSpPr/>
              <p:nvPr/>
            </p:nvSpPr>
            <p:spPr>
              <a:xfrm rot="21600000">
                <a:off x="5939661" y="306866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t>Check</a:t>
                </a:r>
                <a:endParaRPr lang="fr-FR" sz="2400" kern="1200" dirty="0"/>
              </a:p>
            </p:txBody>
          </p:sp>
        </p:grpSp>
        <p:grpSp>
          <p:nvGrpSpPr>
            <p:cNvPr id="10" name="Groupe 9"/>
            <p:cNvGrpSpPr/>
            <p:nvPr/>
          </p:nvGrpSpPr>
          <p:grpSpPr>
            <a:xfrm>
              <a:off x="4479938" y="3439917"/>
              <a:ext cx="1605455" cy="1605455"/>
              <a:chOff x="4318303" y="3074106"/>
              <a:chExt cx="1605455" cy="1605455"/>
            </a:xfrm>
          </p:grpSpPr>
          <p:sp>
            <p:nvSpPr>
              <p:cNvPr id="13" name="Secteurs 12"/>
              <p:cNvSpPr/>
              <p:nvPr/>
            </p:nvSpPr>
            <p:spPr>
              <a:xfrm rot="16200000">
                <a:off x="4318303" y="3074106"/>
                <a:ext cx="1605455" cy="1605455"/>
              </a:xfrm>
              <a:prstGeom prst="pieWedge">
                <a:avLst/>
              </a:prstGeom>
            </p:spPr>
            <p:style>
              <a:lnRef idx="2">
                <a:schemeClr val="lt1">
                  <a:hueOff val="0"/>
                  <a:satOff val="0"/>
                  <a:lumOff val="0"/>
                  <a:alphaOff val="0"/>
                </a:schemeClr>
              </a:lnRef>
              <a:fillRef idx="1">
                <a:schemeClr val="accent3">
                  <a:shade val="80000"/>
                  <a:hueOff val="0"/>
                  <a:satOff val="0"/>
                  <a:lumOff val="19092"/>
                  <a:alphaOff val="0"/>
                </a:schemeClr>
              </a:fillRef>
              <a:effectRef idx="0">
                <a:schemeClr val="accent3">
                  <a:shade val="80000"/>
                  <a:hueOff val="0"/>
                  <a:satOff val="0"/>
                  <a:lumOff val="19092"/>
                  <a:alphaOff val="0"/>
                </a:schemeClr>
              </a:effectRef>
              <a:fontRef idx="minor">
                <a:schemeClr val="lt1"/>
              </a:fontRef>
            </p:style>
          </p:sp>
          <p:sp>
            <p:nvSpPr>
              <p:cNvPr id="14" name="Secteurs 10"/>
              <p:cNvSpPr/>
              <p:nvPr/>
            </p:nvSpPr>
            <p:spPr>
              <a:xfrm rot="21600000">
                <a:off x="4788530" y="307410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err="1" smtClean="0"/>
                  <a:t>Act</a:t>
                </a:r>
                <a:endParaRPr lang="fr-FR" sz="3100" kern="1200" dirty="0"/>
              </a:p>
            </p:txBody>
          </p:sp>
        </p:grpSp>
        <p:sp>
          <p:nvSpPr>
            <p:cNvPr id="11" name="Flèche en arc 10"/>
            <p:cNvSpPr/>
            <p:nvPr/>
          </p:nvSpPr>
          <p:spPr>
            <a:xfrm>
              <a:off x="5837352" y="3090502"/>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2" name="Flèche en arc 11"/>
            <p:cNvSpPr/>
            <p:nvPr/>
          </p:nvSpPr>
          <p:spPr>
            <a:xfrm rot="10800000">
              <a:off x="5848639" y="3254105"/>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03672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fontScale="90000"/>
          </a:bodyPr>
          <a:lstStyle/>
          <a:p>
            <a:r>
              <a:rPr lang="fr-FR" dirty="0" smtClean="0"/>
              <a:t>Etape 1: Identification du périmètre de sécurité</a:t>
            </a:r>
            <a:endParaRPr lang="fr-FR" dirty="0"/>
          </a:p>
        </p:txBody>
      </p:sp>
      <p:sp>
        <p:nvSpPr>
          <p:cNvPr id="3" name="Espace réservé du contenu 2"/>
          <p:cNvSpPr>
            <a:spLocks noGrp="1"/>
          </p:cNvSpPr>
          <p:nvPr>
            <p:ph idx="1"/>
          </p:nvPr>
        </p:nvSpPr>
        <p:spPr>
          <a:xfrm>
            <a:off x="838200" y="841776"/>
            <a:ext cx="10515600" cy="4351338"/>
          </a:xfrm>
        </p:spPr>
        <p:txBody>
          <a:bodyPr>
            <a:normAutofit lnSpcReduction="10000"/>
          </a:bodyPr>
          <a:lstStyle/>
          <a:p>
            <a:r>
              <a:rPr lang="fr-FR" dirty="0" smtClean="0"/>
              <a:t>Le choix du périmètre revient de l’ordre de l’entreprise.</a:t>
            </a:r>
          </a:p>
          <a:p>
            <a:r>
              <a:rPr lang="fr-FR" dirty="0"/>
              <a:t>L'objectif est de découper le réseau d'entreprise en périmètres de sécurité logiques </a:t>
            </a:r>
            <a:r>
              <a:rPr lang="fr-FR" dirty="0" smtClean="0"/>
              <a:t>ou physique regroupant </a:t>
            </a:r>
            <a:r>
              <a:rPr lang="fr-FR" dirty="0"/>
              <a:t>des entités ou fonctions afin de mettre en place des niveaux de </a:t>
            </a:r>
            <a:r>
              <a:rPr lang="fr-FR" dirty="0" smtClean="0"/>
              <a:t>sécurité.</a:t>
            </a:r>
          </a:p>
          <a:p>
            <a:r>
              <a:rPr lang="fr-FR" dirty="0" smtClean="0"/>
              <a:t>Trouver les éléments critiques.</a:t>
            </a:r>
          </a:p>
          <a:p>
            <a:r>
              <a:rPr lang="fr-FR" dirty="0" smtClean="0"/>
              <a:t>Exemple : </a:t>
            </a:r>
          </a:p>
          <a:p>
            <a:pPr lvl="1"/>
            <a:r>
              <a:rPr lang="fr-FR" dirty="0" smtClean="0"/>
              <a:t>La définition </a:t>
            </a:r>
            <a:r>
              <a:rPr lang="fr-FR" dirty="0"/>
              <a:t>d'un périmètre de sécurité autour du réseau d'entreprise face au réseau Internet</a:t>
            </a:r>
            <a:r>
              <a:rPr lang="fr-FR" dirty="0" smtClean="0"/>
              <a:t>.</a:t>
            </a:r>
          </a:p>
          <a:p>
            <a:pPr lvl="1"/>
            <a:r>
              <a:rPr lang="fr-FR" dirty="0" smtClean="0"/>
              <a:t>La définition d’un </a:t>
            </a:r>
            <a:r>
              <a:rPr lang="fr-FR" dirty="0"/>
              <a:t>périmètre de sécurité autour de chacun </a:t>
            </a:r>
            <a:r>
              <a:rPr lang="fr-FR" dirty="0" smtClean="0"/>
              <a:t>des </a:t>
            </a:r>
            <a:r>
              <a:rPr lang="fr-FR" dirty="0"/>
              <a:t>réseaux inclus dans le réseau </a:t>
            </a:r>
            <a:r>
              <a:rPr lang="fr-FR" dirty="0" smtClean="0"/>
              <a:t>intranet.</a:t>
            </a:r>
            <a:r>
              <a:rPr lang="fr-FR" dirty="0"/>
              <a:t/>
            </a:r>
            <a:br>
              <a:rPr lang="fr-FR" dirty="0"/>
            </a:br>
            <a:endParaRPr lang="fr-FR" dirty="0"/>
          </a:p>
        </p:txBody>
      </p:sp>
    </p:spTree>
    <p:extLst>
      <p:ext uri="{BB962C8B-B14F-4D97-AF65-F5344CB8AC3E}">
        <p14:creationId xmlns:p14="http://schemas.microsoft.com/office/powerpoint/2010/main" val="784978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fontScale="90000"/>
          </a:bodyPr>
          <a:lstStyle/>
          <a:p>
            <a:r>
              <a:rPr lang="fr-FR" dirty="0" smtClean="0"/>
              <a:t>Etape 1: Identification du périmètre de sécurité</a:t>
            </a:r>
            <a:endParaRPr lang="fr-FR" dirty="0"/>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1465" y="1019291"/>
            <a:ext cx="9001775" cy="5539554"/>
          </a:xfrm>
          <a:prstGeom prst="rect">
            <a:avLst/>
          </a:prstGeom>
        </p:spPr>
      </p:pic>
    </p:spTree>
    <p:extLst>
      <p:ext uri="{BB962C8B-B14F-4D97-AF65-F5344CB8AC3E}">
        <p14:creationId xmlns:p14="http://schemas.microsoft.com/office/powerpoint/2010/main" val="1460896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fontScale="90000"/>
          </a:bodyPr>
          <a:lstStyle/>
          <a:p>
            <a:r>
              <a:rPr lang="fr-FR" dirty="0"/>
              <a:t>Etape 1: Identification du périmètre de sécurité</a:t>
            </a:r>
          </a:p>
        </p:txBody>
      </p:sp>
      <p:sp>
        <p:nvSpPr>
          <p:cNvPr id="3" name="Espace réservé du contenu 2"/>
          <p:cNvSpPr>
            <a:spLocks noGrp="1"/>
          </p:cNvSpPr>
          <p:nvPr>
            <p:ph idx="1"/>
          </p:nvPr>
        </p:nvSpPr>
        <p:spPr>
          <a:xfrm>
            <a:off x="838200" y="841775"/>
            <a:ext cx="10515600" cy="5825243"/>
          </a:xfrm>
        </p:spPr>
        <p:txBody>
          <a:bodyPr>
            <a:normAutofit/>
          </a:bodyPr>
          <a:lstStyle/>
          <a:p>
            <a:r>
              <a:rPr lang="fr-FR" dirty="0"/>
              <a:t>Identifier les ressources ou les biens vitaux </a:t>
            </a:r>
            <a:r>
              <a:rPr lang="fr-FR" dirty="0" smtClean="0"/>
              <a:t>de l’entreprise</a:t>
            </a:r>
            <a:r>
              <a:rPr lang="fr-FR" dirty="0"/>
              <a:t>. Ces derniers peuvent être de plusieurs ordres : </a:t>
            </a:r>
          </a:p>
          <a:p>
            <a:pPr lvl="1"/>
            <a:r>
              <a:rPr lang="fr-FR" dirty="0"/>
              <a:t>matériel (ordinateurs, équipements réseau, etc.) ;</a:t>
            </a:r>
          </a:p>
          <a:p>
            <a:pPr lvl="1"/>
            <a:r>
              <a:rPr lang="fr-FR" dirty="0"/>
              <a:t>données (bases de données, sauvegardes, etc.) ;</a:t>
            </a:r>
          </a:p>
          <a:p>
            <a:pPr lvl="1"/>
            <a:r>
              <a:rPr lang="fr-FR" dirty="0"/>
              <a:t>logiciels (sources des programmes, applications spécifiques, etc.) ;</a:t>
            </a:r>
          </a:p>
          <a:p>
            <a:pPr lvl="1"/>
            <a:r>
              <a:rPr lang="fr-FR" dirty="0"/>
              <a:t>personnes (salariés, personnel en régie, etc</a:t>
            </a:r>
            <a:r>
              <a:rPr lang="fr-FR" dirty="0" smtClean="0"/>
              <a:t>.).</a:t>
            </a:r>
          </a:p>
          <a:p>
            <a:endParaRPr lang="fr-FR" dirty="0"/>
          </a:p>
        </p:txBody>
      </p:sp>
    </p:spTree>
    <p:extLst>
      <p:ext uri="{BB962C8B-B14F-4D97-AF65-F5344CB8AC3E}">
        <p14:creationId xmlns:p14="http://schemas.microsoft.com/office/powerpoint/2010/main" val="1661190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6"/>
            <a:ext cx="10515600" cy="4351338"/>
          </a:xfrm>
        </p:spPr>
        <p:txBody>
          <a:bodyPr>
            <a:normAutofit/>
          </a:bodyPr>
          <a:lstStyle/>
          <a:p>
            <a:r>
              <a:rPr lang="fr-FR" dirty="0" smtClean="0"/>
              <a:t>Identifier </a:t>
            </a:r>
            <a:r>
              <a:rPr lang="fr-FR" dirty="0"/>
              <a:t>les vulnérabilités ;</a:t>
            </a:r>
          </a:p>
          <a:p>
            <a:r>
              <a:rPr lang="fr-FR" dirty="0"/>
              <a:t>Identifier les menaces ;</a:t>
            </a:r>
          </a:p>
          <a:p>
            <a:r>
              <a:rPr lang="fr-FR" dirty="0"/>
              <a:t>Identifier leurs impacts sur les actifs à défendre ;</a:t>
            </a:r>
          </a:p>
          <a:p>
            <a:r>
              <a:rPr lang="fr-FR" dirty="0"/>
              <a:t>Évaluer la vraisemblance ou potentialité du risque ;</a:t>
            </a:r>
          </a:p>
          <a:p>
            <a:r>
              <a:rPr lang="fr-FR" dirty="0"/>
              <a:t>Estimer les niveaux de risque, fonction de leur potentialité et de leur impact</a:t>
            </a:r>
            <a:r>
              <a:rPr lang="fr-FR" dirty="0" smtClean="0"/>
              <a:t>.</a:t>
            </a:r>
            <a:endParaRPr lang="fr-FR" dirty="0"/>
          </a:p>
        </p:txBody>
      </p:sp>
    </p:spTree>
    <p:extLst>
      <p:ext uri="{BB962C8B-B14F-4D97-AF65-F5344CB8AC3E}">
        <p14:creationId xmlns:p14="http://schemas.microsoft.com/office/powerpoint/2010/main" val="23434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5"/>
            <a:ext cx="10515600" cy="5625931"/>
          </a:xfrm>
        </p:spPr>
        <p:txBody>
          <a:bodyPr>
            <a:normAutofit fontScale="92500" lnSpcReduction="10000"/>
          </a:bodyPr>
          <a:lstStyle/>
          <a:p>
            <a:r>
              <a:rPr lang="fr-FR" b="1" dirty="0"/>
              <a:t>Menace : </a:t>
            </a:r>
            <a:r>
              <a:rPr lang="fr-FR" dirty="0"/>
              <a:t>action susceptible de nuire dans l'absolu. Il </a:t>
            </a:r>
            <a:r>
              <a:rPr lang="fr-FR" dirty="0" smtClean="0"/>
              <a:t>s’agit de </a:t>
            </a:r>
            <a:r>
              <a:rPr lang="fr-FR" dirty="0"/>
              <a:t>toute intention ou méthodes utilisées pour exploiter </a:t>
            </a:r>
            <a:r>
              <a:rPr lang="fr-FR" dirty="0" smtClean="0"/>
              <a:t>une vulnérabilité </a:t>
            </a:r>
            <a:r>
              <a:rPr lang="fr-FR" dirty="0"/>
              <a:t>(ou faiblesse) dans un système. </a:t>
            </a:r>
            <a:endParaRPr lang="fr-FR" dirty="0" smtClean="0"/>
          </a:p>
          <a:p>
            <a:endParaRPr lang="fr-FR" dirty="0" smtClean="0"/>
          </a:p>
          <a:p>
            <a:r>
              <a:rPr lang="fr-FR" b="1" dirty="0"/>
              <a:t>Vulnérabilité</a:t>
            </a:r>
            <a:r>
              <a:rPr lang="fr-FR" dirty="0"/>
              <a:t>: représente le niveau d'exposition face à </a:t>
            </a:r>
            <a:r>
              <a:rPr lang="fr-FR" dirty="0" smtClean="0"/>
              <a:t>la menace </a:t>
            </a:r>
            <a:r>
              <a:rPr lang="fr-FR" dirty="0"/>
              <a:t>dans un contexte </a:t>
            </a:r>
            <a:r>
              <a:rPr lang="fr-FR" dirty="0" smtClean="0"/>
              <a:t>particulier. </a:t>
            </a:r>
          </a:p>
          <a:p>
            <a:pPr lvl="1"/>
            <a:r>
              <a:rPr lang="fr-FR" dirty="0"/>
              <a:t>faiblesse de sécurité qui peut être de </a:t>
            </a:r>
            <a:r>
              <a:rPr lang="fr-FR" dirty="0" smtClean="0"/>
              <a:t>nature logique</a:t>
            </a:r>
            <a:r>
              <a:rPr lang="fr-FR" dirty="0"/>
              <a:t>, physique</a:t>
            </a:r>
            <a:endParaRPr lang="fr-FR" dirty="0" smtClean="0"/>
          </a:p>
          <a:p>
            <a:endParaRPr lang="fr-FR" dirty="0" smtClean="0"/>
          </a:p>
          <a:p>
            <a:r>
              <a:rPr lang="fr-FR" b="1" dirty="0"/>
              <a:t>Attaque : </a:t>
            </a:r>
            <a:r>
              <a:rPr lang="fr-FR" dirty="0"/>
              <a:t>toute action qui exploite une ou </a:t>
            </a:r>
            <a:r>
              <a:rPr lang="fr-FR" dirty="0" smtClean="0"/>
              <a:t>plusieurs vulnérabilités </a:t>
            </a:r>
            <a:r>
              <a:rPr lang="fr-FR" dirty="0"/>
              <a:t>(failles) pour réaliser une menace </a:t>
            </a:r>
            <a:r>
              <a:rPr lang="fr-FR" dirty="0" smtClean="0"/>
              <a:t>avec l’intention </a:t>
            </a:r>
            <a:r>
              <a:rPr lang="fr-FR" dirty="0"/>
              <a:t>de nuire</a:t>
            </a:r>
            <a:r>
              <a:rPr lang="fr-FR" dirty="0" smtClean="0"/>
              <a:t>.</a:t>
            </a:r>
          </a:p>
          <a:p>
            <a:endParaRPr lang="fr-FR" dirty="0"/>
          </a:p>
          <a:p>
            <a:r>
              <a:rPr lang="fr-FR" b="1" dirty="0"/>
              <a:t>Contre-mesure :</a:t>
            </a:r>
            <a:r>
              <a:rPr lang="fr-FR" dirty="0"/>
              <a:t> est l'ensemble des actions </a:t>
            </a:r>
            <a:r>
              <a:rPr lang="fr-FR" dirty="0" smtClean="0"/>
              <a:t>mises en </a:t>
            </a:r>
            <a:r>
              <a:rPr lang="fr-FR" dirty="0"/>
              <a:t>œuvre en prévention de la menace</a:t>
            </a:r>
            <a:br>
              <a:rPr lang="fr-FR" dirty="0"/>
            </a:br>
            <a:r>
              <a:rPr lang="fr-FR" dirty="0"/>
              <a:t/>
            </a:r>
            <a:br>
              <a:rPr lang="fr-FR" dirty="0"/>
            </a:br>
            <a:endParaRPr lang="fr-FR" dirty="0"/>
          </a:p>
        </p:txBody>
      </p:sp>
    </p:spTree>
    <p:extLst>
      <p:ext uri="{BB962C8B-B14F-4D97-AF65-F5344CB8AC3E}">
        <p14:creationId xmlns:p14="http://schemas.microsoft.com/office/powerpoint/2010/main" val="3342744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1707"/>
            <a:ext cx="10515600" cy="773210"/>
          </a:xfrm>
        </p:spPr>
        <p:txBody>
          <a:bodyPr>
            <a:normAutofit/>
          </a:bodyPr>
          <a:lstStyle/>
          <a:p>
            <a:r>
              <a:rPr lang="fr-FR" dirty="0" smtClean="0"/>
              <a:t>Exemple : Détournement de mot de pace</a:t>
            </a:r>
            <a:endParaRPr lang="fr-FR" dirty="0"/>
          </a:p>
        </p:txBody>
      </p:sp>
      <p:grpSp>
        <p:nvGrpSpPr>
          <p:cNvPr id="5" name="Groupe 4"/>
          <p:cNvGrpSpPr/>
          <p:nvPr/>
        </p:nvGrpSpPr>
        <p:grpSpPr>
          <a:xfrm>
            <a:off x="5044039" y="956300"/>
            <a:ext cx="1895105" cy="947552"/>
            <a:chOff x="1106324" y="0"/>
            <a:chExt cx="1895105" cy="947552"/>
          </a:xfrm>
        </p:grpSpPr>
        <p:sp>
          <p:nvSpPr>
            <p:cNvPr id="6" name="Rectangle 5"/>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7" name="Rectangle 6"/>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a:t>Vulnérabilité</a:t>
              </a:r>
              <a:endParaRPr lang="fr-FR" sz="2500" kern="1200" dirty="0"/>
            </a:p>
          </p:txBody>
        </p:sp>
      </p:grpSp>
      <p:grpSp>
        <p:nvGrpSpPr>
          <p:cNvPr id="11" name="Groupe 10"/>
          <p:cNvGrpSpPr/>
          <p:nvPr/>
        </p:nvGrpSpPr>
        <p:grpSpPr>
          <a:xfrm>
            <a:off x="9282090" y="956300"/>
            <a:ext cx="1895105" cy="947552"/>
            <a:chOff x="1106324" y="0"/>
            <a:chExt cx="1895105" cy="947552"/>
          </a:xfrm>
        </p:grpSpPr>
        <p:sp>
          <p:nvSpPr>
            <p:cNvPr id="12" name="Rectangle 11"/>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13" name="Rectangle 12"/>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smtClean="0"/>
                <a:t>Risque</a:t>
              </a:r>
              <a:endParaRPr lang="fr-FR" sz="2500" kern="1200" dirty="0"/>
            </a:p>
          </p:txBody>
        </p:sp>
      </p:grpSp>
      <p:grpSp>
        <p:nvGrpSpPr>
          <p:cNvPr id="24" name="Groupe 23"/>
          <p:cNvGrpSpPr/>
          <p:nvPr/>
        </p:nvGrpSpPr>
        <p:grpSpPr>
          <a:xfrm>
            <a:off x="667458" y="956300"/>
            <a:ext cx="1895105" cy="947552"/>
            <a:chOff x="1106324" y="0"/>
            <a:chExt cx="1895105" cy="947552"/>
          </a:xfrm>
        </p:grpSpPr>
        <p:sp>
          <p:nvSpPr>
            <p:cNvPr id="25" name="Rectangle 24"/>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26" name="Rectangle 25"/>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smtClean="0"/>
                <a:t>Menace</a:t>
              </a:r>
              <a:endParaRPr lang="fr-FR" sz="2500" kern="1200" dirty="0"/>
            </a:p>
          </p:txBody>
        </p:sp>
      </p:grpSp>
      <p:sp>
        <p:nvSpPr>
          <p:cNvPr id="44" name="Rectangle 43"/>
          <p:cNvSpPr/>
          <p:nvPr/>
        </p:nvSpPr>
        <p:spPr>
          <a:xfrm>
            <a:off x="499591" y="5676519"/>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Détournement </a:t>
            </a:r>
            <a:r>
              <a:rPr lang="fr-FR" dirty="0"/>
              <a:t>du mot de passe </a:t>
            </a:r>
          </a:p>
        </p:txBody>
      </p:sp>
      <p:sp>
        <p:nvSpPr>
          <p:cNvPr id="45" name="Rectangle 44"/>
          <p:cNvSpPr/>
          <p:nvPr/>
        </p:nvSpPr>
        <p:spPr>
          <a:xfrm>
            <a:off x="4863885" y="5676519"/>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Envoie du </a:t>
            </a:r>
            <a:r>
              <a:rPr lang="fr-FR" dirty="0"/>
              <a:t>mot de passe non chiffré à </a:t>
            </a:r>
            <a:r>
              <a:rPr lang="fr-FR" dirty="0" smtClean="0"/>
              <a:t>travers le </a:t>
            </a:r>
            <a:r>
              <a:rPr lang="fr-FR" dirty="0"/>
              <a:t>réseau </a:t>
            </a:r>
          </a:p>
        </p:txBody>
      </p:sp>
      <p:sp>
        <p:nvSpPr>
          <p:cNvPr id="46" name="Rectangle 45"/>
          <p:cNvSpPr/>
          <p:nvPr/>
        </p:nvSpPr>
        <p:spPr>
          <a:xfrm>
            <a:off x="9130279" y="5664672"/>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Perdre son compte</a:t>
            </a:r>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059" y="3048000"/>
            <a:ext cx="2690768" cy="1513557"/>
          </a:xfrm>
          <a:prstGeom prst="rect">
            <a:avLst/>
          </a:prstGeom>
        </p:spPr>
      </p:pic>
      <p:grpSp>
        <p:nvGrpSpPr>
          <p:cNvPr id="16" name="Groupe 15"/>
          <p:cNvGrpSpPr/>
          <p:nvPr/>
        </p:nvGrpSpPr>
        <p:grpSpPr>
          <a:xfrm>
            <a:off x="4666680" y="2473352"/>
            <a:ext cx="2645197" cy="2593533"/>
            <a:chOff x="2514199" y="3392274"/>
            <a:chExt cx="2070102" cy="2029670"/>
          </a:xfrm>
        </p:grpSpPr>
        <p:pic>
          <p:nvPicPr>
            <p:cNvPr id="4" name="Image 3"/>
            <p:cNvPicPr>
              <a:picLocks noChangeAspect="1"/>
            </p:cNvPicPr>
            <p:nvPr/>
          </p:nvPicPr>
          <p:blipFill rotWithShape="1">
            <a:blip r:embed="rId4">
              <a:extLst>
                <a:ext uri="{28A0092B-C50C-407E-A947-70E740481C1C}">
                  <a14:useLocalDpi xmlns:a14="http://schemas.microsoft.com/office/drawing/2010/main" val="0"/>
                </a:ext>
              </a:extLst>
            </a:blip>
            <a:srcRect l="33160" t="36748" r="31694" b="22439"/>
            <a:stretch/>
          </p:blipFill>
          <p:spPr>
            <a:xfrm>
              <a:off x="2514199" y="3392274"/>
              <a:ext cx="2070102" cy="2029670"/>
            </a:xfrm>
            <a:prstGeom prst="rect">
              <a:avLst/>
            </a:prstGeom>
          </p:spPr>
        </p:pic>
        <p:sp>
          <p:nvSpPr>
            <p:cNvPr id="8" name="ZoneTexte 7"/>
            <p:cNvSpPr txBox="1"/>
            <p:nvPr/>
          </p:nvSpPr>
          <p:spPr>
            <a:xfrm>
              <a:off x="2672720" y="4320486"/>
              <a:ext cx="1554150" cy="261610"/>
            </a:xfrm>
            <a:prstGeom prst="rect">
              <a:avLst/>
            </a:prstGeom>
            <a:solidFill>
              <a:schemeClr val="bg1"/>
            </a:solidFill>
          </p:spPr>
          <p:txBody>
            <a:bodyPr wrap="square" rtlCol="0">
              <a:spAutoFit/>
            </a:bodyPr>
            <a:lstStyle/>
            <a:p>
              <a:r>
                <a:rPr lang="fr-FR" sz="1100" dirty="0" smtClean="0"/>
                <a:t>name@mail.com</a:t>
              </a:r>
              <a:endParaRPr lang="fr-FR" sz="1100" dirty="0"/>
            </a:p>
          </p:txBody>
        </p:sp>
        <p:sp>
          <p:nvSpPr>
            <p:cNvPr id="30" name="ZoneTexte 29"/>
            <p:cNvSpPr txBox="1"/>
            <p:nvPr/>
          </p:nvSpPr>
          <p:spPr>
            <a:xfrm>
              <a:off x="2673614" y="4615414"/>
              <a:ext cx="1554150" cy="261610"/>
            </a:xfrm>
            <a:prstGeom prst="rect">
              <a:avLst/>
            </a:prstGeom>
            <a:solidFill>
              <a:schemeClr val="bg1"/>
            </a:solidFill>
          </p:spPr>
          <p:txBody>
            <a:bodyPr wrap="square" rtlCol="0">
              <a:spAutoFit/>
            </a:bodyPr>
            <a:lstStyle/>
            <a:p>
              <a:r>
                <a:rPr lang="fr-FR" sz="1100" dirty="0" smtClean="0"/>
                <a:t>PASSWORD</a:t>
              </a:r>
              <a:endParaRPr lang="fr-FR" sz="1400" dirty="0"/>
            </a:p>
          </p:txBody>
        </p:sp>
      </p:grpSp>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24813" y="3236919"/>
            <a:ext cx="2722028" cy="1829966"/>
          </a:xfrm>
          <a:prstGeom prst="rect">
            <a:avLst/>
          </a:prstGeom>
        </p:spPr>
      </p:pic>
      <p:cxnSp>
        <p:nvCxnSpPr>
          <p:cNvPr id="15" name="Connecteur droit 14"/>
          <p:cNvCxnSpPr/>
          <p:nvPr/>
        </p:nvCxnSpPr>
        <p:spPr>
          <a:xfrm>
            <a:off x="3624365" y="823070"/>
            <a:ext cx="0" cy="5640255"/>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39" name="Connecteur droit 38"/>
          <p:cNvCxnSpPr/>
          <p:nvPr/>
        </p:nvCxnSpPr>
        <p:spPr>
          <a:xfrm>
            <a:off x="8104925" y="834917"/>
            <a:ext cx="0" cy="5640255"/>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8245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1707"/>
            <a:ext cx="10515600" cy="773210"/>
          </a:xfrm>
        </p:spPr>
        <p:txBody>
          <a:bodyPr>
            <a:normAutofit/>
          </a:bodyPr>
          <a:lstStyle/>
          <a:p>
            <a:r>
              <a:rPr lang="fr-FR" dirty="0" smtClean="0"/>
              <a:t>Exemple : Détournement de mot de pace</a:t>
            </a:r>
            <a:endParaRPr lang="fr-FR" dirty="0"/>
          </a:p>
        </p:txBody>
      </p:sp>
      <p:grpSp>
        <p:nvGrpSpPr>
          <p:cNvPr id="17" name="Groupe 16"/>
          <p:cNvGrpSpPr/>
          <p:nvPr/>
        </p:nvGrpSpPr>
        <p:grpSpPr>
          <a:xfrm>
            <a:off x="8744863" y="956300"/>
            <a:ext cx="1895105" cy="947552"/>
            <a:chOff x="1106324" y="0"/>
            <a:chExt cx="1895105" cy="947552"/>
          </a:xfrm>
        </p:grpSpPr>
        <p:sp>
          <p:nvSpPr>
            <p:cNvPr id="18" name="Rectangle 17"/>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19" name="Rectangle 18"/>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Contremesure</a:t>
              </a:r>
              <a:endParaRPr lang="fr-FR" sz="2500" kern="1200" dirty="0"/>
            </a:p>
          </p:txBody>
        </p:sp>
      </p:grpSp>
      <p:sp>
        <p:nvSpPr>
          <p:cNvPr id="47" name="Rectangle 46"/>
          <p:cNvSpPr/>
          <p:nvPr/>
        </p:nvSpPr>
        <p:spPr>
          <a:xfrm>
            <a:off x="8503576" y="5664671"/>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Chiffré </a:t>
            </a:r>
            <a:r>
              <a:rPr lang="fr-FR" dirty="0"/>
              <a:t>le mot de passe avant de l’envoyer </a:t>
            </a:r>
          </a:p>
        </p:txBody>
      </p:sp>
      <p:pic>
        <p:nvPicPr>
          <p:cNvPr id="20" name="Imag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6169" y="2412481"/>
            <a:ext cx="5225831" cy="2743561"/>
          </a:xfrm>
          <a:prstGeom prst="rect">
            <a:avLst/>
          </a:prstGeom>
        </p:spPr>
      </p:pic>
      <p:grpSp>
        <p:nvGrpSpPr>
          <p:cNvPr id="29" name="Groupe 28"/>
          <p:cNvGrpSpPr/>
          <p:nvPr/>
        </p:nvGrpSpPr>
        <p:grpSpPr>
          <a:xfrm>
            <a:off x="1665362" y="956300"/>
            <a:ext cx="1895105" cy="947552"/>
            <a:chOff x="1106324" y="0"/>
            <a:chExt cx="1895105" cy="947552"/>
          </a:xfrm>
        </p:grpSpPr>
        <p:sp>
          <p:nvSpPr>
            <p:cNvPr id="31" name="Rectangle 30"/>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32" name="Rectangle 31"/>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Attaque</a:t>
              </a:r>
              <a:endParaRPr lang="fr-FR" sz="2500" kern="1200" dirty="0"/>
            </a:p>
          </p:txBody>
        </p:sp>
      </p:grpSp>
      <p:sp>
        <p:nvSpPr>
          <p:cNvPr id="33" name="Rectangle 32"/>
          <p:cNvSpPr/>
          <p:nvPr/>
        </p:nvSpPr>
        <p:spPr>
          <a:xfrm>
            <a:off x="1262744" y="5484432"/>
            <a:ext cx="2700339" cy="11074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Interception </a:t>
            </a:r>
            <a:r>
              <a:rPr lang="fr-FR" dirty="0"/>
              <a:t>du mot de passe par un pirate qui</a:t>
            </a:r>
            <a:br>
              <a:rPr lang="fr-FR" dirty="0"/>
            </a:br>
            <a:r>
              <a:rPr lang="fr-FR" dirty="0"/>
              <a:t>écoute la communication (man-in-the-middle) </a:t>
            </a:r>
          </a:p>
        </p:txBody>
      </p:sp>
      <p:grpSp>
        <p:nvGrpSpPr>
          <p:cNvPr id="62" name="Groupe 61"/>
          <p:cNvGrpSpPr/>
          <p:nvPr/>
        </p:nvGrpSpPr>
        <p:grpSpPr>
          <a:xfrm>
            <a:off x="0" y="2386636"/>
            <a:ext cx="5225831" cy="1824239"/>
            <a:chOff x="1110418" y="3203793"/>
            <a:chExt cx="5225831" cy="1824239"/>
          </a:xfrm>
        </p:grpSpPr>
        <p:grpSp>
          <p:nvGrpSpPr>
            <p:cNvPr id="61" name="Groupe 60"/>
            <p:cNvGrpSpPr/>
            <p:nvPr/>
          </p:nvGrpSpPr>
          <p:grpSpPr>
            <a:xfrm>
              <a:off x="1110418" y="3203793"/>
              <a:ext cx="5225831" cy="1824239"/>
              <a:chOff x="114738" y="2834461"/>
              <a:chExt cx="5225831" cy="1824239"/>
            </a:xfrm>
          </p:grpSpPr>
          <p:grpSp>
            <p:nvGrpSpPr>
              <p:cNvPr id="59" name="Groupe 58"/>
              <p:cNvGrpSpPr/>
              <p:nvPr/>
            </p:nvGrpSpPr>
            <p:grpSpPr>
              <a:xfrm>
                <a:off x="114738" y="2834461"/>
                <a:ext cx="5225831" cy="1824239"/>
                <a:chOff x="114738" y="2834461"/>
                <a:chExt cx="5225831" cy="1824239"/>
              </a:xfrm>
            </p:grpSpPr>
            <p:grpSp>
              <p:nvGrpSpPr>
                <p:cNvPr id="57" name="Groupe 56"/>
                <p:cNvGrpSpPr/>
                <p:nvPr/>
              </p:nvGrpSpPr>
              <p:grpSpPr>
                <a:xfrm>
                  <a:off x="114738" y="2834461"/>
                  <a:ext cx="5225831" cy="1824239"/>
                  <a:chOff x="216338" y="3336895"/>
                  <a:chExt cx="5225831" cy="1824239"/>
                </a:xfrm>
              </p:grpSpPr>
              <p:pic>
                <p:nvPicPr>
                  <p:cNvPr id="34" name="Image 33"/>
                  <p:cNvPicPr>
                    <a:picLocks noChangeAspect="1"/>
                  </p:cNvPicPr>
                  <p:nvPr/>
                </p:nvPicPr>
                <p:blipFill rotWithShape="1">
                  <a:blip r:embed="rId3" cstate="print">
                    <a:extLst>
                      <a:ext uri="{28A0092B-C50C-407E-A947-70E740481C1C}">
                        <a14:useLocalDpi xmlns:a14="http://schemas.microsoft.com/office/drawing/2010/main" val="0"/>
                      </a:ext>
                    </a:extLst>
                  </a:blip>
                  <a:srcRect b="33508"/>
                  <a:stretch/>
                </p:blipFill>
                <p:spPr>
                  <a:xfrm>
                    <a:off x="216338" y="3336895"/>
                    <a:ext cx="5225831" cy="1824239"/>
                  </a:xfrm>
                  <a:prstGeom prst="rect">
                    <a:avLst/>
                  </a:prstGeom>
                </p:spPr>
              </p:pic>
              <p:sp>
                <p:nvSpPr>
                  <p:cNvPr id="36" name="Rectangle 35"/>
                  <p:cNvSpPr/>
                  <p:nvPr/>
                </p:nvSpPr>
                <p:spPr>
                  <a:xfrm>
                    <a:off x="3335765" y="4212467"/>
                    <a:ext cx="1016000" cy="924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Rectangle 9"/>
                <p:cNvSpPr/>
                <p:nvPr/>
              </p:nvSpPr>
              <p:spPr>
                <a:xfrm>
                  <a:off x="1593942" y="3890542"/>
                  <a:ext cx="1016000" cy="563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1" name="Connecteur droit avec flèche 20"/>
              <p:cNvCxnSpPr/>
              <p:nvPr/>
            </p:nvCxnSpPr>
            <p:spPr>
              <a:xfrm>
                <a:off x="1535169" y="4161322"/>
                <a:ext cx="1074773" cy="1099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3223392" y="4177377"/>
                <a:ext cx="1016000" cy="0"/>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0" name="ZoneTexte 49"/>
            <p:cNvSpPr txBox="1"/>
            <p:nvPr/>
          </p:nvSpPr>
          <p:spPr>
            <a:xfrm>
              <a:off x="2471649" y="4172312"/>
              <a:ext cx="1251946" cy="369332"/>
            </a:xfrm>
            <a:prstGeom prst="rect">
              <a:avLst/>
            </a:prstGeom>
            <a:noFill/>
          </p:spPr>
          <p:txBody>
            <a:bodyPr wrap="none" rtlCol="0">
              <a:spAutoFit/>
            </a:bodyPr>
            <a:lstStyle/>
            <a:p>
              <a:r>
                <a:rPr lang="fr-FR" dirty="0" smtClean="0"/>
                <a:t>PASSWORD</a:t>
              </a:r>
              <a:endParaRPr lang="fr-FR" dirty="0"/>
            </a:p>
          </p:txBody>
        </p:sp>
      </p:grpSp>
      <p:cxnSp>
        <p:nvCxnSpPr>
          <p:cNvPr id="64" name="Connecteur droit 63"/>
          <p:cNvCxnSpPr/>
          <p:nvPr/>
        </p:nvCxnSpPr>
        <p:spPr>
          <a:xfrm>
            <a:off x="6235485" y="893369"/>
            <a:ext cx="0" cy="5640255"/>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755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6"/>
            <a:ext cx="10515600" cy="4351338"/>
          </a:xfrm>
        </p:spPr>
        <p:txBody>
          <a:bodyPr>
            <a:normAutofit/>
          </a:bodyPr>
          <a:lstStyle/>
          <a:p>
            <a:r>
              <a:rPr lang="fr-FR" dirty="0" smtClean="0"/>
              <a:t>Les question de base pour faire une analyse de risque : </a:t>
            </a:r>
          </a:p>
          <a:p>
            <a:pPr lvl="1"/>
            <a:r>
              <a:rPr lang="fr-FR" dirty="0" smtClean="0"/>
              <a:t>Quelles sont les vulnérabilités du système</a:t>
            </a:r>
            <a:r>
              <a:rPr lang="fr-FR" baseline="30000" dirty="0" smtClean="0"/>
              <a:t>(1)</a:t>
            </a:r>
            <a:r>
              <a:rPr lang="fr-FR" dirty="0" smtClean="0"/>
              <a:t> ?</a:t>
            </a:r>
          </a:p>
          <a:p>
            <a:pPr lvl="1"/>
            <a:r>
              <a:rPr lang="fr-FR" dirty="0"/>
              <a:t>Quels sont les éléments extérieurs ou internes, ce qu'on appelle « la menace », qui pourraient exploiter la </a:t>
            </a:r>
            <a:r>
              <a:rPr lang="fr-FR" dirty="0" smtClean="0"/>
              <a:t>vulnérabilité</a:t>
            </a:r>
            <a:r>
              <a:rPr lang="fr-FR" baseline="30000" dirty="0" smtClean="0"/>
              <a:t>(2)</a:t>
            </a:r>
            <a:r>
              <a:rPr lang="fr-FR" dirty="0" smtClean="0"/>
              <a:t> ?</a:t>
            </a:r>
          </a:p>
          <a:p>
            <a:pPr lvl="1"/>
            <a:r>
              <a:rPr lang="fr-FR" dirty="0"/>
              <a:t>La vulnérabilité touche-t-elle un organe critique du </a:t>
            </a:r>
            <a:r>
              <a:rPr lang="fr-FR" dirty="0" smtClean="0"/>
              <a:t>système</a:t>
            </a:r>
            <a:r>
              <a:rPr lang="fr-FR" baseline="30000" dirty="0" smtClean="0"/>
              <a:t>(3)</a:t>
            </a:r>
            <a:r>
              <a:rPr lang="fr-FR" dirty="0" smtClean="0"/>
              <a:t> ?</a:t>
            </a:r>
          </a:p>
          <a:p>
            <a:pPr lvl="1"/>
            <a:r>
              <a:rPr lang="fr-FR" dirty="0" smtClean="0"/>
              <a:t>Quel </a:t>
            </a:r>
            <a:r>
              <a:rPr lang="fr-FR" dirty="0"/>
              <a:t>est l'impact sur mon système, si une vulnérabilité est </a:t>
            </a:r>
            <a:r>
              <a:rPr lang="fr-FR" dirty="0" smtClean="0"/>
              <a:t>exploitée</a:t>
            </a:r>
            <a:r>
              <a:rPr lang="fr-FR" baseline="30000" dirty="0" smtClean="0"/>
              <a:t>(4)</a:t>
            </a:r>
            <a:r>
              <a:rPr lang="fr-FR" dirty="0" smtClean="0"/>
              <a:t> </a:t>
            </a:r>
            <a:r>
              <a:rPr lang="fr-FR" dirty="0"/>
              <a:t>?</a:t>
            </a:r>
          </a:p>
          <a:p>
            <a:pPr lvl="1"/>
            <a:r>
              <a:rPr lang="fr-FR" dirty="0" smtClean="0"/>
              <a:t>Quelle </a:t>
            </a:r>
            <a:r>
              <a:rPr lang="fr-FR" dirty="0"/>
              <a:t>est la probabilité que la faille soit </a:t>
            </a:r>
            <a:r>
              <a:rPr lang="fr-FR" dirty="0" smtClean="0"/>
              <a:t>exploitée</a:t>
            </a:r>
            <a:r>
              <a:rPr lang="fr-FR" baseline="30000" dirty="0" smtClean="0"/>
              <a:t>(5)</a:t>
            </a:r>
            <a:r>
              <a:rPr lang="fr-FR" dirty="0" smtClean="0"/>
              <a:t> ?</a:t>
            </a:r>
            <a:endParaRPr lang="fr-FR" dirty="0"/>
          </a:p>
        </p:txBody>
      </p:sp>
      <p:sp>
        <p:nvSpPr>
          <p:cNvPr id="6" name="Rectangle 5"/>
          <p:cNvSpPr/>
          <p:nvPr/>
        </p:nvSpPr>
        <p:spPr>
          <a:xfrm>
            <a:off x="185021" y="4889152"/>
            <a:ext cx="4803494" cy="1754326"/>
          </a:xfrm>
          <a:prstGeom prst="rect">
            <a:avLst/>
          </a:prstGeom>
        </p:spPr>
        <p:txBody>
          <a:bodyPr wrap="square">
            <a:spAutoFit/>
          </a:bodyPr>
          <a:lstStyle/>
          <a:p>
            <a:r>
              <a:rPr lang="fr-FR" b="1" dirty="0">
                <a:solidFill>
                  <a:srgbClr val="FF0000"/>
                </a:solidFill>
                <a:latin typeface="Times-Roman"/>
              </a:rPr>
              <a:t>Bien que la sécurité absolue n’existe pas </a:t>
            </a:r>
            <a:r>
              <a:rPr lang="fr-FR" b="1" dirty="0" smtClean="0">
                <a:solidFill>
                  <a:srgbClr val="FF0000"/>
                </a:solidFill>
                <a:latin typeface="Times-Roman"/>
              </a:rPr>
              <a:t>en soi</a:t>
            </a:r>
            <a:r>
              <a:rPr lang="fr-FR" b="1" dirty="0">
                <a:solidFill>
                  <a:srgbClr val="FF0000"/>
                </a:solidFill>
                <a:latin typeface="Times-Roman"/>
              </a:rPr>
              <a:t>, l’entreprise détermine le niveau de </a:t>
            </a:r>
            <a:r>
              <a:rPr lang="fr-FR" b="1" dirty="0" smtClean="0">
                <a:solidFill>
                  <a:srgbClr val="FF0000"/>
                </a:solidFill>
                <a:latin typeface="Times-Roman"/>
              </a:rPr>
              <a:t>risque qu’elle </a:t>
            </a:r>
            <a:r>
              <a:rPr lang="fr-FR" b="1" dirty="0">
                <a:solidFill>
                  <a:srgbClr val="FF0000"/>
                </a:solidFill>
                <a:latin typeface="Times-Roman"/>
              </a:rPr>
              <a:t>est prête à accepter sur </a:t>
            </a:r>
            <a:r>
              <a:rPr lang="fr-FR" b="1" dirty="0" smtClean="0">
                <a:solidFill>
                  <a:srgbClr val="FF0000"/>
                </a:solidFill>
                <a:latin typeface="Times-Roman"/>
              </a:rPr>
              <a:t>ses ressources </a:t>
            </a:r>
            <a:r>
              <a:rPr lang="fr-FR" b="1" dirty="0">
                <a:solidFill>
                  <a:srgbClr val="FF0000"/>
                </a:solidFill>
                <a:latin typeface="Times-Roman"/>
              </a:rPr>
              <a:t>en comparaison avec le </a:t>
            </a:r>
            <a:r>
              <a:rPr lang="fr-FR" b="1" dirty="0" smtClean="0">
                <a:solidFill>
                  <a:srgbClr val="FF0000"/>
                </a:solidFill>
                <a:latin typeface="Times-Roman"/>
              </a:rPr>
              <a:t>coût induit </a:t>
            </a:r>
            <a:r>
              <a:rPr lang="fr-FR" b="1" dirty="0">
                <a:solidFill>
                  <a:srgbClr val="FF0000"/>
                </a:solidFill>
                <a:latin typeface="Times-Roman"/>
              </a:rPr>
              <a:t>par </a:t>
            </a:r>
            <a:r>
              <a:rPr lang="fr-FR" b="1" dirty="0" smtClean="0">
                <a:solidFill>
                  <a:srgbClr val="FF0000"/>
                </a:solidFill>
                <a:latin typeface="Times-Roman"/>
              </a:rPr>
              <a:t>les menaces </a:t>
            </a:r>
            <a:r>
              <a:rPr lang="fr-FR" b="1" dirty="0">
                <a:solidFill>
                  <a:srgbClr val="FF0000"/>
                </a:solidFill>
                <a:latin typeface="Times-Roman"/>
              </a:rPr>
              <a:t>qu’elle encourt.</a:t>
            </a:r>
            <a:r>
              <a:rPr lang="fr-FR" b="1" dirty="0">
                <a:solidFill>
                  <a:srgbClr val="FF0000"/>
                </a:solidFill>
              </a:rPr>
              <a:t> </a:t>
            </a:r>
            <a:br>
              <a:rPr lang="fr-FR" b="1" dirty="0">
                <a:solidFill>
                  <a:srgbClr val="FF0000"/>
                </a:solidFill>
              </a:rPr>
            </a:br>
            <a:endParaRPr lang="fr-FR" b="1" dirty="0">
              <a:solidFill>
                <a:srgbClr val="FF0000"/>
              </a:solidFill>
            </a:endParaRPr>
          </a:p>
        </p:txBody>
      </p:sp>
      <p:grpSp>
        <p:nvGrpSpPr>
          <p:cNvPr id="36" name="Groupe 35"/>
          <p:cNvGrpSpPr/>
          <p:nvPr/>
        </p:nvGrpSpPr>
        <p:grpSpPr>
          <a:xfrm>
            <a:off x="5087921" y="4198493"/>
            <a:ext cx="6959476" cy="2594555"/>
            <a:chOff x="5087921" y="4198493"/>
            <a:chExt cx="6959476" cy="2594555"/>
          </a:xfrm>
        </p:grpSpPr>
        <p:sp>
          <p:nvSpPr>
            <p:cNvPr id="4" name="ZoneTexte 3"/>
            <p:cNvSpPr txBox="1"/>
            <p:nvPr/>
          </p:nvSpPr>
          <p:spPr>
            <a:xfrm>
              <a:off x="7020744" y="5300420"/>
              <a:ext cx="1471878" cy="646331"/>
            </a:xfrm>
            <a:prstGeom prst="rect">
              <a:avLst/>
            </a:prstGeom>
            <a:noFill/>
            <a:ln>
              <a:noFill/>
            </a:ln>
          </p:spPr>
          <p:txBody>
            <a:bodyPr wrap="none" rtlCol="0">
              <a:spAutoFit/>
            </a:bodyPr>
            <a:lstStyle/>
            <a:p>
              <a:r>
                <a:rPr lang="fr-FR" sz="3600" dirty="0" smtClean="0">
                  <a:solidFill>
                    <a:srgbClr val="FF0000"/>
                  </a:solidFill>
                </a:rPr>
                <a:t>Risque</a:t>
              </a:r>
              <a:endParaRPr lang="fr-FR" dirty="0">
                <a:solidFill>
                  <a:srgbClr val="FF0000"/>
                </a:solidFill>
              </a:endParaRPr>
            </a:p>
          </p:txBody>
        </p:sp>
        <p:sp>
          <p:nvSpPr>
            <p:cNvPr id="7" name="ZoneTexte 6"/>
            <p:cNvSpPr txBox="1"/>
            <p:nvPr/>
          </p:nvSpPr>
          <p:spPr>
            <a:xfrm>
              <a:off x="9540772" y="5946751"/>
              <a:ext cx="1758815" cy="584775"/>
            </a:xfrm>
            <a:prstGeom prst="rect">
              <a:avLst/>
            </a:prstGeom>
            <a:noFill/>
            <a:ln>
              <a:noFill/>
            </a:ln>
          </p:spPr>
          <p:txBody>
            <a:bodyPr wrap="none" rtlCol="0">
              <a:spAutoFit/>
            </a:bodyPr>
            <a:lstStyle/>
            <a:p>
              <a:r>
                <a:rPr lang="fr-FR" sz="3200" dirty="0" smtClean="0"/>
                <a:t>Menace</a:t>
              </a:r>
              <a:r>
                <a:rPr lang="fr-FR" sz="2400" baseline="30000" dirty="0" smtClean="0"/>
                <a:t>(2)</a:t>
              </a:r>
              <a:endParaRPr lang="fr-FR" sz="1600" baseline="30000" dirty="0"/>
            </a:p>
          </p:txBody>
        </p:sp>
        <p:sp>
          <p:nvSpPr>
            <p:cNvPr id="9" name="ZoneTexte 8"/>
            <p:cNvSpPr txBox="1"/>
            <p:nvPr/>
          </p:nvSpPr>
          <p:spPr>
            <a:xfrm>
              <a:off x="8681638" y="4397108"/>
              <a:ext cx="2572756" cy="584775"/>
            </a:xfrm>
            <a:prstGeom prst="rect">
              <a:avLst/>
            </a:prstGeom>
            <a:noFill/>
            <a:ln>
              <a:noFill/>
            </a:ln>
          </p:spPr>
          <p:txBody>
            <a:bodyPr wrap="none" rtlCol="0">
              <a:spAutoFit/>
            </a:bodyPr>
            <a:lstStyle/>
            <a:p>
              <a:r>
                <a:rPr lang="fr-FR" sz="3200" dirty="0" smtClean="0"/>
                <a:t>Vulnérabilité</a:t>
              </a:r>
              <a:r>
                <a:rPr lang="fr-FR" sz="2400" baseline="30000" dirty="0" smtClean="0"/>
                <a:t>(1)</a:t>
              </a:r>
              <a:endParaRPr lang="fr-FR" sz="1600" baseline="30000" dirty="0"/>
            </a:p>
          </p:txBody>
        </p:sp>
        <p:sp>
          <p:nvSpPr>
            <p:cNvPr id="10" name="ZoneTexte 9"/>
            <p:cNvSpPr txBox="1"/>
            <p:nvPr/>
          </p:nvSpPr>
          <p:spPr>
            <a:xfrm>
              <a:off x="5087921" y="4466519"/>
              <a:ext cx="1571264" cy="584775"/>
            </a:xfrm>
            <a:prstGeom prst="rect">
              <a:avLst/>
            </a:prstGeom>
            <a:noFill/>
            <a:ln>
              <a:noFill/>
            </a:ln>
          </p:spPr>
          <p:txBody>
            <a:bodyPr wrap="none" rtlCol="0">
              <a:spAutoFit/>
            </a:bodyPr>
            <a:lstStyle/>
            <a:p>
              <a:r>
                <a:rPr lang="fr-FR" sz="3200" dirty="0" smtClean="0"/>
                <a:t>Impact</a:t>
              </a:r>
              <a:r>
                <a:rPr lang="fr-FR" sz="2400" baseline="30000" dirty="0" smtClean="0"/>
                <a:t>(4)</a:t>
              </a:r>
              <a:endParaRPr lang="fr-FR" sz="1600" baseline="30000" dirty="0"/>
            </a:p>
          </p:txBody>
        </p:sp>
        <p:sp>
          <p:nvSpPr>
            <p:cNvPr id="11" name="ZoneTexte 10"/>
            <p:cNvSpPr txBox="1"/>
            <p:nvPr/>
          </p:nvSpPr>
          <p:spPr>
            <a:xfrm>
              <a:off x="5414617" y="6208273"/>
              <a:ext cx="1242648" cy="584775"/>
            </a:xfrm>
            <a:prstGeom prst="rect">
              <a:avLst/>
            </a:prstGeom>
            <a:noFill/>
            <a:ln>
              <a:noFill/>
            </a:ln>
          </p:spPr>
          <p:txBody>
            <a:bodyPr wrap="none" rtlCol="0">
              <a:spAutoFit/>
            </a:bodyPr>
            <a:lstStyle/>
            <a:p>
              <a:r>
                <a:rPr lang="fr-FR" sz="3200" dirty="0" smtClean="0"/>
                <a:t>Cible</a:t>
              </a:r>
              <a:r>
                <a:rPr lang="fr-FR" sz="2400" baseline="30000" dirty="0" smtClean="0"/>
                <a:t>(3)</a:t>
              </a:r>
              <a:endParaRPr lang="fr-FR" sz="1600" baseline="30000" dirty="0"/>
            </a:p>
          </p:txBody>
        </p:sp>
        <p:cxnSp>
          <p:nvCxnSpPr>
            <p:cNvPr id="13" name="Connecteur droit 12"/>
            <p:cNvCxnSpPr/>
            <p:nvPr/>
          </p:nvCxnSpPr>
          <p:spPr>
            <a:xfrm flipH="1" flipV="1">
              <a:off x="6054375" y="4957501"/>
              <a:ext cx="1128757" cy="415588"/>
            </a:xfrm>
            <a:prstGeom prst="line">
              <a:avLst/>
            </a:prstGeom>
          </p:spPr>
          <p:style>
            <a:lnRef idx="1">
              <a:schemeClr val="dk1"/>
            </a:lnRef>
            <a:fillRef idx="0">
              <a:schemeClr val="dk1"/>
            </a:fillRef>
            <a:effectRef idx="0">
              <a:schemeClr val="dk1"/>
            </a:effectRef>
            <a:fontRef idx="minor">
              <a:schemeClr val="tx1"/>
            </a:fontRef>
          </p:style>
        </p:cxnSp>
        <p:cxnSp>
          <p:nvCxnSpPr>
            <p:cNvPr id="27" name="Connecteur droit 26"/>
            <p:cNvCxnSpPr/>
            <p:nvPr/>
          </p:nvCxnSpPr>
          <p:spPr>
            <a:xfrm flipH="1">
              <a:off x="6576935" y="5864071"/>
              <a:ext cx="606585" cy="581960"/>
            </a:xfrm>
            <a:prstGeom prst="line">
              <a:avLst/>
            </a:prstGeom>
          </p:spPr>
          <p:style>
            <a:lnRef idx="1">
              <a:schemeClr val="dk1"/>
            </a:lnRef>
            <a:fillRef idx="0">
              <a:schemeClr val="dk1"/>
            </a:fillRef>
            <a:effectRef idx="0">
              <a:schemeClr val="dk1"/>
            </a:effectRef>
            <a:fontRef idx="minor">
              <a:schemeClr val="tx1"/>
            </a:fontRef>
          </p:style>
        </p:cxnSp>
        <p:cxnSp>
          <p:nvCxnSpPr>
            <p:cNvPr id="29" name="Connecteur droit 28"/>
            <p:cNvCxnSpPr/>
            <p:nvPr/>
          </p:nvCxnSpPr>
          <p:spPr>
            <a:xfrm flipH="1" flipV="1">
              <a:off x="8412015" y="5792685"/>
              <a:ext cx="1128757" cy="415588"/>
            </a:xfrm>
            <a:prstGeom prst="line">
              <a:avLst/>
            </a:prstGeom>
          </p:spPr>
          <p:style>
            <a:lnRef idx="1">
              <a:schemeClr val="dk1"/>
            </a:lnRef>
            <a:fillRef idx="0">
              <a:schemeClr val="dk1"/>
            </a:fillRef>
            <a:effectRef idx="0">
              <a:schemeClr val="dk1"/>
            </a:effectRef>
            <a:fontRef idx="minor">
              <a:schemeClr val="tx1"/>
            </a:fontRef>
          </p:style>
        </p:cxnSp>
        <p:cxnSp>
          <p:nvCxnSpPr>
            <p:cNvPr id="30" name="Connecteur droit 29"/>
            <p:cNvCxnSpPr/>
            <p:nvPr/>
          </p:nvCxnSpPr>
          <p:spPr>
            <a:xfrm flipH="1">
              <a:off x="8231563" y="4860994"/>
              <a:ext cx="630772" cy="620161"/>
            </a:xfrm>
            <a:prstGeom prst="line">
              <a:avLst/>
            </a:prstGeom>
          </p:spPr>
          <p:style>
            <a:lnRef idx="1">
              <a:schemeClr val="dk1"/>
            </a:lnRef>
            <a:fillRef idx="0">
              <a:schemeClr val="dk1"/>
            </a:fillRef>
            <a:effectRef idx="0">
              <a:schemeClr val="dk1"/>
            </a:effectRef>
            <a:fontRef idx="minor">
              <a:schemeClr val="tx1"/>
            </a:fontRef>
          </p:style>
        </p:cxnSp>
        <p:sp>
          <p:nvSpPr>
            <p:cNvPr id="34" name="Ellipse 33"/>
            <p:cNvSpPr/>
            <p:nvPr/>
          </p:nvSpPr>
          <p:spPr>
            <a:xfrm>
              <a:off x="8572974" y="4198493"/>
              <a:ext cx="3414286" cy="2489440"/>
            </a:xfrm>
            <a:custGeom>
              <a:avLst/>
              <a:gdLst>
                <a:gd name="connsiteX0" fmla="*/ 0 w 3674595"/>
                <a:gd name="connsiteY0" fmla="*/ 1256953 h 2513906"/>
                <a:gd name="connsiteX1" fmla="*/ 1837298 w 3674595"/>
                <a:gd name="connsiteY1" fmla="*/ 0 h 2513906"/>
                <a:gd name="connsiteX2" fmla="*/ 3674596 w 3674595"/>
                <a:gd name="connsiteY2" fmla="*/ 1256953 h 2513906"/>
                <a:gd name="connsiteX3" fmla="*/ 1837298 w 3674595"/>
                <a:gd name="connsiteY3" fmla="*/ 2513906 h 2513906"/>
                <a:gd name="connsiteX4" fmla="*/ 0 w 3674595"/>
                <a:gd name="connsiteY4" fmla="*/ 1256953 h 2513906"/>
                <a:gd name="connsiteX0" fmla="*/ 17153 w 3691749"/>
                <a:gd name="connsiteY0" fmla="*/ 1128000 h 2384953"/>
                <a:gd name="connsiteX1" fmla="*/ 1256574 w 3691749"/>
                <a:gd name="connsiteY1" fmla="*/ 0 h 2384953"/>
                <a:gd name="connsiteX2" fmla="*/ 3691749 w 3691749"/>
                <a:gd name="connsiteY2" fmla="*/ 1128000 h 2384953"/>
                <a:gd name="connsiteX3" fmla="*/ 1854451 w 3691749"/>
                <a:gd name="connsiteY3" fmla="*/ 2384953 h 2384953"/>
                <a:gd name="connsiteX4" fmla="*/ 17153 w 3691749"/>
                <a:gd name="connsiteY4" fmla="*/ 1128000 h 2384953"/>
                <a:gd name="connsiteX0" fmla="*/ 11747 w 3475328"/>
                <a:gd name="connsiteY0" fmla="*/ 781618 h 2394102"/>
                <a:gd name="connsiteX1" fmla="*/ 1040153 w 3475328"/>
                <a:gd name="connsiteY1" fmla="*/ 5310 h 2394102"/>
                <a:gd name="connsiteX2" fmla="*/ 3475328 w 3475328"/>
                <a:gd name="connsiteY2" fmla="*/ 1133310 h 2394102"/>
                <a:gd name="connsiteX3" fmla="*/ 1638030 w 3475328"/>
                <a:gd name="connsiteY3" fmla="*/ 2390263 h 2394102"/>
                <a:gd name="connsiteX4" fmla="*/ 11747 w 3475328"/>
                <a:gd name="connsiteY4" fmla="*/ 781618 h 2394102"/>
                <a:gd name="connsiteX0" fmla="*/ 11849 w 3510599"/>
                <a:gd name="connsiteY0" fmla="*/ 783285 h 2397483"/>
                <a:gd name="connsiteX1" fmla="*/ 1040255 w 3510599"/>
                <a:gd name="connsiteY1" fmla="*/ 6977 h 2397483"/>
                <a:gd name="connsiteX2" fmla="*/ 3510599 w 3510599"/>
                <a:gd name="connsiteY2" fmla="*/ 1193592 h 2397483"/>
                <a:gd name="connsiteX3" fmla="*/ 1638132 w 3510599"/>
                <a:gd name="connsiteY3" fmla="*/ 2391930 h 2397483"/>
                <a:gd name="connsiteX4" fmla="*/ 11849 w 3510599"/>
                <a:gd name="connsiteY4" fmla="*/ 783285 h 2397483"/>
                <a:gd name="connsiteX0" fmla="*/ 10677 w 3509427"/>
                <a:gd name="connsiteY0" fmla="*/ 783609 h 2537487"/>
                <a:gd name="connsiteX1" fmla="*/ 1039083 w 3509427"/>
                <a:gd name="connsiteY1" fmla="*/ 7301 h 2537487"/>
                <a:gd name="connsiteX2" fmla="*/ 3509427 w 3509427"/>
                <a:gd name="connsiteY2" fmla="*/ 1193916 h 2537487"/>
                <a:gd name="connsiteX3" fmla="*/ 1601790 w 3509427"/>
                <a:gd name="connsiteY3" fmla="*/ 2532931 h 2537487"/>
                <a:gd name="connsiteX4" fmla="*/ 10677 w 3509427"/>
                <a:gd name="connsiteY4" fmla="*/ 783609 h 2537487"/>
                <a:gd name="connsiteX0" fmla="*/ 9548 w 3508298"/>
                <a:gd name="connsiteY0" fmla="*/ 783499 h 2490776"/>
                <a:gd name="connsiteX1" fmla="*/ 1037954 w 3508298"/>
                <a:gd name="connsiteY1" fmla="*/ 7191 h 2490776"/>
                <a:gd name="connsiteX2" fmla="*/ 3508298 w 3508298"/>
                <a:gd name="connsiteY2" fmla="*/ 1193806 h 2490776"/>
                <a:gd name="connsiteX3" fmla="*/ 1565492 w 3508298"/>
                <a:gd name="connsiteY3" fmla="*/ 2485929 h 2490776"/>
                <a:gd name="connsiteX4" fmla="*/ 9548 w 3508298"/>
                <a:gd name="connsiteY4" fmla="*/ 783499 h 2490776"/>
                <a:gd name="connsiteX0" fmla="*/ 9320 w 3414286"/>
                <a:gd name="connsiteY0" fmla="*/ 782794 h 2489440"/>
                <a:gd name="connsiteX1" fmla="*/ 1037726 w 3414286"/>
                <a:gd name="connsiteY1" fmla="*/ 6486 h 2489440"/>
                <a:gd name="connsiteX2" fmla="*/ 3414286 w 3414286"/>
                <a:gd name="connsiteY2" fmla="*/ 1169655 h 2489440"/>
                <a:gd name="connsiteX3" fmla="*/ 1565264 w 3414286"/>
                <a:gd name="connsiteY3" fmla="*/ 2485224 h 2489440"/>
                <a:gd name="connsiteX4" fmla="*/ 9320 w 3414286"/>
                <a:gd name="connsiteY4" fmla="*/ 782794 h 248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286" h="2489440">
                  <a:moveTo>
                    <a:pt x="9320" y="782794"/>
                  </a:moveTo>
                  <a:cubicBezTo>
                    <a:pt x="-78603" y="369671"/>
                    <a:pt x="470232" y="-57991"/>
                    <a:pt x="1037726" y="6486"/>
                  </a:cubicBezTo>
                  <a:cubicBezTo>
                    <a:pt x="1605220" y="70963"/>
                    <a:pt x="3414286" y="475459"/>
                    <a:pt x="3414286" y="1169655"/>
                  </a:cubicBezTo>
                  <a:cubicBezTo>
                    <a:pt x="3414286" y="1863851"/>
                    <a:pt x="2132758" y="2549701"/>
                    <a:pt x="1565264" y="2485224"/>
                  </a:cubicBezTo>
                  <a:cubicBezTo>
                    <a:pt x="997770" y="2420747"/>
                    <a:pt x="97243" y="1195917"/>
                    <a:pt x="9320" y="78279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rot="19651090">
              <a:off x="10786218" y="6185488"/>
              <a:ext cx="1261179" cy="369332"/>
            </a:xfrm>
            <a:prstGeom prst="rect">
              <a:avLst/>
            </a:prstGeom>
            <a:noFill/>
            <a:ln>
              <a:noFill/>
            </a:ln>
          </p:spPr>
          <p:txBody>
            <a:bodyPr wrap="none" rtlCol="0">
              <a:spAutoFit/>
            </a:bodyPr>
            <a:lstStyle/>
            <a:p>
              <a:r>
                <a:rPr lang="fr-FR" sz="1600" dirty="0" smtClean="0">
                  <a:solidFill>
                    <a:srgbClr val="FF0000"/>
                  </a:solidFill>
                </a:rPr>
                <a:t>Probabilité</a:t>
              </a:r>
              <a:r>
                <a:rPr lang="fr-FR" baseline="30000" dirty="0" smtClean="0">
                  <a:solidFill>
                    <a:srgbClr val="FF0000"/>
                  </a:solidFill>
                </a:rPr>
                <a:t>(5)</a:t>
              </a:r>
              <a:endParaRPr lang="fr-FR" dirty="0">
                <a:solidFill>
                  <a:srgbClr val="FF0000"/>
                </a:solidFill>
              </a:endParaRPr>
            </a:p>
          </p:txBody>
        </p:sp>
      </p:grpSp>
    </p:spTree>
    <p:extLst>
      <p:ext uri="{BB962C8B-B14F-4D97-AF65-F5344CB8AC3E}">
        <p14:creationId xmlns:p14="http://schemas.microsoft.com/office/powerpoint/2010/main" val="2543841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Plan du chapitre 1</a:t>
            </a:r>
            <a:endParaRPr lang="fr-FR" dirty="0"/>
          </a:p>
        </p:txBody>
      </p:sp>
      <p:sp>
        <p:nvSpPr>
          <p:cNvPr id="3" name="Espace réservé du contenu 2"/>
          <p:cNvSpPr>
            <a:spLocks noGrp="1"/>
          </p:cNvSpPr>
          <p:nvPr>
            <p:ph idx="1"/>
          </p:nvPr>
        </p:nvSpPr>
        <p:spPr>
          <a:xfrm>
            <a:off x="838200" y="1378973"/>
            <a:ext cx="10515600" cy="5131836"/>
          </a:xfrm>
        </p:spPr>
        <p:txBody>
          <a:bodyPr/>
          <a:lstStyle/>
          <a:p>
            <a:r>
              <a:rPr lang="fr-FR" dirty="0" smtClean="0"/>
              <a:t>Concepts et objectifs de la sécurité informatique</a:t>
            </a:r>
          </a:p>
          <a:p>
            <a:r>
              <a:rPr lang="fr-FR" dirty="0" smtClean="0"/>
              <a:t>Sécurisé un SI</a:t>
            </a:r>
          </a:p>
          <a:p>
            <a:pPr lvl="1"/>
            <a:r>
              <a:rPr lang="fr-FR" dirty="0" smtClean="0"/>
              <a:t>Analyse de risque</a:t>
            </a:r>
          </a:p>
          <a:p>
            <a:pPr lvl="1"/>
            <a:r>
              <a:rPr lang="fr-FR" dirty="0" smtClean="0"/>
              <a:t>Politique de Sécurité</a:t>
            </a:r>
          </a:p>
          <a:p>
            <a:pPr lvl="1"/>
            <a:r>
              <a:rPr lang="fr-FR" dirty="0" smtClean="0"/>
              <a:t>Evaluation</a:t>
            </a:r>
          </a:p>
          <a:p>
            <a:pPr lvl="1"/>
            <a:endParaRPr lang="fr-FR" dirty="0" smtClean="0"/>
          </a:p>
          <a:p>
            <a:pPr lvl="1"/>
            <a:endParaRPr lang="fr-FR" dirty="0"/>
          </a:p>
          <a:p>
            <a:pPr lvl="1"/>
            <a:endParaRPr lang="fr-FR" dirty="0" smtClean="0"/>
          </a:p>
          <a:p>
            <a:endParaRPr lang="fr-FR" dirty="0" smtClean="0"/>
          </a:p>
          <a:p>
            <a:endParaRPr lang="fr-FR" dirty="0" smtClean="0"/>
          </a:p>
        </p:txBody>
      </p:sp>
    </p:spTree>
    <p:extLst>
      <p:ext uri="{BB962C8B-B14F-4D97-AF65-F5344CB8AC3E}">
        <p14:creationId xmlns:p14="http://schemas.microsoft.com/office/powerpoint/2010/main" val="1409908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5"/>
            <a:ext cx="10515600" cy="5671913"/>
          </a:xfrm>
        </p:spPr>
        <p:txBody>
          <a:bodyPr>
            <a:normAutofit fontScale="92500" lnSpcReduction="20000"/>
          </a:bodyPr>
          <a:lstStyle/>
          <a:p>
            <a:r>
              <a:rPr lang="fr-FR" dirty="0"/>
              <a:t>L'équation du risque résume la démarche, et va permettre d'évaluer le niveau de risque, c'est-à-dire la criticité du risque. Le risque est ici représenté par une formule mathématique, pourtant il ne s’agit pas de chiffres, mais </a:t>
            </a:r>
            <a:r>
              <a:rPr lang="fr-FR" dirty="0" smtClean="0"/>
              <a:t>d’un </a:t>
            </a:r>
            <a:r>
              <a:rPr lang="fr-FR" dirty="0"/>
              <a:t>concept logique</a:t>
            </a:r>
            <a:r>
              <a:rPr lang="fr-FR" dirty="0" smtClean="0"/>
              <a:t>.</a:t>
            </a:r>
          </a:p>
          <a:p>
            <a:endParaRPr lang="fr-FR" dirty="0"/>
          </a:p>
          <a:p>
            <a:endParaRPr lang="fr-FR" dirty="0" smtClean="0"/>
          </a:p>
          <a:p>
            <a:endParaRPr lang="fr-FR" dirty="0"/>
          </a:p>
          <a:p>
            <a:endParaRPr lang="fr-FR" dirty="0" smtClean="0"/>
          </a:p>
          <a:p>
            <a:endParaRPr lang="fr-FR" dirty="0" smtClean="0"/>
          </a:p>
          <a:p>
            <a:endParaRPr lang="fr-FR" dirty="0"/>
          </a:p>
          <a:p>
            <a:r>
              <a:rPr lang="fr-FR" dirty="0" smtClean="0"/>
              <a:t>Pour </a:t>
            </a:r>
            <a:r>
              <a:rPr lang="fr-FR" dirty="0"/>
              <a:t>chaque couple Menace-Vulnérabilité, on intégrera la probabilité que la menace arrive, et la probabilité que la vulnérabilité soit </a:t>
            </a:r>
            <a:r>
              <a:rPr lang="fr-FR" dirty="0" smtClean="0"/>
              <a:t>exploitée, en </a:t>
            </a:r>
            <a:r>
              <a:rPr lang="fr-FR" dirty="0"/>
              <a:t>tenant compte du type  de vulnérabilité, de sa complexité d'exploitation, et des moyens mis en place pour se protéger. </a:t>
            </a:r>
            <a:endParaRPr lang="fr-FR" dirty="0" smtClean="0"/>
          </a:p>
          <a:p>
            <a:r>
              <a:rPr lang="fr-FR" dirty="0" smtClean="0"/>
              <a:t>En </a:t>
            </a:r>
            <a:r>
              <a:rPr lang="fr-FR" dirty="0"/>
              <a:t>mettant en relation la probabilité (Couple Menace-vulnérabilité) obtenue et l'impact engendré, on obtiendra, alors, le niveau de risque.</a:t>
            </a:r>
          </a:p>
        </p:txBody>
      </p:sp>
      <p:grpSp>
        <p:nvGrpSpPr>
          <p:cNvPr id="8" name="Groupe 7"/>
          <p:cNvGrpSpPr/>
          <p:nvPr/>
        </p:nvGrpSpPr>
        <p:grpSpPr>
          <a:xfrm>
            <a:off x="2358700" y="2303446"/>
            <a:ext cx="6932732" cy="1374285"/>
            <a:chOff x="2629634" y="2717798"/>
            <a:chExt cx="6932732" cy="1374285"/>
          </a:xfrm>
        </p:grpSpPr>
        <mc:AlternateContent xmlns:mc="http://schemas.openxmlformats.org/markup-compatibility/2006" xmlns:a14="http://schemas.microsoft.com/office/drawing/2010/main">
          <mc:Choice Requires="a14">
            <p:sp>
              <p:nvSpPr>
                <p:cNvPr id="4" name="ZoneTexte 3"/>
                <p:cNvSpPr txBox="1"/>
                <p:nvPr/>
              </p:nvSpPr>
              <p:spPr>
                <a:xfrm>
                  <a:off x="2629634" y="3271794"/>
                  <a:ext cx="6932732" cy="8202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𝑅𝑖𝑠𝑞𝑢𝑒</m:t>
                        </m:r>
                        <m:r>
                          <a:rPr lang="fr-FR" sz="2800" i="1" smtClean="0">
                            <a:latin typeface="Cambria Math" panose="02040503050406030204" pitchFamily="18" charset="0"/>
                          </a:rPr>
                          <m:t>=</m:t>
                        </m:r>
                        <m:f>
                          <m:fPr>
                            <m:ctrlPr>
                              <a:rPr lang="fr-FR" sz="2800" i="1" smtClean="0">
                                <a:latin typeface="Cambria Math" panose="02040503050406030204" pitchFamily="18" charset="0"/>
                              </a:rPr>
                            </m:ctrlPr>
                          </m:fPr>
                          <m:num>
                            <m:r>
                              <a:rPr lang="fr-FR" sz="2800" b="0" i="1" smtClean="0">
                                <a:latin typeface="Cambria Math" panose="02040503050406030204" pitchFamily="18" charset="0"/>
                              </a:rPr>
                              <m:t>𝑀𝑒𝑛𝑎𝑐𝑒</m:t>
                            </m:r>
                            <m:r>
                              <a:rPr lang="fr-FR" sz="2800" b="0" i="1" smtClean="0">
                                <a:latin typeface="Cambria Math" panose="02040503050406030204" pitchFamily="18" charset="0"/>
                              </a:rPr>
                              <m:t> ∗</m:t>
                            </m:r>
                            <m:r>
                              <a:rPr lang="fr-FR" sz="2800" b="0" i="1" smtClean="0">
                                <a:latin typeface="Cambria Math" panose="02040503050406030204" pitchFamily="18" charset="0"/>
                              </a:rPr>
                              <m:t>𝑉𝑢𝑙𝑛</m:t>
                            </m:r>
                            <m:r>
                              <a:rPr lang="fr-FR" sz="2800" b="0" i="1" smtClean="0">
                                <a:latin typeface="Cambria Math" panose="02040503050406030204" pitchFamily="18" charset="0"/>
                              </a:rPr>
                              <m:t>é</m:t>
                            </m:r>
                            <m:r>
                              <a:rPr lang="fr-FR" sz="2800" b="0" i="1" smtClean="0">
                                <a:latin typeface="Cambria Math" panose="02040503050406030204" pitchFamily="18" charset="0"/>
                              </a:rPr>
                              <m:t>𝑟𝑎𝑏𝑖𝑙𝑖𝑡</m:t>
                            </m:r>
                            <m:r>
                              <a:rPr lang="fr-FR" sz="2800" b="0" i="1" smtClean="0">
                                <a:latin typeface="Cambria Math" panose="02040503050406030204" pitchFamily="18" charset="0"/>
                              </a:rPr>
                              <m:t>é∗</m:t>
                            </m:r>
                            <m:r>
                              <a:rPr lang="fr-FR" sz="2800" b="0" i="1" smtClean="0">
                                <a:latin typeface="Cambria Math" panose="02040503050406030204" pitchFamily="18" charset="0"/>
                              </a:rPr>
                              <m:t>𝐼𝑚𝑝𝑎𝑐𝑡</m:t>
                            </m:r>
                          </m:num>
                          <m:den>
                            <m:r>
                              <a:rPr lang="fr-FR" sz="2800" b="0" i="1" smtClean="0">
                                <a:latin typeface="Cambria Math" panose="02040503050406030204" pitchFamily="18" charset="0"/>
                              </a:rPr>
                              <m:t>𝑐𝑜𝑛𝑡𝑟𝑒𝑚𝑒𝑠𝑢𝑟𝑒</m:t>
                            </m:r>
                          </m:den>
                        </m:f>
                      </m:oMath>
                    </m:oMathPara>
                  </a14:m>
                  <a:endParaRPr lang="fr-FR" sz="2800" dirty="0"/>
                </a:p>
              </p:txBody>
            </p:sp>
          </mc:Choice>
          <mc:Fallback xmlns="">
            <p:sp>
              <p:nvSpPr>
                <p:cNvPr id="4" name="ZoneTexte 3"/>
                <p:cNvSpPr txBox="1">
                  <a:spLocks noRot="1" noChangeAspect="1" noMove="1" noResize="1" noEditPoints="1" noAdjustHandles="1" noChangeArrowheads="1" noChangeShapeType="1" noTextEdit="1"/>
                </p:cNvSpPr>
                <p:nvPr/>
              </p:nvSpPr>
              <p:spPr>
                <a:xfrm>
                  <a:off x="2629634" y="3271794"/>
                  <a:ext cx="6932732" cy="820289"/>
                </a:xfrm>
                <a:prstGeom prst="rect">
                  <a:avLst/>
                </a:prstGeom>
                <a:blipFill rotWithShape="0">
                  <a:blip r:embed="rId2"/>
                  <a:stretch>
                    <a:fillRect/>
                  </a:stretch>
                </a:blipFill>
              </p:spPr>
              <p:txBody>
                <a:bodyPr/>
                <a:lstStyle/>
                <a:p>
                  <a:r>
                    <a:rPr lang="fr-FR">
                      <a:noFill/>
                    </a:rPr>
                    <a:t> </a:t>
                  </a:r>
                </a:p>
              </p:txBody>
            </p:sp>
          </mc:Fallback>
        </mc:AlternateContent>
        <p:sp>
          <p:nvSpPr>
            <p:cNvPr id="5" name="Accolade ouvrante 4"/>
            <p:cNvSpPr/>
            <p:nvPr/>
          </p:nvSpPr>
          <p:spPr>
            <a:xfrm rot="5400000">
              <a:off x="6092865" y="1281817"/>
              <a:ext cx="165733" cy="3814222"/>
            </a:xfrm>
            <a:prstGeom prst="leftBrace">
              <a:avLst>
                <a:gd name="adj1" fmla="val 157871"/>
                <a:gd name="adj2" fmla="val 48854"/>
              </a:avLst>
            </a:prstGeom>
          </p:spPr>
          <p:style>
            <a:lnRef idx="1">
              <a:schemeClr val="dk1"/>
            </a:lnRef>
            <a:fillRef idx="0">
              <a:schemeClr val="dk1"/>
            </a:fillRef>
            <a:effectRef idx="0">
              <a:schemeClr val="dk1"/>
            </a:effectRef>
            <a:fontRef idx="minor">
              <a:schemeClr val="tx1"/>
            </a:fontRef>
          </p:style>
          <p:txBody>
            <a:bodyPr vert="vert" rtlCol="0" anchor="ctr">
              <a:noAutofit/>
            </a:bodyPr>
            <a:lstStyle/>
            <a:p>
              <a:pPr algn="ctr"/>
              <a:endParaRPr lang="fr-FR"/>
            </a:p>
          </p:txBody>
        </p:sp>
        <mc:AlternateContent xmlns:mc="http://schemas.openxmlformats.org/markup-compatibility/2006" xmlns:a14="http://schemas.microsoft.com/office/drawing/2010/main">
          <mc:Choice Requires="a14">
            <p:sp>
              <p:nvSpPr>
                <p:cNvPr id="6" name="Rectangle 5"/>
                <p:cNvSpPr/>
                <p:nvPr/>
              </p:nvSpPr>
              <p:spPr>
                <a:xfrm>
                  <a:off x="4947804" y="2717798"/>
                  <a:ext cx="28323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𝑃𝑟𝑜𝑏𝑎𝑏𝑖𝑙𝑖𝑡</m:t>
                        </m:r>
                        <m:r>
                          <a:rPr lang="fr-FR" b="0" i="1" smtClean="0">
                            <a:latin typeface="Cambria Math" panose="02040503050406030204" pitchFamily="18" charset="0"/>
                          </a:rPr>
                          <m:t>é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𝑑</m:t>
                            </m:r>
                          </m:e>
                          <m:sup>
                            <m:r>
                              <a:rPr lang="fr-FR" b="0" i="1" smtClean="0">
                                <a:latin typeface="Cambria Math" panose="02040503050406030204" pitchFamily="18" charset="0"/>
                              </a:rPr>
                              <m:t>′</m:t>
                            </m:r>
                          </m:sup>
                        </m:sSup>
                        <m:r>
                          <a:rPr lang="fr-FR" b="0" i="1" smtClean="0">
                            <a:latin typeface="Cambria Math" panose="02040503050406030204" pitchFamily="18" charset="0"/>
                          </a:rPr>
                          <m:t>𝑜𝑐𝑐𝑢𝑟𝑟𝑒𝑛𝑐𝑒</m:t>
                        </m:r>
                      </m:oMath>
                    </m:oMathPara>
                  </a14:m>
                  <a:endParaRPr lang="fr-FR" dirty="0"/>
                </a:p>
              </p:txBody>
            </p:sp>
          </mc:Choice>
          <mc:Fallback xmlns="">
            <p:sp>
              <p:nvSpPr>
                <p:cNvPr id="6" name="Rectangle 5"/>
                <p:cNvSpPr>
                  <a:spLocks noRot="1" noChangeAspect="1" noMove="1" noResize="1" noEditPoints="1" noAdjustHandles="1" noChangeArrowheads="1" noChangeShapeType="1" noTextEdit="1"/>
                </p:cNvSpPr>
                <p:nvPr/>
              </p:nvSpPr>
              <p:spPr>
                <a:xfrm>
                  <a:off x="4947804" y="2717798"/>
                  <a:ext cx="2832314" cy="369332"/>
                </a:xfrm>
                <a:prstGeom prst="rect">
                  <a:avLst/>
                </a:prstGeom>
                <a:blipFill rotWithShape="0">
                  <a:blip r:embed="rId3"/>
                  <a:stretch>
                    <a:fillRect/>
                  </a:stretch>
                </a:blipFill>
              </p:spPr>
              <p:txBody>
                <a:bodyPr/>
                <a:lstStyle/>
                <a:p>
                  <a:r>
                    <a:rPr lang="fr-FR">
                      <a:noFill/>
                    </a:rPr>
                    <a:t> </a:t>
                  </a:r>
                </a:p>
              </p:txBody>
            </p:sp>
          </mc:Fallback>
        </mc:AlternateContent>
      </p:grpSp>
    </p:spTree>
    <p:extLst>
      <p:ext uri="{BB962C8B-B14F-4D97-AF65-F5344CB8AC3E}">
        <p14:creationId xmlns:p14="http://schemas.microsoft.com/office/powerpoint/2010/main" val="2931222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6"/>
            <a:ext cx="10515600" cy="4351338"/>
          </a:xfrm>
        </p:spPr>
        <p:txBody>
          <a:bodyPr>
            <a:normAutofit/>
          </a:bodyPr>
          <a:lstStyle/>
          <a:p>
            <a:r>
              <a:rPr lang="fr-FR" dirty="0" smtClean="0"/>
              <a:t>Caractérisation des risques [</a:t>
            </a:r>
            <a:r>
              <a:rPr lang="fr-FR" dirty="0" err="1" smtClean="0"/>
              <a:t>Ebios</a:t>
            </a:r>
            <a:r>
              <a:rPr lang="fr-FR" dirty="0" smtClean="0"/>
              <a:t> </a:t>
            </a:r>
            <a:r>
              <a:rPr lang="fr-FR" dirty="0" err="1" smtClean="0"/>
              <a:t>risk</a:t>
            </a:r>
            <a:r>
              <a:rPr lang="fr-FR" dirty="0" smtClean="0"/>
              <a:t> manager, ANSSI] : </a:t>
            </a:r>
          </a:p>
          <a:p>
            <a:pPr lvl="1"/>
            <a:r>
              <a:rPr lang="fr-FR" dirty="0" smtClean="0"/>
              <a:t>Pour </a:t>
            </a:r>
            <a:r>
              <a:rPr lang="fr-FR" dirty="0"/>
              <a:t>caractériser les risques, on utilise une matrice d'évaluation des </a:t>
            </a:r>
            <a:r>
              <a:rPr lang="fr-FR" dirty="0" smtClean="0"/>
              <a:t>risques</a:t>
            </a:r>
            <a:r>
              <a:rPr lang="fr-FR" dirty="0"/>
              <a:t>, on estime ainsi l'</a:t>
            </a:r>
            <a:r>
              <a:rPr lang="fr-FR" b="1" dirty="0"/>
              <a:t>Impact</a:t>
            </a:r>
            <a:r>
              <a:rPr lang="fr-FR" dirty="0"/>
              <a:t> et la </a:t>
            </a:r>
            <a:r>
              <a:rPr lang="fr-FR" b="1" dirty="0"/>
              <a:t>Probabilité</a:t>
            </a:r>
            <a:r>
              <a:rPr lang="fr-FR" dirty="0"/>
              <a:t> d'un risque</a:t>
            </a:r>
            <a:r>
              <a:rPr lang="fr-FR" dirty="0" smtClean="0"/>
              <a:t>.</a:t>
            </a:r>
          </a:p>
          <a:p>
            <a:pPr lvl="1"/>
            <a:r>
              <a:rPr lang="fr-FR" dirty="0"/>
              <a:t>Voici comment évaluer la gravité d'un risque, pour une matrice 3*3 </a:t>
            </a:r>
            <a:r>
              <a:rPr lang="fr-FR" dirty="0" smtClean="0"/>
              <a:t>, la matrice peut être de taille différente </a:t>
            </a:r>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33" y="2674189"/>
            <a:ext cx="7051296" cy="3619152"/>
          </a:xfrm>
          <a:prstGeom prst="rect">
            <a:avLst/>
          </a:prstGeom>
        </p:spPr>
      </p:pic>
    </p:spTree>
    <p:extLst>
      <p:ext uri="{BB962C8B-B14F-4D97-AF65-F5344CB8AC3E}">
        <p14:creationId xmlns:p14="http://schemas.microsoft.com/office/powerpoint/2010/main" val="2666861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6"/>
            <a:ext cx="10515600" cy="5615468"/>
          </a:xfrm>
        </p:spPr>
        <p:txBody>
          <a:bodyPr>
            <a:normAutofit/>
          </a:bodyPr>
          <a:lstStyle/>
          <a:p>
            <a:r>
              <a:rPr lang="fr-FR" dirty="0"/>
              <a:t>D’une manière générale, la stratégie sécuritaire répond aux principes suivants </a:t>
            </a:r>
            <a:r>
              <a:rPr lang="fr-FR" dirty="0" smtClean="0"/>
              <a:t>:</a:t>
            </a:r>
            <a:endParaRPr lang="fr-FR" dirty="0"/>
          </a:p>
          <a:p>
            <a:pPr marL="457200" lvl="1" indent="0">
              <a:buNone/>
            </a:pPr>
            <a:r>
              <a:rPr lang="fr-FR" dirty="0"/>
              <a:t/>
            </a:r>
            <a:br>
              <a:rPr lang="fr-FR" dirty="0"/>
            </a:br>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370880887"/>
              </p:ext>
            </p:extLst>
          </p:nvPr>
        </p:nvGraphicFramePr>
        <p:xfrm>
          <a:off x="838200" y="1744838"/>
          <a:ext cx="10515600" cy="4292666"/>
        </p:xfrm>
        <a:graphic>
          <a:graphicData uri="http://schemas.openxmlformats.org/drawingml/2006/table">
            <a:tbl>
              <a:tblPr firstRow="1" bandRow="1">
                <a:tableStyleId>{793D81CF-94F2-401A-BA57-92F5A7B2D0C5}</a:tableStyleId>
              </a:tblPr>
              <a:tblGrid>
                <a:gridCol w="1866519"/>
                <a:gridCol w="8649081"/>
              </a:tblGrid>
              <a:tr h="1031742">
                <a:tc>
                  <a:txBody>
                    <a:bodyPr/>
                    <a:lstStyle/>
                    <a:p>
                      <a:pPr algn="ctr"/>
                      <a:r>
                        <a:rPr lang="fr-FR" dirty="0" smtClean="0"/>
                        <a:t>Niveau</a:t>
                      </a:r>
                      <a:endParaRPr lang="fr-FR"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50000"/>
                      </a:schemeClr>
                    </a:solidFill>
                  </a:tcPr>
                </a:tc>
                <a:tc>
                  <a:txBody>
                    <a:bodyPr/>
                    <a:lstStyle/>
                    <a:p>
                      <a:pPr algn="ctr"/>
                      <a:r>
                        <a:rPr lang="fr-FR" dirty="0" smtClean="0"/>
                        <a:t>Actions</a:t>
                      </a:r>
                      <a:endParaRPr lang="fr-FR"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50000"/>
                      </a:schemeClr>
                    </a:solidFill>
                  </a:tcPr>
                </a:tc>
              </a:tr>
              <a:tr h="762460">
                <a:tc>
                  <a:txBody>
                    <a:bodyPr/>
                    <a:lstStyle/>
                    <a:p>
                      <a:pPr algn="ctr"/>
                      <a:r>
                        <a:rPr lang="fr-FR" b="1" dirty="0" smtClean="0"/>
                        <a:t>HAUT</a:t>
                      </a:r>
                      <a:endParaRPr lang="fr-FR" b="1"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C00000"/>
                    </a:solidFill>
                  </a:tcPr>
                </a:tc>
                <a:tc>
                  <a:txBody>
                    <a:bodyPr/>
                    <a:lstStyle/>
                    <a:p>
                      <a:pPr algn="just"/>
                      <a:r>
                        <a:rPr lang="fr-FR" dirty="0" smtClean="0"/>
                        <a:t> Les risques ne doivent pas exister par nature, car ils mettraient en cause les activités de l’entreprise. Si de tels risques existent, il est probable que les coûts nécessaires pour les réduire seront trop importants pour l’entreprise. Il est donc nécessaire de faire appel à des assurances pour les couvrir.</a:t>
                      </a:r>
                    </a:p>
                    <a:p>
                      <a:endParaRPr lang="fr-FR"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883484">
                <a:tc>
                  <a:txBody>
                    <a:bodyPr/>
                    <a:lstStyle/>
                    <a:p>
                      <a:pPr algn="ctr"/>
                      <a:r>
                        <a:rPr lang="fr-FR" b="1" dirty="0" smtClean="0"/>
                        <a:t>MOYEN</a:t>
                      </a:r>
                      <a:endParaRPr lang="fr-FR" b="1"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risques doivent être pris en compte et faire l’objet d’une analyse coût/acceptation du risque. Il est probable qu’il faille faire appel à des assurances pour les couvrir.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r h="847178">
                <a:tc>
                  <a:txBody>
                    <a:bodyPr/>
                    <a:lstStyle/>
                    <a:p>
                      <a:pPr algn="ctr"/>
                      <a:r>
                        <a:rPr lang="fr-FR" b="1" dirty="0" smtClean="0"/>
                        <a:t>BAS</a:t>
                      </a:r>
                      <a:endParaRPr lang="fr-FR" b="1"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Les risques ne sont pas pris en compte </a:t>
                      </a:r>
                      <a:r>
                        <a:rPr lang="fr-FR" i="1" dirty="0" smtClean="0"/>
                        <a:t>a priori</a:t>
                      </a:r>
                      <a:r>
                        <a:rPr lang="fr-FR" dirty="0" smtClean="0"/>
                        <a:t>. On peut cependant mitiger ce point par le fait que la combinaison de risques faibles peut engendrer un risque fort. Ils doivent donc être pris en compte. Ils peuvent</a:t>
                      </a:r>
                      <a:r>
                        <a:rPr lang="fr-FR" baseline="0" dirty="0" smtClean="0"/>
                        <a:t> aussi </a:t>
                      </a:r>
                      <a:r>
                        <a:rPr lang="fr-FR" dirty="0" smtClean="0"/>
                        <a:t>faire l’objet d’une analyse coût/acceptation du risque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9772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a:t>Etape 2: Analyse des risques</a:t>
            </a:r>
          </a:p>
        </p:txBody>
      </p:sp>
      <p:sp>
        <p:nvSpPr>
          <p:cNvPr id="3" name="Espace réservé du contenu 2"/>
          <p:cNvSpPr>
            <a:spLocks noGrp="1"/>
          </p:cNvSpPr>
          <p:nvPr>
            <p:ph idx="1"/>
          </p:nvPr>
        </p:nvSpPr>
        <p:spPr>
          <a:xfrm>
            <a:off x="838200" y="841775"/>
            <a:ext cx="10515600" cy="5825243"/>
          </a:xfrm>
        </p:spPr>
        <p:txBody>
          <a:bodyPr>
            <a:normAutofit/>
          </a:bodyPr>
          <a:lstStyle/>
          <a:p>
            <a:r>
              <a:rPr lang="fr-FR" dirty="0"/>
              <a:t>La phase d’analyse des risques consiste à répertorier les différents risques encourus, à estimer leur probabilité et enfin à étudier leur impact. </a:t>
            </a:r>
          </a:p>
        </p:txBody>
      </p:sp>
      <p:sp>
        <p:nvSpPr>
          <p:cNvPr id="6" name="Rectangle à coins arrondis 5"/>
          <p:cNvSpPr/>
          <p:nvPr/>
        </p:nvSpPr>
        <p:spPr>
          <a:xfrm>
            <a:off x="124176" y="2336800"/>
            <a:ext cx="2686756" cy="67733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Identifier les bien à protéger</a:t>
            </a:r>
            <a:endParaRPr lang="fr-FR" dirty="0"/>
          </a:p>
        </p:txBody>
      </p:sp>
      <p:sp>
        <p:nvSpPr>
          <p:cNvPr id="7" name="Rectangle à coins arrondis 6"/>
          <p:cNvSpPr/>
          <p:nvPr/>
        </p:nvSpPr>
        <p:spPr>
          <a:xfrm>
            <a:off x="4021750" y="3756866"/>
            <a:ext cx="1704622" cy="58777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Menaces</a:t>
            </a:r>
            <a:endParaRPr lang="fr-FR" dirty="0"/>
          </a:p>
        </p:txBody>
      </p:sp>
      <p:sp>
        <p:nvSpPr>
          <p:cNvPr id="8" name="Rectangle à coins arrondis 7"/>
          <p:cNvSpPr/>
          <p:nvPr/>
        </p:nvSpPr>
        <p:spPr>
          <a:xfrm>
            <a:off x="2152045" y="3202394"/>
            <a:ext cx="1704622" cy="58777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Impact</a:t>
            </a:r>
            <a:endParaRPr lang="fr-FR" dirty="0"/>
          </a:p>
        </p:txBody>
      </p:sp>
      <p:sp>
        <p:nvSpPr>
          <p:cNvPr id="9" name="Rectangle à coins arrondis 8"/>
          <p:cNvSpPr/>
          <p:nvPr/>
        </p:nvSpPr>
        <p:spPr>
          <a:xfrm>
            <a:off x="2140645" y="4095947"/>
            <a:ext cx="1704622" cy="58777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Probabilité d’occurrence</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294" y="5552701"/>
            <a:ext cx="3035635" cy="546562"/>
          </a:xfrm>
          <a:prstGeom prst="rect">
            <a:avLst/>
          </a:prstGeom>
        </p:spPr>
      </p:pic>
      <p:sp>
        <p:nvSpPr>
          <p:cNvPr id="12" name="Rectangle à coins arrondis 11"/>
          <p:cNvSpPr/>
          <p:nvPr/>
        </p:nvSpPr>
        <p:spPr>
          <a:xfrm>
            <a:off x="253995" y="3706742"/>
            <a:ext cx="1529649" cy="58777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Risques</a:t>
            </a:r>
            <a:endParaRPr lang="fr-FR" dirty="0"/>
          </a:p>
        </p:txBody>
      </p:sp>
      <p:sp>
        <p:nvSpPr>
          <p:cNvPr id="13" name="Rectangle à coins arrondis 12"/>
          <p:cNvSpPr/>
          <p:nvPr/>
        </p:nvSpPr>
        <p:spPr>
          <a:xfrm>
            <a:off x="4021750" y="4691060"/>
            <a:ext cx="1704622" cy="587774"/>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Vulnérabilités</a:t>
            </a:r>
            <a:endParaRPr lang="fr-FR" dirty="0"/>
          </a:p>
        </p:txBody>
      </p:sp>
      <p:pic>
        <p:nvPicPr>
          <p:cNvPr id="14" name="Espace réservé du contenu 3"/>
          <p:cNvPicPr>
            <a:picLocks noChangeAspect="1"/>
          </p:cNvPicPr>
          <p:nvPr/>
        </p:nvPicPr>
        <p:blipFill rotWithShape="1">
          <a:blip r:embed="rId4">
            <a:extLst>
              <a:ext uri="{28A0092B-C50C-407E-A947-70E740481C1C}">
                <a14:useLocalDpi xmlns:a14="http://schemas.microsoft.com/office/drawing/2010/main" val="0"/>
              </a:ext>
            </a:extLst>
          </a:blip>
          <a:srcRect l="52579" t="8351" r="40699"/>
          <a:stretch/>
        </p:blipFill>
        <p:spPr>
          <a:xfrm rot="5400000">
            <a:off x="7685777" y="1170829"/>
            <a:ext cx="519289" cy="2331942"/>
          </a:xfrm>
          <a:prstGeom prst="rect">
            <a:avLst/>
          </a:prstGeom>
        </p:spPr>
      </p:pic>
      <p:pic>
        <p:nvPicPr>
          <p:cNvPr id="16" name="Imag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442" y="3154847"/>
            <a:ext cx="3222871" cy="1659078"/>
          </a:xfrm>
          <a:prstGeom prst="rect">
            <a:avLst/>
          </a:prstGeom>
        </p:spPr>
      </p:pic>
      <p:pic>
        <p:nvPicPr>
          <p:cNvPr id="18" name="Imag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6786" y="3852962"/>
            <a:ext cx="239554" cy="278367"/>
          </a:xfrm>
          <a:prstGeom prst="rect">
            <a:avLst/>
          </a:prstGeom>
        </p:spPr>
      </p:pic>
      <p:sp>
        <p:nvSpPr>
          <p:cNvPr id="19" name="Rectangle à coins arrondis 18"/>
          <p:cNvSpPr/>
          <p:nvPr/>
        </p:nvSpPr>
        <p:spPr>
          <a:xfrm>
            <a:off x="10154360" y="2290013"/>
            <a:ext cx="1704622" cy="362873"/>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 1</a:t>
            </a:r>
            <a:endParaRPr lang="fr-FR" dirty="0"/>
          </a:p>
        </p:txBody>
      </p:sp>
      <p:sp>
        <p:nvSpPr>
          <p:cNvPr id="20" name="Rectangle à coins arrondis 19"/>
          <p:cNvSpPr/>
          <p:nvPr/>
        </p:nvSpPr>
        <p:spPr>
          <a:xfrm>
            <a:off x="10154360" y="2845473"/>
            <a:ext cx="1704622" cy="362873"/>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 2</a:t>
            </a:r>
            <a:endParaRPr lang="fr-FR" dirty="0"/>
          </a:p>
        </p:txBody>
      </p:sp>
      <p:sp>
        <p:nvSpPr>
          <p:cNvPr id="21" name="Rectangle à coins arrondis 20"/>
          <p:cNvSpPr/>
          <p:nvPr/>
        </p:nvSpPr>
        <p:spPr>
          <a:xfrm>
            <a:off x="10154360" y="3416173"/>
            <a:ext cx="1704622" cy="362873"/>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 3</a:t>
            </a:r>
            <a:endParaRPr lang="fr-FR" dirty="0"/>
          </a:p>
        </p:txBody>
      </p:sp>
      <p:sp>
        <p:nvSpPr>
          <p:cNvPr id="22" name="Rectangle à coins arrondis 21"/>
          <p:cNvSpPr/>
          <p:nvPr/>
        </p:nvSpPr>
        <p:spPr>
          <a:xfrm>
            <a:off x="10154360" y="4754259"/>
            <a:ext cx="1704622" cy="362873"/>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 4</a:t>
            </a:r>
            <a:endParaRPr lang="fr-FR" dirty="0"/>
          </a:p>
        </p:txBody>
      </p:sp>
      <p:sp>
        <p:nvSpPr>
          <p:cNvPr id="23" name="Rectangle à coins arrondis 22"/>
          <p:cNvSpPr/>
          <p:nvPr/>
        </p:nvSpPr>
        <p:spPr>
          <a:xfrm>
            <a:off x="10154360" y="5351030"/>
            <a:ext cx="1704622" cy="362873"/>
          </a:xfrm>
          <a:prstGeom prst="roundRect">
            <a:avLst/>
          </a:prstGeom>
          <a:solidFill>
            <a:srgbClr val="870B0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smtClean="0"/>
              <a:t>Risque 5</a:t>
            </a:r>
            <a:endParaRPr lang="fr-FR" dirty="0"/>
          </a:p>
        </p:txBody>
      </p:sp>
      <p:cxnSp>
        <p:nvCxnSpPr>
          <p:cNvPr id="27" name="Connecteur en angle 26"/>
          <p:cNvCxnSpPr>
            <a:stCxn id="8" idx="3"/>
            <a:endCxn id="16" idx="1"/>
          </p:cNvCxnSpPr>
          <p:nvPr/>
        </p:nvCxnSpPr>
        <p:spPr>
          <a:xfrm>
            <a:off x="3856667" y="3496281"/>
            <a:ext cx="2511775" cy="488105"/>
          </a:xfrm>
          <a:prstGeom prst="bentConnector3">
            <a:avLst>
              <a:gd name="adj1" fmla="val 83674"/>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en angle 28"/>
          <p:cNvCxnSpPr>
            <a:stCxn id="7" idx="3"/>
            <a:endCxn id="16" idx="1"/>
          </p:cNvCxnSpPr>
          <p:nvPr/>
        </p:nvCxnSpPr>
        <p:spPr>
          <a:xfrm flipV="1">
            <a:off x="5726372" y="3984386"/>
            <a:ext cx="642070" cy="66367"/>
          </a:xfrm>
          <a:prstGeom prst="bentConnector3">
            <a:avLst>
              <a:gd name="adj1" fmla="val 35759"/>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eur en angle 31"/>
          <p:cNvCxnSpPr>
            <a:stCxn id="13" idx="3"/>
            <a:endCxn id="16" idx="1"/>
          </p:cNvCxnSpPr>
          <p:nvPr/>
        </p:nvCxnSpPr>
        <p:spPr>
          <a:xfrm flipV="1">
            <a:off x="5726372" y="3984386"/>
            <a:ext cx="642070" cy="1000561"/>
          </a:xfrm>
          <a:prstGeom prst="bentConnector3">
            <a:avLst>
              <a:gd name="adj1" fmla="val 35759"/>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eur en angle 37"/>
          <p:cNvCxnSpPr>
            <a:stCxn id="9" idx="3"/>
            <a:endCxn id="7" idx="1"/>
          </p:cNvCxnSpPr>
          <p:nvPr/>
        </p:nvCxnSpPr>
        <p:spPr>
          <a:xfrm flipV="1">
            <a:off x="3845267" y="4050753"/>
            <a:ext cx="176483" cy="33908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eur en angle 40"/>
          <p:cNvCxnSpPr>
            <a:stCxn id="9" idx="3"/>
            <a:endCxn id="13" idx="1"/>
          </p:cNvCxnSpPr>
          <p:nvPr/>
        </p:nvCxnSpPr>
        <p:spPr>
          <a:xfrm>
            <a:off x="3845267" y="4389834"/>
            <a:ext cx="176483" cy="59511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eur en angle 43"/>
          <p:cNvCxnSpPr>
            <a:stCxn id="12" idx="3"/>
            <a:endCxn id="8" idx="1"/>
          </p:cNvCxnSpPr>
          <p:nvPr/>
        </p:nvCxnSpPr>
        <p:spPr>
          <a:xfrm flipV="1">
            <a:off x="1783644" y="3496281"/>
            <a:ext cx="368401" cy="50434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eur en angle 46"/>
          <p:cNvCxnSpPr>
            <a:stCxn id="12" idx="3"/>
            <a:endCxn id="9" idx="1"/>
          </p:cNvCxnSpPr>
          <p:nvPr/>
        </p:nvCxnSpPr>
        <p:spPr>
          <a:xfrm>
            <a:off x="1783644" y="4000629"/>
            <a:ext cx="357001" cy="389205"/>
          </a:xfrm>
          <a:prstGeom prst="bentConnector3">
            <a:avLst>
              <a:gd name="adj1" fmla="val 5000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p:cNvCxnSpPr>
            <a:stCxn id="10" idx="0"/>
            <a:endCxn id="18" idx="3"/>
          </p:cNvCxnSpPr>
          <p:nvPr/>
        </p:nvCxnSpPr>
        <p:spPr>
          <a:xfrm flipH="1" flipV="1">
            <a:off x="6076340" y="3992146"/>
            <a:ext cx="98772" cy="156055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63" name="Connecteur droit 62"/>
          <p:cNvCxnSpPr/>
          <p:nvPr/>
        </p:nvCxnSpPr>
        <p:spPr>
          <a:xfrm>
            <a:off x="9708445" y="4294516"/>
            <a:ext cx="2438400" cy="38469"/>
          </a:xfrm>
          <a:prstGeom prst="line">
            <a:avLst/>
          </a:prstGeom>
          <a:ln w="57150">
            <a:prstDash val="dash"/>
          </a:ln>
        </p:spPr>
        <p:style>
          <a:lnRef idx="1">
            <a:schemeClr val="dk1"/>
          </a:lnRef>
          <a:fillRef idx="0">
            <a:schemeClr val="dk1"/>
          </a:fillRef>
          <a:effectRef idx="0">
            <a:schemeClr val="dk1"/>
          </a:effectRef>
          <a:fontRef idx="minor">
            <a:schemeClr val="tx1"/>
          </a:fontRef>
        </p:style>
      </p:cxnSp>
      <p:sp>
        <p:nvSpPr>
          <p:cNvPr id="64" name="ZoneTexte 63"/>
          <p:cNvSpPr txBox="1"/>
          <p:nvPr/>
        </p:nvSpPr>
        <p:spPr>
          <a:xfrm>
            <a:off x="10384563" y="4011918"/>
            <a:ext cx="1292341" cy="523220"/>
          </a:xfrm>
          <a:prstGeom prst="rect">
            <a:avLst/>
          </a:prstGeom>
          <a:solidFill>
            <a:schemeClr val="bg1"/>
          </a:solidFill>
        </p:spPr>
        <p:txBody>
          <a:bodyPr wrap="none" rtlCol="0">
            <a:spAutoFit/>
          </a:bodyPr>
          <a:lstStyle/>
          <a:p>
            <a:pPr algn="ctr"/>
            <a:r>
              <a:rPr lang="fr-FR" sz="1400" dirty="0" smtClean="0"/>
              <a:t>Seuil de risque </a:t>
            </a:r>
          </a:p>
          <a:p>
            <a:pPr algn="ctr"/>
            <a:r>
              <a:rPr lang="fr-FR" sz="1400" dirty="0" smtClean="0"/>
              <a:t>accepté</a:t>
            </a:r>
            <a:endParaRPr lang="fr-FR" sz="1400" dirty="0"/>
          </a:p>
        </p:txBody>
      </p:sp>
    </p:spTree>
    <p:extLst>
      <p:ext uri="{BB962C8B-B14F-4D97-AF65-F5344CB8AC3E}">
        <p14:creationId xmlns:p14="http://schemas.microsoft.com/office/powerpoint/2010/main" val="27976332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2: Analyse des risques</a:t>
            </a:r>
            <a:endParaRPr lang="fr-FR" dirty="0"/>
          </a:p>
        </p:txBody>
      </p:sp>
      <p:sp>
        <p:nvSpPr>
          <p:cNvPr id="3" name="Espace réservé du contenu 2"/>
          <p:cNvSpPr>
            <a:spLocks noGrp="1"/>
          </p:cNvSpPr>
          <p:nvPr>
            <p:ph idx="1"/>
          </p:nvPr>
        </p:nvSpPr>
        <p:spPr>
          <a:xfrm>
            <a:off x="838200" y="841775"/>
            <a:ext cx="10515600" cy="5871259"/>
          </a:xfrm>
        </p:spPr>
        <p:txBody>
          <a:bodyPr>
            <a:normAutofit fontScale="85000" lnSpcReduction="20000"/>
          </a:bodyPr>
          <a:lstStyle/>
          <a:p>
            <a:r>
              <a:rPr lang="fr-FR" b="1" dirty="0"/>
              <a:t>Principaux risques pour les organisations  </a:t>
            </a:r>
            <a:r>
              <a:rPr lang="fr-FR" b="1" dirty="0" smtClean="0"/>
              <a:t>:</a:t>
            </a:r>
          </a:p>
          <a:p>
            <a:endParaRPr lang="fr-FR" dirty="0"/>
          </a:p>
          <a:p>
            <a:pPr lvl="1"/>
            <a:r>
              <a:rPr lang="fr-FR" b="1" dirty="0" smtClean="0"/>
              <a:t>Perte, interception et destruction des données :</a:t>
            </a:r>
            <a:r>
              <a:rPr lang="fr-FR" dirty="0" smtClean="0"/>
              <a:t> </a:t>
            </a:r>
          </a:p>
          <a:p>
            <a:pPr lvl="2"/>
            <a:r>
              <a:rPr lang="fr-FR" dirty="0" smtClean="0"/>
              <a:t>l'espionnage </a:t>
            </a:r>
            <a:r>
              <a:rPr lang="fr-FR" dirty="0"/>
              <a:t>industriel et économique (vol/perte de secrets des affaires, de valeurs immatérielles, de savoir-faire, etc.) </a:t>
            </a:r>
            <a:r>
              <a:rPr lang="fr-FR" dirty="0" smtClean="0"/>
              <a:t>;</a:t>
            </a:r>
          </a:p>
          <a:p>
            <a:pPr lvl="1"/>
            <a:endParaRPr lang="fr-FR" dirty="0"/>
          </a:p>
          <a:p>
            <a:pPr lvl="1"/>
            <a:r>
              <a:rPr lang="fr-FR" b="1" dirty="0" smtClean="0"/>
              <a:t>Dégradation de l’image : </a:t>
            </a:r>
          </a:p>
          <a:p>
            <a:pPr lvl="2"/>
            <a:r>
              <a:rPr lang="fr-FR" dirty="0" smtClean="0"/>
              <a:t>atteintes </a:t>
            </a:r>
            <a:r>
              <a:rPr lang="fr-FR" dirty="0"/>
              <a:t>à la propriété intellectuelle, au droit des marques, etc. </a:t>
            </a:r>
            <a:r>
              <a:rPr lang="fr-FR" dirty="0" smtClean="0"/>
              <a:t>;</a:t>
            </a:r>
          </a:p>
          <a:p>
            <a:pPr lvl="2"/>
            <a:r>
              <a:rPr lang="fr-FR" dirty="0"/>
              <a:t>atteintes à l'image, à la réputation, à la fiabilité, etc. </a:t>
            </a:r>
            <a:r>
              <a:rPr lang="fr-FR" dirty="0" smtClean="0"/>
              <a:t>;</a:t>
            </a:r>
          </a:p>
          <a:p>
            <a:pPr lvl="1"/>
            <a:endParaRPr lang="fr-FR" dirty="0"/>
          </a:p>
          <a:p>
            <a:pPr lvl="1"/>
            <a:r>
              <a:rPr lang="fr-FR" b="1" dirty="0" smtClean="0"/>
              <a:t>Indisponibilité des systèmes :</a:t>
            </a:r>
            <a:r>
              <a:rPr lang="fr-FR" dirty="0" smtClean="0"/>
              <a:t> </a:t>
            </a:r>
          </a:p>
          <a:p>
            <a:pPr lvl="2"/>
            <a:r>
              <a:rPr lang="fr-FR" dirty="0" smtClean="0"/>
              <a:t>l'incapacité </a:t>
            </a:r>
            <a:r>
              <a:rPr lang="fr-FR" dirty="0"/>
              <a:t>à produire, à fonctionner </a:t>
            </a:r>
            <a:r>
              <a:rPr lang="fr-FR" dirty="0" smtClean="0"/>
              <a:t>(indisponibilité </a:t>
            </a:r>
            <a:r>
              <a:rPr lang="fr-FR" dirty="0"/>
              <a:t>des </a:t>
            </a:r>
            <a:r>
              <a:rPr lang="fr-FR" dirty="0" smtClean="0"/>
              <a:t>services, etc</a:t>
            </a:r>
            <a:r>
              <a:rPr lang="fr-FR" dirty="0"/>
              <a:t>.) </a:t>
            </a:r>
            <a:r>
              <a:rPr lang="fr-FR" dirty="0" smtClean="0"/>
              <a:t>;</a:t>
            </a:r>
          </a:p>
          <a:p>
            <a:pPr lvl="1"/>
            <a:endParaRPr lang="fr-FR" dirty="0"/>
          </a:p>
          <a:p>
            <a:pPr lvl="1"/>
            <a:r>
              <a:rPr lang="fr-FR" b="1" dirty="0"/>
              <a:t>Détournement d’activité : </a:t>
            </a:r>
            <a:endParaRPr lang="fr-FR" b="1" dirty="0" smtClean="0"/>
          </a:p>
          <a:p>
            <a:pPr lvl="2"/>
            <a:r>
              <a:rPr lang="fr-FR" dirty="0" smtClean="0"/>
              <a:t>l'infection </a:t>
            </a:r>
            <a:r>
              <a:rPr lang="fr-FR" dirty="0"/>
              <a:t>des ressources informatiques, au détournement des capacités informatiques de </a:t>
            </a:r>
            <a:r>
              <a:rPr lang="fr-FR" dirty="0" smtClean="0"/>
              <a:t>l'organisation;</a:t>
            </a:r>
          </a:p>
          <a:p>
            <a:pPr lvl="2"/>
            <a:r>
              <a:rPr lang="fr-FR" dirty="0" smtClean="0"/>
              <a:t>la </a:t>
            </a:r>
            <a:r>
              <a:rPr lang="fr-FR" dirty="0"/>
              <a:t>prise de contrôle de tout ou partie des ressources informatiques de l'organisation à des fins de chantage (menace de divulgation d'information, chiffrement de fichiers puis monnayage pour déchiffrer, etc</a:t>
            </a:r>
            <a:r>
              <a:rPr lang="fr-FR" dirty="0" smtClean="0"/>
              <a:t>.)</a:t>
            </a:r>
          </a:p>
          <a:p>
            <a:pPr lvl="2"/>
            <a:endParaRPr lang="fr-FR" dirty="0" smtClean="0"/>
          </a:p>
          <a:p>
            <a:pPr lvl="1"/>
            <a:r>
              <a:rPr lang="fr-FR" b="1" dirty="0"/>
              <a:t>Sanction juridique :</a:t>
            </a:r>
            <a:r>
              <a:rPr lang="fr-FR" dirty="0"/>
              <a:t> </a:t>
            </a:r>
            <a:endParaRPr lang="fr-FR" dirty="0" smtClean="0"/>
          </a:p>
          <a:p>
            <a:pPr lvl="2"/>
            <a:r>
              <a:rPr lang="fr-FR" dirty="0" smtClean="0"/>
              <a:t>pour impliquer l’entreprise </a:t>
            </a:r>
            <a:r>
              <a:rPr lang="fr-FR" dirty="0"/>
              <a:t>dans des cyberattaques contre d'autres </a:t>
            </a:r>
            <a:r>
              <a:rPr lang="fr-FR" dirty="0" smtClean="0"/>
              <a:t>cibles.</a:t>
            </a:r>
            <a:endParaRPr lang="fr-FR" dirty="0"/>
          </a:p>
        </p:txBody>
      </p:sp>
    </p:spTree>
    <p:extLst>
      <p:ext uri="{BB962C8B-B14F-4D97-AF65-F5344CB8AC3E}">
        <p14:creationId xmlns:p14="http://schemas.microsoft.com/office/powerpoint/2010/main" val="3389472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3: Politique de sécurité</a:t>
            </a:r>
            <a:endParaRPr lang="fr-FR" dirty="0"/>
          </a:p>
        </p:txBody>
      </p:sp>
      <p:sp>
        <p:nvSpPr>
          <p:cNvPr id="3" name="Espace réservé du contenu 2"/>
          <p:cNvSpPr>
            <a:spLocks noGrp="1"/>
          </p:cNvSpPr>
          <p:nvPr>
            <p:ph idx="1"/>
          </p:nvPr>
        </p:nvSpPr>
        <p:spPr>
          <a:xfrm>
            <a:off x="838200" y="841776"/>
            <a:ext cx="10515600" cy="5628472"/>
          </a:xfrm>
        </p:spPr>
        <p:txBody>
          <a:bodyPr>
            <a:normAutofit fontScale="77500" lnSpcReduction="20000"/>
          </a:bodyPr>
          <a:lstStyle/>
          <a:p>
            <a:pPr algn="just"/>
            <a:r>
              <a:rPr lang="fr-FR" dirty="0" smtClean="0"/>
              <a:t>La politique de sécurité est </a:t>
            </a:r>
            <a:r>
              <a:rPr lang="fr-FR" dirty="0"/>
              <a:t>un plan d'actions définies pour maintenir un certain niveau de </a:t>
            </a:r>
            <a:r>
              <a:rPr lang="fr-FR" dirty="0" smtClean="0"/>
              <a:t>sécurité.</a:t>
            </a:r>
          </a:p>
          <a:p>
            <a:pPr algn="just"/>
            <a:endParaRPr lang="fr-FR" dirty="0" smtClean="0"/>
          </a:p>
          <a:p>
            <a:pPr algn="just"/>
            <a:r>
              <a:rPr lang="fr-FR" dirty="0" smtClean="0"/>
              <a:t>Elle regroupe </a:t>
            </a:r>
            <a:r>
              <a:rPr lang="fr-FR" dirty="0"/>
              <a:t>les différents objectifs de sécurité définis par l'entreprise. </a:t>
            </a:r>
            <a:endParaRPr lang="fr-FR" dirty="0" smtClean="0"/>
          </a:p>
          <a:p>
            <a:pPr algn="just"/>
            <a:endParaRPr lang="fr-FR" dirty="0"/>
          </a:p>
          <a:p>
            <a:pPr algn="just"/>
            <a:r>
              <a:rPr lang="fr-FR" dirty="0" smtClean="0"/>
              <a:t>Détermine les moyens nécessaires pour la réduction des risques et la prise en charge des incidents.</a:t>
            </a:r>
          </a:p>
          <a:p>
            <a:pPr algn="just"/>
            <a:endParaRPr lang="fr-FR" dirty="0"/>
          </a:p>
          <a:p>
            <a:r>
              <a:rPr lang="fr-FR" dirty="0" smtClean="0"/>
              <a:t>La </a:t>
            </a:r>
            <a:r>
              <a:rPr lang="fr-FR" dirty="0"/>
              <a:t>politique de sécurité est le document de référence définissant </a:t>
            </a:r>
            <a:r>
              <a:rPr lang="fr-FR" dirty="0" smtClean="0"/>
              <a:t>les objectifs </a:t>
            </a:r>
            <a:r>
              <a:rPr lang="fr-FR" dirty="0"/>
              <a:t>poursuivis en matière de sécurité et les moyens mis </a:t>
            </a:r>
            <a:r>
              <a:rPr lang="fr-FR" dirty="0" smtClean="0"/>
              <a:t>en œuvre </a:t>
            </a:r>
            <a:r>
              <a:rPr lang="fr-FR" dirty="0"/>
              <a:t>pour les </a:t>
            </a:r>
            <a:r>
              <a:rPr lang="fr-FR" dirty="0" smtClean="0"/>
              <a:t>assurer.</a:t>
            </a:r>
          </a:p>
          <a:p>
            <a:pPr algn="just"/>
            <a:endParaRPr lang="fr-FR" dirty="0" smtClean="0"/>
          </a:p>
          <a:p>
            <a:r>
              <a:rPr lang="fr-FR" dirty="0"/>
              <a:t>La politique de sécurité définit un certain nombre de </a:t>
            </a:r>
            <a:endParaRPr lang="fr-FR" dirty="0" smtClean="0"/>
          </a:p>
          <a:p>
            <a:pPr lvl="1"/>
            <a:r>
              <a:rPr lang="fr-FR" dirty="0"/>
              <a:t>s</a:t>
            </a:r>
            <a:r>
              <a:rPr lang="fr-FR" dirty="0" smtClean="0"/>
              <a:t>tandards, </a:t>
            </a:r>
          </a:p>
          <a:p>
            <a:pPr lvl="1"/>
            <a:r>
              <a:rPr lang="fr-FR" dirty="0"/>
              <a:t>g</a:t>
            </a:r>
            <a:r>
              <a:rPr lang="fr-FR" dirty="0" smtClean="0"/>
              <a:t>uides,</a:t>
            </a:r>
          </a:p>
          <a:p>
            <a:pPr lvl="1"/>
            <a:r>
              <a:rPr lang="fr-FR" dirty="0"/>
              <a:t>e</a:t>
            </a:r>
            <a:r>
              <a:rPr lang="fr-FR" dirty="0" smtClean="0"/>
              <a:t>t procédures </a:t>
            </a:r>
          </a:p>
          <a:p>
            <a:pPr marL="457200" lvl="1" indent="0">
              <a:buNone/>
            </a:pPr>
            <a:r>
              <a:rPr lang="fr-FR" dirty="0" smtClean="0"/>
              <a:t>permettant </a:t>
            </a:r>
            <a:r>
              <a:rPr lang="fr-FR" dirty="0"/>
              <a:t>d’assurer un niveau </a:t>
            </a:r>
            <a:r>
              <a:rPr lang="fr-FR" dirty="0" smtClean="0"/>
              <a:t>de sécurité </a:t>
            </a:r>
            <a:r>
              <a:rPr lang="fr-FR" dirty="0"/>
              <a:t>conforme aux besoins de </a:t>
            </a:r>
            <a:r>
              <a:rPr lang="fr-FR" dirty="0" smtClean="0"/>
              <a:t>l’organisation </a:t>
            </a:r>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4053013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5522" t="3916" r="7256"/>
          <a:stretch/>
        </p:blipFill>
        <p:spPr>
          <a:xfrm>
            <a:off x="5963920" y="1179437"/>
            <a:ext cx="6228080" cy="4451928"/>
          </a:xfrm>
          <a:prstGeom prst="rect">
            <a:avLst/>
          </a:prstGeom>
        </p:spPr>
      </p:pic>
      <p:sp>
        <p:nvSpPr>
          <p:cNvPr id="2" name="Titre 1"/>
          <p:cNvSpPr>
            <a:spLocks noGrp="1"/>
          </p:cNvSpPr>
          <p:nvPr>
            <p:ph type="title"/>
          </p:nvPr>
        </p:nvSpPr>
        <p:spPr>
          <a:xfrm>
            <a:off x="838200" y="172720"/>
            <a:ext cx="10515600" cy="734470"/>
          </a:xfrm>
        </p:spPr>
        <p:txBody>
          <a:bodyPr>
            <a:normAutofit fontScale="90000"/>
          </a:bodyPr>
          <a:lstStyle/>
          <a:p>
            <a:r>
              <a:rPr lang="fr-FR" dirty="0" smtClean="0"/>
              <a:t>Etape 3: Politique de sécurité (Pyramide des politiques de sécurité)</a:t>
            </a:r>
            <a:endParaRPr lang="fr-FR" dirty="0"/>
          </a:p>
        </p:txBody>
      </p:sp>
      <p:sp>
        <p:nvSpPr>
          <p:cNvPr id="3" name="Espace réservé du contenu 2"/>
          <p:cNvSpPr>
            <a:spLocks noGrp="1"/>
          </p:cNvSpPr>
          <p:nvPr>
            <p:ph idx="1"/>
          </p:nvPr>
        </p:nvSpPr>
        <p:spPr>
          <a:xfrm>
            <a:off x="838200" y="841776"/>
            <a:ext cx="10515600" cy="5628472"/>
          </a:xfrm>
        </p:spPr>
        <p:txBody>
          <a:bodyPr>
            <a:normAutofit/>
          </a:bodyPr>
          <a:lstStyle/>
          <a:p>
            <a:pPr algn="just"/>
            <a:endParaRPr lang="fr-FR" dirty="0"/>
          </a:p>
          <a:p>
            <a:pPr algn="just"/>
            <a:endParaRPr lang="fr-FR" dirty="0"/>
          </a:p>
          <a:p>
            <a:pPr algn="just"/>
            <a:endParaRPr lang="fr-FR" dirty="0"/>
          </a:p>
        </p:txBody>
      </p:sp>
      <p:sp>
        <p:nvSpPr>
          <p:cNvPr id="7" name="Rectangle 6"/>
          <p:cNvSpPr/>
          <p:nvPr/>
        </p:nvSpPr>
        <p:spPr>
          <a:xfrm>
            <a:off x="787400" y="1365242"/>
            <a:ext cx="6537960" cy="1477328"/>
          </a:xfrm>
          <a:prstGeom prst="rect">
            <a:avLst/>
          </a:prstGeom>
        </p:spPr>
        <p:txBody>
          <a:bodyPr wrap="square">
            <a:spAutoFit/>
          </a:bodyPr>
          <a:lstStyle/>
          <a:p>
            <a:r>
              <a:rPr lang="fr-FR" b="1" dirty="0">
                <a:solidFill>
                  <a:srgbClr val="231F20"/>
                </a:solidFill>
                <a:latin typeface="Times-Bold"/>
              </a:rPr>
              <a:t>Standards. </a:t>
            </a:r>
            <a:r>
              <a:rPr lang="fr-FR" dirty="0">
                <a:solidFill>
                  <a:srgbClr val="231F20"/>
                </a:solidFill>
                <a:latin typeface="Times-Roman"/>
              </a:rPr>
              <a:t>Il s’agit de documents de standardisation de normes et méthodes </a:t>
            </a:r>
            <a:r>
              <a:rPr lang="fr-FR" dirty="0" smtClean="0">
                <a:solidFill>
                  <a:srgbClr val="231F20"/>
                </a:solidFill>
                <a:latin typeface="Times-Roman"/>
              </a:rPr>
              <a:t>émanant d’organismes internationaux </a:t>
            </a:r>
            <a:r>
              <a:rPr lang="fr-FR" dirty="0">
                <a:solidFill>
                  <a:srgbClr val="231F20"/>
                </a:solidFill>
                <a:latin typeface="Times-Roman"/>
              </a:rPr>
              <a:t>tels que </a:t>
            </a:r>
            <a:r>
              <a:rPr lang="fr-FR" dirty="0" smtClean="0">
                <a:solidFill>
                  <a:srgbClr val="231F20"/>
                </a:solidFill>
                <a:latin typeface="Times-Roman"/>
              </a:rPr>
              <a:t>l’ISO, </a:t>
            </a:r>
            <a:r>
              <a:rPr lang="fr-FR" dirty="0">
                <a:solidFill>
                  <a:srgbClr val="231F20"/>
                </a:solidFill>
                <a:latin typeface="Times-Roman"/>
              </a:rPr>
              <a:t>l’IETF (Internet Engineering </a:t>
            </a:r>
            <a:r>
              <a:rPr lang="fr-FR" dirty="0" err="1">
                <a:solidFill>
                  <a:srgbClr val="231F20"/>
                </a:solidFill>
                <a:latin typeface="Times-Roman"/>
              </a:rPr>
              <a:t>Task</a:t>
            </a:r>
            <a:r>
              <a:rPr lang="fr-FR" dirty="0">
                <a:solidFill>
                  <a:srgbClr val="231F20"/>
                </a:solidFill>
                <a:latin typeface="Times-Roman"/>
              </a:rPr>
              <a:t> Force</a:t>
            </a:r>
            <a:r>
              <a:rPr lang="fr-FR" dirty="0" smtClean="0">
                <a:solidFill>
                  <a:srgbClr val="231F20"/>
                </a:solidFill>
                <a:latin typeface="Times-Roman"/>
              </a:rPr>
              <a:t>), ANSSI etc</a:t>
            </a:r>
            <a:r>
              <a:rPr lang="fr-FR" dirty="0">
                <a:solidFill>
                  <a:srgbClr val="231F20"/>
                </a:solidFill>
                <a:latin typeface="Times-Roman"/>
              </a:rPr>
              <a:t>.</a:t>
            </a:r>
            <a:r>
              <a:rPr lang="fr-FR" dirty="0"/>
              <a:t> </a:t>
            </a:r>
            <a:br>
              <a:rPr lang="fr-FR" dirty="0"/>
            </a:br>
            <a:endParaRPr lang="fr-FR" dirty="0"/>
          </a:p>
        </p:txBody>
      </p:sp>
      <p:sp>
        <p:nvSpPr>
          <p:cNvPr id="8" name="Rectangle 7"/>
          <p:cNvSpPr/>
          <p:nvPr/>
        </p:nvSpPr>
        <p:spPr>
          <a:xfrm>
            <a:off x="756920" y="2732741"/>
            <a:ext cx="6537960" cy="1477328"/>
          </a:xfrm>
          <a:prstGeom prst="rect">
            <a:avLst/>
          </a:prstGeom>
        </p:spPr>
        <p:txBody>
          <a:bodyPr wrap="square">
            <a:spAutoFit/>
          </a:bodyPr>
          <a:lstStyle/>
          <a:p>
            <a:r>
              <a:rPr lang="fr-FR" b="1" dirty="0">
                <a:solidFill>
                  <a:srgbClr val="231F20"/>
                </a:solidFill>
                <a:latin typeface="Times-Bold"/>
              </a:rPr>
              <a:t>Procédures. </a:t>
            </a:r>
            <a:r>
              <a:rPr lang="fr-FR" dirty="0">
                <a:solidFill>
                  <a:srgbClr val="231F20"/>
                </a:solidFill>
                <a:latin typeface="Times-Roman"/>
              </a:rPr>
              <a:t>Il s’agit de documents à caractère opérationnel et technique, qui </a:t>
            </a:r>
            <a:r>
              <a:rPr lang="fr-FR" dirty="0" smtClean="0">
                <a:solidFill>
                  <a:srgbClr val="231F20"/>
                </a:solidFill>
                <a:latin typeface="Times-Roman"/>
              </a:rPr>
              <a:t>décrivent de </a:t>
            </a:r>
            <a:r>
              <a:rPr lang="fr-FR" dirty="0">
                <a:solidFill>
                  <a:srgbClr val="231F20"/>
                </a:solidFill>
                <a:latin typeface="Times-Roman"/>
              </a:rPr>
              <a:t>manière claire et précise les étapes à suivre pour atteindre </a:t>
            </a:r>
            <a:r>
              <a:rPr lang="fr-FR" dirty="0" smtClean="0">
                <a:solidFill>
                  <a:srgbClr val="231F20"/>
                </a:solidFill>
                <a:latin typeface="Times-Roman"/>
              </a:rPr>
              <a:t>les objectifs de la politique</a:t>
            </a:r>
            <a:r>
              <a:rPr lang="fr-FR" dirty="0">
                <a:solidFill>
                  <a:srgbClr val="231F20"/>
                </a:solidFill>
                <a:latin typeface="Times-Roman"/>
              </a:rPr>
              <a:t> </a:t>
            </a:r>
            <a:r>
              <a:rPr lang="fr-FR" dirty="0" smtClean="0">
                <a:solidFill>
                  <a:srgbClr val="231F20"/>
                </a:solidFill>
                <a:latin typeface="Times-Roman"/>
              </a:rPr>
              <a:t>de sécurité.</a:t>
            </a:r>
            <a:r>
              <a:rPr lang="fr-FR" dirty="0"/>
              <a:t/>
            </a:r>
            <a:br>
              <a:rPr lang="fr-FR" dirty="0"/>
            </a:br>
            <a:endParaRPr lang="fr-FR" dirty="0"/>
          </a:p>
        </p:txBody>
      </p:sp>
    </p:spTree>
    <p:extLst>
      <p:ext uri="{BB962C8B-B14F-4D97-AF65-F5344CB8AC3E}">
        <p14:creationId xmlns:p14="http://schemas.microsoft.com/office/powerpoint/2010/main" val="428907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04165"/>
            <a:ext cx="10515600" cy="528955"/>
          </a:xfrm>
        </p:spPr>
        <p:txBody>
          <a:bodyPr>
            <a:normAutofit fontScale="90000"/>
          </a:bodyPr>
          <a:lstStyle/>
          <a:p>
            <a:r>
              <a:rPr lang="fr-FR" dirty="0"/>
              <a:t>Relations entre les politiques, les lignes directrices et les procédures</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889702395"/>
              </p:ext>
            </p:extLst>
          </p:nvPr>
        </p:nvGraphicFramePr>
        <p:xfrm>
          <a:off x="838200" y="965200"/>
          <a:ext cx="105156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270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1125"/>
            <a:ext cx="10515600" cy="803275"/>
          </a:xfrm>
        </p:spPr>
        <p:txBody>
          <a:bodyPr/>
          <a:lstStyle/>
          <a:p>
            <a:r>
              <a:rPr lang="fr-FR" dirty="0"/>
              <a:t>Éléments d’une politique de sécurité</a:t>
            </a:r>
          </a:p>
        </p:txBody>
      </p:sp>
      <p:sp>
        <p:nvSpPr>
          <p:cNvPr id="3" name="Espace réservé du contenu 2"/>
          <p:cNvSpPr>
            <a:spLocks noGrp="1"/>
          </p:cNvSpPr>
          <p:nvPr>
            <p:ph idx="1"/>
          </p:nvPr>
        </p:nvSpPr>
        <p:spPr>
          <a:xfrm>
            <a:off x="3278012" y="711201"/>
            <a:ext cx="8192628" cy="2073412"/>
          </a:xfrm>
        </p:spPr>
        <p:txBody>
          <a:bodyPr>
            <a:normAutofit fontScale="85000" lnSpcReduction="20000"/>
          </a:bodyPr>
          <a:lstStyle/>
          <a:p>
            <a:endParaRPr lang="fr-FR" dirty="0"/>
          </a:p>
          <a:p>
            <a:pPr marL="0" indent="0" algn="just">
              <a:buNone/>
            </a:pPr>
            <a:r>
              <a:rPr lang="fr-FR" b="1" dirty="0"/>
              <a:t>Défaillance matérielle : </a:t>
            </a:r>
            <a:r>
              <a:rPr lang="fr-FR" dirty="0"/>
              <a:t>Tout équipement physique est sujet à défaillance (usure, vieillissement, défaut</a:t>
            </a:r>
            <a:r>
              <a:rPr lang="fr-FR" dirty="0" smtClean="0"/>
              <a:t>…). </a:t>
            </a:r>
            <a:r>
              <a:rPr lang="fr-FR" dirty="0"/>
              <a:t>L'achat d'équipements de qualité et standard accompagnés d'une bonne garantie avec support technique est essentiel pour minimiser les délais de remise en fonction. Seule une forme de sauvegarde peut cependant protéger les données</a:t>
            </a:r>
            <a:r>
              <a:rPr lang="fr-FR" dirty="0" smtClean="0"/>
              <a:t>.</a:t>
            </a:r>
            <a:endParaRPr lang="fr-FR" dirty="0"/>
          </a:p>
        </p:txBody>
      </p:sp>
      <p:sp>
        <p:nvSpPr>
          <p:cNvPr id="6" name="Espace réservé du contenu 2"/>
          <p:cNvSpPr txBox="1">
            <a:spLocks/>
          </p:cNvSpPr>
          <p:nvPr/>
        </p:nvSpPr>
        <p:spPr>
          <a:xfrm>
            <a:off x="274320" y="3667760"/>
            <a:ext cx="7193280" cy="211328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smtClean="0"/>
          </a:p>
          <a:p>
            <a:pPr marL="0" indent="0" algn="just">
              <a:buNone/>
            </a:pPr>
            <a:r>
              <a:rPr lang="fr-FR" b="1" dirty="0"/>
              <a:t>Défaillance logicielle :</a:t>
            </a:r>
            <a:r>
              <a:rPr lang="fr-FR" dirty="0"/>
              <a:t> Tout programme informatique contient des bugs. La seule façon de se protéger efficacement contre ceux-ci est de faire des copies de l'information à risque. Une mise à jour régulière des logiciels et la visite des sites consacrés à ce type de problèmes peut contribuer à en diminuer la fréquence.</a:t>
            </a: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360" y="4027792"/>
            <a:ext cx="2865120" cy="1611630"/>
          </a:xfrm>
          <a:prstGeom prst="rect">
            <a:avLst/>
          </a:prstGeom>
        </p:spPr>
      </p:pic>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10" y="1022927"/>
            <a:ext cx="2642529" cy="1761686"/>
          </a:xfrm>
          <a:prstGeom prst="rect">
            <a:avLst/>
          </a:prstGeom>
        </p:spPr>
      </p:pic>
    </p:spTree>
    <p:extLst>
      <p:ext uri="{BB962C8B-B14F-4D97-AF65-F5344CB8AC3E}">
        <p14:creationId xmlns:p14="http://schemas.microsoft.com/office/powerpoint/2010/main" val="1020555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1125"/>
            <a:ext cx="10515600" cy="803275"/>
          </a:xfrm>
        </p:spPr>
        <p:txBody>
          <a:bodyPr/>
          <a:lstStyle/>
          <a:p>
            <a:r>
              <a:rPr lang="fr-FR" dirty="0"/>
              <a:t>Éléments d’une politique de sécurité</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780" y="1209387"/>
            <a:ext cx="2419350" cy="1574262"/>
          </a:xfrm>
          <a:prstGeom prst="rect">
            <a:avLst/>
          </a:prstGeom>
        </p:spPr>
      </p:pic>
      <p:sp>
        <p:nvSpPr>
          <p:cNvPr id="9" name="Rectangle 8"/>
          <p:cNvSpPr/>
          <p:nvPr/>
        </p:nvSpPr>
        <p:spPr>
          <a:xfrm>
            <a:off x="3198720" y="1318150"/>
            <a:ext cx="7630160" cy="1200329"/>
          </a:xfrm>
          <a:prstGeom prst="rect">
            <a:avLst/>
          </a:prstGeom>
        </p:spPr>
        <p:txBody>
          <a:bodyPr wrap="square">
            <a:spAutoFit/>
          </a:bodyPr>
          <a:lstStyle/>
          <a:p>
            <a:pPr algn="just"/>
            <a:r>
              <a:rPr lang="fr-FR" b="1" dirty="0"/>
              <a:t>Accidents (pannes, incendies, inondations…) : </a:t>
            </a:r>
            <a:r>
              <a:rPr lang="fr-FR" dirty="0"/>
              <a:t>Une sauvegarde est indispensable pour protéger efficacement les données contre ces problèmes. Cette procédure de sauvegarde peut combiner plusieurs moyens fonctionnant à des échelles de temps différentes </a:t>
            </a:r>
          </a:p>
        </p:txBody>
      </p:sp>
      <p:sp>
        <p:nvSpPr>
          <p:cNvPr id="10" name="Rectangle 9"/>
          <p:cNvSpPr/>
          <p:nvPr/>
        </p:nvSpPr>
        <p:spPr>
          <a:xfrm>
            <a:off x="667780" y="4452314"/>
            <a:ext cx="6096000" cy="646331"/>
          </a:xfrm>
          <a:prstGeom prst="rect">
            <a:avLst/>
          </a:prstGeom>
        </p:spPr>
        <p:txBody>
          <a:bodyPr>
            <a:spAutoFit/>
          </a:bodyPr>
          <a:lstStyle/>
          <a:p>
            <a:r>
              <a:rPr lang="fr-FR" b="1" dirty="0"/>
              <a:t>Erreur humaine : </a:t>
            </a:r>
            <a:r>
              <a:rPr lang="fr-FR" dirty="0"/>
              <a:t>Outre les copies de sécurité, seule une formation adéquate du personnel peut limiter ce problème.</a:t>
            </a:r>
          </a:p>
        </p:txBody>
      </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22253" r="23764"/>
          <a:stretch/>
        </p:blipFill>
        <p:spPr>
          <a:xfrm>
            <a:off x="7616650" y="3740451"/>
            <a:ext cx="2632669" cy="1885950"/>
          </a:xfrm>
          <a:prstGeom prst="rect">
            <a:avLst/>
          </a:prstGeom>
        </p:spPr>
      </p:pic>
    </p:spTree>
    <p:extLst>
      <p:ext uri="{BB962C8B-B14F-4D97-AF65-F5344CB8AC3E}">
        <p14:creationId xmlns:p14="http://schemas.microsoft.com/office/powerpoint/2010/main" val="2228819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Définitions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990926518"/>
              </p:ext>
            </p:extLst>
          </p:nvPr>
        </p:nvGraphicFramePr>
        <p:xfrm>
          <a:off x="2506132" y="857956"/>
          <a:ext cx="8847667" cy="5652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à coins arrondis 4"/>
          <p:cNvSpPr/>
          <p:nvPr/>
        </p:nvSpPr>
        <p:spPr>
          <a:xfrm>
            <a:off x="838200" y="1071985"/>
            <a:ext cx="1106311" cy="5023555"/>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fr-FR" sz="7200" dirty="0" smtClean="0"/>
              <a:t>Sécurité</a:t>
            </a:r>
            <a:endParaRPr lang="fr-FR" dirty="0"/>
          </a:p>
        </p:txBody>
      </p:sp>
    </p:spTree>
    <p:extLst>
      <p:ext uri="{BB962C8B-B14F-4D97-AF65-F5344CB8AC3E}">
        <p14:creationId xmlns:p14="http://schemas.microsoft.com/office/powerpoint/2010/main" val="3814797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1125"/>
            <a:ext cx="10515600" cy="803275"/>
          </a:xfrm>
        </p:spPr>
        <p:txBody>
          <a:bodyPr/>
          <a:lstStyle/>
          <a:p>
            <a:r>
              <a:rPr lang="fr-FR" dirty="0"/>
              <a:t>Éléments d’une politique de sécurité</a:t>
            </a:r>
          </a:p>
        </p:txBody>
      </p:sp>
      <p:sp>
        <p:nvSpPr>
          <p:cNvPr id="9" name="Rectangle 8"/>
          <p:cNvSpPr/>
          <p:nvPr/>
        </p:nvSpPr>
        <p:spPr>
          <a:xfrm>
            <a:off x="3198720" y="1318150"/>
            <a:ext cx="7630160" cy="923330"/>
          </a:xfrm>
          <a:prstGeom prst="rect">
            <a:avLst/>
          </a:prstGeom>
        </p:spPr>
        <p:txBody>
          <a:bodyPr wrap="square">
            <a:spAutoFit/>
          </a:bodyPr>
          <a:lstStyle/>
          <a:p>
            <a:r>
              <a:rPr lang="fr-FR" b="1" dirty="0"/>
              <a:t>Vol via des dispositifs physique (Clé </a:t>
            </a:r>
            <a:r>
              <a:rPr lang="fr-FR" b="1" dirty="0" err="1"/>
              <a:t>usb</a:t>
            </a:r>
            <a:r>
              <a:rPr lang="fr-FR" b="1" dirty="0"/>
              <a:t>) : </a:t>
            </a:r>
            <a:r>
              <a:rPr lang="fr-FR" dirty="0"/>
              <a:t>Contrôler l'accès à ces </a:t>
            </a:r>
            <a:r>
              <a:rPr lang="fr-FR" dirty="0" smtClean="0"/>
              <a:t>équipements. Ne </a:t>
            </a:r>
            <a:r>
              <a:rPr lang="fr-FR" dirty="0"/>
              <a:t>mettre des clé </a:t>
            </a:r>
            <a:r>
              <a:rPr lang="fr-FR" dirty="0" err="1"/>
              <a:t>usb</a:t>
            </a:r>
            <a:r>
              <a:rPr lang="fr-FR" dirty="0"/>
              <a:t> que sur les ordinateurs où c’est essentiel. Mettre en place des dispositifs de surveillances.</a:t>
            </a:r>
          </a:p>
        </p:txBody>
      </p:sp>
      <p:sp>
        <p:nvSpPr>
          <p:cNvPr id="10" name="Rectangle 9"/>
          <p:cNvSpPr/>
          <p:nvPr/>
        </p:nvSpPr>
        <p:spPr>
          <a:xfrm>
            <a:off x="667780" y="4452314"/>
            <a:ext cx="6948870" cy="1200329"/>
          </a:xfrm>
          <a:prstGeom prst="rect">
            <a:avLst/>
          </a:prstGeom>
        </p:spPr>
        <p:txBody>
          <a:bodyPr wrap="square">
            <a:spAutoFit/>
          </a:bodyPr>
          <a:lstStyle/>
          <a:p>
            <a:r>
              <a:rPr lang="fr-FR" b="1" dirty="0"/>
              <a:t>Piratage et virus réseau :</a:t>
            </a:r>
            <a:r>
              <a:rPr lang="fr-FR" dirty="0"/>
              <a:t> Cette problématique est plus complexe et l’omniprésence des réseaux, notamment l’Internet, lui confère une importance particulière. Les problèmes de sécurité de cette catégorie sont particulièrement dommageables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17" y="979302"/>
            <a:ext cx="2566568" cy="1601026"/>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902" y="3742592"/>
            <a:ext cx="3522898" cy="2206032"/>
          </a:xfrm>
          <a:prstGeom prst="rect">
            <a:avLst/>
          </a:prstGeom>
        </p:spPr>
      </p:pic>
    </p:spTree>
    <p:extLst>
      <p:ext uri="{BB962C8B-B14F-4D97-AF65-F5344CB8AC3E}">
        <p14:creationId xmlns:p14="http://schemas.microsoft.com/office/powerpoint/2010/main" val="2105820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smtClean="0"/>
              <a:t>Etape 3: Politique de sécurité</a:t>
            </a:r>
            <a:endParaRPr lang="fr-FR" dirty="0"/>
          </a:p>
        </p:txBody>
      </p:sp>
      <p:sp>
        <p:nvSpPr>
          <p:cNvPr id="3" name="Espace réservé du contenu 2"/>
          <p:cNvSpPr>
            <a:spLocks noGrp="1"/>
          </p:cNvSpPr>
          <p:nvPr>
            <p:ph idx="1"/>
          </p:nvPr>
        </p:nvSpPr>
        <p:spPr>
          <a:xfrm>
            <a:off x="838200" y="841776"/>
            <a:ext cx="10515600" cy="5628472"/>
          </a:xfrm>
        </p:spPr>
        <p:txBody>
          <a:bodyPr>
            <a:normAutofit/>
          </a:bodyPr>
          <a:lstStyle/>
          <a:p>
            <a:pPr algn="just"/>
            <a:r>
              <a:rPr lang="fr-FR" dirty="0"/>
              <a:t>Suite à l’étude des risques et avant de mettre en place des mécanismes de protection, il faut préparer une politique à l'égard de la sécurité. </a:t>
            </a:r>
            <a:endParaRPr lang="fr-FR" dirty="0" smtClean="0"/>
          </a:p>
          <a:p>
            <a:pPr algn="just"/>
            <a:r>
              <a:rPr lang="fr-FR" dirty="0"/>
              <a:t>Elle comprend des règles de comportement à l'intention des utilisateurs et des administrateurs, et définit une configuration système requise. </a:t>
            </a:r>
            <a:endParaRPr lang="fr-FR" dirty="0" smtClean="0"/>
          </a:p>
          <a:p>
            <a:pPr algn="just"/>
            <a:r>
              <a:rPr lang="fr-FR" dirty="0"/>
              <a:t>Ces objectifs, ces règles et ces exigences assurent ensemble la sécurité du réseau, des données et des systèmes informatiques d'une entreprise</a:t>
            </a:r>
            <a:r>
              <a:rPr lang="fr-FR" dirty="0" smtClean="0"/>
              <a:t>.</a:t>
            </a:r>
          </a:p>
          <a:p>
            <a:pPr algn="just"/>
            <a:r>
              <a:rPr lang="fr-FR" dirty="0"/>
              <a:t>Elle fixe les principaux paramètres, notamment les niveaux de tolérance et les coûts acceptable.</a:t>
            </a:r>
          </a:p>
          <a:p>
            <a:pPr algn="just"/>
            <a:endParaRPr lang="fr-FR" dirty="0"/>
          </a:p>
          <a:p>
            <a:pPr algn="just"/>
            <a:endParaRPr lang="fr-FR" dirty="0"/>
          </a:p>
          <a:p>
            <a:pPr algn="just"/>
            <a:endParaRPr lang="fr-FR" dirty="0"/>
          </a:p>
        </p:txBody>
      </p:sp>
    </p:spTree>
    <p:extLst>
      <p:ext uri="{BB962C8B-B14F-4D97-AF65-F5344CB8AC3E}">
        <p14:creationId xmlns:p14="http://schemas.microsoft.com/office/powerpoint/2010/main" val="22633111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6810303" y="3689581"/>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5"/>
            </a:pPr>
            <a:r>
              <a:rPr lang="fr-FR" dirty="0"/>
              <a:t>V</a:t>
            </a:r>
            <a:r>
              <a:rPr lang="fr-FR" dirty="0" smtClean="0"/>
              <a:t>alidation : </a:t>
            </a:r>
            <a:endParaRPr lang="fr-FR" dirty="0"/>
          </a:p>
          <a:p>
            <a:pPr marL="800100" lvl="1" indent="-342900">
              <a:buFont typeface="Arial" panose="020B0604020202020204" pitchFamily="34" charset="0"/>
              <a:buChar char="•"/>
            </a:pPr>
            <a:r>
              <a:rPr lang="fr-FR" dirty="0"/>
              <a:t>Les </a:t>
            </a:r>
            <a:r>
              <a:rPr lang="fr-FR" dirty="0" smtClean="0"/>
              <a:t>audits</a:t>
            </a:r>
          </a:p>
          <a:p>
            <a:pPr marL="800100" lvl="1" indent="-342900">
              <a:buFont typeface="Arial" panose="020B0604020202020204" pitchFamily="34" charset="0"/>
              <a:buChar char="•"/>
            </a:pPr>
            <a:r>
              <a:rPr lang="fr-FR" dirty="0" smtClean="0"/>
              <a:t>Scan de vulnérabilités</a:t>
            </a:r>
            <a:endParaRPr lang="fr-FR" dirty="0"/>
          </a:p>
          <a:p>
            <a:pPr marL="800100" lvl="1" indent="-342900">
              <a:buFont typeface="Arial" panose="020B0604020202020204" pitchFamily="34" charset="0"/>
              <a:buChar char="•"/>
            </a:pPr>
            <a:r>
              <a:rPr lang="fr-FR" dirty="0" smtClean="0"/>
              <a:t>Tests d’intrusions</a:t>
            </a:r>
          </a:p>
          <a:p>
            <a:pPr marL="800100" lvl="1" indent="-342900">
              <a:buFont typeface="Arial" panose="020B0604020202020204" pitchFamily="34" charset="0"/>
              <a:buChar char="•"/>
            </a:pPr>
            <a:endParaRPr lang="fr-FR" dirty="0" smtClean="0"/>
          </a:p>
          <a:p>
            <a:pPr marL="800100" lvl="1" indent="-342900">
              <a:buFont typeface="Arial" panose="020B0604020202020204" pitchFamily="34" charset="0"/>
              <a:buChar char="•"/>
            </a:pPr>
            <a:endParaRPr lang="fr-FR" dirty="0"/>
          </a:p>
        </p:txBody>
      </p:sp>
      <p:sp>
        <p:nvSpPr>
          <p:cNvPr id="24" name="Rectangle à coins arrondis 23"/>
          <p:cNvSpPr/>
          <p:nvPr/>
        </p:nvSpPr>
        <p:spPr>
          <a:xfrm>
            <a:off x="462982" y="362071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AutoNum type="arabicPeriod" startAt="7"/>
            </a:pPr>
            <a:r>
              <a:rPr lang="fr-FR" dirty="0" smtClean="0"/>
              <a:t>Mettre </a:t>
            </a:r>
            <a:r>
              <a:rPr lang="fr-FR" dirty="0"/>
              <a:t>en place des actions </a:t>
            </a:r>
            <a:r>
              <a:rPr lang="fr-FR" b="1" dirty="0"/>
              <a:t>correctives</a:t>
            </a:r>
            <a:r>
              <a:rPr lang="fr-FR" dirty="0"/>
              <a:t>, </a:t>
            </a:r>
            <a:r>
              <a:rPr lang="fr-FR" b="1" dirty="0" smtClean="0"/>
              <a:t>préventives</a:t>
            </a:r>
            <a:r>
              <a:rPr lang="fr-FR" dirty="0" smtClean="0"/>
              <a:t> </a:t>
            </a:r>
            <a:r>
              <a:rPr lang="fr-FR" dirty="0"/>
              <a:t>ou </a:t>
            </a:r>
            <a:r>
              <a:rPr lang="fr-FR" b="1" dirty="0"/>
              <a:t>d’amélioration</a:t>
            </a:r>
            <a:r>
              <a:rPr lang="fr-FR" dirty="0"/>
              <a:t> pour les incidents et écarts constatés lors de la phase Check</a:t>
            </a:r>
          </a:p>
        </p:txBody>
      </p:sp>
      <p:sp>
        <p:nvSpPr>
          <p:cNvPr id="22" name="Rectangle à coins arrondis 21"/>
          <p:cNvSpPr/>
          <p:nvPr/>
        </p:nvSpPr>
        <p:spPr>
          <a:xfrm>
            <a:off x="6810303" y="1210696"/>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4"/>
            </a:pPr>
            <a:r>
              <a:rPr lang="fr-FR" dirty="0" smtClean="0"/>
              <a:t>Mettre </a:t>
            </a:r>
            <a:r>
              <a:rPr lang="fr-FR" dirty="0"/>
              <a:t>en exécution la politique de sécurité </a:t>
            </a:r>
            <a:r>
              <a:rPr lang="fr-FR" dirty="0" smtClean="0"/>
              <a:t>adoptée.</a:t>
            </a:r>
            <a:br>
              <a:rPr lang="fr-FR" dirty="0" smtClean="0"/>
            </a:br>
            <a:r>
              <a:rPr lang="fr-FR" dirty="0" smtClean="0"/>
              <a:t>Elle </a:t>
            </a:r>
            <a:r>
              <a:rPr lang="fr-FR" dirty="0"/>
              <a:t>consiste à : affecter les ressources nécessaires, former le personnel, appliquer les</a:t>
            </a:r>
            <a:br>
              <a:rPr lang="fr-FR" dirty="0"/>
            </a:br>
            <a:r>
              <a:rPr lang="fr-FR" dirty="0"/>
              <a:t>mesures sécuritaires et identifier les risques résiduels</a:t>
            </a:r>
            <a:r>
              <a:rPr lang="fr-FR" dirty="0" smtClean="0"/>
              <a:t>. </a:t>
            </a:r>
            <a:endParaRPr lang="fr-FR" dirty="0"/>
          </a:p>
        </p:txBody>
      </p:sp>
      <p:sp>
        <p:nvSpPr>
          <p:cNvPr id="6" name="Rectangle à coins arrondis 5"/>
          <p:cNvSpPr/>
          <p:nvPr/>
        </p:nvSpPr>
        <p:spPr>
          <a:xfrm>
            <a:off x="462982" y="120469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Font typeface="+mj-lt"/>
              <a:buAutoNum type="arabicPeriod"/>
            </a:pPr>
            <a:r>
              <a:rPr lang="fr-FR" dirty="0"/>
              <a:t>Définir </a:t>
            </a:r>
            <a:r>
              <a:rPr lang="fr-FR" dirty="0" smtClean="0"/>
              <a:t>le périmètre de la politique de sécurité </a:t>
            </a:r>
            <a:r>
              <a:rPr lang="fr-FR" dirty="0"/>
              <a:t>du </a:t>
            </a:r>
            <a:r>
              <a:rPr lang="fr-FR" dirty="0" smtClean="0"/>
              <a:t>SMSI(System Management SI).</a:t>
            </a:r>
          </a:p>
          <a:p>
            <a:pPr marL="342900" indent="-342900">
              <a:buFont typeface="+mj-lt"/>
              <a:buAutoNum type="arabicPeriod"/>
            </a:pPr>
            <a:r>
              <a:rPr lang="fr-FR" dirty="0"/>
              <a:t>Identifier et évaluer les risques liés à la </a:t>
            </a:r>
            <a:r>
              <a:rPr lang="fr-FR" dirty="0" smtClean="0"/>
              <a:t>sécurité.</a:t>
            </a:r>
          </a:p>
          <a:p>
            <a:pPr marL="342900" indent="-342900">
              <a:buFont typeface="+mj-lt"/>
              <a:buAutoNum type="arabicPeriod"/>
            </a:pPr>
            <a:r>
              <a:rPr lang="fr-FR" dirty="0" smtClean="0"/>
              <a:t>Elaborer </a:t>
            </a:r>
            <a:r>
              <a:rPr lang="fr-FR" dirty="0"/>
              <a:t>la politique de sécurité</a:t>
            </a:r>
          </a:p>
        </p:txBody>
      </p:sp>
      <p:sp>
        <p:nvSpPr>
          <p:cNvPr id="2" name="Titre 1"/>
          <p:cNvSpPr>
            <a:spLocks noGrp="1"/>
          </p:cNvSpPr>
          <p:nvPr>
            <p:ph type="title"/>
          </p:nvPr>
        </p:nvSpPr>
        <p:spPr>
          <a:xfrm>
            <a:off x="838200" y="0"/>
            <a:ext cx="10515600" cy="734470"/>
          </a:xfrm>
        </p:spPr>
        <p:txBody>
          <a:bodyPr/>
          <a:lstStyle/>
          <a:p>
            <a:r>
              <a:rPr lang="fr-FR" dirty="0" smtClean="0"/>
              <a:t>Norme ISO 27000</a:t>
            </a:r>
            <a:endParaRPr lang="fr-FR" dirty="0"/>
          </a:p>
        </p:txBody>
      </p:sp>
      <p:grpSp>
        <p:nvGrpSpPr>
          <p:cNvPr id="21" name="Groupe 20"/>
          <p:cNvGrpSpPr/>
          <p:nvPr/>
        </p:nvGrpSpPr>
        <p:grpSpPr>
          <a:xfrm>
            <a:off x="4479938" y="1812627"/>
            <a:ext cx="3232123" cy="3232745"/>
            <a:chOff x="4479938" y="1812627"/>
            <a:chExt cx="3232123" cy="3232745"/>
          </a:xfrm>
        </p:grpSpPr>
        <p:grpSp>
          <p:nvGrpSpPr>
            <p:cNvPr id="7" name="Groupe 6"/>
            <p:cNvGrpSpPr/>
            <p:nvPr/>
          </p:nvGrpSpPr>
          <p:grpSpPr>
            <a:xfrm>
              <a:off x="4479990" y="1812652"/>
              <a:ext cx="1605455" cy="1605455"/>
              <a:chOff x="4318355" y="1446841"/>
              <a:chExt cx="1605455" cy="1605455"/>
            </a:xfrm>
          </p:grpSpPr>
          <p:sp>
            <p:nvSpPr>
              <p:cNvPr id="19" name="Secteurs 18"/>
              <p:cNvSpPr/>
              <p:nvPr/>
            </p:nvSpPr>
            <p:spPr>
              <a:xfrm>
                <a:off x="4318355" y="1446841"/>
                <a:ext cx="1605455" cy="1605455"/>
              </a:xfrm>
              <a:prstGeom prst="pieWedge">
                <a:avLst/>
              </a:prstGeom>
              <a:solidFill>
                <a:schemeClr val="bg1">
                  <a:lumMod val="50000"/>
                </a:schemeClr>
              </a:solidFill>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0" name="Secteurs 4"/>
              <p:cNvSpPr/>
              <p:nvPr/>
            </p:nvSpPr>
            <p:spPr>
              <a:xfrm>
                <a:off x="4788582" y="1917068"/>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Plan</a:t>
                </a:r>
                <a:endParaRPr lang="fr-FR" sz="3100" kern="1200" dirty="0"/>
              </a:p>
            </p:txBody>
          </p:sp>
        </p:grpSp>
        <p:grpSp>
          <p:nvGrpSpPr>
            <p:cNvPr id="8" name="Groupe 7"/>
            <p:cNvGrpSpPr/>
            <p:nvPr/>
          </p:nvGrpSpPr>
          <p:grpSpPr>
            <a:xfrm>
              <a:off x="6106606" y="1812627"/>
              <a:ext cx="1605455" cy="1605455"/>
              <a:chOff x="5944971" y="1446816"/>
              <a:chExt cx="1605455" cy="1605455"/>
            </a:xfrm>
          </p:grpSpPr>
          <p:sp>
            <p:nvSpPr>
              <p:cNvPr id="17" name="Secteurs 16"/>
              <p:cNvSpPr/>
              <p:nvPr/>
            </p:nvSpPr>
            <p:spPr>
              <a:xfrm rot="5400000">
                <a:off x="5944971" y="1446816"/>
                <a:ext cx="1605455" cy="1605455"/>
              </a:xfrm>
              <a:prstGeom prst="pieWedge">
                <a:avLst/>
              </a:prstGeom>
              <a:solidFill>
                <a:schemeClr val="accent6">
                  <a:lumMod val="75000"/>
                </a:schemeClr>
              </a:solidFill>
            </p:spPr>
            <p:style>
              <a:lnRef idx="2">
                <a:schemeClr val="lt1">
                  <a:hueOff val="0"/>
                  <a:satOff val="0"/>
                  <a:lumOff val="0"/>
                  <a:alphaOff val="0"/>
                </a:schemeClr>
              </a:lnRef>
              <a:fillRef idx="1">
                <a:schemeClr val="accent3">
                  <a:shade val="80000"/>
                  <a:hueOff val="0"/>
                  <a:satOff val="0"/>
                  <a:lumOff val="6364"/>
                  <a:alphaOff val="0"/>
                </a:schemeClr>
              </a:fillRef>
              <a:effectRef idx="0">
                <a:schemeClr val="accent3">
                  <a:shade val="80000"/>
                  <a:hueOff val="0"/>
                  <a:satOff val="0"/>
                  <a:lumOff val="6364"/>
                  <a:alphaOff val="0"/>
                </a:schemeClr>
              </a:effectRef>
              <a:fontRef idx="minor">
                <a:schemeClr val="lt1"/>
              </a:fontRef>
            </p:style>
          </p:sp>
          <p:sp>
            <p:nvSpPr>
              <p:cNvPr id="18" name="Secteurs 6"/>
              <p:cNvSpPr/>
              <p:nvPr/>
            </p:nvSpPr>
            <p:spPr>
              <a:xfrm>
                <a:off x="5944971" y="1917043"/>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Do</a:t>
                </a:r>
                <a:endParaRPr lang="fr-FR" sz="3100" kern="1200" dirty="0"/>
              </a:p>
            </p:txBody>
          </p:sp>
        </p:grpSp>
        <p:grpSp>
          <p:nvGrpSpPr>
            <p:cNvPr id="9" name="Groupe 8"/>
            <p:cNvGrpSpPr/>
            <p:nvPr/>
          </p:nvGrpSpPr>
          <p:grpSpPr>
            <a:xfrm>
              <a:off x="6101296" y="3434477"/>
              <a:ext cx="1605455" cy="1610535"/>
              <a:chOff x="5939661" y="3068666"/>
              <a:chExt cx="1605455" cy="1610535"/>
            </a:xfrm>
          </p:grpSpPr>
          <p:sp>
            <p:nvSpPr>
              <p:cNvPr id="15" name="Secteurs 14"/>
              <p:cNvSpPr/>
              <p:nvPr/>
            </p:nvSpPr>
            <p:spPr>
              <a:xfrm rot="10800000">
                <a:off x="5939661" y="3073746"/>
                <a:ext cx="1605455" cy="1605455"/>
              </a:xfrm>
              <a:prstGeom prst="pieWedge">
                <a:avLst/>
              </a:prstGeom>
            </p:spPr>
            <p:style>
              <a:lnRef idx="2">
                <a:schemeClr val="lt1">
                  <a:hueOff val="0"/>
                  <a:satOff val="0"/>
                  <a:lumOff val="0"/>
                  <a:alphaOff val="0"/>
                </a:schemeClr>
              </a:lnRef>
              <a:fillRef idx="1">
                <a:schemeClr val="accent3">
                  <a:shade val="80000"/>
                  <a:hueOff val="0"/>
                  <a:satOff val="0"/>
                  <a:lumOff val="12728"/>
                  <a:alphaOff val="0"/>
                </a:schemeClr>
              </a:fillRef>
              <a:effectRef idx="0">
                <a:schemeClr val="accent3">
                  <a:shade val="80000"/>
                  <a:hueOff val="0"/>
                  <a:satOff val="0"/>
                  <a:lumOff val="12728"/>
                  <a:alphaOff val="0"/>
                </a:schemeClr>
              </a:effectRef>
              <a:fontRef idx="minor">
                <a:schemeClr val="lt1"/>
              </a:fontRef>
            </p:style>
          </p:sp>
          <p:sp>
            <p:nvSpPr>
              <p:cNvPr id="16" name="Secteurs 8"/>
              <p:cNvSpPr/>
              <p:nvPr/>
            </p:nvSpPr>
            <p:spPr>
              <a:xfrm rot="21600000">
                <a:off x="5939661" y="306866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t>Check</a:t>
                </a:r>
                <a:endParaRPr lang="fr-FR" sz="2400" kern="1200" dirty="0"/>
              </a:p>
            </p:txBody>
          </p:sp>
        </p:grpSp>
        <p:grpSp>
          <p:nvGrpSpPr>
            <p:cNvPr id="10" name="Groupe 9"/>
            <p:cNvGrpSpPr/>
            <p:nvPr/>
          </p:nvGrpSpPr>
          <p:grpSpPr>
            <a:xfrm>
              <a:off x="4479938" y="3439917"/>
              <a:ext cx="1605455" cy="1605455"/>
              <a:chOff x="4318303" y="3074106"/>
              <a:chExt cx="1605455" cy="1605455"/>
            </a:xfrm>
          </p:grpSpPr>
          <p:sp>
            <p:nvSpPr>
              <p:cNvPr id="13" name="Secteurs 12"/>
              <p:cNvSpPr/>
              <p:nvPr/>
            </p:nvSpPr>
            <p:spPr>
              <a:xfrm rot="16200000">
                <a:off x="4318303" y="3074106"/>
                <a:ext cx="1605455" cy="1605455"/>
              </a:xfrm>
              <a:prstGeom prst="pieWedge">
                <a:avLst/>
              </a:prstGeom>
            </p:spPr>
            <p:style>
              <a:lnRef idx="2">
                <a:schemeClr val="lt1">
                  <a:hueOff val="0"/>
                  <a:satOff val="0"/>
                  <a:lumOff val="0"/>
                  <a:alphaOff val="0"/>
                </a:schemeClr>
              </a:lnRef>
              <a:fillRef idx="1">
                <a:schemeClr val="accent3">
                  <a:shade val="80000"/>
                  <a:hueOff val="0"/>
                  <a:satOff val="0"/>
                  <a:lumOff val="19092"/>
                  <a:alphaOff val="0"/>
                </a:schemeClr>
              </a:fillRef>
              <a:effectRef idx="0">
                <a:schemeClr val="accent3">
                  <a:shade val="80000"/>
                  <a:hueOff val="0"/>
                  <a:satOff val="0"/>
                  <a:lumOff val="19092"/>
                  <a:alphaOff val="0"/>
                </a:schemeClr>
              </a:effectRef>
              <a:fontRef idx="minor">
                <a:schemeClr val="lt1"/>
              </a:fontRef>
            </p:style>
          </p:sp>
          <p:sp>
            <p:nvSpPr>
              <p:cNvPr id="14" name="Secteurs 10"/>
              <p:cNvSpPr/>
              <p:nvPr/>
            </p:nvSpPr>
            <p:spPr>
              <a:xfrm rot="21600000">
                <a:off x="4788530" y="307410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err="1" smtClean="0"/>
                  <a:t>Act</a:t>
                </a:r>
                <a:endParaRPr lang="fr-FR" sz="3100" kern="1200" dirty="0"/>
              </a:p>
            </p:txBody>
          </p:sp>
        </p:grpSp>
        <p:sp>
          <p:nvSpPr>
            <p:cNvPr id="11" name="Flèche en arc 10"/>
            <p:cNvSpPr/>
            <p:nvPr/>
          </p:nvSpPr>
          <p:spPr>
            <a:xfrm>
              <a:off x="5837352" y="3090502"/>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2" name="Flèche en arc 11"/>
            <p:cNvSpPr/>
            <p:nvPr/>
          </p:nvSpPr>
          <p:spPr>
            <a:xfrm rot="10800000">
              <a:off x="5848639" y="3254105"/>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1671203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à coins arrondis 24"/>
          <p:cNvSpPr/>
          <p:nvPr/>
        </p:nvSpPr>
        <p:spPr>
          <a:xfrm>
            <a:off x="6810303" y="3689581"/>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5"/>
            </a:pPr>
            <a:r>
              <a:rPr lang="fr-FR" dirty="0"/>
              <a:t>V</a:t>
            </a:r>
            <a:r>
              <a:rPr lang="fr-FR" dirty="0" smtClean="0"/>
              <a:t>alidation : </a:t>
            </a:r>
            <a:endParaRPr lang="fr-FR" dirty="0"/>
          </a:p>
          <a:p>
            <a:pPr marL="800100" lvl="1" indent="-342900">
              <a:buFont typeface="Arial" panose="020B0604020202020204" pitchFamily="34" charset="0"/>
              <a:buChar char="•"/>
            </a:pPr>
            <a:r>
              <a:rPr lang="fr-FR" dirty="0"/>
              <a:t>Les </a:t>
            </a:r>
            <a:r>
              <a:rPr lang="fr-FR" dirty="0" smtClean="0"/>
              <a:t>audits</a:t>
            </a:r>
          </a:p>
          <a:p>
            <a:pPr marL="800100" lvl="1" indent="-342900">
              <a:buFont typeface="Arial" panose="020B0604020202020204" pitchFamily="34" charset="0"/>
              <a:buChar char="•"/>
            </a:pPr>
            <a:r>
              <a:rPr lang="fr-FR" dirty="0" smtClean="0"/>
              <a:t>Scan de vulnérabilités</a:t>
            </a:r>
            <a:endParaRPr lang="fr-FR" dirty="0"/>
          </a:p>
          <a:p>
            <a:pPr marL="800100" lvl="1" indent="-342900">
              <a:buFont typeface="Arial" panose="020B0604020202020204" pitchFamily="34" charset="0"/>
              <a:buChar char="•"/>
            </a:pPr>
            <a:r>
              <a:rPr lang="fr-FR" dirty="0" smtClean="0"/>
              <a:t>Tests d’intrusions</a:t>
            </a:r>
          </a:p>
          <a:p>
            <a:pPr marL="800100" lvl="1" indent="-342900">
              <a:buFont typeface="Arial" panose="020B0604020202020204" pitchFamily="34" charset="0"/>
              <a:buChar char="•"/>
            </a:pPr>
            <a:endParaRPr lang="fr-FR" dirty="0" smtClean="0"/>
          </a:p>
          <a:p>
            <a:pPr marL="800100" lvl="1" indent="-342900">
              <a:buFont typeface="Arial" panose="020B0604020202020204" pitchFamily="34" charset="0"/>
              <a:buChar char="•"/>
            </a:pPr>
            <a:endParaRPr lang="fr-FR" dirty="0"/>
          </a:p>
        </p:txBody>
      </p:sp>
      <p:sp>
        <p:nvSpPr>
          <p:cNvPr id="24" name="Rectangle à coins arrondis 23"/>
          <p:cNvSpPr/>
          <p:nvPr/>
        </p:nvSpPr>
        <p:spPr>
          <a:xfrm>
            <a:off x="462982" y="362071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AutoNum type="arabicPeriod" startAt="7"/>
            </a:pPr>
            <a:r>
              <a:rPr lang="fr-FR" dirty="0" smtClean="0"/>
              <a:t>Mettre </a:t>
            </a:r>
            <a:r>
              <a:rPr lang="fr-FR" dirty="0"/>
              <a:t>en place des actions </a:t>
            </a:r>
            <a:r>
              <a:rPr lang="fr-FR" b="1" dirty="0"/>
              <a:t>correctives</a:t>
            </a:r>
            <a:r>
              <a:rPr lang="fr-FR" dirty="0"/>
              <a:t>, </a:t>
            </a:r>
            <a:r>
              <a:rPr lang="fr-FR" b="1" dirty="0" smtClean="0"/>
              <a:t>préventives</a:t>
            </a:r>
            <a:r>
              <a:rPr lang="fr-FR" dirty="0" smtClean="0"/>
              <a:t> </a:t>
            </a:r>
            <a:r>
              <a:rPr lang="fr-FR" dirty="0"/>
              <a:t>ou </a:t>
            </a:r>
            <a:r>
              <a:rPr lang="fr-FR" b="1" dirty="0"/>
              <a:t>d’amélioration</a:t>
            </a:r>
            <a:r>
              <a:rPr lang="fr-FR" dirty="0"/>
              <a:t> pour les incidents et écarts constatés lors de la phase Check</a:t>
            </a:r>
          </a:p>
        </p:txBody>
      </p:sp>
      <p:sp>
        <p:nvSpPr>
          <p:cNvPr id="22" name="Rectangle à coins arrondis 21"/>
          <p:cNvSpPr/>
          <p:nvPr/>
        </p:nvSpPr>
        <p:spPr>
          <a:xfrm>
            <a:off x="6810303" y="1210696"/>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4"/>
            </a:pPr>
            <a:r>
              <a:rPr lang="fr-FR" dirty="0" smtClean="0"/>
              <a:t>Mettre </a:t>
            </a:r>
            <a:r>
              <a:rPr lang="fr-FR" dirty="0"/>
              <a:t>en exécution la politique de sécurité </a:t>
            </a:r>
            <a:r>
              <a:rPr lang="fr-FR" dirty="0" smtClean="0"/>
              <a:t>adoptée.</a:t>
            </a:r>
            <a:br>
              <a:rPr lang="fr-FR" dirty="0" smtClean="0"/>
            </a:br>
            <a:r>
              <a:rPr lang="fr-FR" dirty="0" smtClean="0"/>
              <a:t>Elle </a:t>
            </a:r>
            <a:r>
              <a:rPr lang="fr-FR" dirty="0"/>
              <a:t>consiste à : affecter les ressources nécessaires, former le personnel, appliquer les</a:t>
            </a:r>
            <a:br>
              <a:rPr lang="fr-FR" dirty="0"/>
            </a:br>
            <a:r>
              <a:rPr lang="fr-FR" dirty="0"/>
              <a:t>mesures sécuritaires et identifier les risques résiduels</a:t>
            </a:r>
            <a:r>
              <a:rPr lang="fr-FR" dirty="0" smtClean="0"/>
              <a:t>. </a:t>
            </a:r>
            <a:endParaRPr lang="fr-FR" dirty="0"/>
          </a:p>
        </p:txBody>
      </p:sp>
      <p:sp>
        <p:nvSpPr>
          <p:cNvPr id="6" name="Rectangle à coins arrondis 5"/>
          <p:cNvSpPr/>
          <p:nvPr/>
        </p:nvSpPr>
        <p:spPr>
          <a:xfrm>
            <a:off x="462982" y="120469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Font typeface="+mj-lt"/>
              <a:buAutoNum type="arabicPeriod"/>
            </a:pPr>
            <a:r>
              <a:rPr lang="fr-FR" dirty="0"/>
              <a:t>Définir </a:t>
            </a:r>
            <a:r>
              <a:rPr lang="fr-FR" dirty="0" smtClean="0"/>
              <a:t>le périmètre de la politique de sécurité </a:t>
            </a:r>
            <a:r>
              <a:rPr lang="fr-FR" dirty="0"/>
              <a:t>du </a:t>
            </a:r>
            <a:r>
              <a:rPr lang="fr-FR" dirty="0" smtClean="0"/>
              <a:t>SMSI(System Management SI).</a:t>
            </a:r>
          </a:p>
          <a:p>
            <a:pPr marL="342900" indent="-342900">
              <a:buFont typeface="+mj-lt"/>
              <a:buAutoNum type="arabicPeriod"/>
            </a:pPr>
            <a:r>
              <a:rPr lang="fr-FR" dirty="0"/>
              <a:t>Identifier et évaluer les risques liés à la </a:t>
            </a:r>
            <a:r>
              <a:rPr lang="fr-FR" dirty="0" smtClean="0"/>
              <a:t>sécurité.</a:t>
            </a:r>
          </a:p>
          <a:p>
            <a:pPr marL="342900" indent="-342900">
              <a:buFont typeface="+mj-lt"/>
              <a:buAutoNum type="arabicPeriod"/>
            </a:pPr>
            <a:r>
              <a:rPr lang="fr-FR" dirty="0" smtClean="0"/>
              <a:t>Elaborer </a:t>
            </a:r>
            <a:r>
              <a:rPr lang="fr-FR" dirty="0"/>
              <a:t>la politique de sécurité</a:t>
            </a:r>
          </a:p>
        </p:txBody>
      </p:sp>
      <p:sp>
        <p:nvSpPr>
          <p:cNvPr id="2" name="Titre 1"/>
          <p:cNvSpPr>
            <a:spLocks noGrp="1"/>
          </p:cNvSpPr>
          <p:nvPr>
            <p:ph type="title"/>
          </p:nvPr>
        </p:nvSpPr>
        <p:spPr>
          <a:xfrm>
            <a:off x="838200" y="0"/>
            <a:ext cx="10515600" cy="734470"/>
          </a:xfrm>
        </p:spPr>
        <p:txBody>
          <a:bodyPr/>
          <a:lstStyle/>
          <a:p>
            <a:r>
              <a:rPr lang="fr-FR" dirty="0" smtClean="0"/>
              <a:t>Norme ISO 27000</a:t>
            </a:r>
            <a:endParaRPr lang="fr-FR" dirty="0"/>
          </a:p>
        </p:txBody>
      </p:sp>
      <p:grpSp>
        <p:nvGrpSpPr>
          <p:cNvPr id="21" name="Groupe 20"/>
          <p:cNvGrpSpPr/>
          <p:nvPr/>
        </p:nvGrpSpPr>
        <p:grpSpPr>
          <a:xfrm>
            <a:off x="4479938" y="1812627"/>
            <a:ext cx="3232123" cy="3232745"/>
            <a:chOff x="4479938" y="1812627"/>
            <a:chExt cx="3232123" cy="3232745"/>
          </a:xfrm>
        </p:grpSpPr>
        <p:grpSp>
          <p:nvGrpSpPr>
            <p:cNvPr id="7" name="Groupe 6"/>
            <p:cNvGrpSpPr/>
            <p:nvPr/>
          </p:nvGrpSpPr>
          <p:grpSpPr>
            <a:xfrm>
              <a:off x="4479990" y="1812652"/>
              <a:ext cx="1605455" cy="1605455"/>
              <a:chOff x="4318355" y="1446841"/>
              <a:chExt cx="1605455" cy="1605455"/>
            </a:xfrm>
          </p:grpSpPr>
          <p:sp>
            <p:nvSpPr>
              <p:cNvPr id="19" name="Secteurs 18"/>
              <p:cNvSpPr/>
              <p:nvPr/>
            </p:nvSpPr>
            <p:spPr>
              <a:xfrm>
                <a:off x="4318355" y="1446841"/>
                <a:ext cx="1605455" cy="1605455"/>
              </a:xfrm>
              <a:prstGeom prst="pieWedge">
                <a:avLst/>
              </a:prstGeom>
              <a:solidFill>
                <a:schemeClr val="bg1">
                  <a:lumMod val="50000"/>
                </a:schemeClr>
              </a:solidFill>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0" name="Secteurs 4"/>
              <p:cNvSpPr/>
              <p:nvPr/>
            </p:nvSpPr>
            <p:spPr>
              <a:xfrm>
                <a:off x="4788582" y="1917068"/>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Plan</a:t>
                </a:r>
                <a:endParaRPr lang="fr-FR" sz="3100" kern="1200" dirty="0"/>
              </a:p>
            </p:txBody>
          </p:sp>
        </p:grpSp>
        <p:grpSp>
          <p:nvGrpSpPr>
            <p:cNvPr id="8" name="Groupe 7"/>
            <p:cNvGrpSpPr/>
            <p:nvPr/>
          </p:nvGrpSpPr>
          <p:grpSpPr>
            <a:xfrm>
              <a:off x="6106606" y="1812627"/>
              <a:ext cx="1605455" cy="1605455"/>
              <a:chOff x="5944971" y="1446816"/>
              <a:chExt cx="1605455" cy="1605455"/>
            </a:xfrm>
          </p:grpSpPr>
          <p:sp>
            <p:nvSpPr>
              <p:cNvPr id="17" name="Secteurs 16"/>
              <p:cNvSpPr/>
              <p:nvPr/>
            </p:nvSpPr>
            <p:spPr>
              <a:xfrm rot="5400000">
                <a:off x="5944971" y="1446816"/>
                <a:ext cx="1605455" cy="1605455"/>
              </a:xfrm>
              <a:prstGeom prst="pieWedge">
                <a:avLst/>
              </a:prstGeom>
              <a:solidFill>
                <a:schemeClr val="bg1">
                  <a:lumMod val="65000"/>
                </a:schemeClr>
              </a:solidFill>
            </p:spPr>
            <p:style>
              <a:lnRef idx="2">
                <a:schemeClr val="lt1">
                  <a:hueOff val="0"/>
                  <a:satOff val="0"/>
                  <a:lumOff val="0"/>
                  <a:alphaOff val="0"/>
                </a:schemeClr>
              </a:lnRef>
              <a:fillRef idx="1">
                <a:schemeClr val="accent3">
                  <a:shade val="80000"/>
                  <a:hueOff val="0"/>
                  <a:satOff val="0"/>
                  <a:lumOff val="6364"/>
                  <a:alphaOff val="0"/>
                </a:schemeClr>
              </a:fillRef>
              <a:effectRef idx="0">
                <a:schemeClr val="accent3">
                  <a:shade val="80000"/>
                  <a:hueOff val="0"/>
                  <a:satOff val="0"/>
                  <a:lumOff val="6364"/>
                  <a:alphaOff val="0"/>
                </a:schemeClr>
              </a:effectRef>
              <a:fontRef idx="minor">
                <a:schemeClr val="lt1"/>
              </a:fontRef>
            </p:style>
          </p:sp>
          <p:sp>
            <p:nvSpPr>
              <p:cNvPr id="18" name="Secteurs 6"/>
              <p:cNvSpPr/>
              <p:nvPr/>
            </p:nvSpPr>
            <p:spPr>
              <a:xfrm>
                <a:off x="5944971" y="1917043"/>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Do</a:t>
                </a:r>
                <a:endParaRPr lang="fr-FR" sz="3100" kern="1200" dirty="0"/>
              </a:p>
            </p:txBody>
          </p:sp>
        </p:grpSp>
        <p:grpSp>
          <p:nvGrpSpPr>
            <p:cNvPr id="9" name="Groupe 8"/>
            <p:cNvGrpSpPr/>
            <p:nvPr/>
          </p:nvGrpSpPr>
          <p:grpSpPr>
            <a:xfrm>
              <a:off x="6101296" y="3434477"/>
              <a:ext cx="1605455" cy="1610535"/>
              <a:chOff x="5939661" y="3068666"/>
              <a:chExt cx="1605455" cy="1610535"/>
            </a:xfrm>
          </p:grpSpPr>
          <p:sp>
            <p:nvSpPr>
              <p:cNvPr id="15" name="Secteurs 14"/>
              <p:cNvSpPr/>
              <p:nvPr/>
            </p:nvSpPr>
            <p:spPr>
              <a:xfrm rot="10800000">
                <a:off x="5939661" y="3073746"/>
                <a:ext cx="1605455" cy="1605455"/>
              </a:xfrm>
              <a:prstGeom prst="pieWedge">
                <a:avLst/>
              </a:prstGeom>
              <a:solidFill>
                <a:schemeClr val="accent6">
                  <a:lumMod val="75000"/>
                </a:schemeClr>
              </a:solidFill>
            </p:spPr>
            <p:style>
              <a:lnRef idx="2">
                <a:schemeClr val="lt1">
                  <a:hueOff val="0"/>
                  <a:satOff val="0"/>
                  <a:lumOff val="0"/>
                  <a:alphaOff val="0"/>
                </a:schemeClr>
              </a:lnRef>
              <a:fillRef idx="1">
                <a:schemeClr val="accent3">
                  <a:shade val="80000"/>
                  <a:hueOff val="0"/>
                  <a:satOff val="0"/>
                  <a:lumOff val="12728"/>
                  <a:alphaOff val="0"/>
                </a:schemeClr>
              </a:fillRef>
              <a:effectRef idx="0">
                <a:schemeClr val="accent3">
                  <a:shade val="80000"/>
                  <a:hueOff val="0"/>
                  <a:satOff val="0"/>
                  <a:lumOff val="12728"/>
                  <a:alphaOff val="0"/>
                </a:schemeClr>
              </a:effectRef>
              <a:fontRef idx="minor">
                <a:schemeClr val="lt1"/>
              </a:fontRef>
            </p:style>
          </p:sp>
          <p:sp>
            <p:nvSpPr>
              <p:cNvPr id="16" name="Secteurs 8"/>
              <p:cNvSpPr/>
              <p:nvPr/>
            </p:nvSpPr>
            <p:spPr>
              <a:xfrm rot="21600000">
                <a:off x="5939661" y="306866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t>Check</a:t>
                </a:r>
                <a:endParaRPr lang="fr-FR" sz="2400" kern="1200" dirty="0"/>
              </a:p>
            </p:txBody>
          </p:sp>
        </p:grpSp>
        <p:grpSp>
          <p:nvGrpSpPr>
            <p:cNvPr id="10" name="Groupe 9"/>
            <p:cNvGrpSpPr/>
            <p:nvPr/>
          </p:nvGrpSpPr>
          <p:grpSpPr>
            <a:xfrm>
              <a:off x="4479938" y="3439917"/>
              <a:ext cx="1605455" cy="1605455"/>
              <a:chOff x="4318303" y="3074106"/>
              <a:chExt cx="1605455" cy="1605455"/>
            </a:xfrm>
          </p:grpSpPr>
          <p:sp>
            <p:nvSpPr>
              <p:cNvPr id="13" name="Secteurs 12"/>
              <p:cNvSpPr/>
              <p:nvPr/>
            </p:nvSpPr>
            <p:spPr>
              <a:xfrm rot="16200000">
                <a:off x="4318303" y="3074106"/>
                <a:ext cx="1605455" cy="1605455"/>
              </a:xfrm>
              <a:prstGeom prst="pieWedge">
                <a:avLst/>
              </a:prstGeom>
            </p:spPr>
            <p:style>
              <a:lnRef idx="2">
                <a:schemeClr val="lt1">
                  <a:hueOff val="0"/>
                  <a:satOff val="0"/>
                  <a:lumOff val="0"/>
                  <a:alphaOff val="0"/>
                </a:schemeClr>
              </a:lnRef>
              <a:fillRef idx="1">
                <a:schemeClr val="accent3">
                  <a:shade val="80000"/>
                  <a:hueOff val="0"/>
                  <a:satOff val="0"/>
                  <a:lumOff val="19092"/>
                  <a:alphaOff val="0"/>
                </a:schemeClr>
              </a:fillRef>
              <a:effectRef idx="0">
                <a:schemeClr val="accent3">
                  <a:shade val="80000"/>
                  <a:hueOff val="0"/>
                  <a:satOff val="0"/>
                  <a:lumOff val="19092"/>
                  <a:alphaOff val="0"/>
                </a:schemeClr>
              </a:effectRef>
              <a:fontRef idx="minor">
                <a:schemeClr val="lt1"/>
              </a:fontRef>
            </p:style>
          </p:sp>
          <p:sp>
            <p:nvSpPr>
              <p:cNvPr id="14" name="Secteurs 10"/>
              <p:cNvSpPr/>
              <p:nvPr/>
            </p:nvSpPr>
            <p:spPr>
              <a:xfrm rot="21600000">
                <a:off x="4788530" y="307410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err="1" smtClean="0"/>
                  <a:t>Act</a:t>
                </a:r>
                <a:endParaRPr lang="fr-FR" sz="3100" kern="1200" dirty="0"/>
              </a:p>
            </p:txBody>
          </p:sp>
        </p:grpSp>
        <p:sp>
          <p:nvSpPr>
            <p:cNvPr id="11" name="Flèche en arc 10"/>
            <p:cNvSpPr/>
            <p:nvPr/>
          </p:nvSpPr>
          <p:spPr>
            <a:xfrm>
              <a:off x="5837352" y="3090502"/>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2" name="Flèche en arc 11"/>
            <p:cNvSpPr/>
            <p:nvPr/>
          </p:nvSpPr>
          <p:spPr>
            <a:xfrm rot="10800000">
              <a:off x="5848639" y="3254105"/>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grpSp>
      <p:sp>
        <p:nvSpPr>
          <p:cNvPr id="3" name="Rectangle à coins arrondis 2"/>
          <p:cNvSpPr/>
          <p:nvPr/>
        </p:nvSpPr>
        <p:spPr>
          <a:xfrm>
            <a:off x="5837352" y="5212562"/>
            <a:ext cx="6123878" cy="143195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defRPr/>
            </a:pPr>
            <a:r>
              <a:rPr lang="fr-FR"/>
              <a:t>La phase de validation permet de vérifier que les mesures prises sont conformes à la politique de sécurité et qu’elles protègent efficacement le système d’information.</a:t>
            </a:r>
            <a:endParaRPr lang="fr-FR" dirty="0"/>
          </a:p>
        </p:txBody>
      </p:sp>
    </p:spTree>
    <p:extLst>
      <p:ext uri="{BB962C8B-B14F-4D97-AF65-F5344CB8AC3E}">
        <p14:creationId xmlns:p14="http://schemas.microsoft.com/office/powerpoint/2010/main" val="18123596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5480" y="0"/>
            <a:ext cx="10515600" cy="734470"/>
          </a:xfrm>
        </p:spPr>
        <p:txBody>
          <a:bodyPr>
            <a:normAutofit/>
          </a:bodyPr>
          <a:lstStyle/>
          <a:p>
            <a:r>
              <a:rPr lang="fr-FR" dirty="0" smtClean="0"/>
              <a:t>Etape 5: Validation</a:t>
            </a:r>
            <a:endParaRPr lang="fr-FR" dirty="0"/>
          </a:p>
        </p:txBody>
      </p:sp>
      <p:sp>
        <p:nvSpPr>
          <p:cNvPr id="3" name="Espace réservé du contenu 2"/>
          <p:cNvSpPr>
            <a:spLocks noGrp="1"/>
          </p:cNvSpPr>
          <p:nvPr>
            <p:ph idx="1"/>
          </p:nvPr>
        </p:nvSpPr>
        <p:spPr>
          <a:xfrm>
            <a:off x="838200" y="841776"/>
            <a:ext cx="10515600" cy="5917839"/>
          </a:xfrm>
        </p:spPr>
        <p:txBody>
          <a:bodyPr>
            <a:normAutofit/>
          </a:bodyPr>
          <a:lstStyle/>
          <a:p>
            <a:endParaRPr lang="fr-FR" dirty="0" smtClean="0"/>
          </a:p>
          <a:p>
            <a:endParaRPr lang="fr-FR" dirty="0"/>
          </a:p>
        </p:txBody>
      </p:sp>
      <p:graphicFrame>
        <p:nvGraphicFramePr>
          <p:cNvPr id="5" name="Diagramme 4"/>
          <p:cNvGraphicFramePr/>
          <p:nvPr>
            <p:extLst>
              <p:ext uri="{D42A27DB-BD31-4B8C-83A1-F6EECF244321}">
                <p14:modId xmlns:p14="http://schemas.microsoft.com/office/powerpoint/2010/main" val="3880565471"/>
              </p:ext>
            </p:extLst>
          </p:nvPr>
        </p:nvGraphicFramePr>
        <p:xfrm>
          <a:off x="2069420" y="611582"/>
          <a:ext cx="9973898" cy="5978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e 23"/>
          <p:cNvGrpSpPr/>
          <p:nvPr/>
        </p:nvGrpSpPr>
        <p:grpSpPr>
          <a:xfrm>
            <a:off x="552358" y="684373"/>
            <a:ext cx="1064569" cy="759025"/>
            <a:chOff x="7738" y="48168"/>
            <a:chExt cx="3036103" cy="759025"/>
          </a:xfrm>
        </p:grpSpPr>
        <p:sp>
          <p:nvSpPr>
            <p:cNvPr id="40" name="Rectangle à coins arrondis 39"/>
            <p:cNvSpPr/>
            <p:nvPr/>
          </p:nvSpPr>
          <p:spPr>
            <a:xfrm>
              <a:off x="7738" y="48168"/>
              <a:ext cx="3036103" cy="759025"/>
            </a:xfrm>
            <a:prstGeom prst="roundRect">
              <a:avLst>
                <a:gd name="adj" fmla="val 10000"/>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1" name="Rectangle 40"/>
            <p:cNvSpPr/>
            <p:nvPr/>
          </p:nvSpPr>
          <p:spPr>
            <a:xfrm>
              <a:off x="29969" y="70399"/>
              <a:ext cx="2991641" cy="7145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fr-FR" sz="3200" kern="1200" dirty="0"/>
            </a:p>
          </p:txBody>
        </p:sp>
      </p:grpSp>
      <p:grpSp>
        <p:nvGrpSpPr>
          <p:cNvPr id="25" name="Groupe 24"/>
          <p:cNvGrpSpPr/>
          <p:nvPr/>
        </p:nvGrpSpPr>
        <p:grpSpPr>
          <a:xfrm>
            <a:off x="552358" y="1709058"/>
            <a:ext cx="1064569" cy="759025"/>
            <a:chOff x="7738" y="1072853"/>
            <a:chExt cx="3036103" cy="759025"/>
          </a:xfrm>
        </p:grpSpPr>
        <p:sp>
          <p:nvSpPr>
            <p:cNvPr id="38" name="Rectangle à coins arrondis 37"/>
            <p:cNvSpPr/>
            <p:nvPr/>
          </p:nvSpPr>
          <p:spPr>
            <a:xfrm>
              <a:off x="7738" y="1072853"/>
              <a:ext cx="3036103" cy="759025"/>
            </a:xfrm>
            <a:prstGeom prst="roundRect">
              <a:avLst>
                <a:gd name="adj" fmla="val 1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fr-FR" sz="1400" dirty="0" smtClean="0"/>
                <a:t>Qui</a:t>
              </a:r>
              <a:endParaRPr lang="fr-FR" sz="1400" dirty="0"/>
            </a:p>
          </p:txBody>
        </p:sp>
        <p:sp>
          <p:nvSpPr>
            <p:cNvPr id="39" name="Rectangle 38"/>
            <p:cNvSpPr/>
            <p:nvPr/>
          </p:nvSpPr>
          <p:spPr>
            <a:xfrm>
              <a:off x="29969" y="1095084"/>
              <a:ext cx="2991641" cy="7145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fr-FR" sz="1400" kern="1200" dirty="0"/>
            </a:p>
          </p:txBody>
        </p:sp>
      </p:grpSp>
      <p:grpSp>
        <p:nvGrpSpPr>
          <p:cNvPr id="26" name="Groupe 25"/>
          <p:cNvGrpSpPr/>
          <p:nvPr/>
        </p:nvGrpSpPr>
        <p:grpSpPr>
          <a:xfrm>
            <a:off x="552358" y="2733744"/>
            <a:ext cx="1064569" cy="759025"/>
            <a:chOff x="7738" y="2097539"/>
            <a:chExt cx="3036103" cy="759025"/>
          </a:xfrm>
        </p:grpSpPr>
        <p:sp>
          <p:nvSpPr>
            <p:cNvPr id="36" name="Rectangle à coins arrondis 35"/>
            <p:cNvSpPr/>
            <p:nvPr/>
          </p:nvSpPr>
          <p:spPr>
            <a:xfrm>
              <a:off x="7738" y="2097539"/>
              <a:ext cx="3036103" cy="759025"/>
            </a:xfrm>
            <a:prstGeom prst="roundRect">
              <a:avLst>
                <a:gd name="adj" fmla="val 1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fr-FR" sz="1400" dirty="0" smtClean="0"/>
                <a:t>Objectif</a:t>
              </a:r>
              <a:endParaRPr lang="fr-FR" sz="1400" dirty="0"/>
            </a:p>
          </p:txBody>
        </p:sp>
        <p:sp>
          <p:nvSpPr>
            <p:cNvPr id="37" name="Rectangle 36"/>
            <p:cNvSpPr/>
            <p:nvPr/>
          </p:nvSpPr>
          <p:spPr>
            <a:xfrm>
              <a:off x="29969" y="2119770"/>
              <a:ext cx="2991641" cy="7145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fr-FR" sz="1400" b="0" kern="1200" dirty="0"/>
            </a:p>
          </p:txBody>
        </p:sp>
      </p:grpSp>
      <p:grpSp>
        <p:nvGrpSpPr>
          <p:cNvPr id="27" name="Groupe 26"/>
          <p:cNvGrpSpPr/>
          <p:nvPr/>
        </p:nvGrpSpPr>
        <p:grpSpPr>
          <a:xfrm>
            <a:off x="552358" y="3758429"/>
            <a:ext cx="1064569" cy="759025"/>
            <a:chOff x="7738" y="3122224"/>
            <a:chExt cx="3036103" cy="759025"/>
          </a:xfrm>
        </p:grpSpPr>
        <p:sp>
          <p:nvSpPr>
            <p:cNvPr id="34" name="Rectangle à coins arrondis 33"/>
            <p:cNvSpPr/>
            <p:nvPr/>
          </p:nvSpPr>
          <p:spPr>
            <a:xfrm>
              <a:off x="7738" y="3122224"/>
              <a:ext cx="3036103" cy="759025"/>
            </a:xfrm>
            <a:prstGeom prst="roundRect">
              <a:avLst>
                <a:gd name="adj" fmla="val 1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fr-FR" sz="1400" dirty="0" smtClean="0"/>
                <a:t>Entrées</a:t>
              </a:r>
              <a:endParaRPr lang="fr-FR" sz="1400" dirty="0"/>
            </a:p>
          </p:txBody>
        </p:sp>
        <p:sp>
          <p:nvSpPr>
            <p:cNvPr id="35" name="Rectangle 34"/>
            <p:cNvSpPr/>
            <p:nvPr/>
          </p:nvSpPr>
          <p:spPr>
            <a:xfrm>
              <a:off x="29969" y="3144455"/>
              <a:ext cx="2991641" cy="7145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fr-FR" sz="1400" kern="1200" dirty="0"/>
            </a:p>
          </p:txBody>
        </p:sp>
      </p:grpSp>
      <p:grpSp>
        <p:nvGrpSpPr>
          <p:cNvPr id="28" name="Groupe 27"/>
          <p:cNvGrpSpPr/>
          <p:nvPr/>
        </p:nvGrpSpPr>
        <p:grpSpPr>
          <a:xfrm>
            <a:off x="552358" y="4783114"/>
            <a:ext cx="1064569" cy="759025"/>
            <a:chOff x="7738" y="4146909"/>
            <a:chExt cx="3036103" cy="759025"/>
          </a:xfrm>
        </p:grpSpPr>
        <p:sp>
          <p:nvSpPr>
            <p:cNvPr id="32" name="Rectangle à coins arrondis 31"/>
            <p:cNvSpPr/>
            <p:nvPr/>
          </p:nvSpPr>
          <p:spPr>
            <a:xfrm>
              <a:off x="7738" y="4146909"/>
              <a:ext cx="3036103" cy="759025"/>
            </a:xfrm>
            <a:prstGeom prst="roundRect">
              <a:avLst>
                <a:gd name="adj" fmla="val 1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p:sp>
          <p:nvSpPr>
            <p:cNvPr id="33" name="Rectangle 32"/>
            <p:cNvSpPr/>
            <p:nvPr/>
          </p:nvSpPr>
          <p:spPr>
            <a:xfrm>
              <a:off x="29969" y="4169140"/>
              <a:ext cx="2991641" cy="7145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400" b="0" i="0" kern="1200" dirty="0" smtClean="0"/>
                <a:t>Comment</a:t>
              </a:r>
            </a:p>
          </p:txBody>
        </p:sp>
      </p:grpSp>
      <p:grpSp>
        <p:nvGrpSpPr>
          <p:cNvPr id="29" name="Groupe 28"/>
          <p:cNvGrpSpPr/>
          <p:nvPr/>
        </p:nvGrpSpPr>
        <p:grpSpPr>
          <a:xfrm>
            <a:off x="552358" y="5807799"/>
            <a:ext cx="1064569" cy="759025"/>
            <a:chOff x="7738" y="5171594"/>
            <a:chExt cx="3036103" cy="759025"/>
          </a:xfrm>
        </p:grpSpPr>
        <p:sp>
          <p:nvSpPr>
            <p:cNvPr id="30" name="Rectangle à coins arrondis 29"/>
            <p:cNvSpPr/>
            <p:nvPr/>
          </p:nvSpPr>
          <p:spPr>
            <a:xfrm>
              <a:off x="7738" y="5171594"/>
              <a:ext cx="3036103" cy="759025"/>
            </a:xfrm>
            <a:prstGeom prst="roundRect">
              <a:avLst>
                <a:gd name="adj" fmla="val 10000"/>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anchor="ctr"/>
            <a:lstStyle/>
            <a:p>
              <a:pPr algn="ctr"/>
              <a:r>
                <a:rPr lang="fr-FR" sz="1400" dirty="0" smtClean="0"/>
                <a:t>Livrable</a:t>
              </a:r>
              <a:endParaRPr lang="fr-FR" sz="1400" dirty="0"/>
            </a:p>
          </p:txBody>
        </p:sp>
        <p:sp>
          <p:nvSpPr>
            <p:cNvPr id="31" name="Rectangle 30"/>
            <p:cNvSpPr/>
            <p:nvPr/>
          </p:nvSpPr>
          <p:spPr>
            <a:xfrm>
              <a:off x="29969" y="5193825"/>
              <a:ext cx="2991641" cy="7145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fr-FR" sz="1400" kern="1200" dirty="0" smtClean="0"/>
            </a:p>
          </p:txBody>
        </p:sp>
      </p:grpSp>
    </p:spTree>
    <p:extLst>
      <p:ext uri="{BB962C8B-B14F-4D97-AF65-F5344CB8AC3E}">
        <p14:creationId xmlns:p14="http://schemas.microsoft.com/office/powerpoint/2010/main" val="14318728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à coins arrondis 23"/>
          <p:cNvSpPr/>
          <p:nvPr/>
        </p:nvSpPr>
        <p:spPr>
          <a:xfrm>
            <a:off x="462982" y="362071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AutoNum type="arabicPeriod" startAt="7"/>
            </a:pPr>
            <a:r>
              <a:rPr lang="fr-FR" dirty="0" smtClean="0"/>
              <a:t>Mettre </a:t>
            </a:r>
            <a:r>
              <a:rPr lang="fr-FR" dirty="0"/>
              <a:t>en place des </a:t>
            </a:r>
            <a:r>
              <a:rPr lang="fr-FR" dirty="0" smtClean="0"/>
              <a:t>actions </a:t>
            </a:r>
            <a:r>
              <a:rPr lang="fr-FR" b="1" dirty="0"/>
              <a:t>préventives</a:t>
            </a:r>
            <a:r>
              <a:rPr lang="fr-FR" dirty="0" smtClean="0"/>
              <a:t> ,</a:t>
            </a:r>
            <a:r>
              <a:rPr lang="fr-FR" b="1" dirty="0" smtClean="0"/>
              <a:t>d’amélioration</a:t>
            </a:r>
            <a:r>
              <a:rPr lang="fr-FR" dirty="0" smtClean="0"/>
              <a:t>, ou </a:t>
            </a:r>
            <a:r>
              <a:rPr lang="fr-FR" b="1" dirty="0" smtClean="0"/>
              <a:t>correctives</a:t>
            </a:r>
            <a:r>
              <a:rPr lang="fr-FR" dirty="0" smtClean="0"/>
              <a:t> </a:t>
            </a:r>
            <a:r>
              <a:rPr lang="fr-FR" dirty="0"/>
              <a:t>pour les incidents et écarts constatés lors de la phase Check</a:t>
            </a:r>
          </a:p>
        </p:txBody>
      </p:sp>
      <p:sp>
        <p:nvSpPr>
          <p:cNvPr id="23" name="Rectangle à coins arrondis 22"/>
          <p:cNvSpPr/>
          <p:nvPr/>
        </p:nvSpPr>
        <p:spPr>
          <a:xfrm>
            <a:off x="6810303" y="3689581"/>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5"/>
            </a:pPr>
            <a:r>
              <a:rPr lang="fr-FR" dirty="0"/>
              <a:t>V</a:t>
            </a:r>
            <a:r>
              <a:rPr lang="fr-FR" dirty="0" smtClean="0"/>
              <a:t>alidation : </a:t>
            </a:r>
            <a:endParaRPr lang="fr-FR" dirty="0"/>
          </a:p>
          <a:p>
            <a:pPr marL="800100" lvl="1" indent="-342900">
              <a:buFont typeface="Arial" panose="020B0604020202020204" pitchFamily="34" charset="0"/>
              <a:buChar char="•"/>
            </a:pPr>
            <a:r>
              <a:rPr lang="fr-FR" dirty="0"/>
              <a:t>Les </a:t>
            </a:r>
            <a:r>
              <a:rPr lang="fr-FR" dirty="0" smtClean="0"/>
              <a:t>audits</a:t>
            </a:r>
          </a:p>
          <a:p>
            <a:pPr marL="800100" lvl="1" indent="-342900">
              <a:buFont typeface="Arial" panose="020B0604020202020204" pitchFamily="34" charset="0"/>
              <a:buChar char="•"/>
            </a:pPr>
            <a:r>
              <a:rPr lang="fr-FR" dirty="0" smtClean="0"/>
              <a:t>Scan de vulnérabilités</a:t>
            </a:r>
            <a:endParaRPr lang="fr-FR" dirty="0"/>
          </a:p>
          <a:p>
            <a:pPr marL="800100" lvl="1" indent="-342900">
              <a:buFont typeface="Arial" panose="020B0604020202020204" pitchFamily="34" charset="0"/>
              <a:buChar char="•"/>
            </a:pPr>
            <a:r>
              <a:rPr lang="fr-FR" dirty="0" smtClean="0"/>
              <a:t>Tests d’intrusions</a:t>
            </a:r>
          </a:p>
          <a:p>
            <a:pPr marL="800100" lvl="1" indent="-342900">
              <a:buFont typeface="Arial" panose="020B0604020202020204" pitchFamily="34" charset="0"/>
              <a:buChar char="•"/>
            </a:pPr>
            <a:endParaRPr lang="fr-FR" dirty="0" smtClean="0"/>
          </a:p>
          <a:p>
            <a:pPr marL="800100" lvl="1" indent="-342900">
              <a:buFont typeface="Arial" panose="020B0604020202020204" pitchFamily="34" charset="0"/>
              <a:buChar char="•"/>
            </a:pPr>
            <a:endParaRPr lang="fr-FR" dirty="0"/>
          </a:p>
        </p:txBody>
      </p:sp>
      <p:sp>
        <p:nvSpPr>
          <p:cNvPr id="22" name="Rectangle à coins arrondis 21"/>
          <p:cNvSpPr/>
          <p:nvPr/>
        </p:nvSpPr>
        <p:spPr>
          <a:xfrm>
            <a:off x="6810303" y="1210696"/>
            <a:ext cx="5002018" cy="2008658"/>
          </a:xfrm>
          <a:prstGeom prst="roundRect">
            <a:avLst/>
          </a:prstGeom>
        </p:spPr>
        <p:style>
          <a:lnRef idx="2">
            <a:schemeClr val="dk1"/>
          </a:lnRef>
          <a:fillRef idx="1">
            <a:schemeClr val="lt1"/>
          </a:fillRef>
          <a:effectRef idx="0">
            <a:schemeClr val="dk1"/>
          </a:effectRef>
          <a:fontRef idx="minor">
            <a:schemeClr val="dk1"/>
          </a:fontRef>
        </p:style>
        <p:txBody>
          <a:bodyPr lIns="1008000" tIns="0" rIns="0" rtlCol="0" anchor="ctr"/>
          <a:lstStyle/>
          <a:p>
            <a:pPr marL="342900" indent="-342900">
              <a:buAutoNum type="arabicPeriod" startAt="4"/>
            </a:pPr>
            <a:r>
              <a:rPr lang="fr-FR" dirty="0" smtClean="0"/>
              <a:t>Mettre </a:t>
            </a:r>
            <a:r>
              <a:rPr lang="fr-FR" dirty="0"/>
              <a:t>en exécution la politique de sécurité </a:t>
            </a:r>
            <a:r>
              <a:rPr lang="fr-FR" dirty="0" smtClean="0"/>
              <a:t>adoptée.</a:t>
            </a:r>
            <a:br>
              <a:rPr lang="fr-FR" dirty="0" smtClean="0"/>
            </a:br>
            <a:r>
              <a:rPr lang="fr-FR" dirty="0" smtClean="0"/>
              <a:t>Elle </a:t>
            </a:r>
            <a:r>
              <a:rPr lang="fr-FR" dirty="0"/>
              <a:t>consiste à : affecter les ressources nécessaires, former le personnel, appliquer les</a:t>
            </a:r>
            <a:br>
              <a:rPr lang="fr-FR" dirty="0"/>
            </a:br>
            <a:r>
              <a:rPr lang="fr-FR" dirty="0"/>
              <a:t>mesures sécuritaires et identifier les risques résiduels</a:t>
            </a:r>
            <a:r>
              <a:rPr lang="fr-FR" dirty="0" smtClean="0"/>
              <a:t>. </a:t>
            </a:r>
            <a:endParaRPr lang="fr-FR" dirty="0"/>
          </a:p>
        </p:txBody>
      </p:sp>
      <p:sp>
        <p:nvSpPr>
          <p:cNvPr id="6" name="Rectangle à coins arrondis 5"/>
          <p:cNvSpPr/>
          <p:nvPr/>
        </p:nvSpPr>
        <p:spPr>
          <a:xfrm>
            <a:off x="462982" y="1204697"/>
            <a:ext cx="5002018" cy="2146386"/>
          </a:xfrm>
          <a:prstGeom prst="roundRect">
            <a:avLst/>
          </a:prstGeom>
        </p:spPr>
        <p:style>
          <a:lnRef idx="2">
            <a:schemeClr val="dk1"/>
          </a:lnRef>
          <a:fillRef idx="1">
            <a:schemeClr val="lt1"/>
          </a:fillRef>
          <a:effectRef idx="0">
            <a:schemeClr val="dk1"/>
          </a:effectRef>
          <a:fontRef idx="minor">
            <a:schemeClr val="dk1"/>
          </a:fontRef>
        </p:style>
        <p:txBody>
          <a:bodyPr tIns="0" rIns="576000" rtlCol="0" anchor="ctr"/>
          <a:lstStyle/>
          <a:p>
            <a:pPr marL="342900" indent="-342900">
              <a:buFont typeface="+mj-lt"/>
              <a:buAutoNum type="arabicPeriod"/>
            </a:pPr>
            <a:r>
              <a:rPr lang="fr-FR" dirty="0"/>
              <a:t>Définir </a:t>
            </a:r>
            <a:r>
              <a:rPr lang="fr-FR" dirty="0" smtClean="0"/>
              <a:t>le périmètre de la politique de sécurité </a:t>
            </a:r>
            <a:r>
              <a:rPr lang="fr-FR" dirty="0"/>
              <a:t>du </a:t>
            </a:r>
            <a:r>
              <a:rPr lang="fr-FR" dirty="0" smtClean="0"/>
              <a:t>SMSI(System Management SI).</a:t>
            </a:r>
          </a:p>
          <a:p>
            <a:pPr marL="342900" indent="-342900">
              <a:buFont typeface="+mj-lt"/>
              <a:buAutoNum type="arabicPeriod"/>
            </a:pPr>
            <a:r>
              <a:rPr lang="fr-FR" dirty="0"/>
              <a:t>Identifier et évaluer les risques liés à la </a:t>
            </a:r>
            <a:r>
              <a:rPr lang="fr-FR" dirty="0" smtClean="0"/>
              <a:t>sécurité.</a:t>
            </a:r>
          </a:p>
          <a:p>
            <a:pPr marL="342900" indent="-342900">
              <a:buFont typeface="+mj-lt"/>
              <a:buAutoNum type="arabicPeriod"/>
            </a:pPr>
            <a:r>
              <a:rPr lang="fr-FR" dirty="0" smtClean="0"/>
              <a:t>Elaborer </a:t>
            </a:r>
            <a:r>
              <a:rPr lang="fr-FR" dirty="0"/>
              <a:t>la politique de sécurité</a:t>
            </a:r>
          </a:p>
        </p:txBody>
      </p:sp>
      <p:sp>
        <p:nvSpPr>
          <p:cNvPr id="2" name="Titre 1"/>
          <p:cNvSpPr>
            <a:spLocks noGrp="1"/>
          </p:cNvSpPr>
          <p:nvPr>
            <p:ph type="title"/>
          </p:nvPr>
        </p:nvSpPr>
        <p:spPr>
          <a:xfrm>
            <a:off x="838200" y="0"/>
            <a:ext cx="10515600" cy="734470"/>
          </a:xfrm>
        </p:spPr>
        <p:txBody>
          <a:bodyPr/>
          <a:lstStyle/>
          <a:p>
            <a:r>
              <a:rPr lang="fr-FR" dirty="0" smtClean="0"/>
              <a:t>Norme ISO 27000</a:t>
            </a:r>
            <a:endParaRPr lang="fr-FR" dirty="0"/>
          </a:p>
        </p:txBody>
      </p:sp>
      <p:grpSp>
        <p:nvGrpSpPr>
          <p:cNvPr id="21" name="Groupe 20"/>
          <p:cNvGrpSpPr/>
          <p:nvPr/>
        </p:nvGrpSpPr>
        <p:grpSpPr>
          <a:xfrm>
            <a:off x="4479938" y="1812627"/>
            <a:ext cx="3232123" cy="3232745"/>
            <a:chOff x="4479938" y="1812627"/>
            <a:chExt cx="3232123" cy="3232745"/>
          </a:xfrm>
        </p:grpSpPr>
        <p:grpSp>
          <p:nvGrpSpPr>
            <p:cNvPr id="7" name="Groupe 6"/>
            <p:cNvGrpSpPr/>
            <p:nvPr/>
          </p:nvGrpSpPr>
          <p:grpSpPr>
            <a:xfrm>
              <a:off x="4479990" y="1812652"/>
              <a:ext cx="1605455" cy="1605455"/>
              <a:chOff x="4318355" y="1446841"/>
              <a:chExt cx="1605455" cy="1605455"/>
            </a:xfrm>
          </p:grpSpPr>
          <p:sp>
            <p:nvSpPr>
              <p:cNvPr id="19" name="Secteurs 18"/>
              <p:cNvSpPr/>
              <p:nvPr/>
            </p:nvSpPr>
            <p:spPr>
              <a:xfrm>
                <a:off x="4318355" y="1446841"/>
                <a:ext cx="1605455" cy="1605455"/>
              </a:xfrm>
              <a:prstGeom prst="pieWedge">
                <a:avLst/>
              </a:prstGeom>
              <a:solidFill>
                <a:schemeClr val="bg1">
                  <a:lumMod val="50000"/>
                </a:schemeClr>
              </a:solidFill>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20" name="Secteurs 4"/>
              <p:cNvSpPr/>
              <p:nvPr/>
            </p:nvSpPr>
            <p:spPr>
              <a:xfrm>
                <a:off x="4788582" y="1917068"/>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Plan</a:t>
                </a:r>
                <a:endParaRPr lang="fr-FR" sz="3100" kern="1200" dirty="0"/>
              </a:p>
            </p:txBody>
          </p:sp>
        </p:grpSp>
        <p:grpSp>
          <p:nvGrpSpPr>
            <p:cNvPr id="8" name="Groupe 7"/>
            <p:cNvGrpSpPr/>
            <p:nvPr/>
          </p:nvGrpSpPr>
          <p:grpSpPr>
            <a:xfrm>
              <a:off x="6106606" y="1812627"/>
              <a:ext cx="1605455" cy="1605455"/>
              <a:chOff x="5944971" y="1446816"/>
              <a:chExt cx="1605455" cy="1605455"/>
            </a:xfrm>
          </p:grpSpPr>
          <p:sp>
            <p:nvSpPr>
              <p:cNvPr id="17" name="Secteurs 16"/>
              <p:cNvSpPr/>
              <p:nvPr/>
            </p:nvSpPr>
            <p:spPr>
              <a:xfrm rot="5400000">
                <a:off x="5944971" y="1446816"/>
                <a:ext cx="1605455" cy="1605455"/>
              </a:xfrm>
              <a:prstGeom prst="pieWedge">
                <a:avLst/>
              </a:prstGeom>
              <a:solidFill>
                <a:schemeClr val="bg1">
                  <a:lumMod val="65000"/>
                </a:schemeClr>
              </a:solidFill>
            </p:spPr>
            <p:style>
              <a:lnRef idx="2">
                <a:schemeClr val="lt1">
                  <a:hueOff val="0"/>
                  <a:satOff val="0"/>
                  <a:lumOff val="0"/>
                  <a:alphaOff val="0"/>
                </a:schemeClr>
              </a:lnRef>
              <a:fillRef idx="1">
                <a:schemeClr val="accent3">
                  <a:shade val="80000"/>
                  <a:hueOff val="0"/>
                  <a:satOff val="0"/>
                  <a:lumOff val="6364"/>
                  <a:alphaOff val="0"/>
                </a:schemeClr>
              </a:fillRef>
              <a:effectRef idx="0">
                <a:schemeClr val="accent3">
                  <a:shade val="80000"/>
                  <a:hueOff val="0"/>
                  <a:satOff val="0"/>
                  <a:lumOff val="6364"/>
                  <a:alphaOff val="0"/>
                </a:schemeClr>
              </a:effectRef>
              <a:fontRef idx="minor">
                <a:schemeClr val="lt1"/>
              </a:fontRef>
            </p:style>
          </p:sp>
          <p:sp>
            <p:nvSpPr>
              <p:cNvPr id="18" name="Secteurs 6"/>
              <p:cNvSpPr/>
              <p:nvPr/>
            </p:nvSpPr>
            <p:spPr>
              <a:xfrm>
                <a:off x="5944971" y="1917043"/>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smtClean="0"/>
                  <a:t>Do</a:t>
                </a:r>
                <a:endParaRPr lang="fr-FR" sz="3100" kern="1200" dirty="0"/>
              </a:p>
            </p:txBody>
          </p:sp>
        </p:grpSp>
        <p:grpSp>
          <p:nvGrpSpPr>
            <p:cNvPr id="9" name="Groupe 8"/>
            <p:cNvGrpSpPr/>
            <p:nvPr/>
          </p:nvGrpSpPr>
          <p:grpSpPr>
            <a:xfrm>
              <a:off x="6101296" y="3434477"/>
              <a:ext cx="1605455" cy="1610535"/>
              <a:chOff x="5939661" y="3068666"/>
              <a:chExt cx="1605455" cy="1610535"/>
            </a:xfrm>
          </p:grpSpPr>
          <p:sp>
            <p:nvSpPr>
              <p:cNvPr id="15" name="Secteurs 14"/>
              <p:cNvSpPr/>
              <p:nvPr/>
            </p:nvSpPr>
            <p:spPr>
              <a:xfrm rot="10800000">
                <a:off x="5939661" y="3073746"/>
                <a:ext cx="1605455" cy="1605455"/>
              </a:xfrm>
              <a:prstGeom prst="pieWedge">
                <a:avLst/>
              </a:prstGeom>
              <a:solidFill>
                <a:schemeClr val="bg1">
                  <a:lumMod val="75000"/>
                </a:schemeClr>
              </a:solidFill>
            </p:spPr>
            <p:style>
              <a:lnRef idx="2">
                <a:schemeClr val="lt1">
                  <a:hueOff val="0"/>
                  <a:satOff val="0"/>
                  <a:lumOff val="0"/>
                  <a:alphaOff val="0"/>
                </a:schemeClr>
              </a:lnRef>
              <a:fillRef idx="1">
                <a:schemeClr val="accent3">
                  <a:shade val="80000"/>
                  <a:hueOff val="0"/>
                  <a:satOff val="0"/>
                  <a:lumOff val="12728"/>
                  <a:alphaOff val="0"/>
                </a:schemeClr>
              </a:fillRef>
              <a:effectRef idx="0">
                <a:schemeClr val="accent3">
                  <a:shade val="80000"/>
                  <a:hueOff val="0"/>
                  <a:satOff val="0"/>
                  <a:lumOff val="12728"/>
                  <a:alphaOff val="0"/>
                </a:schemeClr>
              </a:effectRef>
              <a:fontRef idx="minor">
                <a:schemeClr val="lt1"/>
              </a:fontRef>
            </p:style>
          </p:sp>
          <p:sp>
            <p:nvSpPr>
              <p:cNvPr id="16" name="Secteurs 8"/>
              <p:cNvSpPr/>
              <p:nvPr/>
            </p:nvSpPr>
            <p:spPr>
              <a:xfrm rot="21600000">
                <a:off x="5939661" y="306866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fr-FR" sz="2400" kern="1200" dirty="0" smtClean="0"/>
                  <a:t>Check</a:t>
                </a:r>
                <a:endParaRPr lang="fr-FR" sz="2400" kern="1200" dirty="0"/>
              </a:p>
            </p:txBody>
          </p:sp>
        </p:grpSp>
        <p:grpSp>
          <p:nvGrpSpPr>
            <p:cNvPr id="10" name="Groupe 9"/>
            <p:cNvGrpSpPr/>
            <p:nvPr/>
          </p:nvGrpSpPr>
          <p:grpSpPr>
            <a:xfrm>
              <a:off x="4479938" y="3439917"/>
              <a:ext cx="1605455" cy="1605455"/>
              <a:chOff x="4318303" y="3074106"/>
              <a:chExt cx="1605455" cy="1605455"/>
            </a:xfrm>
          </p:grpSpPr>
          <p:sp>
            <p:nvSpPr>
              <p:cNvPr id="13" name="Secteurs 12"/>
              <p:cNvSpPr/>
              <p:nvPr/>
            </p:nvSpPr>
            <p:spPr>
              <a:xfrm rot="16200000">
                <a:off x="4318303" y="3074106"/>
                <a:ext cx="1605455" cy="1605455"/>
              </a:xfrm>
              <a:prstGeom prst="pieWedge">
                <a:avLst/>
              </a:prstGeom>
              <a:solidFill>
                <a:schemeClr val="accent6">
                  <a:lumMod val="75000"/>
                </a:schemeClr>
              </a:solidFill>
            </p:spPr>
            <p:style>
              <a:lnRef idx="2">
                <a:schemeClr val="lt1">
                  <a:hueOff val="0"/>
                  <a:satOff val="0"/>
                  <a:lumOff val="0"/>
                  <a:alphaOff val="0"/>
                </a:schemeClr>
              </a:lnRef>
              <a:fillRef idx="1">
                <a:schemeClr val="accent3">
                  <a:shade val="80000"/>
                  <a:hueOff val="0"/>
                  <a:satOff val="0"/>
                  <a:lumOff val="19092"/>
                  <a:alphaOff val="0"/>
                </a:schemeClr>
              </a:fillRef>
              <a:effectRef idx="0">
                <a:schemeClr val="accent3">
                  <a:shade val="80000"/>
                  <a:hueOff val="0"/>
                  <a:satOff val="0"/>
                  <a:lumOff val="19092"/>
                  <a:alphaOff val="0"/>
                </a:schemeClr>
              </a:effectRef>
              <a:fontRef idx="minor">
                <a:schemeClr val="lt1"/>
              </a:fontRef>
            </p:style>
          </p:sp>
          <p:sp>
            <p:nvSpPr>
              <p:cNvPr id="14" name="Secteurs 10"/>
              <p:cNvSpPr/>
              <p:nvPr/>
            </p:nvSpPr>
            <p:spPr>
              <a:xfrm rot="21600000">
                <a:off x="4788530" y="3074106"/>
                <a:ext cx="1135228" cy="11352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fr-FR" sz="3100" kern="1200" dirty="0" err="1" smtClean="0"/>
                  <a:t>Act</a:t>
                </a:r>
                <a:endParaRPr lang="fr-FR" sz="3100" kern="1200" dirty="0"/>
              </a:p>
            </p:txBody>
          </p:sp>
        </p:grpSp>
        <p:sp>
          <p:nvSpPr>
            <p:cNvPr id="11" name="Flèche en arc 10"/>
            <p:cNvSpPr/>
            <p:nvPr/>
          </p:nvSpPr>
          <p:spPr>
            <a:xfrm>
              <a:off x="5837352" y="3090502"/>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12" name="Flèche en arc 11"/>
            <p:cNvSpPr/>
            <p:nvPr/>
          </p:nvSpPr>
          <p:spPr>
            <a:xfrm rot="10800000">
              <a:off x="5848639" y="3254105"/>
              <a:ext cx="554299" cy="482007"/>
            </a:xfrm>
            <a:prstGeom prst="circularArrow">
              <a:avLst/>
            </a:prstGeom>
          </p:spPr>
          <p:style>
            <a:lnRef idx="2">
              <a:schemeClr val="lt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7650482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34470"/>
          </a:xfrm>
        </p:spPr>
        <p:txBody>
          <a:bodyPr>
            <a:normAutofit/>
          </a:bodyPr>
          <a:lstStyle/>
          <a:p>
            <a:r>
              <a:rPr lang="fr-FR" dirty="0"/>
              <a:t>Etape 6: Phase d'amélioration (</a:t>
            </a:r>
            <a:r>
              <a:rPr lang="fr-FR" dirty="0" err="1"/>
              <a:t>Act</a:t>
            </a:r>
            <a:r>
              <a:rPr lang="fr-FR" dirty="0"/>
              <a:t>)</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469989938"/>
              </p:ext>
            </p:extLst>
          </p:nvPr>
        </p:nvGraphicFramePr>
        <p:xfrm>
          <a:off x="838200" y="841375"/>
          <a:ext cx="10515600" cy="5629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10199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1873"/>
            <a:ext cx="10515600" cy="734470"/>
          </a:xfrm>
        </p:spPr>
        <p:txBody>
          <a:bodyPr>
            <a:normAutofit fontScale="90000"/>
          </a:bodyPr>
          <a:lstStyle/>
          <a:p>
            <a:r>
              <a:rPr lang="fr-FR" dirty="0"/>
              <a:t>Exemples de règles et pratiques pour la protection des </a:t>
            </a:r>
            <a:r>
              <a:rPr lang="fr-FR" dirty="0" smtClean="0"/>
              <a:t>données</a:t>
            </a:r>
            <a:endParaRPr lang="fr-FR" dirty="0"/>
          </a:p>
        </p:txBody>
      </p:sp>
      <p:sp>
        <p:nvSpPr>
          <p:cNvPr id="3" name="Espace réservé du contenu 2"/>
          <p:cNvSpPr>
            <a:spLocks noGrp="1"/>
          </p:cNvSpPr>
          <p:nvPr>
            <p:ph idx="1"/>
          </p:nvPr>
        </p:nvSpPr>
        <p:spPr>
          <a:xfrm>
            <a:off x="838200" y="1761893"/>
            <a:ext cx="10515600" cy="4357410"/>
          </a:xfrm>
        </p:spPr>
        <p:txBody>
          <a:bodyPr numCol="1">
            <a:normAutofit/>
          </a:bodyPr>
          <a:lstStyle/>
          <a:p>
            <a:pPr algn="just"/>
            <a:endParaRPr lang="fr-FR" dirty="0"/>
          </a:p>
          <a:p>
            <a:pPr algn="just"/>
            <a:endParaRPr lang="fr-FR" dirty="0"/>
          </a:p>
        </p:txBody>
      </p:sp>
      <p:graphicFrame>
        <p:nvGraphicFramePr>
          <p:cNvPr id="5" name="Diagramme 4"/>
          <p:cNvGraphicFramePr/>
          <p:nvPr>
            <p:extLst>
              <p:ext uri="{D42A27DB-BD31-4B8C-83A1-F6EECF244321}">
                <p14:modId xmlns:p14="http://schemas.microsoft.com/office/powerpoint/2010/main" val="3338876725"/>
              </p:ext>
            </p:extLst>
          </p:nvPr>
        </p:nvGraphicFramePr>
        <p:xfrm>
          <a:off x="472686" y="905964"/>
          <a:ext cx="11719314" cy="5046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73697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	</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sécurité informatique ne doit pas être ignoré.</a:t>
            </a:r>
          </a:p>
          <a:p>
            <a:r>
              <a:rPr lang="fr-FR" dirty="0" smtClean="0"/>
              <a:t>Connaissez-vous vous-même</a:t>
            </a:r>
          </a:p>
          <a:p>
            <a:pPr lvl="1"/>
            <a:r>
              <a:rPr lang="fr-FR" dirty="0" smtClean="0"/>
              <a:t>Déterminer les actifs qui doivent être protégés et leurs propriétés </a:t>
            </a:r>
          </a:p>
          <a:p>
            <a:pPr lvl="1"/>
            <a:r>
              <a:rPr lang="fr-FR" dirty="0" smtClean="0"/>
              <a:t>Déterminer les objectifs à atteindre</a:t>
            </a:r>
          </a:p>
          <a:p>
            <a:r>
              <a:rPr lang="fr-FR" dirty="0" smtClean="0"/>
              <a:t>Connaissez vos ennemies </a:t>
            </a:r>
          </a:p>
          <a:p>
            <a:pPr lvl="1"/>
            <a:r>
              <a:rPr lang="fr-FR" dirty="0" smtClean="0"/>
              <a:t>Déterminer les menaces contre lesquelles vous devez vous protéger</a:t>
            </a:r>
          </a:p>
          <a:p>
            <a:r>
              <a:rPr lang="fr-FR" dirty="0" smtClean="0"/>
              <a:t>Réagissez</a:t>
            </a:r>
          </a:p>
          <a:p>
            <a:pPr lvl="1"/>
            <a:r>
              <a:rPr lang="fr-FR" dirty="0" smtClean="0"/>
              <a:t>Politique de sécurité</a:t>
            </a:r>
          </a:p>
          <a:p>
            <a:pPr lvl="1"/>
            <a:r>
              <a:rPr lang="fr-FR" dirty="0" smtClean="0"/>
              <a:t>Principe, guides et règles connues</a:t>
            </a:r>
          </a:p>
          <a:p>
            <a:pPr lvl="1"/>
            <a:r>
              <a:rPr lang="fr-FR" dirty="0" smtClean="0"/>
              <a:t>Informer, et former</a:t>
            </a:r>
          </a:p>
          <a:p>
            <a:pPr lvl="1"/>
            <a:endParaRPr lang="fr-FR" dirty="0"/>
          </a:p>
        </p:txBody>
      </p:sp>
    </p:spTree>
    <p:extLst>
      <p:ext uri="{BB962C8B-B14F-4D97-AF65-F5344CB8AC3E}">
        <p14:creationId xmlns:p14="http://schemas.microsoft.com/office/powerpoint/2010/main" val="17145600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892098"/>
          </a:xfrm>
        </p:spPr>
        <p:txBody>
          <a:bodyPr/>
          <a:lstStyle/>
          <a:p>
            <a:r>
              <a:rPr lang="fr-FR" dirty="0" smtClean="0"/>
              <a:t>Références</a:t>
            </a:r>
            <a:endParaRPr lang="fr-FR" dirty="0"/>
          </a:p>
        </p:txBody>
      </p:sp>
      <p:sp>
        <p:nvSpPr>
          <p:cNvPr id="3" name="Espace réservé du contenu 2"/>
          <p:cNvSpPr>
            <a:spLocks noGrp="1"/>
          </p:cNvSpPr>
          <p:nvPr>
            <p:ph idx="1"/>
          </p:nvPr>
        </p:nvSpPr>
        <p:spPr>
          <a:xfrm>
            <a:off x="838200" y="892099"/>
            <a:ext cx="9855820" cy="5284864"/>
          </a:xfrm>
        </p:spPr>
        <p:txBody>
          <a:bodyPr>
            <a:normAutofit/>
          </a:bodyPr>
          <a:lstStyle/>
          <a:p>
            <a:r>
              <a:rPr lang="fr-FR" dirty="0" smtClean="0"/>
              <a:t>Tableaux de bord de la sécurité réseau, (2010, Eyrolles).</a:t>
            </a:r>
          </a:p>
          <a:p>
            <a:endParaRPr lang="fr-FR" dirty="0" smtClean="0"/>
          </a:p>
          <a:p>
            <a:endParaRPr lang="fr-FR" dirty="0"/>
          </a:p>
          <a:p>
            <a:r>
              <a:rPr lang="fr-FR" dirty="0" smtClean="0"/>
              <a:t>Sécurité informatique principes et méthodes à l'usage des DSI, RSSI et administrateurs (2013, Eyrolles)</a:t>
            </a:r>
          </a:p>
          <a:p>
            <a:endParaRPr lang="fr-FR" dirty="0" smtClean="0"/>
          </a:p>
          <a:p>
            <a:endParaRPr lang="fr-FR" dirty="0"/>
          </a:p>
          <a:p>
            <a:r>
              <a:rPr lang="fr-FR" dirty="0" err="1" smtClean="0"/>
              <a:t>Cybersécurité</a:t>
            </a:r>
            <a:r>
              <a:rPr lang="fr-FR" dirty="0" smtClean="0"/>
              <a:t> - 6e éd.: Analyser les risques, mettre en œuvre les solutions(2019, </a:t>
            </a:r>
            <a:r>
              <a:rPr lang="fr-FR" dirty="0" err="1" smtClean="0"/>
              <a:t>Dunod</a:t>
            </a:r>
            <a:r>
              <a:rPr lang="fr-FR" dirty="0" smtClean="0"/>
              <a:t>)</a:t>
            </a:r>
          </a:p>
          <a:p>
            <a:endParaRPr lang="fr-FR" dirty="0"/>
          </a:p>
          <a:p>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4810" y="446050"/>
            <a:ext cx="1286107" cy="1568424"/>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2185" y="2319046"/>
            <a:ext cx="1288732" cy="1576219"/>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7728" y="4199837"/>
            <a:ext cx="1293189" cy="1828650"/>
          </a:xfrm>
          <a:prstGeom prst="rect">
            <a:avLst/>
          </a:prstGeom>
        </p:spPr>
      </p:pic>
    </p:spTree>
    <p:extLst>
      <p:ext uri="{BB962C8B-B14F-4D97-AF65-F5344CB8AC3E}">
        <p14:creationId xmlns:p14="http://schemas.microsoft.com/office/powerpoint/2010/main" val="4270656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97175"/>
            <a:ext cx="10515600" cy="773210"/>
          </a:xfrm>
        </p:spPr>
        <p:txBody>
          <a:bodyPr/>
          <a:lstStyle/>
          <a:p>
            <a:r>
              <a:rPr lang="fr-FR" dirty="0" smtClean="0"/>
              <a:t>Sécurité </a:t>
            </a:r>
            <a:endParaRPr lang="fr-FR" dirty="0"/>
          </a:p>
        </p:txBody>
      </p:sp>
      <p:sp>
        <p:nvSpPr>
          <p:cNvPr id="3" name="Espace réservé du contenu 2"/>
          <p:cNvSpPr>
            <a:spLocks noGrp="1"/>
          </p:cNvSpPr>
          <p:nvPr>
            <p:ph idx="1"/>
          </p:nvPr>
        </p:nvSpPr>
        <p:spPr>
          <a:xfrm>
            <a:off x="838200" y="1378973"/>
            <a:ext cx="10515600" cy="5131836"/>
          </a:xfrm>
        </p:spPr>
        <p:txBody>
          <a:bodyPr>
            <a:normAutofit fontScale="92500" lnSpcReduction="10000"/>
          </a:bodyPr>
          <a:lstStyle/>
          <a:p>
            <a:r>
              <a:rPr lang="fr-FR" dirty="0" smtClean="0"/>
              <a:t>Sécurité de l’information :</a:t>
            </a:r>
          </a:p>
          <a:p>
            <a:pPr lvl="1"/>
            <a:r>
              <a:rPr lang="fr-FR" dirty="0"/>
              <a:t>La sécurité de l'information </a:t>
            </a:r>
            <a:r>
              <a:rPr lang="fr-FR" dirty="0" smtClean="0"/>
              <a:t>est </a:t>
            </a:r>
            <a:r>
              <a:rPr lang="fr-FR" dirty="0"/>
              <a:t>un ensemble de stratégies de gestion des processus et politiques visant à protéger, détecter, recenser et contrer les menaces ciblant </a:t>
            </a:r>
            <a:r>
              <a:rPr lang="fr-FR" b="1" dirty="0">
                <a:solidFill>
                  <a:srgbClr val="FF0000"/>
                </a:solidFill>
              </a:rPr>
              <a:t>les informations numériques ou non</a:t>
            </a:r>
            <a:r>
              <a:rPr lang="fr-FR" dirty="0" smtClean="0"/>
              <a:t>.</a:t>
            </a:r>
          </a:p>
          <a:p>
            <a:r>
              <a:rPr lang="fr-FR" dirty="0" smtClean="0"/>
              <a:t>Sécurité informatique : </a:t>
            </a:r>
          </a:p>
          <a:p>
            <a:pPr lvl="1"/>
            <a:r>
              <a:rPr lang="fr-FR" dirty="0"/>
              <a:t>C’est l’ensemble des moyens mis en œuvre pour réduire la vulnérabilité d’un </a:t>
            </a:r>
            <a:r>
              <a:rPr lang="fr-FR" b="1" dirty="0">
                <a:solidFill>
                  <a:srgbClr val="FF0000"/>
                </a:solidFill>
              </a:rPr>
              <a:t>système informatique</a:t>
            </a:r>
            <a:r>
              <a:rPr lang="fr-FR" dirty="0"/>
              <a:t> contre les menaces accidentelles ou intentionnelles auxquelles il peut être confronté</a:t>
            </a:r>
            <a:r>
              <a:rPr lang="fr-FR" dirty="0" smtClean="0"/>
              <a:t>.</a:t>
            </a:r>
          </a:p>
          <a:p>
            <a:pPr lvl="1"/>
            <a:r>
              <a:rPr lang="fr-FR" dirty="0"/>
              <a:t>En d’autres mots, c’est l'ensemble des techniques qui assurent que </a:t>
            </a:r>
            <a:r>
              <a:rPr lang="fr-FR" b="1" dirty="0">
                <a:solidFill>
                  <a:srgbClr val="FF0000"/>
                </a:solidFill>
              </a:rPr>
              <a:t>les ressources du système d'information (matérielles ou logicielles) </a:t>
            </a:r>
            <a:r>
              <a:rPr lang="fr-FR" dirty="0"/>
              <a:t>d'une organisation sont utilisées uniquement dans le cadre où il est prévu qu'elles le soient</a:t>
            </a:r>
            <a:r>
              <a:rPr lang="fr-FR" dirty="0" smtClean="0"/>
              <a:t>.</a:t>
            </a:r>
            <a:endParaRPr lang="fr-FR" dirty="0"/>
          </a:p>
          <a:p>
            <a:r>
              <a:rPr lang="fr-FR" dirty="0" smtClean="0"/>
              <a:t>Sécurité des SI : </a:t>
            </a:r>
          </a:p>
          <a:p>
            <a:pPr lvl="1"/>
            <a:r>
              <a:rPr lang="fr-FR" dirty="0" smtClean="0"/>
              <a:t>L’ensemble </a:t>
            </a:r>
            <a:r>
              <a:rPr lang="fr-FR" dirty="0"/>
              <a:t>des moyens techniques, organisationnels, juridiques et humains nécessaires à la mise en place de moyens visant à empêcher l'utilisation non autorisée, le mauvais usage, la modification ou le détournement du </a:t>
            </a:r>
            <a:r>
              <a:rPr lang="fr-FR" b="1" dirty="0">
                <a:solidFill>
                  <a:srgbClr val="FF0000"/>
                </a:solidFill>
              </a:rPr>
              <a:t>système </a:t>
            </a:r>
            <a:r>
              <a:rPr lang="fr-FR" b="1" dirty="0" smtClean="0">
                <a:solidFill>
                  <a:srgbClr val="FF0000"/>
                </a:solidFill>
              </a:rPr>
              <a:t>d'information</a:t>
            </a:r>
          </a:p>
          <a:p>
            <a:pPr lvl="1"/>
            <a:endParaRPr lang="fr-FR" dirty="0" smtClean="0"/>
          </a:p>
          <a:p>
            <a:endParaRPr lang="fr-FR" dirty="0" smtClean="0"/>
          </a:p>
        </p:txBody>
      </p:sp>
    </p:spTree>
    <p:extLst>
      <p:ext uri="{BB962C8B-B14F-4D97-AF65-F5344CB8AC3E}">
        <p14:creationId xmlns:p14="http://schemas.microsoft.com/office/powerpoint/2010/main" val="3393115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892098"/>
          </a:xfrm>
        </p:spPr>
        <p:txBody>
          <a:bodyPr/>
          <a:lstStyle/>
          <a:p>
            <a:r>
              <a:rPr lang="fr-FR" dirty="0" smtClean="0"/>
              <a:t>Références</a:t>
            </a:r>
            <a:endParaRPr lang="fr-FR" dirty="0"/>
          </a:p>
        </p:txBody>
      </p:sp>
      <p:sp>
        <p:nvSpPr>
          <p:cNvPr id="3" name="Espace réservé du contenu 2"/>
          <p:cNvSpPr>
            <a:spLocks noGrp="1"/>
          </p:cNvSpPr>
          <p:nvPr>
            <p:ph idx="1"/>
          </p:nvPr>
        </p:nvSpPr>
        <p:spPr>
          <a:xfrm>
            <a:off x="838200" y="892099"/>
            <a:ext cx="9855820" cy="5284864"/>
          </a:xfrm>
        </p:spPr>
        <p:txBody>
          <a:bodyPr>
            <a:normAutofit/>
          </a:bodyPr>
          <a:lstStyle/>
          <a:p>
            <a:r>
              <a:rPr lang="fr-FR" dirty="0" smtClean="0"/>
              <a:t>EBIOS </a:t>
            </a:r>
            <a:r>
              <a:rPr lang="fr-FR" dirty="0" err="1"/>
              <a:t>r</a:t>
            </a:r>
            <a:r>
              <a:rPr lang="fr-FR" dirty="0" err="1" smtClean="0"/>
              <a:t>isk</a:t>
            </a:r>
            <a:r>
              <a:rPr lang="fr-FR" dirty="0" smtClean="0"/>
              <a:t> manager, Agence nationale de la  sécurité et des systèmes d’information (2018, ANSSI). </a:t>
            </a:r>
            <a:br>
              <a:rPr lang="fr-FR" dirty="0" smtClean="0"/>
            </a:br>
            <a:r>
              <a:rPr lang="fr-FR" dirty="0" smtClean="0"/>
              <a:t>Lien : </a:t>
            </a:r>
            <a:r>
              <a:rPr lang="fr-FR" dirty="0" smtClean="0">
                <a:hlinkClick r:id="rId3"/>
              </a:rPr>
              <a:t>https://www.ssi.gouv.fr/uploads/2018/10/guide-methode-ebios-risk-manager.pdf</a:t>
            </a:r>
            <a:endParaRPr lang="fr-FR" dirty="0" smtClean="0"/>
          </a:p>
          <a:p>
            <a:endParaRPr lang="fr-FR" dirty="0"/>
          </a:p>
          <a:p>
            <a:endParaRPr lang="fr-FR" dirty="0"/>
          </a:p>
        </p:txBody>
      </p:sp>
    </p:spTree>
    <p:extLst>
      <p:ext uri="{BB962C8B-B14F-4D97-AF65-F5344CB8AC3E}">
        <p14:creationId xmlns:p14="http://schemas.microsoft.com/office/powerpoint/2010/main" val="1328657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Sécurité informatique dans la nature</a:t>
            </a:r>
            <a:endParaRPr lang="fr-FR" dirty="0"/>
          </a:p>
        </p:txBody>
      </p:sp>
      <p:sp>
        <p:nvSpPr>
          <p:cNvPr id="3" name="Espace réservé du contenu 2"/>
          <p:cNvSpPr>
            <a:spLocks noGrp="1"/>
          </p:cNvSpPr>
          <p:nvPr>
            <p:ph idx="1"/>
          </p:nvPr>
        </p:nvSpPr>
        <p:spPr/>
        <p:txBody>
          <a:bodyPr>
            <a:normAutofit/>
          </a:bodyPr>
          <a:lstStyle/>
          <a:p>
            <a:endParaRPr lang="fr-FR" dirty="0" smtClean="0"/>
          </a:p>
          <a:p>
            <a:pPr marL="0" indent="0" algn="ctr">
              <a:buNone/>
            </a:pPr>
            <a:r>
              <a:rPr lang="fr-FR" dirty="0" smtClean="0"/>
              <a:t>Le terme sécurité informatique tel qu’il est utilisé dans le jargon représente  un </a:t>
            </a:r>
            <a:r>
              <a:rPr lang="fr-FR" dirty="0"/>
              <a:t>terme générique qui s'applique aux réseaux, à Internet, aux points de terminaison, aux API, au cloud, aux applications, à la sécurité des conteneurs et autres. </a:t>
            </a:r>
            <a:endParaRPr lang="fr-FR" dirty="0" smtClean="0"/>
          </a:p>
          <a:p>
            <a:pPr marL="0" indent="0" algn="ctr">
              <a:buNone/>
            </a:pPr>
            <a:endParaRPr lang="fr-FR" dirty="0"/>
          </a:p>
          <a:p>
            <a:pPr marL="0" indent="0" algn="ctr">
              <a:buNone/>
            </a:pPr>
            <a:r>
              <a:rPr lang="fr-FR" dirty="0" smtClean="0"/>
              <a:t>les </a:t>
            </a:r>
            <a:r>
              <a:rPr lang="fr-FR" dirty="0"/>
              <a:t>méthodes, techniques et outils mis en œuvre pour </a:t>
            </a:r>
            <a:r>
              <a:rPr lang="fr-FR" dirty="0" smtClean="0"/>
              <a:t>la protection </a:t>
            </a:r>
            <a:r>
              <a:rPr lang="fr-FR" dirty="0"/>
              <a:t>des systèmes, des données et des </a:t>
            </a:r>
            <a:r>
              <a:rPr lang="fr-FR" dirty="0" smtClean="0"/>
              <a:t>services contre </a:t>
            </a:r>
            <a:r>
              <a:rPr lang="fr-FR" dirty="0"/>
              <a:t>des menaces accidentelles ou intentionnelles</a:t>
            </a:r>
          </a:p>
        </p:txBody>
      </p:sp>
    </p:spTree>
    <p:extLst>
      <p:ext uri="{BB962C8B-B14F-4D97-AF65-F5344CB8AC3E}">
        <p14:creationId xmlns:p14="http://schemas.microsoft.com/office/powerpoint/2010/main" val="165281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77297"/>
            <a:ext cx="10515600" cy="681367"/>
          </a:xfrm>
        </p:spPr>
        <p:txBody>
          <a:bodyPr>
            <a:normAutofit fontScale="90000"/>
          </a:bodyPr>
          <a:lstStyle/>
          <a:p>
            <a:r>
              <a:rPr lang="fr-FR" dirty="0" smtClean="0"/>
              <a:t>Sécurité des systèmes d’information </a:t>
            </a:r>
            <a:endParaRPr lang="fr-FR" dirty="0"/>
          </a:p>
        </p:txBody>
      </p:sp>
      <p:grpSp>
        <p:nvGrpSpPr>
          <p:cNvPr id="22" name="Groupe 21"/>
          <p:cNvGrpSpPr/>
          <p:nvPr/>
        </p:nvGrpSpPr>
        <p:grpSpPr>
          <a:xfrm>
            <a:off x="623711" y="1022109"/>
            <a:ext cx="11147126" cy="5660199"/>
            <a:chOff x="623711" y="1022109"/>
            <a:chExt cx="11147126" cy="5660199"/>
          </a:xfrm>
        </p:grpSpPr>
        <p:sp>
          <p:nvSpPr>
            <p:cNvPr id="9" name="Ellipse 8"/>
            <p:cNvSpPr/>
            <p:nvPr/>
          </p:nvSpPr>
          <p:spPr>
            <a:xfrm>
              <a:off x="623711" y="1022109"/>
              <a:ext cx="11147126" cy="566019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8" name="Ellipse 7"/>
            <p:cNvSpPr/>
            <p:nvPr/>
          </p:nvSpPr>
          <p:spPr>
            <a:xfrm>
              <a:off x="623711" y="1499093"/>
              <a:ext cx="9268395" cy="47062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 name="Ellipse 4"/>
            <p:cNvSpPr/>
            <p:nvPr/>
          </p:nvSpPr>
          <p:spPr>
            <a:xfrm>
              <a:off x="623711" y="2078816"/>
              <a:ext cx="6985000" cy="3546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11" y="2457338"/>
              <a:ext cx="4973975" cy="2814394"/>
            </a:xfrm>
            <a:prstGeom prst="rect">
              <a:avLst/>
            </a:prstGeom>
          </p:spPr>
        </p:pic>
      </p:grpSp>
      <p:sp>
        <p:nvSpPr>
          <p:cNvPr id="10" name="Rectangle à coins arrondis 9"/>
          <p:cNvSpPr/>
          <p:nvPr/>
        </p:nvSpPr>
        <p:spPr>
          <a:xfrm>
            <a:off x="6039556" y="3534253"/>
            <a:ext cx="1456267" cy="523023"/>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b="1" dirty="0" smtClean="0"/>
              <a:t>Sécurité</a:t>
            </a:r>
            <a:endParaRPr lang="fr-FR" b="1" dirty="0"/>
          </a:p>
        </p:txBody>
      </p:sp>
      <p:sp>
        <p:nvSpPr>
          <p:cNvPr id="11" name="Rectangle à coins arrondis 10"/>
          <p:cNvSpPr/>
          <p:nvPr/>
        </p:nvSpPr>
        <p:spPr>
          <a:xfrm>
            <a:off x="8126915" y="3311057"/>
            <a:ext cx="1456267" cy="523023"/>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b="1" dirty="0" smtClean="0"/>
              <a:t>Menace</a:t>
            </a:r>
            <a:endParaRPr lang="fr-FR" b="1" dirty="0"/>
          </a:p>
        </p:txBody>
      </p:sp>
      <p:sp>
        <p:nvSpPr>
          <p:cNvPr id="12" name="Rectangle à coins arrondis 11"/>
          <p:cNvSpPr/>
          <p:nvPr/>
        </p:nvSpPr>
        <p:spPr>
          <a:xfrm>
            <a:off x="10103338" y="3067675"/>
            <a:ext cx="1456267" cy="523023"/>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b="1" dirty="0" smtClean="0"/>
              <a:t>Adversaires</a:t>
            </a:r>
            <a:endParaRPr lang="fr-FR" b="1" dirty="0"/>
          </a:p>
        </p:txBody>
      </p:sp>
      <p:sp>
        <p:nvSpPr>
          <p:cNvPr id="13" name="ZoneTexte 12"/>
          <p:cNvSpPr txBox="1"/>
          <p:nvPr/>
        </p:nvSpPr>
        <p:spPr>
          <a:xfrm>
            <a:off x="3117398" y="2131540"/>
            <a:ext cx="483722" cy="369332"/>
          </a:xfrm>
          <a:prstGeom prst="rect">
            <a:avLst/>
          </a:prstGeom>
          <a:noFill/>
        </p:spPr>
        <p:txBody>
          <a:bodyPr wrap="none" rtlCol="0">
            <a:spAutoFit/>
          </a:bodyPr>
          <a:lstStyle/>
          <a:p>
            <a:r>
              <a:rPr lang="fr-FR" b="1" dirty="0" smtClean="0"/>
              <a:t>Tor</a:t>
            </a:r>
            <a:endParaRPr lang="fr-FR" b="1" dirty="0"/>
          </a:p>
        </p:txBody>
      </p:sp>
      <p:sp>
        <p:nvSpPr>
          <p:cNvPr id="14" name="ZoneTexte 13"/>
          <p:cNvSpPr txBox="1"/>
          <p:nvPr/>
        </p:nvSpPr>
        <p:spPr>
          <a:xfrm>
            <a:off x="3861710" y="2167672"/>
            <a:ext cx="596638" cy="369332"/>
          </a:xfrm>
          <a:prstGeom prst="rect">
            <a:avLst/>
          </a:prstGeom>
          <a:noFill/>
        </p:spPr>
        <p:txBody>
          <a:bodyPr wrap="none" rtlCol="0">
            <a:spAutoFit/>
          </a:bodyPr>
          <a:lstStyle/>
          <a:p>
            <a:r>
              <a:rPr lang="fr-FR" b="1" dirty="0" smtClean="0"/>
              <a:t>VPN</a:t>
            </a:r>
            <a:endParaRPr lang="fr-FR" b="1" dirty="0"/>
          </a:p>
        </p:txBody>
      </p:sp>
      <p:sp>
        <p:nvSpPr>
          <p:cNvPr id="15" name="ZoneTexte 14"/>
          <p:cNvSpPr txBox="1"/>
          <p:nvPr/>
        </p:nvSpPr>
        <p:spPr>
          <a:xfrm>
            <a:off x="4711500" y="2437203"/>
            <a:ext cx="1540037" cy="369332"/>
          </a:xfrm>
          <a:prstGeom prst="rect">
            <a:avLst/>
          </a:prstGeom>
          <a:noFill/>
        </p:spPr>
        <p:txBody>
          <a:bodyPr wrap="none" rtlCol="0">
            <a:spAutoFit/>
          </a:bodyPr>
          <a:lstStyle/>
          <a:p>
            <a:r>
              <a:rPr lang="fr-FR" b="1" dirty="0" smtClean="0"/>
              <a:t>Cryptographie</a:t>
            </a:r>
            <a:endParaRPr lang="fr-FR" b="1" dirty="0"/>
          </a:p>
        </p:txBody>
      </p:sp>
      <p:sp>
        <p:nvSpPr>
          <p:cNvPr id="16" name="ZoneTexte 15"/>
          <p:cNvSpPr txBox="1"/>
          <p:nvPr/>
        </p:nvSpPr>
        <p:spPr>
          <a:xfrm>
            <a:off x="5470458" y="4383074"/>
            <a:ext cx="991105" cy="369332"/>
          </a:xfrm>
          <a:prstGeom prst="rect">
            <a:avLst/>
          </a:prstGeom>
          <a:noFill/>
        </p:spPr>
        <p:txBody>
          <a:bodyPr wrap="none" rtlCol="0">
            <a:spAutoFit/>
          </a:bodyPr>
          <a:lstStyle/>
          <a:p>
            <a:r>
              <a:rPr lang="fr-FR" b="1" dirty="0" smtClean="0"/>
              <a:t>Pare-feu</a:t>
            </a:r>
            <a:endParaRPr lang="fr-FR" b="1" dirty="0"/>
          </a:p>
        </p:txBody>
      </p:sp>
      <p:sp>
        <p:nvSpPr>
          <p:cNvPr id="17" name="ZoneTexte 16"/>
          <p:cNvSpPr txBox="1"/>
          <p:nvPr/>
        </p:nvSpPr>
        <p:spPr>
          <a:xfrm>
            <a:off x="5188407" y="4776606"/>
            <a:ext cx="500458" cy="369332"/>
          </a:xfrm>
          <a:prstGeom prst="rect">
            <a:avLst/>
          </a:prstGeom>
          <a:noFill/>
        </p:spPr>
        <p:txBody>
          <a:bodyPr wrap="none" rtlCol="0">
            <a:spAutoFit/>
          </a:bodyPr>
          <a:lstStyle/>
          <a:p>
            <a:r>
              <a:rPr lang="fr-FR" b="1" dirty="0" smtClean="0"/>
              <a:t>IDS</a:t>
            </a:r>
            <a:endParaRPr lang="fr-FR" b="1" dirty="0"/>
          </a:p>
        </p:txBody>
      </p:sp>
      <p:sp>
        <p:nvSpPr>
          <p:cNvPr id="18" name="ZoneTexte 17"/>
          <p:cNvSpPr txBox="1"/>
          <p:nvPr/>
        </p:nvSpPr>
        <p:spPr>
          <a:xfrm>
            <a:off x="4321444" y="5132029"/>
            <a:ext cx="920445" cy="369332"/>
          </a:xfrm>
          <a:prstGeom prst="rect">
            <a:avLst/>
          </a:prstGeom>
          <a:noFill/>
        </p:spPr>
        <p:txBody>
          <a:bodyPr wrap="none" rtlCol="0">
            <a:spAutoFit/>
          </a:bodyPr>
          <a:lstStyle/>
          <a:p>
            <a:r>
              <a:rPr lang="fr-FR" b="1" dirty="0" smtClean="0"/>
              <a:t>SSL/TLS</a:t>
            </a:r>
            <a:endParaRPr lang="fr-FR" b="1" dirty="0"/>
          </a:p>
        </p:txBody>
      </p:sp>
      <p:sp>
        <p:nvSpPr>
          <p:cNvPr id="19" name="ZoneTexte 18"/>
          <p:cNvSpPr txBox="1"/>
          <p:nvPr/>
        </p:nvSpPr>
        <p:spPr>
          <a:xfrm>
            <a:off x="3419447" y="5228198"/>
            <a:ext cx="548548" cy="369332"/>
          </a:xfrm>
          <a:prstGeom prst="rect">
            <a:avLst/>
          </a:prstGeom>
          <a:noFill/>
        </p:spPr>
        <p:txBody>
          <a:bodyPr wrap="none" rtlCol="0">
            <a:spAutoFit/>
          </a:bodyPr>
          <a:lstStyle/>
          <a:p>
            <a:r>
              <a:rPr lang="fr-FR" b="1" dirty="0" smtClean="0"/>
              <a:t>SSH</a:t>
            </a:r>
            <a:endParaRPr lang="fr-FR" b="1" dirty="0"/>
          </a:p>
        </p:txBody>
      </p:sp>
      <p:sp>
        <p:nvSpPr>
          <p:cNvPr id="20" name="ZoneTexte 19"/>
          <p:cNvSpPr txBox="1"/>
          <p:nvPr/>
        </p:nvSpPr>
        <p:spPr>
          <a:xfrm>
            <a:off x="5428162" y="2941725"/>
            <a:ext cx="793422" cy="369332"/>
          </a:xfrm>
          <a:prstGeom prst="rect">
            <a:avLst/>
          </a:prstGeom>
          <a:noFill/>
        </p:spPr>
        <p:txBody>
          <a:bodyPr wrap="none" rtlCol="0">
            <a:spAutoFit/>
          </a:bodyPr>
          <a:lstStyle/>
          <a:p>
            <a:r>
              <a:rPr lang="fr-FR" b="1" dirty="0" smtClean="0"/>
              <a:t>HTTPS</a:t>
            </a:r>
            <a:endParaRPr lang="fr-FR" b="1" dirty="0"/>
          </a:p>
        </p:txBody>
      </p:sp>
      <p:sp>
        <p:nvSpPr>
          <p:cNvPr id="21" name="ZoneTexte 20"/>
          <p:cNvSpPr txBox="1"/>
          <p:nvPr/>
        </p:nvSpPr>
        <p:spPr>
          <a:xfrm>
            <a:off x="3117398" y="1717245"/>
            <a:ext cx="1844479" cy="369332"/>
          </a:xfrm>
          <a:prstGeom prst="rect">
            <a:avLst/>
          </a:prstGeom>
          <a:noFill/>
        </p:spPr>
        <p:txBody>
          <a:bodyPr wrap="none" rtlCol="0">
            <a:spAutoFit/>
          </a:bodyPr>
          <a:lstStyle/>
          <a:p>
            <a:r>
              <a:rPr lang="fr-FR" b="1" dirty="0" smtClean="0"/>
              <a:t>Ingénierie sociale</a:t>
            </a:r>
            <a:endParaRPr lang="fr-FR" b="1" dirty="0"/>
          </a:p>
        </p:txBody>
      </p:sp>
      <p:sp>
        <p:nvSpPr>
          <p:cNvPr id="23" name="ZoneTexte 22"/>
          <p:cNvSpPr txBox="1"/>
          <p:nvPr/>
        </p:nvSpPr>
        <p:spPr>
          <a:xfrm>
            <a:off x="6268023" y="1983006"/>
            <a:ext cx="673582" cy="369332"/>
          </a:xfrm>
          <a:prstGeom prst="rect">
            <a:avLst/>
          </a:prstGeom>
          <a:noFill/>
        </p:spPr>
        <p:txBody>
          <a:bodyPr wrap="none" rtlCol="0">
            <a:spAutoFit/>
          </a:bodyPr>
          <a:lstStyle/>
          <a:p>
            <a:r>
              <a:rPr lang="fr-FR" b="1" dirty="0" smtClean="0"/>
              <a:t>Virus</a:t>
            </a:r>
            <a:endParaRPr lang="fr-FR" b="1" dirty="0"/>
          </a:p>
        </p:txBody>
      </p:sp>
      <p:sp>
        <p:nvSpPr>
          <p:cNvPr id="24" name="ZoneTexte 23"/>
          <p:cNvSpPr txBox="1"/>
          <p:nvPr/>
        </p:nvSpPr>
        <p:spPr>
          <a:xfrm>
            <a:off x="7110338" y="2373616"/>
            <a:ext cx="506229" cy="369332"/>
          </a:xfrm>
          <a:prstGeom prst="rect">
            <a:avLst/>
          </a:prstGeom>
          <a:noFill/>
        </p:spPr>
        <p:txBody>
          <a:bodyPr wrap="none" rtlCol="0">
            <a:spAutoFit/>
          </a:bodyPr>
          <a:lstStyle/>
          <a:p>
            <a:r>
              <a:rPr lang="fr-FR" b="1" dirty="0" smtClean="0"/>
              <a:t>Ver</a:t>
            </a:r>
            <a:endParaRPr lang="fr-FR" b="1" dirty="0"/>
          </a:p>
        </p:txBody>
      </p:sp>
      <p:sp>
        <p:nvSpPr>
          <p:cNvPr id="25" name="ZoneTexte 24"/>
          <p:cNvSpPr txBox="1"/>
          <p:nvPr/>
        </p:nvSpPr>
        <p:spPr>
          <a:xfrm>
            <a:off x="7671318" y="4249539"/>
            <a:ext cx="1034001" cy="369332"/>
          </a:xfrm>
          <a:prstGeom prst="rect">
            <a:avLst/>
          </a:prstGeom>
          <a:noFill/>
        </p:spPr>
        <p:txBody>
          <a:bodyPr wrap="none" rtlCol="0">
            <a:spAutoFit/>
          </a:bodyPr>
          <a:lstStyle/>
          <a:p>
            <a:r>
              <a:rPr lang="fr-FR" b="1" dirty="0" smtClean="0"/>
              <a:t>Malware</a:t>
            </a:r>
            <a:endParaRPr lang="fr-FR" b="1" dirty="0"/>
          </a:p>
        </p:txBody>
      </p:sp>
      <p:sp>
        <p:nvSpPr>
          <p:cNvPr id="26" name="ZoneTexte 25"/>
          <p:cNvSpPr txBox="1"/>
          <p:nvPr/>
        </p:nvSpPr>
        <p:spPr>
          <a:xfrm>
            <a:off x="7110338" y="4947363"/>
            <a:ext cx="1550681" cy="369332"/>
          </a:xfrm>
          <a:prstGeom prst="rect">
            <a:avLst/>
          </a:prstGeom>
          <a:noFill/>
        </p:spPr>
        <p:txBody>
          <a:bodyPr wrap="none" rtlCol="0">
            <a:spAutoFit/>
          </a:bodyPr>
          <a:lstStyle/>
          <a:p>
            <a:r>
              <a:rPr lang="fr-FR" b="1" dirty="0" smtClean="0"/>
              <a:t>Porte dérobée</a:t>
            </a:r>
            <a:endParaRPr lang="fr-FR" b="1" dirty="0"/>
          </a:p>
        </p:txBody>
      </p:sp>
      <p:sp>
        <p:nvSpPr>
          <p:cNvPr id="30" name="ZoneTexte 29"/>
          <p:cNvSpPr txBox="1"/>
          <p:nvPr/>
        </p:nvSpPr>
        <p:spPr>
          <a:xfrm>
            <a:off x="6566566" y="5361466"/>
            <a:ext cx="527067" cy="369332"/>
          </a:xfrm>
          <a:prstGeom prst="rect">
            <a:avLst/>
          </a:prstGeom>
          <a:noFill/>
        </p:spPr>
        <p:txBody>
          <a:bodyPr wrap="none" rtlCol="0">
            <a:spAutoFit/>
          </a:bodyPr>
          <a:lstStyle/>
          <a:p>
            <a:r>
              <a:rPr lang="fr-FR" b="1" dirty="0" smtClean="0"/>
              <a:t>XSS</a:t>
            </a:r>
            <a:endParaRPr lang="fr-FR" b="1" dirty="0"/>
          </a:p>
        </p:txBody>
      </p:sp>
      <p:sp>
        <p:nvSpPr>
          <p:cNvPr id="31" name="ZoneTexte 30"/>
          <p:cNvSpPr txBox="1"/>
          <p:nvPr/>
        </p:nvSpPr>
        <p:spPr>
          <a:xfrm>
            <a:off x="4821787" y="5640286"/>
            <a:ext cx="1429750" cy="369332"/>
          </a:xfrm>
          <a:prstGeom prst="rect">
            <a:avLst/>
          </a:prstGeom>
          <a:noFill/>
        </p:spPr>
        <p:txBody>
          <a:bodyPr wrap="none" rtlCol="0">
            <a:spAutoFit/>
          </a:bodyPr>
          <a:lstStyle/>
          <a:p>
            <a:r>
              <a:rPr lang="fr-FR" b="1" dirty="0" err="1" smtClean="0"/>
              <a:t>Ransomware</a:t>
            </a:r>
            <a:endParaRPr lang="fr-FR" b="1" dirty="0"/>
          </a:p>
        </p:txBody>
      </p:sp>
      <p:sp>
        <p:nvSpPr>
          <p:cNvPr id="32" name="ZoneTexte 31"/>
          <p:cNvSpPr txBox="1"/>
          <p:nvPr/>
        </p:nvSpPr>
        <p:spPr>
          <a:xfrm>
            <a:off x="5041013" y="1717245"/>
            <a:ext cx="924997" cy="369332"/>
          </a:xfrm>
          <a:prstGeom prst="rect">
            <a:avLst/>
          </a:prstGeom>
          <a:noFill/>
        </p:spPr>
        <p:txBody>
          <a:bodyPr wrap="none" rtlCol="0">
            <a:spAutoFit/>
          </a:bodyPr>
          <a:lstStyle/>
          <a:p>
            <a:r>
              <a:rPr lang="fr-FR" b="1" dirty="0" err="1" smtClean="0"/>
              <a:t>Adware</a:t>
            </a:r>
            <a:endParaRPr lang="fr-FR" b="1" dirty="0"/>
          </a:p>
        </p:txBody>
      </p:sp>
      <p:sp>
        <p:nvSpPr>
          <p:cNvPr id="33" name="ZoneTexte 32"/>
          <p:cNvSpPr txBox="1"/>
          <p:nvPr/>
        </p:nvSpPr>
        <p:spPr>
          <a:xfrm>
            <a:off x="4993508" y="1090215"/>
            <a:ext cx="906017" cy="369332"/>
          </a:xfrm>
          <a:prstGeom prst="rect">
            <a:avLst/>
          </a:prstGeom>
          <a:noFill/>
        </p:spPr>
        <p:txBody>
          <a:bodyPr wrap="none" rtlCol="0">
            <a:spAutoFit/>
          </a:bodyPr>
          <a:lstStyle/>
          <a:p>
            <a:r>
              <a:rPr lang="fr-FR" b="1" dirty="0" smtClean="0"/>
              <a:t>Espions</a:t>
            </a:r>
            <a:endParaRPr lang="fr-FR" b="1" dirty="0"/>
          </a:p>
        </p:txBody>
      </p:sp>
      <p:sp>
        <p:nvSpPr>
          <p:cNvPr id="34" name="ZoneTexte 33"/>
          <p:cNvSpPr txBox="1"/>
          <p:nvPr/>
        </p:nvSpPr>
        <p:spPr>
          <a:xfrm>
            <a:off x="6187717" y="1146653"/>
            <a:ext cx="568232" cy="369332"/>
          </a:xfrm>
          <a:prstGeom prst="rect">
            <a:avLst/>
          </a:prstGeom>
          <a:noFill/>
        </p:spPr>
        <p:txBody>
          <a:bodyPr wrap="none" rtlCol="0">
            <a:spAutoFit/>
          </a:bodyPr>
          <a:lstStyle/>
          <a:p>
            <a:r>
              <a:rPr lang="fr-FR" b="1" dirty="0"/>
              <a:t>é</a:t>
            </a:r>
            <a:r>
              <a:rPr lang="fr-FR" b="1" dirty="0" smtClean="0"/>
              <a:t>tat</a:t>
            </a:r>
            <a:endParaRPr lang="fr-FR" b="1" dirty="0"/>
          </a:p>
        </p:txBody>
      </p:sp>
      <p:sp>
        <p:nvSpPr>
          <p:cNvPr id="35" name="ZoneTexte 34"/>
          <p:cNvSpPr txBox="1"/>
          <p:nvPr/>
        </p:nvSpPr>
        <p:spPr>
          <a:xfrm>
            <a:off x="7048656" y="1331319"/>
            <a:ext cx="842025" cy="369332"/>
          </a:xfrm>
          <a:prstGeom prst="rect">
            <a:avLst/>
          </a:prstGeom>
          <a:noFill/>
        </p:spPr>
        <p:txBody>
          <a:bodyPr wrap="none" rtlCol="0">
            <a:spAutoFit/>
          </a:bodyPr>
          <a:lstStyle/>
          <a:p>
            <a:r>
              <a:rPr lang="fr-FR" b="1" dirty="0" smtClean="0"/>
              <a:t>Hacker</a:t>
            </a:r>
            <a:endParaRPr lang="fr-FR" b="1" dirty="0"/>
          </a:p>
        </p:txBody>
      </p:sp>
      <p:sp>
        <p:nvSpPr>
          <p:cNvPr id="36" name="ZoneTexte 35"/>
          <p:cNvSpPr txBox="1"/>
          <p:nvPr/>
        </p:nvSpPr>
        <p:spPr>
          <a:xfrm>
            <a:off x="8099730" y="1586383"/>
            <a:ext cx="894669" cy="369332"/>
          </a:xfrm>
          <a:prstGeom prst="rect">
            <a:avLst/>
          </a:prstGeom>
          <a:noFill/>
        </p:spPr>
        <p:txBody>
          <a:bodyPr wrap="none" rtlCol="0">
            <a:spAutoFit/>
          </a:bodyPr>
          <a:lstStyle/>
          <a:p>
            <a:r>
              <a:rPr lang="fr-FR" b="1" dirty="0" smtClean="0"/>
              <a:t>Cracker</a:t>
            </a:r>
            <a:endParaRPr lang="fr-FR" b="1" dirty="0"/>
          </a:p>
        </p:txBody>
      </p:sp>
      <p:sp>
        <p:nvSpPr>
          <p:cNvPr id="37" name="ZoneTexte 36"/>
          <p:cNvSpPr txBox="1"/>
          <p:nvPr/>
        </p:nvSpPr>
        <p:spPr>
          <a:xfrm>
            <a:off x="9028740" y="2089666"/>
            <a:ext cx="836704" cy="369332"/>
          </a:xfrm>
          <a:prstGeom prst="rect">
            <a:avLst/>
          </a:prstGeom>
          <a:noFill/>
        </p:spPr>
        <p:txBody>
          <a:bodyPr wrap="none" rtlCol="0">
            <a:spAutoFit/>
          </a:bodyPr>
          <a:lstStyle/>
          <a:p>
            <a:r>
              <a:rPr lang="fr-FR" b="1" dirty="0" smtClean="0"/>
              <a:t>Pirates</a:t>
            </a:r>
            <a:endParaRPr lang="fr-FR" b="1" dirty="0"/>
          </a:p>
        </p:txBody>
      </p:sp>
      <p:sp>
        <p:nvSpPr>
          <p:cNvPr id="38" name="ZoneTexte 37"/>
          <p:cNvSpPr txBox="1"/>
          <p:nvPr/>
        </p:nvSpPr>
        <p:spPr>
          <a:xfrm>
            <a:off x="9670644" y="4598353"/>
            <a:ext cx="1096775" cy="369332"/>
          </a:xfrm>
          <a:prstGeom prst="rect">
            <a:avLst/>
          </a:prstGeom>
          <a:noFill/>
        </p:spPr>
        <p:txBody>
          <a:bodyPr wrap="none" rtlCol="0">
            <a:spAutoFit/>
          </a:bodyPr>
          <a:lstStyle/>
          <a:p>
            <a:r>
              <a:rPr lang="fr-FR" b="1" dirty="0" smtClean="0"/>
              <a:t>Collègues</a:t>
            </a:r>
            <a:endParaRPr lang="fr-FR" b="1" dirty="0"/>
          </a:p>
        </p:txBody>
      </p:sp>
      <p:sp>
        <p:nvSpPr>
          <p:cNvPr id="39" name="ZoneTexte 38"/>
          <p:cNvSpPr txBox="1"/>
          <p:nvPr/>
        </p:nvSpPr>
        <p:spPr>
          <a:xfrm>
            <a:off x="9076896" y="5313520"/>
            <a:ext cx="1505477" cy="369332"/>
          </a:xfrm>
          <a:prstGeom prst="rect">
            <a:avLst/>
          </a:prstGeom>
          <a:noFill/>
        </p:spPr>
        <p:txBody>
          <a:bodyPr wrap="none" rtlCol="0">
            <a:spAutoFit/>
          </a:bodyPr>
          <a:lstStyle/>
          <a:p>
            <a:r>
              <a:rPr lang="fr-FR" b="1" dirty="0" smtClean="0"/>
              <a:t>Cybercriminel</a:t>
            </a:r>
            <a:endParaRPr lang="fr-FR" b="1" dirty="0"/>
          </a:p>
        </p:txBody>
      </p:sp>
      <p:sp>
        <p:nvSpPr>
          <p:cNvPr id="40" name="ZoneTexte 39"/>
          <p:cNvSpPr txBox="1"/>
          <p:nvPr/>
        </p:nvSpPr>
        <p:spPr>
          <a:xfrm>
            <a:off x="7592471" y="5940666"/>
            <a:ext cx="1626343" cy="369332"/>
          </a:xfrm>
          <a:prstGeom prst="rect">
            <a:avLst/>
          </a:prstGeom>
          <a:noFill/>
        </p:spPr>
        <p:txBody>
          <a:bodyPr wrap="none" rtlCol="0">
            <a:spAutoFit/>
          </a:bodyPr>
          <a:lstStyle/>
          <a:p>
            <a:r>
              <a:rPr lang="fr-FR" b="1" dirty="0" smtClean="0"/>
              <a:t>Gouvernement</a:t>
            </a:r>
            <a:endParaRPr lang="fr-FR" b="1" dirty="0"/>
          </a:p>
        </p:txBody>
      </p:sp>
      <p:sp>
        <p:nvSpPr>
          <p:cNvPr id="41" name="ZoneTexte 40"/>
          <p:cNvSpPr txBox="1"/>
          <p:nvPr/>
        </p:nvSpPr>
        <p:spPr>
          <a:xfrm>
            <a:off x="6474518" y="6141463"/>
            <a:ext cx="1021305" cy="369332"/>
          </a:xfrm>
          <a:prstGeom prst="rect">
            <a:avLst/>
          </a:prstGeom>
          <a:noFill/>
        </p:spPr>
        <p:txBody>
          <a:bodyPr wrap="none" rtlCol="0">
            <a:spAutoFit/>
          </a:bodyPr>
          <a:lstStyle/>
          <a:p>
            <a:r>
              <a:rPr lang="fr-FR" b="1" dirty="0" smtClean="0"/>
              <a:t>Amateur</a:t>
            </a:r>
            <a:endParaRPr lang="fr-FR" b="1" dirty="0"/>
          </a:p>
        </p:txBody>
      </p:sp>
      <p:sp>
        <p:nvSpPr>
          <p:cNvPr id="42" name="ZoneTexte 41"/>
          <p:cNvSpPr txBox="1"/>
          <p:nvPr/>
        </p:nvSpPr>
        <p:spPr>
          <a:xfrm>
            <a:off x="4371662" y="6244871"/>
            <a:ext cx="1475789" cy="369332"/>
          </a:xfrm>
          <a:prstGeom prst="rect">
            <a:avLst/>
          </a:prstGeom>
          <a:noFill/>
        </p:spPr>
        <p:txBody>
          <a:bodyPr wrap="none" rtlCol="0">
            <a:spAutoFit/>
          </a:bodyPr>
          <a:lstStyle/>
          <a:p>
            <a:r>
              <a:rPr lang="fr-FR" b="1" dirty="0" smtClean="0"/>
              <a:t>Script </a:t>
            </a:r>
            <a:r>
              <a:rPr lang="fr-FR" b="1" dirty="0" err="1" smtClean="0"/>
              <a:t>Kiddies</a:t>
            </a:r>
            <a:endParaRPr lang="fr-FR" b="1" dirty="0"/>
          </a:p>
        </p:txBody>
      </p:sp>
      <p:pic>
        <p:nvPicPr>
          <p:cNvPr id="43" name="Imag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2880" y="2057398"/>
            <a:ext cx="331363" cy="290274"/>
          </a:xfrm>
          <a:prstGeom prst="rect">
            <a:avLst/>
          </a:prstGeom>
          <a:effectLst>
            <a:outerShdw blurRad="50800" dist="38100" dir="2700000" algn="tl" rotWithShape="0">
              <a:prstClr val="black">
                <a:alpha val="40000"/>
              </a:prstClr>
            </a:outerShdw>
          </a:effectLst>
        </p:spPr>
      </p:pic>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9579" y="5120905"/>
            <a:ext cx="331363" cy="290274"/>
          </a:xfrm>
          <a:prstGeom prst="rect">
            <a:avLst/>
          </a:prstGeom>
          <a:effectLst>
            <a:outerShdw blurRad="50800" dist="38100" dir="2700000" algn="tl" rotWithShape="0">
              <a:prstClr val="black">
                <a:alpha val="40000"/>
              </a:prstClr>
            </a:outerShdw>
          </a:effectLst>
        </p:spPr>
      </p:pic>
      <p:pic>
        <p:nvPicPr>
          <p:cNvPr id="47" name="Imag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07748" y="2857973"/>
            <a:ext cx="331363" cy="2902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5253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60" y="3123299"/>
            <a:ext cx="1661936" cy="2309518"/>
          </a:xfrm>
          <a:prstGeom prst="rect">
            <a:avLst/>
          </a:prstGeom>
        </p:spPr>
      </p:pic>
      <p:sp>
        <p:nvSpPr>
          <p:cNvPr id="2" name="Titre 1"/>
          <p:cNvSpPr>
            <a:spLocks noGrp="1"/>
          </p:cNvSpPr>
          <p:nvPr>
            <p:ph type="title"/>
          </p:nvPr>
        </p:nvSpPr>
        <p:spPr>
          <a:xfrm>
            <a:off x="838200" y="61707"/>
            <a:ext cx="10515600" cy="773210"/>
          </a:xfrm>
        </p:spPr>
        <p:txBody>
          <a:bodyPr>
            <a:normAutofit fontScale="90000"/>
          </a:bodyPr>
          <a:lstStyle/>
          <a:p>
            <a:r>
              <a:rPr lang="fr-FR" dirty="0" smtClean="0"/>
              <a:t>Principaux concepts de la sécurité informatique</a:t>
            </a:r>
            <a:endParaRPr lang="fr-FR" dirty="0"/>
          </a:p>
        </p:txBody>
      </p:sp>
      <p:grpSp>
        <p:nvGrpSpPr>
          <p:cNvPr id="5" name="Groupe 4"/>
          <p:cNvGrpSpPr/>
          <p:nvPr/>
        </p:nvGrpSpPr>
        <p:grpSpPr>
          <a:xfrm>
            <a:off x="3580999" y="956300"/>
            <a:ext cx="1895105" cy="947552"/>
            <a:chOff x="1106324" y="0"/>
            <a:chExt cx="1895105" cy="947552"/>
          </a:xfrm>
        </p:grpSpPr>
        <p:sp>
          <p:nvSpPr>
            <p:cNvPr id="6" name="Rectangle 5"/>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7" name="Rectangle 6"/>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a:t>Vulnérabilité</a:t>
              </a:r>
              <a:endParaRPr lang="fr-FR" sz="2500" kern="1200" dirty="0"/>
            </a:p>
          </p:txBody>
        </p:sp>
      </p:grpSp>
      <p:grpSp>
        <p:nvGrpSpPr>
          <p:cNvPr id="11" name="Groupe 10"/>
          <p:cNvGrpSpPr/>
          <p:nvPr/>
        </p:nvGrpSpPr>
        <p:grpSpPr>
          <a:xfrm>
            <a:off x="6696331" y="956300"/>
            <a:ext cx="1895105" cy="947552"/>
            <a:chOff x="1106324" y="0"/>
            <a:chExt cx="1895105" cy="947552"/>
          </a:xfrm>
        </p:grpSpPr>
        <p:sp>
          <p:nvSpPr>
            <p:cNvPr id="12" name="Rectangle 11"/>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13" name="Rectangle 12"/>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smtClean="0"/>
                <a:t>Risque</a:t>
              </a:r>
              <a:endParaRPr lang="fr-FR" sz="2500" kern="1200" dirty="0"/>
            </a:p>
          </p:txBody>
        </p:sp>
      </p:grpSp>
      <p:grpSp>
        <p:nvGrpSpPr>
          <p:cNvPr id="17" name="Groupe 16"/>
          <p:cNvGrpSpPr/>
          <p:nvPr/>
        </p:nvGrpSpPr>
        <p:grpSpPr>
          <a:xfrm>
            <a:off x="9811663" y="956300"/>
            <a:ext cx="1895105" cy="947552"/>
            <a:chOff x="1106324" y="0"/>
            <a:chExt cx="1895105" cy="947552"/>
          </a:xfrm>
        </p:grpSpPr>
        <p:sp>
          <p:nvSpPr>
            <p:cNvPr id="18" name="Rectangle 17"/>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19" name="Rectangle 18"/>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Contremesure</a:t>
              </a:r>
              <a:endParaRPr lang="fr-FR" sz="2500" kern="1200" dirty="0"/>
            </a:p>
          </p:txBody>
        </p:sp>
      </p:grpSp>
      <p:grpSp>
        <p:nvGrpSpPr>
          <p:cNvPr id="24" name="Groupe 23"/>
          <p:cNvGrpSpPr/>
          <p:nvPr/>
        </p:nvGrpSpPr>
        <p:grpSpPr>
          <a:xfrm>
            <a:off x="465667" y="956300"/>
            <a:ext cx="1895105" cy="947552"/>
            <a:chOff x="1106324" y="0"/>
            <a:chExt cx="1895105" cy="947552"/>
          </a:xfrm>
        </p:grpSpPr>
        <p:sp>
          <p:nvSpPr>
            <p:cNvPr id="25" name="Rectangle 24"/>
            <p:cNvSpPr/>
            <p:nvPr/>
          </p:nvSpPr>
          <p:spPr>
            <a:xfrm>
              <a:off x="1106324" y="0"/>
              <a:ext cx="1895105" cy="947552"/>
            </a:xfrm>
            <a:prstGeom prst="rect">
              <a:avLst/>
            </a:prstGeom>
          </p:spPr>
          <p:style>
            <a:lnRef idx="0">
              <a:schemeClr val="lt1">
                <a:hueOff val="0"/>
                <a:satOff val="0"/>
                <a:lumOff val="0"/>
                <a:alphaOff val="0"/>
              </a:schemeClr>
            </a:lnRef>
            <a:fillRef idx="3">
              <a:schemeClr val="accent3">
                <a:alpha val="80000"/>
                <a:hueOff val="0"/>
                <a:satOff val="0"/>
                <a:lumOff val="0"/>
                <a:alphaOff val="0"/>
              </a:schemeClr>
            </a:fillRef>
            <a:effectRef idx="3">
              <a:schemeClr val="accent3">
                <a:alpha val="80000"/>
                <a:hueOff val="0"/>
                <a:satOff val="0"/>
                <a:lumOff val="0"/>
                <a:alphaOff val="0"/>
              </a:schemeClr>
            </a:effectRef>
            <a:fontRef idx="minor">
              <a:schemeClr val="lt1"/>
            </a:fontRef>
          </p:style>
        </p:sp>
        <p:sp>
          <p:nvSpPr>
            <p:cNvPr id="26" name="Rectangle 25"/>
            <p:cNvSpPr/>
            <p:nvPr/>
          </p:nvSpPr>
          <p:spPr>
            <a:xfrm>
              <a:off x="1106324" y="0"/>
              <a:ext cx="1895105" cy="9475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dirty="0" smtClean="0"/>
                <a:t>Menace</a:t>
              </a:r>
              <a:endParaRPr lang="fr-FR" sz="2500" kern="1200" dirty="0"/>
            </a:p>
          </p:txBody>
        </p:sp>
      </p:grpSp>
      <p:sp>
        <p:nvSpPr>
          <p:cNvPr id="35" name="Rectangle 34"/>
          <p:cNvSpPr/>
          <p:nvPr/>
        </p:nvSpPr>
        <p:spPr>
          <a:xfrm>
            <a:off x="81130" y="2093694"/>
            <a:ext cx="2664178" cy="86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Une </a:t>
            </a:r>
            <a:r>
              <a:rPr lang="fr-FR" dirty="0"/>
              <a:t>indication de l’intention d’infliger du tort ou des </a:t>
            </a:r>
            <a:r>
              <a:rPr lang="fr-FR" dirty="0" smtClean="0"/>
              <a:t>dommages.</a:t>
            </a:r>
            <a:endParaRPr lang="fr-FR" dirty="0"/>
          </a:p>
        </p:txBody>
      </p:sp>
      <p:sp>
        <p:nvSpPr>
          <p:cNvPr id="36" name="Rectangle 35"/>
          <p:cNvSpPr/>
          <p:nvPr/>
        </p:nvSpPr>
        <p:spPr>
          <a:xfrm>
            <a:off x="3196462" y="2093693"/>
            <a:ext cx="2664178" cy="86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Une </a:t>
            </a:r>
            <a:r>
              <a:rPr lang="fr-FR" dirty="0"/>
              <a:t>faiblesse dans le système qui peut être</a:t>
            </a:r>
            <a:br>
              <a:rPr lang="fr-FR" dirty="0"/>
            </a:br>
            <a:r>
              <a:rPr lang="fr-FR" dirty="0"/>
              <a:t>exploitée par une menace. </a:t>
            </a:r>
          </a:p>
        </p:txBody>
      </p:sp>
      <p:sp>
        <p:nvSpPr>
          <p:cNvPr id="37" name="Rectangle 36"/>
          <p:cNvSpPr/>
          <p:nvPr/>
        </p:nvSpPr>
        <p:spPr>
          <a:xfrm>
            <a:off x="6311794" y="2093692"/>
            <a:ext cx="2664178" cy="86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Un </a:t>
            </a:r>
            <a:r>
              <a:rPr lang="fr-FR" dirty="0"/>
              <a:t>événement possible, quoique incertain, pouvant porter préjudice</a:t>
            </a:r>
          </a:p>
        </p:txBody>
      </p:sp>
      <p:sp>
        <p:nvSpPr>
          <p:cNvPr id="38" name="Rectangle 37"/>
          <p:cNvSpPr/>
          <p:nvPr/>
        </p:nvSpPr>
        <p:spPr>
          <a:xfrm>
            <a:off x="9190300" y="2092222"/>
            <a:ext cx="2958879" cy="8671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L’ensemble </a:t>
            </a:r>
            <a:r>
              <a:rPr lang="fr-FR" dirty="0"/>
              <a:t>des actions mises en œuvre en prévention de la</a:t>
            </a:r>
            <a:br>
              <a:rPr lang="fr-FR" dirty="0"/>
            </a:br>
            <a:r>
              <a:rPr lang="fr-FR" dirty="0"/>
              <a:t>menace </a:t>
            </a:r>
          </a:p>
        </p:txBody>
      </p:sp>
      <p:pic>
        <p:nvPicPr>
          <p:cNvPr id="40" name="Imag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58" y="3150711"/>
            <a:ext cx="1667731" cy="2335966"/>
          </a:xfrm>
          <a:prstGeom prst="rect">
            <a:avLst/>
          </a:prstGeom>
        </p:spPr>
      </p:pic>
      <p:pic>
        <p:nvPicPr>
          <p:cNvPr id="41" name="Imag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969" y="3115212"/>
            <a:ext cx="1686492" cy="2343642"/>
          </a:xfrm>
          <a:prstGeom prst="rect">
            <a:avLst/>
          </a:prstGeom>
        </p:spPr>
      </p:pic>
      <p:pic>
        <p:nvPicPr>
          <p:cNvPr id="42" name="Image 41"/>
          <p:cNvPicPr>
            <a:picLocks noChangeAspect="1"/>
          </p:cNvPicPr>
          <p:nvPr/>
        </p:nvPicPr>
        <p:blipFill rotWithShape="1">
          <a:blip r:embed="rId6">
            <a:extLst>
              <a:ext uri="{28A0092B-C50C-407E-A947-70E740481C1C}">
                <a14:useLocalDpi xmlns:a14="http://schemas.microsoft.com/office/drawing/2010/main" val="0"/>
              </a:ext>
            </a:extLst>
          </a:blip>
          <a:srcRect r="5228" b="7397"/>
          <a:stretch/>
        </p:blipFill>
        <p:spPr>
          <a:xfrm>
            <a:off x="6269350" y="3392274"/>
            <a:ext cx="2661673" cy="1840991"/>
          </a:xfrm>
          <a:prstGeom prst="rect">
            <a:avLst/>
          </a:prstGeom>
        </p:spPr>
      </p:pic>
      <p:sp>
        <p:nvSpPr>
          <p:cNvPr id="44" name="Rectangle 43"/>
          <p:cNvSpPr/>
          <p:nvPr/>
        </p:nvSpPr>
        <p:spPr>
          <a:xfrm>
            <a:off x="307960" y="5676519"/>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Corona virus</a:t>
            </a:r>
            <a:endParaRPr lang="fr-FR" dirty="0"/>
          </a:p>
        </p:txBody>
      </p:sp>
      <p:sp>
        <p:nvSpPr>
          <p:cNvPr id="45" name="Rectangle 44"/>
          <p:cNvSpPr/>
          <p:nvPr/>
        </p:nvSpPr>
        <p:spPr>
          <a:xfrm>
            <a:off x="3421165" y="5676519"/>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Pas de masque</a:t>
            </a:r>
            <a:endParaRPr lang="fr-FR" dirty="0"/>
          </a:p>
        </p:txBody>
      </p:sp>
      <p:sp>
        <p:nvSpPr>
          <p:cNvPr id="46" name="Rectangle 45"/>
          <p:cNvSpPr/>
          <p:nvPr/>
        </p:nvSpPr>
        <p:spPr>
          <a:xfrm>
            <a:off x="6544520" y="5664672"/>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Attraper le virus, subir les symptômes…</a:t>
            </a:r>
            <a:endParaRPr lang="fr-FR" dirty="0"/>
          </a:p>
        </p:txBody>
      </p:sp>
      <p:sp>
        <p:nvSpPr>
          <p:cNvPr id="47" name="Rectangle 46"/>
          <p:cNvSpPr/>
          <p:nvPr/>
        </p:nvSpPr>
        <p:spPr>
          <a:xfrm>
            <a:off x="9570376" y="5664671"/>
            <a:ext cx="2198726" cy="79865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smtClean="0"/>
              <a:t>Porter un masque,</a:t>
            </a:r>
          </a:p>
          <a:p>
            <a:pPr algn="ctr"/>
            <a:r>
              <a:rPr lang="fr-FR" dirty="0" smtClean="0"/>
              <a:t>Une bonne hygiène …</a:t>
            </a:r>
            <a:endParaRPr lang="fr-FR" dirty="0"/>
          </a:p>
        </p:txBody>
      </p:sp>
    </p:spTree>
    <p:extLst>
      <p:ext uri="{BB962C8B-B14F-4D97-AF65-F5344CB8AC3E}">
        <p14:creationId xmlns:p14="http://schemas.microsoft.com/office/powerpoint/2010/main" val="2004306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759"/>
            <a:ext cx="10515600" cy="773210"/>
          </a:xfrm>
        </p:spPr>
        <p:txBody>
          <a:bodyPr>
            <a:normAutofit/>
          </a:bodyPr>
          <a:lstStyle/>
          <a:p>
            <a:r>
              <a:rPr lang="fr-FR" dirty="0" smtClean="0"/>
              <a:t>Objectifs de la sécurité informatique</a:t>
            </a:r>
            <a:endParaRPr lang="fr-FR" dirty="0"/>
          </a:p>
        </p:txBody>
      </p:sp>
      <p:sp>
        <p:nvSpPr>
          <p:cNvPr id="3" name="Espace réservé du contenu 2"/>
          <p:cNvSpPr>
            <a:spLocks noGrp="1"/>
          </p:cNvSpPr>
          <p:nvPr>
            <p:ph idx="1"/>
          </p:nvPr>
        </p:nvSpPr>
        <p:spPr>
          <a:xfrm>
            <a:off x="276304" y="1267520"/>
            <a:ext cx="4396058" cy="5131836"/>
          </a:xfrm>
        </p:spPr>
        <p:txBody>
          <a:bodyPr/>
          <a:lstStyle/>
          <a:p>
            <a:pPr marL="0" indent="0">
              <a:buNone/>
            </a:pPr>
            <a:r>
              <a:rPr lang="fr-FR" dirty="0" smtClean="0"/>
              <a:t>Assurer </a:t>
            </a:r>
            <a:r>
              <a:rPr lang="fr-FR" dirty="0"/>
              <a:t>la sécurité d’un système informatique revient à atteindre un ensemble d’objectifs </a:t>
            </a:r>
            <a:r>
              <a:rPr lang="fr-FR" dirty="0" smtClean="0"/>
              <a:t>en vue </a:t>
            </a:r>
            <a:r>
              <a:rPr lang="fr-FR" dirty="0"/>
              <a:t>de garantir la protection des informations contre toute divulgation, altération </a:t>
            </a:r>
            <a:r>
              <a:rPr lang="fr-FR" dirty="0" smtClean="0"/>
              <a:t>ou destruction</a:t>
            </a:r>
            <a:r>
              <a:rPr lang="fr-FR" dirty="0"/>
              <a:t>. L’accès à ces informations doit être également contrôlé par un accès </a:t>
            </a:r>
            <a:r>
              <a:rPr lang="fr-FR" dirty="0" smtClean="0"/>
              <a:t>protégé.</a:t>
            </a:r>
            <a:r>
              <a:rPr lang="fr-FR" dirty="0"/>
              <a:t/>
            </a:r>
            <a:br>
              <a:rPr lang="fr-FR" dirty="0"/>
            </a:br>
            <a:endParaRPr lang="fr-FR" dirty="0" smtClean="0"/>
          </a:p>
        </p:txBody>
      </p:sp>
      <p:graphicFrame>
        <p:nvGraphicFramePr>
          <p:cNvPr id="6" name="Diagramme 5"/>
          <p:cNvGraphicFramePr/>
          <p:nvPr>
            <p:extLst>
              <p:ext uri="{D42A27DB-BD31-4B8C-83A1-F6EECF244321}">
                <p14:modId xmlns:p14="http://schemas.microsoft.com/office/powerpoint/2010/main" val="680487985"/>
              </p:ext>
            </p:extLst>
          </p:nvPr>
        </p:nvGraphicFramePr>
        <p:xfrm>
          <a:off x="3894254" y="283324"/>
          <a:ext cx="9971822" cy="6429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7037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10483</TotalTime>
  <Words>3004</Words>
  <Application>Microsoft Office PowerPoint</Application>
  <PresentationFormat>Grand écran</PresentationFormat>
  <Paragraphs>502</Paragraphs>
  <Slides>50</Slides>
  <Notes>32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50</vt:i4>
      </vt:variant>
    </vt:vector>
  </HeadingPairs>
  <TitlesOfParts>
    <vt:vector size="59" baseType="lpstr">
      <vt:lpstr>Adobe Heiti Std R</vt:lpstr>
      <vt:lpstr>Adobe Arabic</vt:lpstr>
      <vt:lpstr>Arial</vt:lpstr>
      <vt:lpstr>Calibri</vt:lpstr>
      <vt:lpstr>Calibri Light</vt:lpstr>
      <vt:lpstr>Cambria Math</vt:lpstr>
      <vt:lpstr>Times-Bold</vt:lpstr>
      <vt:lpstr>Times-Roman</vt:lpstr>
      <vt:lpstr>Thème Office</vt:lpstr>
      <vt:lpstr>Introduction à la sécurité informatique</vt:lpstr>
      <vt:lpstr>Plan du cours</vt:lpstr>
      <vt:lpstr>Plan du chapitre 1</vt:lpstr>
      <vt:lpstr>Définitions</vt:lpstr>
      <vt:lpstr>Sécurité </vt:lpstr>
      <vt:lpstr>Sécurité informatique dans la nature</vt:lpstr>
      <vt:lpstr>Sécurité des systèmes d’information </vt:lpstr>
      <vt:lpstr>Principaux concepts de la sécurité informatique</vt:lpstr>
      <vt:lpstr>Objectifs de la sécurité informatique</vt:lpstr>
      <vt:lpstr>Triade des propriétés fondamentales de la sécurité</vt:lpstr>
      <vt:lpstr>Triade des propriétés fondamentales de la sécurité</vt:lpstr>
      <vt:lpstr>Triade des propriétés fondamentales de la sécurité</vt:lpstr>
      <vt:lpstr>Triade des propriétés fondamentales de la sécurité</vt:lpstr>
      <vt:lpstr>Objectifs de sécurité au-delà de la triade</vt:lpstr>
      <vt:lpstr>Objectifs de sécurité au-delà de la triade</vt:lpstr>
      <vt:lpstr>Objectifs de sécurité au-delà de la triade</vt:lpstr>
      <vt:lpstr>Objectifs de sécurité au-delà de la triade</vt:lpstr>
      <vt:lpstr>Objectifs de sécurité au-delà de la triade</vt:lpstr>
      <vt:lpstr>Normes et méthodes pour sécuriser un SI</vt:lpstr>
      <vt:lpstr>Norme ISO 27000</vt:lpstr>
      <vt:lpstr>Norme ISO 27000</vt:lpstr>
      <vt:lpstr>Etape 1: Identification du périmètre de sécurité</vt:lpstr>
      <vt:lpstr>Etape 1: Identification du périmètre de sécurité</vt:lpstr>
      <vt:lpstr>Etape 1: Identification du périmètre de sécurité</vt:lpstr>
      <vt:lpstr>Etape 2: Analyse des risques</vt:lpstr>
      <vt:lpstr>Etape 2: Analyse des risques</vt:lpstr>
      <vt:lpstr>Exemple : Détournement de mot de pace</vt:lpstr>
      <vt:lpstr>Exemple : Détournement de mot de pace</vt:lpstr>
      <vt:lpstr>Etape 2: Analyse des risques</vt:lpstr>
      <vt:lpstr>Etape 2: Analyse des risques</vt:lpstr>
      <vt:lpstr>Etape 2: Analyse des risques</vt:lpstr>
      <vt:lpstr>Etape 2: Analyse des risques</vt:lpstr>
      <vt:lpstr>Etape 2: Analyse des risques</vt:lpstr>
      <vt:lpstr>Etape 2: Analyse des risques</vt:lpstr>
      <vt:lpstr>Etape 3: Politique de sécurité</vt:lpstr>
      <vt:lpstr>Etape 3: Politique de sécurité (Pyramide des politiques de sécurité)</vt:lpstr>
      <vt:lpstr>Relations entre les politiques, les lignes directrices et les procédures</vt:lpstr>
      <vt:lpstr>Éléments d’une politique de sécurité</vt:lpstr>
      <vt:lpstr>Éléments d’une politique de sécurité</vt:lpstr>
      <vt:lpstr>Éléments d’une politique de sécurité</vt:lpstr>
      <vt:lpstr>Etape 3: Politique de sécurité</vt:lpstr>
      <vt:lpstr>Norme ISO 27000</vt:lpstr>
      <vt:lpstr>Norme ISO 27000</vt:lpstr>
      <vt:lpstr>Etape 5: Validation</vt:lpstr>
      <vt:lpstr>Norme ISO 27000</vt:lpstr>
      <vt:lpstr>Etape 6: Phase d'amélioration (Act)</vt:lpstr>
      <vt:lpstr>Exemples de règles et pratiques pour la protection des données</vt:lpstr>
      <vt:lpstr>Conclusion </vt:lpstr>
      <vt:lpstr>Références</vt:lpstr>
      <vt:lpstr>Références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àa la sécurité</dc:title>
  <dc:creator>ABdou HEaven</dc:creator>
  <cp:lastModifiedBy>ABdou HEaven</cp:lastModifiedBy>
  <cp:revision>607</cp:revision>
  <dcterms:created xsi:type="dcterms:W3CDTF">2021-05-23T19:42:20Z</dcterms:created>
  <dcterms:modified xsi:type="dcterms:W3CDTF">2021-06-12T12:35:05Z</dcterms:modified>
</cp:coreProperties>
</file>