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74" r:id="rId6"/>
    <p:sldId id="260" r:id="rId7"/>
    <p:sldId id="261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70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d" initials="m" lastIdx="27" clrIdx="0">
    <p:extLst>
      <p:ext uri="{19B8F6BF-5375-455C-9EA6-DF929625EA0E}">
        <p15:presenceInfo xmlns:p15="http://schemas.microsoft.com/office/powerpoint/2012/main" userId="mc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C0E1"/>
    <a:srgbClr val="B3D5EE"/>
    <a:srgbClr val="90BDDE"/>
    <a:srgbClr val="39A1EB"/>
    <a:srgbClr val="069E7E"/>
    <a:srgbClr val="02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0295" autoAdjust="0"/>
  </p:normalViewPr>
  <p:slideViewPr>
    <p:cSldViewPr snapToGrid="0">
      <p:cViewPr varScale="1">
        <p:scale>
          <a:sx n="60" d="100"/>
          <a:sy n="60" d="100"/>
        </p:scale>
        <p:origin x="2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5-28T11:50:10.195" idx="1">
    <p:pos x="7680" y="1180"/>
    <p:text>Zone  sensible a protégée</p:text>
    <p:extLst>
      <p:ext uri="{C676402C-5697-4E1C-873F-D02D1690AC5C}">
        <p15:threadingInfo xmlns:p15="http://schemas.microsoft.com/office/powerpoint/2012/main" timeZoneBias="-60"/>
      </p:ext>
    </p:extLst>
  </p:cm>
  <p:cm authorId="1" dt="2014-05-28T11:53:20.785" idx="2">
    <p:pos x="7680" y="1316"/>
    <p:text>user name ,password ne suffisent plus ,existance de  keylogger log et mat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  <p:cm authorId="1" dt="2014-05-28T11:53:50.580" idx="3">
    <p:pos x="7680" y="1452"/>
    <p:text>nes de trouver de nouveaux moyens plus efficaces</p:text>
    <p:extLst>
      <p:ext uri="{C676402C-5697-4E1C-873F-D02D1690AC5C}">
        <p15:threadingInfo xmlns:p15="http://schemas.microsoft.com/office/powerpoint/2012/main" timeZoneBias="-6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4F8C-B7D6-4E9E-849C-910390ECB6DC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92DB-8F6B-4995-AEAB-E2C0FE2ED6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27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4F8C-B7D6-4E9E-849C-910390ECB6DC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92DB-8F6B-4995-AEAB-E2C0FE2ED6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28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4F8C-B7D6-4E9E-849C-910390ECB6DC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92DB-8F6B-4995-AEAB-E2C0FE2ED6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91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4F8C-B7D6-4E9E-849C-910390ECB6DC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92DB-8F6B-4995-AEAB-E2C0FE2ED6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98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4F8C-B7D6-4E9E-849C-910390ECB6DC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92DB-8F6B-4995-AEAB-E2C0FE2ED6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36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4F8C-B7D6-4E9E-849C-910390ECB6DC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92DB-8F6B-4995-AEAB-E2C0FE2ED6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34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4F8C-B7D6-4E9E-849C-910390ECB6DC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92DB-8F6B-4995-AEAB-E2C0FE2ED6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60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4F8C-B7D6-4E9E-849C-910390ECB6DC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92DB-8F6B-4995-AEAB-E2C0FE2ED6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421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4F8C-B7D6-4E9E-849C-910390ECB6DC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92DB-8F6B-4995-AEAB-E2C0FE2ED6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42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4F8C-B7D6-4E9E-849C-910390ECB6DC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92DB-8F6B-4995-AEAB-E2C0FE2ED6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51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64F8C-B7D6-4E9E-849C-910390ECB6DC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92DB-8F6B-4995-AEAB-E2C0FE2ED6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48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64F8C-B7D6-4E9E-849C-910390ECB6DC}" type="datetimeFigureOut">
              <a:rPr lang="fr-FR" smtClean="0"/>
              <a:t>29/05/2014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092DB-8F6B-4995-AEAB-E2C0FE2ED6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11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73792"/>
            <a:ext cx="12192000" cy="300769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1941340" y="2771336"/>
            <a:ext cx="89892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latin typeface="Pistara" panose="02000606020000020004" pitchFamily="50" charset="0"/>
              </a:rPr>
              <a:t>Authentification par biométrie </a:t>
            </a:r>
            <a:endParaRPr lang="fr-FR" sz="6000" b="1" dirty="0">
              <a:latin typeface="Pistara" panose="02000606020000020004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5142" y="4317363"/>
            <a:ext cx="8989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latin typeface="Pistara" panose="02000606020000020004" pitchFamily="50" charset="0"/>
              </a:rPr>
              <a:t>Messai Noussaiba-</a:t>
            </a:r>
            <a:r>
              <a:rPr lang="fr-FR" sz="3600" b="1" dirty="0" err="1" smtClean="0">
                <a:latin typeface="Pistara" panose="02000606020000020004" pitchFamily="50" charset="0"/>
              </a:rPr>
              <a:t>Goutal</a:t>
            </a:r>
            <a:r>
              <a:rPr lang="fr-FR" sz="3600" b="1" dirty="0" smtClean="0">
                <a:latin typeface="Pistara" panose="02000606020000020004" pitchFamily="50" charset="0"/>
              </a:rPr>
              <a:t> Soumeya</a:t>
            </a:r>
            <a:endParaRPr lang="fr-FR" sz="3600" b="1" dirty="0">
              <a:latin typeface="Pistara" panose="02000606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87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453554"/>
            <a:ext cx="12192000" cy="404446"/>
          </a:xfrm>
          <a:prstGeom prst="rect">
            <a:avLst/>
          </a:prstGeom>
          <a:solidFill>
            <a:srgbClr val="93C0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1873792"/>
            <a:ext cx="12192000" cy="3007697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3070274" y="2740129"/>
            <a:ext cx="1132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latin typeface="Pistara" panose="02000606020000020004" pitchFamily="50" charset="0"/>
              </a:rPr>
              <a:t>La reconnaissance faciale </a:t>
            </a:r>
            <a:endParaRPr lang="fr-FR" sz="5400" b="1" dirty="0">
              <a:latin typeface="Pistara" panose="02000606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6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73792"/>
            <a:ext cx="12192000" cy="3007697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927274" y="2810468"/>
            <a:ext cx="1132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latin typeface="Pistara" panose="02000606020000020004" pitchFamily="50" charset="0"/>
              </a:rPr>
              <a:t>Identification par thermographie</a:t>
            </a:r>
            <a:endParaRPr lang="fr-FR" sz="5400" b="1" dirty="0">
              <a:latin typeface="Pistara" panose="02000606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231135"/>
            <a:ext cx="12192000" cy="210312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0831" y="2648323"/>
            <a:ext cx="78603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rgbClr val="069E7E"/>
                </a:solidFill>
                <a:latin typeface="Pistara" panose="02000606020000020004" pitchFamily="50" charset="0"/>
              </a:rPr>
              <a:t>Analyse comportementale  </a:t>
            </a:r>
            <a:r>
              <a:rPr lang="fr-FR" sz="6000" b="1" dirty="0" smtClean="0">
                <a:solidFill>
                  <a:prstClr val="black"/>
                </a:solidFill>
                <a:latin typeface="Pistara" panose="02000606020000020004" pitchFamily="50" charset="0"/>
              </a:rPr>
              <a:t> </a:t>
            </a:r>
            <a:endParaRPr lang="fr-FR" sz="6000" b="1" dirty="0">
              <a:solidFill>
                <a:prstClr val="black"/>
              </a:solidFill>
              <a:latin typeface="Pistara" panose="02000606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873792"/>
            <a:ext cx="12192000" cy="300769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0" y="2915975"/>
            <a:ext cx="13254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latin typeface="Pistara" panose="02000606020000020004" pitchFamily="50" charset="0"/>
              </a:rPr>
              <a:t>Authentification par une signature biométrique</a:t>
            </a:r>
            <a:endParaRPr lang="fr-FR" sz="5400" b="1" dirty="0">
              <a:latin typeface="Pistara" panose="02000606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3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73792"/>
            <a:ext cx="12192000" cy="300769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0" y="2915975"/>
            <a:ext cx="13254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latin typeface="Pistara" panose="02000606020000020004" pitchFamily="50" charset="0"/>
              </a:rPr>
              <a:t>               Identification par la voix</a:t>
            </a:r>
            <a:endParaRPr lang="fr-FR" sz="5400" b="1" dirty="0">
              <a:latin typeface="Pistara" panose="02000606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37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73792"/>
            <a:ext cx="12192000" cy="300769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3569676" y="2915975"/>
            <a:ext cx="9684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latin typeface="Pistara" panose="02000606020000020004" pitchFamily="50" charset="0"/>
              </a:rPr>
              <a:t>Mise en œuvre </a:t>
            </a:r>
            <a:endParaRPr lang="fr-FR" sz="5400" b="1" dirty="0">
              <a:latin typeface="Pistara" panose="02000606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33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9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625600"/>
            <a:ext cx="12192000" cy="3071947"/>
          </a:xfrm>
          <a:prstGeom prst="rect">
            <a:avLst/>
          </a:prstGeom>
          <a:solidFill>
            <a:srgbClr val="FFFFFF">
              <a:alpha val="3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7374" y="1479941"/>
            <a:ext cx="786032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500" dirty="0" smtClean="0">
                <a:solidFill>
                  <a:srgbClr val="069E7E"/>
                </a:solidFill>
                <a:latin typeface="Pistara" panose="02000606020000020004" pitchFamily="50" charset="0"/>
              </a:rPr>
              <a:t>Faiblesses</a:t>
            </a:r>
            <a:r>
              <a:rPr lang="fr-FR" sz="6000" b="1" dirty="0" smtClean="0">
                <a:solidFill>
                  <a:srgbClr val="069E7E"/>
                </a:solidFill>
                <a:latin typeface="Pistara" panose="02000606020000020004" pitchFamily="50" charset="0"/>
              </a:rPr>
              <a:t> </a:t>
            </a:r>
            <a:endParaRPr lang="fr-FR" sz="6000" b="1" dirty="0">
              <a:solidFill>
                <a:prstClr val="black"/>
              </a:solidFill>
              <a:latin typeface="Pistara" panose="02000606020000020004" pitchFamily="50" charset="0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625141" y="3341991"/>
            <a:ext cx="10789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prstClr val="black"/>
                </a:solidFill>
                <a:latin typeface="Pistara" panose="02000606020000020004" pitchFamily="50" charset="0"/>
              </a:rPr>
              <a:t>+ Usurpation de l’identité </a:t>
            </a:r>
            <a:endParaRPr lang="fr-FR" sz="4800" b="1" dirty="0">
              <a:solidFill>
                <a:prstClr val="black"/>
              </a:solidFill>
              <a:latin typeface="Pistara" panose="02000606020000020004" pitchFamily="50" charset="0"/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625141" y="3341990"/>
            <a:ext cx="10789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prstClr val="black"/>
                </a:solidFill>
                <a:latin typeface="Pistara" panose="02000606020000020004" pitchFamily="50" charset="0"/>
              </a:rPr>
              <a:t>+ Programme de décision </a:t>
            </a:r>
            <a:endParaRPr lang="fr-FR" sz="4800" b="1" dirty="0">
              <a:solidFill>
                <a:prstClr val="black"/>
              </a:solidFill>
              <a:latin typeface="Pistara" panose="02000606020000020004" pitchFamily="50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25141" y="3341991"/>
            <a:ext cx="10789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prstClr val="black"/>
                </a:solidFill>
                <a:latin typeface="Pistara" panose="02000606020000020004" pitchFamily="50" charset="0"/>
              </a:rPr>
              <a:t>+ Divulgation de la donnée biométrique </a:t>
            </a:r>
            <a:endParaRPr lang="fr-FR" sz="4800" b="1" dirty="0">
              <a:solidFill>
                <a:prstClr val="black"/>
              </a:solidFill>
              <a:latin typeface="Pistara" panose="0200060602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141" y="3341990"/>
            <a:ext cx="10789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solidFill>
                  <a:prstClr val="black"/>
                </a:solidFill>
                <a:latin typeface="Pistara" panose="02000606020000020004" pitchFamily="50" charset="0"/>
              </a:rPr>
              <a:t>+ Fichier de signature </a:t>
            </a:r>
            <a:endParaRPr lang="fr-FR" sz="4800" b="1" dirty="0">
              <a:solidFill>
                <a:prstClr val="black"/>
              </a:solidFill>
              <a:latin typeface="Pistara" panose="02000606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90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78169" y="1891377"/>
            <a:ext cx="12192000" cy="3007697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3794" y="3088561"/>
            <a:ext cx="8989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prstClr val="black"/>
                </a:solidFill>
                <a:latin typeface="Pistara" panose="02000606020000020004" pitchFamily="50" charset="0"/>
              </a:rPr>
              <a:t>Conclusion</a:t>
            </a:r>
            <a:endParaRPr lang="fr-FR" sz="6000" b="1" dirty="0">
              <a:solidFill>
                <a:prstClr val="black"/>
              </a:solidFill>
              <a:latin typeface="Pistara" panose="02000606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17452"/>
            <a:ext cx="12192000" cy="5838599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1617786" y="812406"/>
            <a:ext cx="9411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latin typeface="Pistara" panose="02000606020000020004" pitchFamily="50" charset="0"/>
              </a:rPr>
              <a:t>Pourquoi l’authentification par biométrie ?</a:t>
            </a:r>
            <a:endParaRPr lang="fr-FR" sz="4800" b="1" dirty="0">
              <a:latin typeface="Pistara" panose="0200060602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7786" y="1696158"/>
            <a:ext cx="9411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latin typeface="Pistara" panose="02000606020000020004" pitchFamily="50" charset="0"/>
              </a:rPr>
              <a:t>Définitions </a:t>
            </a:r>
            <a:endParaRPr lang="fr-FR" sz="4800" b="1" dirty="0">
              <a:latin typeface="Pistara" panose="02000606020000020004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1" y="2544740"/>
            <a:ext cx="9411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latin typeface="Pistara" panose="02000606020000020004" pitchFamily="50" charset="0"/>
              </a:rPr>
              <a:t>Analyse morphologique </a:t>
            </a:r>
            <a:endParaRPr lang="fr-FR" sz="4800" b="1" dirty="0">
              <a:latin typeface="Pistara" panose="02000606020000020004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7786" y="3428492"/>
            <a:ext cx="9411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latin typeface="Pistara" panose="02000606020000020004" pitchFamily="50" charset="0"/>
              </a:rPr>
              <a:t>Analyse comportementale </a:t>
            </a:r>
            <a:endParaRPr lang="fr-FR" sz="4800" b="1" dirty="0">
              <a:latin typeface="Pistara" panose="02000606020000020004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7786" y="4259489"/>
            <a:ext cx="9411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latin typeface="Pistara" panose="02000606020000020004" pitchFamily="50" charset="0"/>
              </a:rPr>
              <a:t>Mise en œuvre </a:t>
            </a:r>
            <a:endParaRPr lang="fr-FR" sz="4800" b="1" dirty="0">
              <a:latin typeface="Pistara" panose="02000606020000020004" pitchFamily="50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7786" y="5037731"/>
            <a:ext cx="9411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latin typeface="Pistara" panose="02000606020000020004" pitchFamily="50" charset="0"/>
              </a:rPr>
              <a:t>Faiblesse </a:t>
            </a:r>
            <a:endParaRPr lang="fr-FR" sz="4800" b="1" dirty="0">
              <a:latin typeface="Pistara" panose="02000606020000020004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65031" y="5725055"/>
            <a:ext cx="9411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latin typeface="Pistara" panose="02000606020000020004" pitchFamily="50" charset="0"/>
              </a:rPr>
              <a:t>Conclusion</a:t>
            </a:r>
            <a:endParaRPr lang="fr-FR" sz="4800" b="1" dirty="0">
              <a:latin typeface="Pistara" panose="02000606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1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73792"/>
            <a:ext cx="12192000" cy="3007697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886266" y="2011680"/>
            <a:ext cx="10789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latin typeface="Pistara" panose="02000606020000020004" pitchFamily="50" charset="0"/>
              </a:rPr>
              <a:t>Pourquoi l’authentification par biométrie ?</a:t>
            </a:r>
            <a:endParaRPr lang="fr-FR" sz="5400" b="1" dirty="0">
              <a:latin typeface="Pistara" panose="02000606020000020004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66094" y="3077252"/>
            <a:ext cx="10789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smtClean="0">
                <a:latin typeface="Pistara" panose="02000606020000020004" pitchFamily="50" charset="0"/>
              </a:rPr>
              <a:t>+ Usurpation de l’identité </a:t>
            </a:r>
            <a:endParaRPr lang="fr-FR" sz="4800" b="1" dirty="0">
              <a:latin typeface="Pistara" panose="02000606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6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73792"/>
            <a:ext cx="12192000" cy="3007697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886266" y="2011680"/>
            <a:ext cx="10789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solidFill>
                  <a:srgbClr val="069E7E"/>
                </a:solidFill>
                <a:latin typeface="Pistara" panose="02000606020000020004" pitchFamily="50" charset="0"/>
              </a:rPr>
              <a:t>Définitions</a:t>
            </a:r>
            <a:r>
              <a:rPr lang="fr-FR" sz="5400" b="1" dirty="0" smtClean="0">
                <a:latin typeface="Pistara" panose="02000606020000020004" pitchFamily="50" charset="0"/>
              </a:rPr>
              <a:t> </a:t>
            </a:r>
            <a:endParaRPr lang="fr-FR" sz="5400" b="1" dirty="0">
              <a:latin typeface="Pistara" panose="02000606020000020004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4174" y="3254296"/>
            <a:ext cx="10789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solidFill>
                  <a:srgbClr val="023341"/>
                </a:solidFill>
                <a:latin typeface="Pistara" panose="02000606020000020004" pitchFamily="50" charset="0"/>
              </a:rPr>
              <a:t>Authentification</a:t>
            </a:r>
            <a:r>
              <a:rPr lang="fr-FR" sz="5400" b="1" dirty="0" smtClean="0">
                <a:latin typeface="Pistara" panose="02000606020000020004" pitchFamily="50" charset="0"/>
              </a:rPr>
              <a:t> </a:t>
            </a:r>
            <a:endParaRPr lang="fr-FR" sz="5400" b="1" dirty="0">
              <a:latin typeface="Pistara" panose="02000606020000020004" pitchFamily="5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4174" y="3244275"/>
            <a:ext cx="10789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solidFill>
                  <a:srgbClr val="023341"/>
                </a:solidFill>
                <a:latin typeface="Pistara" panose="02000606020000020004" pitchFamily="50" charset="0"/>
              </a:rPr>
              <a:t>Biométrie</a:t>
            </a:r>
            <a:r>
              <a:rPr lang="fr-FR" sz="5400" b="1" dirty="0" smtClean="0">
                <a:latin typeface="Pistara" panose="02000606020000020004" pitchFamily="50" charset="0"/>
              </a:rPr>
              <a:t> </a:t>
            </a:r>
            <a:endParaRPr lang="fr-FR" sz="5400" b="1" dirty="0">
              <a:latin typeface="Pistara" panose="02000606020000020004" pitchFamily="50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3128" y="3239698"/>
            <a:ext cx="10789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solidFill>
                  <a:srgbClr val="023341"/>
                </a:solidFill>
                <a:latin typeface="Pistara" panose="02000606020000020004" pitchFamily="50" charset="0"/>
              </a:rPr>
              <a:t>Authentification par biométrie </a:t>
            </a:r>
            <a:r>
              <a:rPr lang="fr-FR" sz="5400" b="1" dirty="0" smtClean="0">
                <a:latin typeface="Pistara" panose="02000606020000020004" pitchFamily="50" charset="0"/>
              </a:rPr>
              <a:t> </a:t>
            </a:r>
            <a:endParaRPr lang="fr-FR" sz="5400" b="1" dirty="0">
              <a:latin typeface="Pistara" panose="02000606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3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  <p:bldP spid="8" grpId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7000" b="-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3699" y="2886067"/>
            <a:ext cx="7132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solidFill>
                  <a:srgbClr val="069E7E"/>
                </a:solidFill>
                <a:latin typeface="Pistara" panose="02000606020000020004" pitchFamily="50" charset="0"/>
              </a:rPr>
              <a:t>Analyse morphologique </a:t>
            </a:r>
            <a:r>
              <a:rPr lang="fr-FR" sz="6000" b="1" dirty="0" smtClean="0">
                <a:solidFill>
                  <a:prstClr val="black"/>
                </a:solidFill>
                <a:latin typeface="Pistara" panose="02000606020000020004" pitchFamily="50" charset="0"/>
              </a:rPr>
              <a:t> </a:t>
            </a:r>
            <a:endParaRPr lang="fr-FR" sz="6000" b="1" dirty="0">
              <a:solidFill>
                <a:prstClr val="black"/>
              </a:solidFill>
              <a:latin typeface="Pistara" panose="02000606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54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7000" b="-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73792"/>
            <a:ext cx="12192000" cy="3007697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701041" y="2915975"/>
            <a:ext cx="1132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latin typeface="Pistara" panose="02000606020000020004" pitchFamily="50" charset="0"/>
              </a:rPr>
              <a:t>Identification par l’empreinte digitale réduite</a:t>
            </a:r>
            <a:endParaRPr lang="fr-FR" sz="5400" b="1" dirty="0">
              <a:latin typeface="Pistara" panose="02000606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1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73792"/>
            <a:ext cx="12192000" cy="3007697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432582" y="2915975"/>
            <a:ext cx="11326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smtClean="0">
                <a:latin typeface="Pistara" panose="02000606020000020004" pitchFamily="50" charset="0"/>
              </a:rPr>
              <a:t>Identification par la morphologie de la main</a:t>
            </a:r>
            <a:endParaRPr lang="fr-FR" sz="5400" b="1" dirty="0">
              <a:latin typeface="Pistara" panose="02000606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1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73792"/>
            <a:ext cx="12192000" cy="3007697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2718582" y="2869808"/>
            <a:ext cx="11326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latin typeface="Pistara" panose="02000606020000020004" pitchFamily="50" charset="0"/>
              </a:rPr>
              <a:t>Identification par l’iris</a:t>
            </a:r>
            <a:endParaRPr lang="fr-FR" sz="6000" b="1" dirty="0">
              <a:latin typeface="Pistara" panose="02000606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5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73792"/>
            <a:ext cx="12192000" cy="3007697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/>
          <p:cNvSpPr txBox="1"/>
          <p:nvPr/>
        </p:nvSpPr>
        <p:spPr>
          <a:xfrm>
            <a:off x="2208629" y="2863217"/>
            <a:ext cx="113268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>
                <a:latin typeface="Pistara" panose="02000606020000020004" pitchFamily="50" charset="0"/>
              </a:rPr>
              <a:t>Identification par la rétine </a:t>
            </a:r>
            <a:endParaRPr lang="fr-FR" sz="6000" b="1" dirty="0">
              <a:latin typeface="Pistara" panose="0200060602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98</Words>
  <Application>Microsoft Office PowerPoint</Application>
  <PresentationFormat>Widescreen</PresentationFormat>
  <Paragraphs>32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Pistara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mcd</dc:creator>
  <cp:lastModifiedBy>mcd</cp:lastModifiedBy>
  <cp:revision>20</cp:revision>
  <dcterms:created xsi:type="dcterms:W3CDTF">2014-05-25T20:34:30Z</dcterms:created>
  <dcterms:modified xsi:type="dcterms:W3CDTF">2014-05-29T21:53:14Z</dcterms:modified>
</cp:coreProperties>
</file>