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371" r:id="rId4"/>
    <p:sldId id="377" r:id="rId5"/>
    <p:sldId id="375" r:id="rId6"/>
    <p:sldId id="376" r:id="rId7"/>
    <p:sldId id="378" r:id="rId8"/>
    <p:sldId id="379" r:id="rId9"/>
    <p:sldId id="380" r:id="rId10"/>
    <p:sldId id="381" r:id="rId11"/>
    <p:sldId id="382" r:id="rId12"/>
    <p:sldId id="270" r:id="rId13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Bahnschrift SemiLight Condensed" panose="020B0502040204020203" pitchFamily="34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12/08/2025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>
                <a:solidFill>
                  <a:srgbClr val="FF0000"/>
                </a:solidFill>
                <a:latin typeface="Century Gothic" pitchFamily="34" charset="0"/>
              </a:rPr>
              <a:t>R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1055" y="1988820"/>
            <a:ext cx="1717617" cy="130302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 funcionalidades do R, podem ser ampliadas carregando estes pacotes, tornando um software ainda mais poderoso, capaz de realizar inúmeras tarefas: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multivariada;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Análise Bayesiana;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Manipulação de dados;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Gráficos a nível de publicação;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Big Data, </a:t>
            </a:r>
            <a:r>
              <a:rPr lang="pt-BR" sz="2200" dirty="0" err="1">
                <a:latin typeface="Arial Narrow" pitchFamily="34" charset="0"/>
              </a:rPr>
              <a:t>Deep</a:t>
            </a:r>
            <a:r>
              <a:rPr lang="pt-BR" sz="2200" dirty="0">
                <a:latin typeface="Arial Narrow" pitchFamily="34" charset="0"/>
              </a:rPr>
              <a:t> </a:t>
            </a:r>
            <a:r>
              <a:rPr lang="pt-BR" sz="2200" dirty="0" err="1">
                <a:latin typeface="Arial Narrow" pitchFamily="34" charset="0"/>
              </a:rPr>
              <a:t>Learning</a:t>
            </a:r>
            <a:r>
              <a:rPr lang="pt-BR" sz="2200" dirty="0">
                <a:latin typeface="Arial Narrow" pitchFamily="34" charset="0"/>
              </a:rPr>
              <a:t>;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Processamento de imagens. 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Arial Narrow" pitchFamily="34" charset="0"/>
              </a:rPr>
              <a:t>Alguns pacotes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maptools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Funções para leitura, exportação e manipulação de estruturas espaciais.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>
                <a:latin typeface="Arial Narrow" pitchFamily="34" charset="0"/>
              </a:rPr>
              <a:t>cluster: </a:t>
            </a:r>
            <a:r>
              <a:rPr lang="pt-BR" sz="2200" dirty="0">
                <a:latin typeface="Arial Narrow" pitchFamily="34" charset="0"/>
              </a:rPr>
              <a:t>Funções para análise de clusters.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>
                <a:latin typeface="Arial Narrow" pitchFamily="34" charset="0"/>
              </a:rPr>
              <a:t>• ggplot2: </a:t>
            </a:r>
            <a:r>
              <a:rPr lang="pt-BR" sz="2200" dirty="0">
                <a:latin typeface="Arial Narrow" pitchFamily="34" charset="0"/>
              </a:rPr>
              <a:t>Criação de gráficos elegantes.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rmarkdown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criação de documentos (dinâmicos) em PDF, Word, HTML.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</a:t>
            </a:r>
            <a:r>
              <a:rPr lang="pt-BR" sz="2200" b="1" dirty="0" err="1">
                <a:latin typeface="Arial Narrow" pitchFamily="34" charset="0"/>
              </a:rPr>
              <a:t>nlme</a:t>
            </a:r>
            <a:r>
              <a:rPr lang="pt-BR" sz="2200" b="1" dirty="0">
                <a:latin typeface="Arial Narrow" pitchFamily="34" charset="0"/>
              </a:rPr>
              <a:t>: </a:t>
            </a:r>
            <a:r>
              <a:rPr lang="pt-BR" sz="2200" dirty="0">
                <a:latin typeface="Arial Narrow" pitchFamily="34" charset="0"/>
              </a:rPr>
              <a:t>Modelos lineares e não-lineares de efeitos mistos.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6626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R é uma linguagem de programação </a:t>
            </a:r>
            <a:r>
              <a:rPr lang="pt-BR" sz="2200" dirty="0" err="1">
                <a:latin typeface="Arial Narrow" pitchFamily="34" charset="0"/>
              </a:rPr>
              <a:t>multi-paradigma</a:t>
            </a:r>
            <a:r>
              <a:rPr lang="pt-BR" sz="2200" dirty="0">
                <a:latin typeface="Arial Narrow" pitchFamily="34" charset="0"/>
              </a:rPr>
              <a:t> orientada a objetos, programação funcional, dinâmica, voltada à manipulação, análise e visualização de dados: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36" y="2766060"/>
            <a:ext cx="1777884" cy="1348740"/>
          </a:xfrm>
          <a:prstGeom prst="rect">
            <a:avLst/>
          </a:prstGeom>
          <a:noFill/>
        </p:spPr>
      </p:pic>
      <p:pic>
        <p:nvPicPr>
          <p:cNvPr id="24578" name="Picture 2" descr="Aplicação estatística com software R - Invista na Carreira - O Estatíst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8919" y="1958340"/>
            <a:ext cx="4602481" cy="3068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8" name="Picture 2" descr="Aula 08 - Scikit-Learn - máquina de vetores de supor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3580" y="2065655"/>
            <a:ext cx="2885440" cy="2877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A versão base do R possui uma coleção enorme de funções: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Modelos Estatísticos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Algoritmos Computacionais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Métodos Matemáticas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•  Visualização de Dados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b="1" dirty="0">
                <a:latin typeface="+mj-lt"/>
              </a:rPr>
              <a:t>Pacotes</a:t>
            </a:r>
            <a:r>
              <a:rPr lang="pt-BR" sz="2200" dirty="0">
                <a:latin typeface="+mj-lt"/>
              </a:rPr>
              <a:t>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 Uma coleção de funções que podem ser escritas em R, C++, Fortran e C e que são chamadas diretamente de dentro do R.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Qualquer pessoa pode desenvolver seus pacotes e então submeter ao CRAN, disponibilizar através do </a:t>
            </a:r>
            <a:r>
              <a:rPr lang="pt-BR" sz="2200" i="1" dirty="0" err="1">
                <a:latin typeface="Arial Narrow" pitchFamily="34" charset="0"/>
              </a:rPr>
              <a:t>GitHub</a:t>
            </a:r>
            <a:r>
              <a:rPr lang="pt-BR" sz="2200" dirty="0">
                <a:latin typeface="Arial Narrow" pitchFamily="34" charset="0"/>
              </a:rPr>
              <a:t> ou </a:t>
            </a:r>
            <a:r>
              <a:rPr lang="pt-BR" sz="2200" i="1" dirty="0" err="1">
                <a:latin typeface="Arial Narrow" pitchFamily="34" charset="0"/>
              </a:rPr>
              <a:t>standalone</a:t>
            </a:r>
            <a:r>
              <a:rPr lang="pt-BR" sz="2200" dirty="0">
                <a:latin typeface="Arial Narrow" pitchFamily="34" charset="0"/>
              </a:rPr>
              <a:t>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Mas as vezes não é suficiente: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</a:t>
            </a:r>
            <a:br>
              <a:rPr lang="pt-BR" sz="2200" dirty="0">
                <a:latin typeface="+mj-lt"/>
              </a:rPr>
            </a:br>
            <a:r>
              <a:rPr lang="pt-BR" sz="2200" dirty="0">
                <a:latin typeface="Arial Narrow" pitchFamily="34" charset="0"/>
              </a:rPr>
              <a:t>Assim como alguns softwares estatísticos, o R também é extensível através de ”módulos”. Em R estes módulos são chamados de pacotes, bibliotecas ou packages.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+mj-lt"/>
              </a:rPr>
            </a:br>
            <a:br>
              <a:rPr lang="pt-BR" sz="2200" dirty="0">
                <a:latin typeface="+mj-lt"/>
              </a:rPr>
            </a:br>
            <a:r>
              <a:rPr lang="pt-BR" sz="2200" dirty="0">
                <a:latin typeface="+mj-lt"/>
              </a:rPr>
              <a:t>  </a:t>
            </a:r>
            <a:endParaRPr lang="pt-BR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880" y="167640"/>
            <a:ext cx="1087120" cy="824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101</Words>
  <Application>Microsoft Office PowerPoint</Application>
  <PresentationFormat>Apresentação na tela (16:9)</PresentationFormat>
  <Paragraphs>42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   R é uma linguagem de programação multi-paradigma orientada a objetos, programação funcional, dinâmica, voltada à manipulação, análise e visualização de dados: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    A versão base do R possui uma coleção enorme de funções:   •  Modelos Estatísticos  •  Algoritmos Computacionais  •  Métodos Matemáticas  •  Visualização de Dados     </vt:lpstr>
      <vt:lpstr>   Pacotes:    Uma coleção de funções que podem ser escritas em R, C++, Fortran e C e que são chamadas diretamente de dentro do R.  Qualquer pessoa pode desenvolver seus pacotes e então submeter ao CRAN, disponibilizar através do GitHub ou standalone.      </vt:lpstr>
      <vt:lpstr>    Mas as vezes não é suficiente:   Assim como alguns softwares estatísticos, o R também é extensível através de ”módulos”. Em R estes módulos são chamados de pacotes, bibliotecas ou packages.      </vt:lpstr>
      <vt:lpstr>   As funcionalidades do R, podem ser ampliadas carregando estes pacotes, tornando um software ainda mais poderoso, capaz de realizar inúmeras tarefas:   • Análise multivariada;  • Análise Bayesiana;  • Manipulação de dados;  • Gráficos a nível de publicação;  • Big Data, Deep Learning;  • Processamento de imagens.       </vt:lpstr>
      <vt:lpstr>   Alguns pacotes   • maptools: Funções para leitura, exportação e manipulação de estruturas espaciais.  • cluster: Funções para análise de clusters.  • ggplot2: Criação de gráficos elegantes.  • rmarkdown: criação de documentos (dinâmicos) em PDF, Word, HTML.  • nlme: Modelos lineares e não-lineares de efeitos mistos.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38</cp:revision>
  <dcterms:modified xsi:type="dcterms:W3CDTF">2025-08-12T14:52:19Z</dcterms:modified>
</cp:coreProperties>
</file>