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6" r:id="rId2"/>
    <p:sldId id="259" r:id="rId3"/>
    <p:sldId id="260" r:id="rId4"/>
    <p:sldId id="278" r:id="rId5"/>
    <p:sldId id="283" r:id="rId6"/>
    <p:sldId id="285" r:id="rId7"/>
    <p:sldId id="287" r:id="rId8"/>
    <p:sldId id="293" r:id="rId9"/>
    <p:sldId id="291" r:id="rId10"/>
    <p:sldId id="294" r:id="rId11"/>
    <p:sldId id="296" r:id="rId12"/>
    <p:sldId id="29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88;p13">
            <a:extLst>
              <a:ext uri="{FF2B5EF4-FFF2-40B4-BE49-F238E27FC236}">
                <a16:creationId xmlns:a16="http://schemas.microsoft.com/office/drawing/2014/main" id="{D3EE9DD3-2CDD-4C81-9999-6C1B10457EBA}"/>
              </a:ext>
            </a:extLst>
          </p:cNvPr>
          <p:cNvSpPr txBox="1"/>
          <p:nvPr/>
        </p:nvSpPr>
        <p:spPr>
          <a:xfrm>
            <a:off x="1744042" y="1699287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(Fornecedor)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recebimento da solicitação de entrega do Produto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(Transportadora)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199</Words>
  <Application>Microsoft Office PowerPoint</Application>
  <PresentationFormat>Apresentação na tela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55</cp:revision>
  <dcterms:modified xsi:type="dcterms:W3CDTF">2020-04-22T18:06:47Z</dcterms:modified>
</cp:coreProperties>
</file>