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8" r:id="rId2"/>
    <p:sldId id="281" r:id="rId3"/>
    <p:sldId id="282" r:id="rId4"/>
    <p:sldId id="284" r:id="rId5"/>
    <p:sldId id="286" r:id="rId6"/>
    <p:sldId id="288" r:id="rId7"/>
    <p:sldId id="290" r:id="rId8"/>
    <p:sldId id="292" r:id="rId9"/>
    <p:sldId id="295" r:id="rId10"/>
    <p:sldId id="298" r:id="rId11"/>
    <p:sldId id="30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2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2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0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1C66E3-BB80-4C1E-9D76-83F5EFFDA5C8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Solicitar Orçamento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B2D34BA9-1B97-4A06-B573-FB661A725770}"/>
              </a:ext>
            </a:extLst>
          </p:cNvPr>
          <p:cNvSpPr txBox="1"/>
          <p:nvPr/>
        </p:nvSpPr>
        <p:spPr>
          <a:xfrm>
            <a:off x="5658292" y="368425"/>
            <a:ext cx="3254233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Gerar Orçamento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Vendas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Gerar orçamento para o Cliente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2628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9916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PagamentoFornecedor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ED914C-CDA9-4FBA-8447-270878CDC299}"/>
              </a:ext>
            </a:extLst>
          </p:cNvPr>
          <p:cNvSpPr txBox="1"/>
          <p:nvPr/>
        </p:nvSpPr>
        <p:spPr>
          <a:xfrm>
            <a:off x="1079916" y="121920"/>
            <a:ext cx="317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Pagamento (Fornecedor)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60A0905F-ACAA-42B1-B419-137BCA61B510}"/>
              </a:ext>
            </a:extLst>
          </p:cNvPr>
          <p:cNvSpPr txBox="1"/>
          <p:nvPr/>
        </p:nvSpPr>
        <p:spPr>
          <a:xfrm>
            <a:off x="5532160" y="368425"/>
            <a:ext cx="3380366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Efetuar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solicita recebimento de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Pagamentos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Efetuar pagamento ao Fornecedor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9812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Confirmar o recebimento da solicitação de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4C58F0-B4C4-401D-B0D8-2CD63B162620}"/>
              </a:ext>
            </a:extLst>
          </p:cNvPr>
          <p:cNvSpPr txBox="1"/>
          <p:nvPr/>
        </p:nvSpPr>
        <p:spPr>
          <a:xfrm>
            <a:off x="196427" y="121920"/>
            <a:ext cx="465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F6DFBB34-9D13-4024-B236-03A585A98913}"/>
              </a:ext>
            </a:extLst>
          </p:cNvPr>
          <p:cNvSpPr txBox="1"/>
          <p:nvPr/>
        </p:nvSpPr>
        <p:spPr>
          <a:xfrm>
            <a:off x="5415277" y="368425"/>
            <a:ext cx="3497248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Confirmar o recebimento da solicitação de entrega do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solicita entrega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Entrega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Fornecedor solicita entrega do produto e a ABC confirma o recebimento da solicitação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4597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PagamentoPedido</a:t>
            </a:r>
            <a:endParaRPr lang="pt-BR" sz="800" dirty="0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0BE07B-3113-4A77-B0FC-ACB8981EE8BD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SzPts val="1000"/>
            </a:pPr>
            <a:r>
              <a:rPr lang="pt-BR" dirty="0">
                <a:solidFill>
                  <a:schemeClr val="dk1"/>
                </a:solidFill>
              </a:rPr>
              <a:t>Comprar Produtos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9731656D-81D5-4B58-80FF-261ADA96D2CF}"/>
              </a:ext>
            </a:extLst>
          </p:cNvPr>
          <p:cNvSpPr txBox="1"/>
          <p:nvPr/>
        </p:nvSpPr>
        <p:spPr>
          <a:xfrm>
            <a:off x="5588002" y="368425"/>
            <a:ext cx="3324523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Validar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compra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Vendas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O Cliente compra e ABC valida o pagamento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1877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B727A6-9445-4753-8812-25F50F975F88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Devolver Produto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A88A6118-8171-428E-80AF-409BC11AD943}"/>
              </a:ext>
            </a:extLst>
          </p:cNvPr>
          <p:cNvSpPr txBox="1"/>
          <p:nvPr/>
        </p:nvSpPr>
        <p:spPr>
          <a:xfrm>
            <a:off x="5532159" y="178553"/>
            <a:ext cx="3368792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Retornar Solicitação de Devolução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devolução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Atendimento da Empresa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Retornar solicitação de devolução do produto ao cliente</a:t>
            </a:r>
            <a:endParaRPr sz="2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E5C25B0-05A6-471B-B144-37D951B00E99}"/>
              </a:ext>
            </a:extLst>
          </p:cNvPr>
          <p:cNvCxnSpPr/>
          <p:nvPr/>
        </p:nvCxnSpPr>
        <p:spPr>
          <a:xfrm flipV="1">
            <a:off x="2021838" y="3237002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7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Cancelamento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69360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Cancelamento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2D779F-9CD6-4C80-ADAE-E7ED372D4161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Cancelar Compra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2F010EE6-D8D9-4167-B042-4FE8B315A1D1}"/>
              </a:ext>
            </a:extLst>
          </p:cNvPr>
          <p:cNvSpPr txBox="1"/>
          <p:nvPr/>
        </p:nvSpPr>
        <p:spPr>
          <a:xfrm>
            <a:off x="5414451" y="275808"/>
            <a:ext cx="3498074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Retornar Solicitação de cancelamento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cancelamento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Atendimento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Retornar solicitação de cancelamento do produto ao cliente</a:t>
            </a:r>
            <a:endParaRPr lang="pt-BR" sz="2000" dirty="0">
              <a:highlight>
                <a:srgbClr val="FAFAFA"/>
              </a:highlight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FBDEF81-2EA4-43F5-9F45-994809F4B389}"/>
              </a:ext>
            </a:extLst>
          </p:cNvPr>
          <p:cNvCxnSpPr/>
          <p:nvPr/>
        </p:nvCxnSpPr>
        <p:spPr>
          <a:xfrm flipV="1">
            <a:off x="2021838" y="3237002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60026" y="4130853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7C6703-82C3-4990-B7EC-1ABF29B2896C}"/>
              </a:ext>
            </a:extLst>
          </p:cNvPr>
          <p:cNvSpPr txBox="1"/>
          <p:nvPr/>
        </p:nvSpPr>
        <p:spPr>
          <a:xfrm>
            <a:off x="772160" y="121920"/>
            <a:ext cx="348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algn="ctr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A3BF7985-4295-454D-8DA2-9350E0537D04}"/>
              </a:ext>
            </a:extLst>
          </p:cNvPr>
          <p:cNvSpPr txBox="1"/>
          <p:nvPr/>
        </p:nvSpPr>
        <p:spPr>
          <a:xfrm>
            <a:off x="5431034" y="275808"/>
            <a:ext cx="3481492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entrega do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recebe solicitação de entrega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Entrega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Solicitar à transportadora a entrega do produto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528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980041" y="4132385"/>
            <a:ext cx="1472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PagamentoTransportadora</a:t>
            </a:r>
            <a:endParaRPr lang="pt-BR" sz="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11AD7F-ACEF-4DBE-AE3A-37D4020BEF4C}"/>
              </a:ext>
            </a:extLst>
          </p:cNvPr>
          <p:cNvSpPr txBox="1"/>
          <p:nvPr/>
        </p:nvSpPr>
        <p:spPr>
          <a:xfrm>
            <a:off x="914400" y="121920"/>
            <a:ext cx="33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pagamento (Transportadora)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46B78AB7-E0B1-406F-AF0F-B44A11FAC56D}"/>
              </a:ext>
            </a:extLst>
          </p:cNvPr>
          <p:cNvSpPr txBox="1"/>
          <p:nvPr/>
        </p:nvSpPr>
        <p:spPr>
          <a:xfrm>
            <a:off x="5205311" y="368425"/>
            <a:ext cx="3707214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Efetuar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solicita recebimento de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Pagamentos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Efetuar pagamento à Transportadora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572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retirada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A5F110-8E5E-43D4-A175-9131130F7FE2}"/>
              </a:ext>
            </a:extLst>
          </p:cNvPr>
          <p:cNvSpPr txBox="1"/>
          <p:nvPr/>
        </p:nvSpPr>
        <p:spPr>
          <a:xfrm>
            <a:off x="223520" y="121920"/>
            <a:ext cx="496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18E6BB97-FD99-4F5A-9ADE-D3C4C36048CA}"/>
              </a:ext>
            </a:extLst>
          </p:cNvPr>
          <p:cNvSpPr txBox="1"/>
          <p:nvPr/>
        </p:nvSpPr>
        <p:spPr>
          <a:xfrm>
            <a:off x="5371104" y="368425"/>
            <a:ext cx="3541421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retirada do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recebe solicitação de retirada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Devolução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Solicitar à transportadora a retirada do produto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835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Pedido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atendimento do Pedido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26164" y="4134451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575C79-CF98-4FF0-962E-55DF46129B96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Atender Pedido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B5935164-AD4F-4830-B1DA-5EEC18ED9B4C}"/>
              </a:ext>
            </a:extLst>
          </p:cNvPr>
          <p:cNvSpPr txBox="1"/>
          <p:nvPr/>
        </p:nvSpPr>
        <p:spPr>
          <a:xfrm>
            <a:off x="5532158" y="331355"/>
            <a:ext cx="3391942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atendimento do Pedido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recebe solicitação do pedido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Vendas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Solicitar ao Fornecedor, atendimento do Pedido</a:t>
            </a:r>
            <a:endParaRPr sz="2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A3128B6-3AB1-444C-B715-7823AE0468DD}"/>
              </a:ext>
            </a:extLst>
          </p:cNvPr>
          <p:cNvCxnSpPr/>
          <p:nvPr/>
        </p:nvCxnSpPr>
        <p:spPr>
          <a:xfrm flipV="1">
            <a:off x="2021838" y="3237002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3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validação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37042" y="4132385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7D286F-F21D-4BD4-B322-D754F493ABE2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Fornecer Orçamento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0835B2DA-F7FC-4B1A-B74A-13082BB61129}"/>
              </a:ext>
            </a:extLst>
          </p:cNvPr>
          <p:cNvSpPr txBox="1"/>
          <p:nvPr/>
        </p:nvSpPr>
        <p:spPr>
          <a:xfrm>
            <a:off x="5330613" y="368425"/>
            <a:ext cx="3581911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Validar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solicita validação do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Setor de Vendas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1. Validar orçamento do Fornecedor</a:t>
            </a:r>
            <a:endParaRPr sz="2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E73CDB0-6FA4-48F7-94FD-6155842776B1}"/>
              </a:ext>
            </a:extLst>
          </p:cNvPr>
          <p:cNvCxnSpPr/>
          <p:nvPr/>
        </p:nvCxnSpPr>
        <p:spPr>
          <a:xfrm flipV="1">
            <a:off x="2021838" y="3237002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6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541</Words>
  <Application>Microsoft Office PowerPoint</Application>
  <PresentationFormat>Apresentação na tela (16:9)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59</cp:revision>
  <dcterms:modified xsi:type="dcterms:W3CDTF">2020-04-22T23:53:37Z</dcterms:modified>
</cp:coreProperties>
</file>