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66" r:id="rId2"/>
    <p:sldId id="259" r:id="rId3"/>
    <p:sldId id="260" r:id="rId4"/>
    <p:sldId id="283" r:id="rId5"/>
    <p:sldId id="278" r:id="rId6"/>
    <p:sldId id="292" r:id="rId7"/>
    <p:sldId id="291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8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39662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5699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9866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1715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8469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1766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9021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5090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311701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4832401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90251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6896400" y="174363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F99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200"/>
            </a:pPr>
            <a:r>
              <a:rPr lang="pt-BR" sz="1200" dirty="0"/>
              <a:t>Contexto </a:t>
            </a:r>
            <a:endParaRPr sz="1200" dirty="0"/>
          </a:p>
          <a:p>
            <a:pPr algn="ctr">
              <a:buSzPts val="1200"/>
            </a:pPr>
            <a:r>
              <a:rPr lang="pt-BR" sz="1200" dirty="0"/>
              <a:t>ABC Livros e Brinquedos</a:t>
            </a:r>
            <a:endParaRPr sz="1200" dirty="0"/>
          </a:p>
        </p:txBody>
      </p:sp>
      <p:sp>
        <p:nvSpPr>
          <p:cNvPr id="76" name="Google Shape;76;p13"/>
          <p:cNvSpPr txBox="1"/>
          <p:nvPr/>
        </p:nvSpPr>
        <p:spPr>
          <a:xfrm>
            <a:off x="7924500" y="4591850"/>
            <a:ext cx="11595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000"/>
            </a:pPr>
            <a:r>
              <a:rPr lang="pt-BR" sz="1000">
                <a:solidFill>
                  <a:schemeClr val="dk1"/>
                </a:solidFill>
              </a:rPr>
              <a:t>Legenda:</a:t>
            </a:r>
            <a:endParaRPr sz="1000">
              <a:solidFill>
                <a:schemeClr val="dk1"/>
              </a:solidFill>
            </a:endParaRPr>
          </a:p>
          <a:p>
            <a:pPr marL="457200" indent="-292100">
              <a:buSzPts val="1000"/>
              <a:buFont typeface="Arial"/>
              <a:buChar char="❖"/>
            </a:pPr>
            <a:r>
              <a:rPr lang="pt-BR" sz="1000">
                <a:solidFill>
                  <a:schemeClr val="dk1"/>
                </a:solidFill>
              </a:rPr>
              <a:t>Cenários</a:t>
            </a:r>
            <a:endParaRPr sz="1000"/>
          </a:p>
        </p:txBody>
      </p:sp>
      <p:grpSp>
        <p:nvGrpSpPr>
          <p:cNvPr id="79" name="Google Shape;79;p13"/>
          <p:cNvGrpSpPr/>
          <p:nvPr/>
        </p:nvGrpSpPr>
        <p:grpSpPr>
          <a:xfrm>
            <a:off x="7058767" y="1984015"/>
            <a:ext cx="308885" cy="587735"/>
            <a:chOff x="1499725" y="1450826"/>
            <a:chExt cx="497400" cy="843599"/>
          </a:xfrm>
        </p:grpSpPr>
        <p:sp>
          <p:nvSpPr>
            <p:cNvPr id="80" name="Google Shape;80;p13"/>
            <p:cNvSpPr/>
            <p:nvPr/>
          </p:nvSpPr>
          <p:spPr>
            <a:xfrm>
              <a:off x="1597825" y="1450826"/>
              <a:ext cx="313200" cy="281400"/>
            </a:xfrm>
            <a:prstGeom prst="flowChartConnector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cxnSp>
          <p:nvCxnSpPr>
            <p:cNvPr id="81" name="Google Shape;81;p13"/>
            <p:cNvCxnSpPr>
              <a:stCxn id="80" idx="4"/>
            </p:cNvCxnSpPr>
            <p:nvPr/>
          </p:nvCxnSpPr>
          <p:spPr>
            <a:xfrm flipH="1">
              <a:off x="1748725" y="1732226"/>
              <a:ext cx="5700" cy="293101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" name="Google Shape;82;p13"/>
            <p:cNvCxnSpPr/>
            <p:nvPr/>
          </p:nvCxnSpPr>
          <p:spPr>
            <a:xfrm>
              <a:off x="1527475" y="1858775"/>
              <a:ext cx="453900" cy="1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" name="Google Shape;83;p13"/>
            <p:cNvCxnSpPr/>
            <p:nvPr/>
          </p:nvCxnSpPr>
          <p:spPr>
            <a:xfrm flipH="1">
              <a:off x="1499725" y="2022925"/>
              <a:ext cx="248700" cy="271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" name="Google Shape;84;p13"/>
            <p:cNvCxnSpPr/>
            <p:nvPr/>
          </p:nvCxnSpPr>
          <p:spPr>
            <a:xfrm rot="10800000">
              <a:off x="1748425" y="2022925"/>
              <a:ext cx="248700" cy="271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85" name="Google Shape;85;p13"/>
          <p:cNvSpPr txBox="1"/>
          <p:nvPr/>
        </p:nvSpPr>
        <p:spPr>
          <a:xfrm>
            <a:off x="6659859" y="2521677"/>
            <a:ext cx="11067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1200"/>
            </a:pPr>
            <a:r>
              <a:rPr lang="pt-BR" sz="1200" b="1" dirty="0"/>
              <a:t>Fornecedor</a:t>
            </a:r>
            <a:endParaRPr sz="1200" b="1" dirty="0"/>
          </a:p>
        </p:txBody>
      </p:sp>
      <p:sp>
        <p:nvSpPr>
          <p:cNvPr id="46" name="Google Shape;77;p13">
            <a:extLst>
              <a:ext uri="{FF2B5EF4-FFF2-40B4-BE49-F238E27FC236}">
                <a16:creationId xmlns:a16="http://schemas.microsoft.com/office/drawing/2014/main" id="{4F61AC1C-CB52-4D28-B6AC-78741B7C5A1D}"/>
              </a:ext>
            </a:extLst>
          </p:cNvPr>
          <p:cNvSpPr/>
          <p:nvPr/>
        </p:nvSpPr>
        <p:spPr>
          <a:xfrm>
            <a:off x="3874200" y="2305950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000"/>
            </a:pPr>
            <a:r>
              <a:rPr lang="pt-BR" sz="1000" dirty="0"/>
              <a:t>Sistema da ABC Livros e Brinquedos</a:t>
            </a:r>
            <a:endParaRPr sz="1000" dirty="0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02254BDB-1A51-4B47-A20F-80F680819ACD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4876800" y="2571750"/>
            <a:ext cx="201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oogle Shape;57;p13">
            <a:extLst>
              <a:ext uri="{FF2B5EF4-FFF2-40B4-BE49-F238E27FC236}">
                <a16:creationId xmlns:a16="http://schemas.microsoft.com/office/drawing/2014/main" id="{7F1EBCFA-3635-4883-B542-7E52D5218A46}"/>
              </a:ext>
            </a:extLst>
          </p:cNvPr>
          <p:cNvGrpSpPr/>
          <p:nvPr/>
        </p:nvGrpSpPr>
        <p:grpSpPr>
          <a:xfrm>
            <a:off x="1222812" y="1882102"/>
            <a:ext cx="308885" cy="587736"/>
            <a:chOff x="1499725" y="1450825"/>
            <a:chExt cx="497400" cy="843600"/>
          </a:xfrm>
        </p:grpSpPr>
        <p:sp>
          <p:nvSpPr>
            <p:cNvPr id="93" name="Google Shape;58;p13">
              <a:extLst>
                <a:ext uri="{FF2B5EF4-FFF2-40B4-BE49-F238E27FC236}">
                  <a16:creationId xmlns:a16="http://schemas.microsoft.com/office/drawing/2014/main" id="{04AFF360-3B7E-4314-95ED-5C0791197DCB}"/>
                </a:ext>
              </a:extLst>
            </p:cNvPr>
            <p:cNvSpPr/>
            <p:nvPr/>
          </p:nvSpPr>
          <p:spPr>
            <a:xfrm>
              <a:off x="1597825" y="1450825"/>
              <a:ext cx="313200" cy="281400"/>
            </a:xfrm>
            <a:prstGeom prst="flowChartConnector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cxnSp>
          <p:nvCxnSpPr>
            <p:cNvPr id="94" name="Google Shape;59;p13">
              <a:extLst>
                <a:ext uri="{FF2B5EF4-FFF2-40B4-BE49-F238E27FC236}">
                  <a16:creationId xmlns:a16="http://schemas.microsoft.com/office/drawing/2014/main" id="{1AB6B5F6-B713-43D2-840B-823D0188AB0F}"/>
                </a:ext>
              </a:extLst>
            </p:cNvPr>
            <p:cNvCxnSpPr>
              <a:stCxn id="93" idx="4"/>
            </p:cNvCxnSpPr>
            <p:nvPr/>
          </p:nvCxnSpPr>
          <p:spPr>
            <a:xfrm flipH="1">
              <a:off x="1748725" y="1732225"/>
              <a:ext cx="5700" cy="293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" name="Google Shape;60;p13">
              <a:extLst>
                <a:ext uri="{FF2B5EF4-FFF2-40B4-BE49-F238E27FC236}">
                  <a16:creationId xmlns:a16="http://schemas.microsoft.com/office/drawing/2014/main" id="{59CA059C-AB41-43EF-8573-465E23844D6E}"/>
                </a:ext>
              </a:extLst>
            </p:cNvPr>
            <p:cNvCxnSpPr/>
            <p:nvPr/>
          </p:nvCxnSpPr>
          <p:spPr>
            <a:xfrm>
              <a:off x="1527475" y="1858775"/>
              <a:ext cx="453900" cy="1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" name="Google Shape;61;p13">
              <a:extLst>
                <a:ext uri="{FF2B5EF4-FFF2-40B4-BE49-F238E27FC236}">
                  <a16:creationId xmlns:a16="http://schemas.microsoft.com/office/drawing/2014/main" id="{ACD5F6BC-FAC1-4380-A4C2-8A4B890ACEE8}"/>
                </a:ext>
              </a:extLst>
            </p:cNvPr>
            <p:cNvCxnSpPr/>
            <p:nvPr/>
          </p:nvCxnSpPr>
          <p:spPr>
            <a:xfrm flipH="1">
              <a:off x="1499725" y="2022925"/>
              <a:ext cx="248700" cy="271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" name="Google Shape;62;p13">
              <a:extLst>
                <a:ext uri="{FF2B5EF4-FFF2-40B4-BE49-F238E27FC236}">
                  <a16:creationId xmlns:a16="http://schemas.microsoft.com/office/drawing/2014/main" id="{3FAD8D11-F237-403F-87E5-FC84E8E52E15}"/>
                </a:ext>
              </a:extLst>
            </p:cNvPr>
            <p:cNvCxnSpPr/>
            <p:nvPr/>
          </p:nvCxnSpPr>
          <p:spPr>
            <a:xfrm rot="10800000">
              <a:off x="1748425" y="2022925"/>
              <a:ext cx="248700" cy="271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92" name="Google Shape;63;p13">
            <a:extLst>
              <a:ext uri="{FF2B5EF4-FFF2-40B4-BE49-F238E27FC236}">
                <a16:creationId xmlns:a16="http://schemas.microsoft.com/office/drawing/2014/main" id="{0A55CFAE-42BE-4BC2-9133-8F81487277CA}"/>
              </a:ext>
            </a:extLst>
          </p:cNvPr>
          <p:cNvSpPr txBox="1"/>
          <p:nvPr/>
        </p:nvSpPr>
        <p:spPr>
          <a:xfrm>
            <a:off x="965955" y="2421123"/>
            <a:ext cx="822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1200"/>
            </a:pPr>
            <a:r>
              <a:rPr lang="pt-BR" sz="1200" b="1" dirty="0"/>
              <a:t>Cliente</a:t>
            </a:r>
            <a:endParaRPr sz="1200" b="1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932218F0-7535-4AF7-8CB3-60AB267805B7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1744042" y="2571750"/>
            <a:ext cx="21301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Google Shape;88;p13">
            <a:extLst>
              <a:ext uri="{FF2B5EF4-FFF2-40B4-BE49-F238E27FC236}">
                <a16:creationId xmlns:a16="http://schemas.microsoft.com/office/drawing/2014/main" id="{A988561A-3248-4EE9-B6DC-D005DA3435AF}"/>
              </a:ext>
            </a:extLst>
          </p:cNvPr>
          <p:cNvSpPr txBox="1"/>
          <p:nvPr/>
        </p:nvSpPr>
        <p:spPr>
          <a:xfrm>
            <a:off x="4876800" y="2115755"/>
            <a:ext cx="2001987" cy="323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Disponibilizar Produto</a:t>
            </a:r>
          </a:p>
        </p:txBody>
      </p:sp>
      <p:sp>
        <p:nvSpPr>
          <p:cNvPr id="33" name="Google Shape;88;p13">
            <a:extLst>
              <a:ext uri="{FF2B5EF4-FFF2-40B4-BE49-F238E27FC236}">
                <a16:creationId xmlns:a16="http://schemas.microsoft.com/office/drawing/2014/main" id="{2E6AEE4D-3133-4383-9926-A4F2AFD1461A}"/>
              </a:ext>
            </a:extLst>
          </p:cNvPr>
          <p:cNvSpPr txBox="1"/>
          <p:nvPr/>
        </p:nvSpPr>
        <p:spPr>
          <a:xfrm>
            <a:off x="1701955" y="1547879"/>
            <a:ext cx="2001987" cy="758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Solicitar Orçamento</a:t>
            </a:r>
          </a:p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Comprar Produto</a:t>
            </a:r>
          </a:p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Devolver Produto</a:t>
            </a:r>
          </a:p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Cancelar Compra</a:t>
            </a:r>
          </a:p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Receber Produto</a:t>
            </a:r>
          </a:p>
        </p:txBody>
      </p:sp>
    </p:spTree>
    <p:extLst>
      <p:ext uri="{BB962C8B-B14F-4D97-AF65-F5344CB8AC3E}">
        <p14:creationId xmlns:p14="http://schemas.microsoft.com/office/powerpoint/2010/main" val="1125242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Nós Operacionais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Solicitar Orçamento</a:t>
            </a:r>
          </a:p>
        </p:txBody>
      </p:sp>
      <p:grpSp>
        <p:nvGrpSpPr>
          <p:cNvPr id="95" name="Google Shape;95;p14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96" name="Google Shape;96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97" name="Google Shape;97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SzPts val="1400"/>
                </a:pPr>
                <a:endParaRPr/>
              </a:p>
            </p:txBody>
          </p:sp>
          <p:cxnSp>
            <p:nvCxnSpPr>
              <p:cNvPr id="98" name="Google Shape;98;p14"/>
              <p:cNvCxnSpPr>
                <a:stCxn id="9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2" name="Google Shape;102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SzPts val="1200"/>
              </a:pPr>
              <a:r>
                <a:rPr lang="pt-BR" sz="1200" b="1"/>
                <a:t>Cliente</a:t>
              </a:r>
              <a:endParaRPr sz="1200" b="1"/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Capacidades Operacionais</a:t>
            </a:r>
            <a:endParaRPr dirty="0"/>
          </a:p>
        </p:txBody>
      </p:sp>
      <p:cxnSp>
        <p:nvCxnSpPr>
          <p:cNvPr id="106" name="Google Shape;106;p14"/>
          <p:cNvCxnSpPr>
            <a:stCxn id="97" idx="0"/>
            <a:endCxn id="94" idx="2"/>
          </p:cNvCxnSpPr>
          <p:nvPr/>
        </p:nvCxnSpPr>
        <p:spPr>
          <a:xfrm rot="-5400000">
            <a:off x="2790150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03;p14">
            <a:extLst>
              <a:ext uri="{FF2B5EF4-FFF2-40B4-BE49-F238E27FC236}">
                <a16:creationId xmlns:a16="http://schemas.microsoft.com/office/drawing/2014/main" id="{09AA9F77-1BBE-4BCB-90B0-326D576E5F3F}"/>
              </a:ext>
            </a:extLst>
          </p:cNvPr>
          <p:cNvCxnSpPr>
            <a:cxnSpLocks/>
            <a:stCxn id="21" idx="0"/>
            <a:endCxn id="94" idx="2"/>
          </p:cNvCxnSpPr>
          <p:nvPr/>
        </p:nvCxnSpPr>
        <p:spPr>
          <a:xfrm rot="16200000" flipV="1">
            <a:off x="4773109" y="698091"/>
            <a:ext cx="978432" cy="1390549"/>
          </a:xfrm>
          <a:prstGeom prst="curvedConnector3">
            <a:avLst>
              <a:gd name="adj1" fmla="val 596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07;p14">
            <a:extLst>
              <a:ext uri="{FF2B5EF4-FFF2-40B4-BE49-F238E27FC236}">
                <a16:creationId xmlns:a16="http://schemas.microsoft.com/office/drawing/2014/main" id="{58AA8082-062B-4FE0-AF21-2241E23AFF2E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 rot="5400000">
            <a:off x="4724374" y="2394581"/>
            <a:ext cx="1213625" cy="1252827"/>
          </a:xfrm>
          <a:prstGeom prst="curvedConnector4">
            <a:avLst>
              <a:gd name="adj1" fmla="val 39049"/>
              <a:gd name="adj2" fmla="val 11824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108;p14">
            <a:extLst>
              <a:ext uri="{FF2B5EF4-FFF2-40B4-BE49-F238E27FC236}">
                <a16:creationId xmlns:a16="http://schemas.microsoft.com/office/drawing/2014/main" id="{60B79288-76B2-43E8-88AD-16B697C1BBB8}"/>
              </a:ext>
            </a:extLst>
          </p:cNvPr>
          <p:cNvSpPr/>
          <p:nvPr/>
        </p:nvSpPr>
        <p:spPr>
          <a:xfrm>
            <a:off x="4704772" y="3362007"/>
            <a:ext cx="1723200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/>
              <a:t>Gerar Orçamento</a:t>
            </a:r>
            <a:endParaRPr sz="1000" dirty="0"/>
          </a:p>
        </p:txBody>
      </p:sp>
      <p:sp>
        <p:nvSpPr>
          <p:cNvPr id="21" name="Google Shape;104;p14">
            <a:extLst>
              <a:ext uri="{FF2B5EF4-FFF2-40B4-BE49-F238E27FC236}">
                <a16:creationId xmlns:a16="http://schemas.microsoft.com/office/drawing/2014/main" id="{E886D15D-2B36-49D8-8DE3-8BA86BA0BD3B}"/>
              </a:ext>
            </a:extLst>
          </p:cNvPr>
          <p:cNvSpPr/>
          <p:nvPr/>
        </p:nvSpPr>
        <p:spPr>
          <a:xfrm>
            <a:off x="5456299" y="1882582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000"/>
            </a:pPr>
            <a:r>
              <a:rPr lang="pt-BR" sz="1000" dirty="0"/>
              <a:t>Vendas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281389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Nós Operacionais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Comprar Produto</a:t>
            </a:r>
          </a:p>
        </p:txBody>
      </p:sp>
      <p:grpSp>
        <p:nvGrpSpPr>
          <p:cNvPr id="95" name="Google Shape;95;p14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96" name="Google Shape;96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97" name="Google Shape;97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SzPts val="1400"/>
                </a:pPr>
                <a:endParaRPr/>
              </a:p>
            </p:txBody>
          </p:sp>
          <p:cxnSp>
            <p:nvCxnSpPr>
              <p:cNvPr id="98" name="Google Shape;98;p14"/>
              <p:cNvCxnSpPr>
                <a:stCxn id="9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2" name="Google Shape;102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SzPts val="1200"/>
              </a:pPr>
              <a:r>
                <a:rPr lang="pt-BR" sz="1200" b="1"/>
                <a:t>Cliente</a:t>
              </a:r>
              <a:endParaRPr sz="1200" b="1"/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Capacidades Operacionais</a:t>
            </a:r>
            <a:endParaRPr dirty="0"/>
          </a:p>
        </p:txBody>
      </p:sp>
      <p:cxnSp>
        <p:nvCxnSpPr>
          <p:cNvPr id="106" name="Google Shape;106;p14"/>
          <p:cNvCxnSpPr>
            <a:stCxn id="97" idx="0"/>
            <a:endCxn id="94" idx="2"/>
          </p:cNvCxnSpPr>
          <p:nvPr/>
        </p:nvCxnSpPr>
        <p:spPr>
          <a:xfrm rot="-5400000">
            <a:off x="2790150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03;p14">
            <a:extLst>
              <a:ext uri="{FF2B5EF4-FFF2-40B4-BE49-F238E27FC236}">
                <a16:creationId xmlns:a16="http://schemas.microsoft.com/office/drawing/2014/main" id="{09AA9F77-1BBE-4BCB-90B0-326D576E5F3F}"/>
              </a:ext>
            </a:extLst>
          </p:cNvPr>
          <p:cNvCxnSpPr>
            <a:cxnSpLocks/>
            <a:stCxn id="21" idx="0"/>
            <a:endCxn id="94" idx="2"/>
          </p:cNvCxnSpPr>
          <p:nvPr/>
        </p:nvCxnSpPr>
        <p:spPr>
          <a:xfrm rot="16200000" flipV="1">
            <a:off x="4773109" y="698091"/>
            <a:ext cx="978432" cy="1390549"/>
          </a:xfrm>
          <a:prstGeom prst="curvedConnector3">
            <a:avLst>
              <a:gd name="adj1" fmla="val 596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07;p14">
            <a:extLst>
              <a:ext uri="{FF2B5EF4-FFF2-40B4-BE49-F238E27FC236}">
                <a16:creationId xmlns:a16="http://schemas.microsoft.com/office/drawing/2014/main" id="{58AA8082-062B-4FE0-AF21-2241E23AFF2E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 rot="5400000">
            <a:off x="4724374" y="2394581"/>
            <a:ext cx="1213625" cy="1252827"/>
          </a:xfrm>
          <a:prstGeom prst="curvedConnector4">
            <a:avLst>
              <a:gd name="adj1" fmla="val 39049"/>
              <a:gd name="adj2" fmla="val 11824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108;p14">
            <a:extLst>
              <a:ext uri="{FF2B5EF4-FFF2-40B4-BE49-F238E27FC236}">
                <a16:creationId xmlns:a16="http://schemas.microsoft.com/office/drawing/2014/main" id="{60B79288-76B2-43E8-88AD-16B697C1BBB8}"/>
              </a:ext>
            </a:extLst>
          </p:cNvPr>
          <p:cNvSpPr/>
          <p:nvPr/>
        </p:nvSpPr>
        <p:spPr>
          <a:xfrm>
            <a:off x="4704772" y="3362007"/>
            <a:ext cx="1723200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/>
              <a:t>Vender produto</a:t>
            </a:r>
          </a:p>
        </p:txBody>
      </p:sp>
      <p:sp>
        <p:nvSpPr>
          <p:cNvPr id="21" name="Google Shape;104;p14">
            <a:extLst>
              <a:ext uri="{FF2B5EF4-FFF2-40B4-BE49-F238E27FC236}">
                <a16:creationId xmlns:a16="http://schemas.microsoft.com/office/drawing/2014/main" id="{E886D15D-2B36-49D8-8DE3-8BA86BA0BD3B}"/>
              </a:ext>
            </a:extLst>
          </p:cNvPr>
          <p:cNvSpPr/>
          <p:nvPr/>
        </p:nvSpPr>
        <p:spPr>
          <a:xfrm>
            <a:off x="5456299" y="1882582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000"/>
            </a:pPr>
            <a:r>
              <a:rPr lang="pt-BR" sz="1000" dirty="0"/>
              <a:t>Vendas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1851592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Nós Operacionais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Cancelar Compra</a:t>
            </a:r>
          </a:p>
        </p:txBody>
      </p:sp>
      <p:grpSp>
        <p:nvGrpSpPr>
          <p:cNvPr id="95" name="Google Shape;95;p14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96" name="Google Shape;96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97" name="Google Shape;97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SzPts val="1400"/>
                </a:pPr>
                <a:endParaRPr/>
              </a:p>
            </p:txBody>
          </p:sp>
          <p:cxnSp>
            <p:nvCxnSpPr>
              <p:cNvPr id="98" name="Google Shape;98;p14"/>
              <p:cNvCxnSpPr>
                <a:stCxn id="9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2" name="Google Shape;102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SzPts val="1200"/>
              </a:pPr>
              <a:r>
                <a:rPr lang="pt-BR" sz="1200" b="1"/>
                <a:t>Cliente</a:t>
              </a:r>
              <a:endParaRPr sz="1200" b="1"/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Capacidades Operacionais</a:t>
            </a:r>
            <a:endParaRPr dirty="0"/>
          </a:p>
        </p:txBody>
      </p:sp>
      <p:cxnSp>
        <p:nvCxnSpPr>
          <p:cNvPr id="106" name="Google Shape;106;p14"/>
          <p:cNvCxnSpPr>
            <a:stCxn id="97" idx="0"/>
            <a:endCxn id="94" idx="2"/>
          </p:cNvCxnSpPr>
          <p:nvPr/>
        </p:nvCxnSpPr>
        <p:spPr>
          <a:xfrm rot="-5400000">
            <a:off x="2790150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03;p14">
            <a:extLst>
              <a:ext uri="{FF2B5EF4-FFF2-40B4-BE49-F238E27FC236}">
                <a16:creationId xmlns:a16="http://schemas.microsoft.com/office/drawing/2014/main" id="{09AA9F77-1BBE-4BCB-90B0-326D576E5F3F}"/>
              </a:ext>
            </a:extLst>
          </p:cNvPr>
          <p:cNvCxnSpPr>
            <a:cxnSpLocks/>
            <a:stCxn id="21" idx="0"/>
            <a:endCxn id="94" idx="2"/>
          </p:cNvCxnSpPr>
          <p:nvPr/>
        </p:nvCxnSpPr>
        <p:spPr>
          <a:xfrm rot="16200000" flipV="1">
            <a:off x="4800917" y="670283"/>
            <a:ext cx="978432" cy="1446166"/>
          </a:xfrm>
          <a:prstGeom prst="curvedConnector3">
            <a:avLst>
              <a:gd name="adj1" fmla="val 5066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07;p14">
            <a:extLst>
              <a:ext uri="{FF2B5EF4-FFF2-40B4-BE49-F238E27FC236}">
                <a16:creationId xmlns:a16="http://schemas.microsoft.com/office/drawing/2014/main" id="{58AA8082-062B-4FE0-AF21-2241E23AFF2E}"/>
              </a:ext>
            </a:extLst>
          </p:cNvPr>
          <p:cNvCxnSpPr>
            <a:cxnSpLocks/>
            <a:stCxn id="21" idx="2"/>
            <a:endCxn id="20" idx="1"/>
          </p:cNvCxnSpPr>
          <p:nvPr/>
        </p:nvCxnSpPr>
        <p:spPr>
          <a:xfrm rot="5400000">
            <a:off x="4752182" y="2366772"/>
            <a:ext cx="1213625" cy="1308445"/>
          </a:xfrm>
          <a:prstGeom prst="curvedConnector4">
            <a:avLst>
              <a:gd name="adj1" fmla="val 39049"/>
              <a:gd name="adj2" fmla="val 11747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108;p14">
            <a:extLst>
              <a:ext uri="{FF2B5EF4-FFF2-40B4-BE49-F238E27FC236}">
                <a16:creationId xmlns:a16="http://schemas.microsoft.com/office/drawing/2014/main" id="{60B79288-76B2-43E8-88AD-16B697C1BBB8}"/>
              </a:ext>
            </a:extLst>
          </p:cNvPr>
          <p:cNvSpPr/>
          <p:nvPr/>
        </p:nvSpPr>
        <p:spPr>
          <a:xfrm>
            <a:off x="4704771" y="3362007"/>
            <a:ext cx="2048241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/>
              <a:t>Registrar cancelamento</a:t>
            </a:r>
          </a:p>
        </p:txBody>
      </p:sp>
      <p:sp>
        <p:nvSpPr>
          <p:cNvPr id="21" name="Google Shape;104;p14">
            <a:extLst>
              <a:ext uri="{FF2B5EF4-FFF2-40B4-BE49-F238E27FC236}">
                <a16:creationId xmlns:a16="http://schemas.microsoft.com/office/drawing/2014/main" id="{E886D15D-2B36-49D8-8DE3-8BA86BA0BD3B}"/>
              </a:ext>
            </a:extLst>
          </p:cNvPr>
          <p:cNvSpPr/>
          <p:nvPr/>
        </p:nvSpPr>
        <p:spPr>
          <a:xfrm>
            <a:off x="5456299" y="1882582"/>
            <a:ext cx="1113834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000"/>
            </a:pPr>
            <a:r>
              <a:rPr lang="pt-BR" sz="1000" dirty="0"/>
              <a:t>Vendas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122869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Nós Operacionais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Devolver Produto</a:t>
            </a:r>
          </a:p>
        </p:txBody>
      </p:sp>
      <p:grpSp>
        <p:nvGrpSpPr>
          <p:cNvPr id="95" name="Google Shape;95;p14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96" name="Google Shape;96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97" name="Google Shape;97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SzPts val="1400"/>
                </a:pPr>
                <a:endParaRPr/>
              </a:p>
            </p:txBody>
          </p:sp>
          <p:cxnSp>
            <p:nvCxnSpPr>
              <p:cNvPr id="98" name="Google Shape;98;p14"/>
              <p:cNvCxnSpPr>
                <a:stCxn id="9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2" name="Google Shape;102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SzPts val="1200"/>
              </a:pPr>
              <a:r>
                <a:rPr lang="pt-BR" sz="1200" b="1"/>
                <a:t>Cliente</a:t>
              </a:r>
              <a:endParaRPr sz="1200" b="1"/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Capacidades Operacionais</a:t>
            </a:r>
            <a:endParaRPr dirty="0"/>
          </a:p>
        </p:txBody>
      </p:sp>
      <p:cxnSp>
        <p:nvCxnSpPr>
          <p:cNvPr id="106" name="Google Shape;106;p14"/>
          <p:cNvCxnSpPr>
            <a:stCxn id="97" idx="0"/>
            <a:endCxn id="94" idx="2"/>
          </p:cNvCxnSpPr>
          <p:nvPr/>
        </p:nvCxnSpPr>
        <p:spPr>
          <a:xfrm rot="-5400000">
            <a:off x="2790150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03;p14">
            <a:extLst>
              <a:ext uri="{FF2B5EF4-FFF2-40B4-BE49-F238E27FC236}">
                <a16:creationId xmlns:a16="http://schemas.microsoft.com/office/drawing/2014/main" id="{09AA9F77-1BBE-4BCB-90B0-326D576E5F3F}"/>
              </a:ext>
            </a:extLst>
          </p:cNvPr>
          <p:cNvCxnSpPr>
            <a:cxnSpLocks/>
            <a:stCxn id="21" idx="0"/>
            <a:endCxn id="94" idx="2"/>
          </p:cNvCxnSpPr>
          <p:nvPr/>
        </p:nvCxnSpPr>
        <p:spPr>
          <a:xfrm rot="16200000" flipV="1">
            <a:off x="4773109" y="698091"/>
            <a:ext cx="978432" cy="1390549"/>
          </a:xfrm>
          <a:prstGeom prst="curvedConnector3">
            <a:avLst>
              <a:gd name="adj1" fmla="val 596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07;p14">
            <a:extLst>
              <a:ext uri="{FF2B5EF4-FFF2-40B4-BE49-F238E27FC236}">
                <a16:creationId xmlns:a16="http://schemas.microsoft.com/office/drawing/2014/main" id="{58AA8082-062B-4FE0-AF21-2241E23AFF2E}"/>
              </a:ext>
            </a:extLst>
          </p:cNvPr>
          <p:cNvCxnSpPr>
            <a:cxnSpLocks/>
            <a:stCxn id="21" idx="2"/>
            <a:endCxn id="20" idx="1"/>
          </p:cNvCxnSpPr>
          <p:nvPr/>
        </p:nvCxnSpPr>
        <p:spPr>
          <a:xfrm rot="5400000">
            <a:off x="4724374" y="2394581"/>
            <a:ext cx="1213625" cy="1252827"/>
          </a:xfrm>
          <a:prstGeom prst="curvedConnector4">
            <a:avLst>
              <a:gd name="adj1" fmla="val 39049"/>
              <a:gd name="adj2" fmla="val 11824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108;p14">
            <a:extLst>
              <a:ext uri="{FF2B5EF4-FFF2-40B4-BE49-F238E27FC236}">
                <a16:creationId xmlns:a16="http://schemas.microsoft.com/office/drawing/2014/main" id="{60B79288-76B2-43E8-88AD-16B697C1BBB8}"/>
              </a:ext>
            </a:extLst>
          </p:cNvPr>
          <p:cNvSpPr/>
          <p:nvPr/>
        </p:nvSpPr>
        <p:spPr>
          <a:xfrm>
            <a:off x="4704772" y="3362007"/>
            <a:ext cx="1878908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/>
              <a:t>Registrar devolução</a:t>
            </a:r>
          </a:p>
        </p:txBody>
      </p:sp>
      <p:sp>
        <p:nvSpPr>
          <p:cNvPr id="21" name="Google Shape;104;p14">
            <a:extLst>
              <a:ext uri="{FF2B5EF4-FFF2-40B4-BE49-F238E27FC236}">
                <a16:creationId xmlns:a16="http://schemas.microsoft.com/office/drawing/2014/main" id="{E886D15D-2B36-49D8-8DE3-8BA86BA0BD3B}"/>
              </a:ext>
            </a:extLst>
          </p:cNvPr>
          <p:cNvSpPr/>
          <p:nvPr/>
        </p:nvSpPr>
        <p:spPr>
          <a:xfrm>
            <a:off x="5456299" y="1882582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000"/>
            </a:pPr>
            <a:r>
              <a:rPr lang="pt-BR" sz="1000" dirty="0"/>
              <a:t>Vendas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2553210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Nós Operacionais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Receber produto</a:t>
            </a:r>
          </a:p>
        </p:txBody>
      </p:sp>
      <p:grpSp>
        <p:nvGrpSpPr>
          <p:cNvPr id="95" name="Google Shape;95;p14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96" name="Google Shape;96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97" name="Google Shape;97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SzPts val="1400"/>
                </a:pPr>
                <a:endParaRPr/>
              </a:p>
            </p:txBody>
          </p:sp>
          <p:cxnSp>
            <p:nvCxnSpPr>
              <p:cNvPr id="98" name="Google Shape;98;p14"/>
              <p:cNvCxnSpPr>
                <a:stCxn id="9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2" name="Google Shape;102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SzPts val="1200"/>
              </a:pPr>
              <a:r>
                <a:rPr lang="pt-BR" sz="1200" b="1"/>
                <a:t>Cliente</a:t>
              </a:r>
              <a:endParaRPr sz="1200" b="1"/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Capacidades Operacionais</a:t>
            </a:r>
            <a:endParaRPr dirty="0"/>
          </a:p>
        </p:txBody>
      </p:sp>
      <p:cxnSp>
        <p:nvCxnSpPr>
          <p:cNvPr id="106" name="Google Shape;106;p14"/>
          <p:cNvCxnSpPr>
            <a:stCxn id="97" idx="0"/>
            <a:endCxn id="94" idx="2"/>
          </p:cNvCxnSpPr>
          <p:nvPr/>
        </p:nvCxnSpPr>
        <p:spPr>
          <a:xfrm rot="-5400000">
            <a:off x="2790150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03;p14">
            <a:extLst>
              <a:ext uri="{FF2B5EF4-FFF2-40B4-BE49-F238E27FC236}">
                <a16:creationId xmlns:a16="http://schemas.microsoft.com/office/drawing/2014/main" id="{09AA9F77-1BBE-4BCB-90B0-326D576E5F3F}"/>
              </a:ext>
            </a:extLst>
          </p:cNvPr>
          <p:cNvCxnSpPr>
            <a:cxnSpLocks/>
            <a:stCxn id="21" idx="0"/>
            <a:endCxn id="94" idx="2"/>
          </p:cNvCxnSpPr>
          <p:nvPr/>
        </p:nvCxnSpPr>
        <p:spPr>
          <a:xfrm rot="16200000" flipV="1">
            <a:off x="4800917" y="670283"/>
            <a:ext cx="978432" cy="1446166"/>
          </a:xfrm>
          <a:prstGeom prst="curvedConnector3">
            <a:avLst>
              <a:gd name="adj1" fmla="val 5066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07;p14">
            <a:extLst>
              <a:ext uri="{FF2B5EF4-FFF2-40B4-BE49-F238E27FC236}">
                <a16:creationId xmlns:a16="http://schemas.microsoft.com/office/drawing/2014/main" id="{58AA8082-062B-4FE0-AF21-2241E23AFF2E}"/>
              </a:ext>
            </a:extLst>
          </p:cNvPr>
          <p:cNvCxnSpPr>
            <a:cxnSpLocks/>
            <a:stCxn id="21" idx="2"/>
            <a:endCxn id="20" idx="1"/>
          </p:cNvCxnSpPr>
          <p:nvPr/>
        </p:nvCxnSpPr>
        <p:spPr>
          <a:xfrm rot="5400000">
            <a:off x="4752182" y="2366772"/>
            <a:ext cx="1213625" cy="1308444"/>
          </a:xfrm>
          <a:prstGeom prst="curvedConnector4">
            <a:avLst>
              <a:gd name="adj1" fmla="val 39049"/>
              <a:gd name="adj2" fmla="val 11747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108;p14">
            <a:extLst>
              <a:ext uri="{FF2B5EF4-FFF2-40B4-BE49-F238E27FC236}">
                <a16:creationId xmlns:a16="http://schemas.microsoft.com/office/drawing/2014/main" id="{60B79288-76B2-43E8-88AD-16B697C1BBB8}"/>
              </a:ext>
            </a:extLst>
          </p:cNvPr>
          <p:cNvSpPr/>
          <p:nvPr/>
        </p:nvSpPr>
        <p:spPr>
          <a:xfrm>
            <a:off x="4704772" y="3362007"/>
            <a:ext cx="1723200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/>
              <a:t>Entregar pedido</a:t>
            </a:r>
          </a:p>
        </p:txBody>
      </p:sp>
      <p:sp>
        <p:nvSpPr>
          <p:cNvPr id="21" name="Google Shape;104;p14">
            <a:extLst>
              <a:ext uri="{FF2B5EF4-FFF2-40B4-BE49-F238E27FC236}">
                <a16:creationId xmlns:a16="http://schemas.microsoft.com/office/drawing/2014/main" id="{E886D15D-2B36-49D8-8DE3-8BA86BA0BD3B}"/>
              </a:ext>
            </a:extLst>
          </p:cNvPr>
          <p:cNvSpPr/>
          <p:nvPr/>
        </p:nvSpPr>
        <p:spPr>
          <a:xfrm>
            <a:off x="5456299" y="1882582"/>
            <a:ext cx="1113834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000"/>
            </a:pPr>
            <a:r>
              <a:rPr lang="pt-BR" sz="1000" dirty="0"/>
              <a:t>Vendas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2068107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Nós Operacionais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Disponibilizar Produto</a:t>
            </a:r>
          </a:p>
        </p:txBody>
      </p:sp>
      <p:grpSp>
        <p:nvGrpSpPr>
          <p:cNvPr id="95" name="Google Shape;95;p14"/>
          <p:cNvGrpSpPr/>
          <p:nvPr/>
        </p:nvGrpSpPr>
        <p:grpSpPr>
          <a:xfrm>
            <a:off x="1320989" y="1888715"/>
            <a:ext cx="1403788" cy="872295"/>
            <a:chOff x="2687662" y="3424900"/>
            <a:chExt cx="1403788" cy="872295"/>
          </a:xfrm>
        </p:grpSpPr>
        <p:grpSp>
          <p:nvGrpSpPr>
            <p:cNvPr id="96" name="Google Shape;96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97" name="Google Shape;97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SzPts val="1400"/>
                </a:pPr>
                <a:endParaRPr/>
              </a:p>
            </p:txBody>
          </p:sp>
          <p:cxnSp>
            <p:nvCxnSpPr>
              <p:cNvPr id="98" name="Google Shape;98;p14"/>
              <p:cNvCxnSpPr>
                <a:stCxn id="9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2" name="Google Shape;102;p14"/>
            <p:cNvSpPr txBox="1"/>
            <p:nvPr/>
          </p:nvSpPr>
          <p:spPr>
            <a:xfrm>
              <a:off x="2687662" y="3954295"/>
              <a:ext cx="1403788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SzPts val="1200"/>
              </a:pPr>
              <a:r>
                <a:rPr lang="pt-BR" sz="1200" b="1" dirty="0"/>
                <a:t>Fornecedor</a:t>
              </a:r>
              <a:endParaRPr sz="1200" b="1" dirty="0"/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Capacidades Operacionais</a:t>
            </a:r>
            <a:endParaRPr dirty="0"/>
          </a:p>
        </p:txBody>
      </p:sp>
      <p:cxnSp>
        <p:nvCxnSpPr>
          <p:cNvPr id="106" name="Google Shape;106;p14"/>
          <p:cNvCxnSpPr>
            <a:stCxn id="97" idx="0"/>
            <a:endCxn id="94" idx="2"/>
          </p:cNvCxnSpPr>
          <p:nvPr/>
        </p:nvCxnSpPr>
        <p:spPr>
          <a:xfrm rot="-5400000">
            <a:off x="2790150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03;p14">
            <a:extLst>
              <a:ext uri="{FF2B5EF4-FFF2-40B4-BE49-F238E27FC236}">
                <a16:creationId xmlns:a16="http://schemas.microsoft.com/office/drawing/2014/main" id="{09AA9F77-1BBE-4BCB-90B0-326D576E5F3F}"/>
              </a:ext>
            </a:extLst>
          </p:cNvPr>
          <p:cNvCxnSpPr>
            <a:cxnSpLocks/>
            <a:stCxn id="21" idx="0"/>
            <a:endCxn id="94" idx="2"/>
          </p:cNvCxnSpPr>
          <p:nvPr/>
        </p:nvCxnSpPr>
        <p:spPr>
          <a:xfrm rot="16200000" flipV="1">
            <a:off x="4773109" y="698091"/>
            <a:ext cx="978432" cy="1390549"/>
          </a:xfrm>
          <a:prstGeom prst="curvedConnector3">
            <a:avLst>
              <a:gd name="adj1" fmla="val 596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07;p14">
            <a:extLst>
              <a:ext uri="{FF2B5EF4-FFF2-40B4-BE49-F238E27FC236}">
                <a16:creationId xmlns:a16="http://schemas.microsoft.com/office/drawing/2014/main" id="{58AA8082-062B-4FE0-AF21-2241E23AFF2E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 rot="5400000">
            <a:off x="4724373" y="2394580"/>
            <a:ext cx="1213625" cy="1252828"/>
          </a:xfrm>
          <a:prstGeom prst="curvedConnector4">
            <a:avLst>
              <a:gd name="adj1" fmla="val 39049"/>
              <a:gd name="adj2" fmla="val 11824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108;p14">
            <a:extLst>
              <a:ext uri="{FF2B5EF4-FFF2-40B4-BE49-F238E27FC236}">
                <a16:creationId xmlns:a16="http://schemas.microsoft.com/office/drawing/2014/main" id="{60B79288-76B2-43E8-88AD-16B697C1BBB8}"/>
              </a:ext>
            </a:extLst>
          </p:cNvPr>
          <p:cNvSpPr/>
          <p:nvPr/>
        </p:nvSpPr>
        <p:spPr>
          <a:xfrm>
            <a:off x="4704771" y="3362007"/>
            <a:ext cx="1841943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/>
              <a:t>Comprar produto</a:t>
            </a:r>
            <a:endParaRPr sz="1000" dirty="0"/>
          </a:p>
        </p:txBody>
      </p:sp>
      <p:sp>
        <p:nvSpPr>
          <p:cNvPr id="21" name="Google Shape;104;p14">
            <a:extLst>
              <a:ext uri="{FF2B5EF4-FFF2-40B4-BE49-F238E27FC236}">
                <a16:creationId xmlns:a16="http://schemas.microsoft.com/office/drawing/2014/main" id="{E886D15D-2B36-49D8-8DE3-8BA86BA0BD3B}"/>
              </a:ext>
            </a:extLst>
          </p:cNvPr>
          <p:cNvSpPr/>
          <p:nvPr/>
        </p:nvSpPr>
        <p:spPr>
          <a:xfrm>
            <a:off x="5456299" y="1882582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000"/>
            </a:pPr>
            <a:r>
              <a:rPr lang="pt-BR" sz="1000" dirty="0"/>
              <a:t>Vendas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91614909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88</Words>
  <Application>Microsoft Office PowerPoint</Application>
  <PresentationFormat>Apresentação na tela (16:9)</PresentationFormat>
  <Paragraphs>49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Vitor Hugo Guerra</cp:lastModifiedBy>
  <cp:revision>68</cp:revision>
  <dcterms:modified xsi:type="dcterms:W3CDTF">2020-05-29T03:55:13Z</dcterms:modified>
</cp:coreProperties>
</file>