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64" r:id="rId6"/>
    <p:sldId id="261" r:id="rId7"/>
    <p:sldId id="263" r:id="rId8"/>
    <p:sldId id="262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90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6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31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50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/>
              <a:t>Contexto </a:t>
            </a:r>
            <a:endParaRPr sz="1200"/>
          </a:p>
          <a:p>
            <a:pPr algn="ctr">
              <a:buSzPts val="1200"/>
            </a:pPr>
            <a:r>
              <a:rPr lang="pt-BR" sz="1200"/>
              <a:t>Acadêmico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1882177" y="35113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Site da ABC Livros e Brinquedos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9727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5" y="2202465"/>
            <a:ext cx="1106700" cy="830485"/>
            <a:chOff x="2851998" y="3424900"/>
            <a:chExt cx="1106700" cy="830485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1998" y="3912485"/>
              <a:ext cx="1106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ABC Livros e Brinquedos</a:t>
              </a:r>
              <a:endParaRPr sz="1200" b="1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61575" y="2861500"/>
            <a:ext cx="921900" cy="649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4042914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2300490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Recebimento do Pedido do Cliente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Recebimento e aprovação do pagamento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4253081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 o cadastro</a:t>
            </a: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 o Produto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1882177" y="14539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/>
              <a:t>Sistema da ABC Livros e Brinquedos</a:t>
            </a:r>
            <a:endParaRPr sz="1000"/>
          </a:p>
        </p:txBody>
      </p:sp>
      <p:grpSp>
        <p:nvGrpSpPr>
          <p:cNvPr id="78" name="Google Shape;78;p13"/>
          <p:cNvGrpSpPr/>
          <p:nvPr/>
        </p:nvGrpSpPr>
        <p:grpSpPr>
          <a:xfrm>
            <a:off x="354875" y="145065"/>
            <a:ext cx="1106700" cy="830485"/>
            <a:chOff x="2851998" y="3424900"/>
            <a:chExt cx="1106700" cy="830485"/>
          </a:xfrm>
        </p:grpSpPr>
        <p:grpSp>
          <p:nvGrpSpPr>
            <p:cNvPr id="79" name="Google Shape;79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0" name="Google Shape;80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81" name="Google Shape;81;p13"/>
              <p:cNvCxnSpPr>
                <a:stCxn id="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5" name="Google Shape;85;p13"/>
            <p:cNvSpPr txBox="1"/>
            <p:nvPr/>
          </p:nvSpPr>
          <p:spPr>
            <a:xfrm>
              <a:off x="2851998" y="3912485"/>
              <a:ext cx="1106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cxnSp>
        <p:nvCxnSpPr>
          <p:cNvPr id="86" name="Google Shape;86;p13"/>
          <p:cNvCxnSpPr>
            <a:stCxn id="85" idx="3"/>
            <a:endCxn id="77" idx="0"/>
          </p:cNvCxnSpPr>
          <p:nvPr/>
        </p:nvCxnSpPr>
        <p:spPr>
          <a:xfrm>
            <a:off x="1461575" y="804100"/>
            <a:ext cx="921900" cy="649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3"/>
          <p:cNvCxnSpPr>
            <a:endCxn id="77" idx="2"/>
          </p:cNvCxnSpPr>
          <p:nvPr/>
        </p:nvCxnSpPr>
        <p:spPr>
          <a:xfrm rot="10800000" flipH="1">
            <a:off x="1276777" y="1985575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3"/>
          <p:cNvSpPr txBox="1"/>
          <p:nvPr/>
        </p:nvSpPr>
        <p:spPr>
          <a:xfrm>
            <a:off x="2170800" y="2212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Recebimento do Pedido do ABC</a:t>
            </a:r>
            <a:endParaRPr sz="1000" dirty="0">
              <a:solidFill>
                <a:schemeClr val="dk1"/>
              </a:solidFill>
            </a:endParaRP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Envio do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 o pagamento</a:t>
            </a: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B1944C2-03A1-4EBF-A75C-B9F509566CDB}"/>
              </a:ext>
            </a:extLst>
          </p:cNvPr>
          <p:cNvSpPr/>
          <p:nvPr/>
        </p:nvSpPr>
        <p:spPr>
          <a:xfrm>
            <a:off x="1427494" y="2202465"/>
            <a:ext cx="5052906" cy="1183519"/>
          </a:xfrm>
          <a:custGeom>
            <a:avLst/>
            <a:gdLst>
              <a:gd name="connsiteX0" fmla="*/ 0 w 5052906"/>
              <a:gd name="connsiteY0" fmla="*/ 501227 h 1183519"/>
              <a:gd name="connsiteX1" fmla="*/ 2716106 w 5052906"/>
              <a:gd name="connsiteY1" fmla="*/ 1171787 h 1183519"/>
              <a:gd name="connsiteX2" fmla="*/ 5052906 w 5052906"/>
              <a:gd name="connsiteY2" fmla="*/ 0 h 118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906" h="1183519">
                <a:moveTo>
                  <a:pt x="0" y="501227"/>
                </a:moveTo>
                <a:cubicBezTo>
                  <a:pt x="936977" y="878276"/>
                  <a:pt x="1873955" y="1255325"/>
                  <a:pt x="2716106" y="1171787"/>
                </a:cubicBezTo>
                <a:cubicBezTo>
                  <a:pt x="3558257" y="1088249"/>
                  <a:pt x="4723270" y="191911"/>
                  <a:pt x="5052906" y="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6922469" y="2023934"/>
            <a:ext cx="245342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 a entrega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569400" y="3120184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099569" y="1873827"/>
            <a:ext cx="1336914" cy="856263"/>
            <a:chOff x="2692342" y="3424900"/>
            <a:chExt cx="1336914" cy="856263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38263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 o cadastro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Cadastra o cliente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 o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Recebe e aprova o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dirty="0">
                <a:solidFill>
                  <a:srgbClr val="FF0000"/>
                </a:solidFill>
              </a:rPr>
              <a:t>Nós Operacionais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Recebimento do Pedido do Cliente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dirty="0">
                <a:solidFill>
                  <a:srgbClr val="FF0000"/>
                </a:solidFill>
              </a:rPr>
              <a:t>Capacidades Operacionais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Recebe 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dirty="0">
                <a:solidFill>
                  <a:srgbClr val="FF0000"/>
                </a:solidFill>
              </a:rPr>
              <a:t>Nós Operacionais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Recebimento e aprovação do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dirty="0">
                <a:solidFill>
                  <a:srgbClr val="FF0000"/>
                </a:solidFill>
              </a:rPr>
              <a:t>Capacidades Operacionais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 e aprova o pagamento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7922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Recebimento do Pedido do ABC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000"/>
              </a:pPr>
              <a:r>
                <a:rPr lang="pt-BR" sz="1000" b="1" dirty="0"/>
                <a:t>Fornecedor</a:t>
              </a: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Envia 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15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 o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000"/>
              </a:pPr>
              <a:r>
                <a:rPr lang="pt-BR" sz="1000" b="1" dirty="0"/>
                <a:t>Fornecedor</a:t>
              </a: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Realiza o pagamento ao fornecedor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9218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Envio do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000"/>
              </a:pPr>
              <a:r>
                <a:rPr lang="pt-BR" sz="1050" b="1" dirty="0"/>
                <a:t>Fornecedor</a:t>
              </a: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800841" y="670359"/>
            <a:ext cx="978432" cy="1446013"/>
          </a:xfrm>
          <a:prstGeom prst="curvedConnector3">
            <a:avLst>
              <a:gd name="adj1" fmla="val 589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52106" y="2366849"/>
            <a:ext cx="1213625" cy="1308291"/>
          </a:xfrm>
          <a:prstGeom prst="curvedConnector4">
            <a:avLst>
              <a:gd name="adj1" fmla="val 39049"/>
              <a:gd name="adj2" fmla="val 1174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Retira o produto no fornecedor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113528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Transportadora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7588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dirty="0">
                <a:solidFill>
                  <a:srgbClr val="FF0000"/>
                </a:solidFill>
              </a:rPr>
              <a:t>Nós Operacionais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 a entrega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000"/>
              </a:pPr>
              <a:r>
                <a:rPr lang="pt-BR" sz="1050" b="1" dirty="0"/>
                <a:t>Cliente</a:t>
              </a: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dirty="0">
                <a:solidFill>
                  <a:srgbClr val="FF0000"/>
                </a:solidFill>
              </a:rPr>
              <a:t>Capacidades Operacionais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800841" y="670359"/>
            <a:ext cx="978432" cy="1446013"/>
          </a:xfrm>
          <a:prstGeom prst="curvedConnector3">
            <a:avLst>
              <a:gd name="adj1" fmla="val 589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52106" y="2366849"/>
            <a:ext cx="1213625" cy="1308291"/>
          </a:xfrm>
          <a:prstGeom prst="curvedConnector4">
            <a:avLst>
              <a:gd name="adj1" fmla="val 39049"/>
              <a:gd name="adj2" fmla="val 1174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 a entrega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113528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Transportadora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0871900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188</Words>
  <Application>Microsoft Office PowerPoint</Application>
  <PresentationFormat>Apresentação na tela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30</cp:revision>
  <dcterms:modified xsi:type="dcterms:W3CDTF">2020-04-02T01:06:45Z</dcterms:modified>
</cp:coreProperties>
</file>