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310" r:id="rId2"/>
    <p:sldId id="308" r:id="rId3"/>
    <p:sldId id="309" r:id="rId4"/>
    <p:sldId id="312" r:id="rId5"/>
    <p:sldId id="306" r:id="rId6"/>
    <p:sldId id="30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33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6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9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86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1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15808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Gerar Orçamento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155828" y="2185605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206277" y="192108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Pesquisar item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</p:cNvCxnSpPr>
          <p:nvPr/>
        </p:nvCxnSpPr>
        <p:spPr>
          <a:xfrm>
            <a:off x="3323649" y="2441498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333095" y="2112857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Critério de pesquisa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4706630-F2EE-4D20-AD23-CBF92D387A50}"/>
              </a:ext>
            </a:extLst>
          </p:cNvPr>
          <p:cNvCxnSpPr/>
          <p:nvPr/>
        </p:nvCxnSpPr>
        <p:spPr>
          <a:xfrm>
            <a:off x="4270682" y="373962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E20892E-AD01-492A-A734-167B9F4665E8}"/>
              </a:ext>
            </a:extLst>
          </p:cNvPr>
          <p:cNvCxnSpPr/>
          <p:nvPr/>
        </p:nvCxnSpPr>
        <p:spPr>
          <a:xfrm>
            <a:off x="4270682" y="4058821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6B26FFF-5013-41B4-A2CE-C03376AB7F33}"/>
              </a:ext>
            </a:extLst>
          </p:cNvPr>
          <p:cNvSpPr txBox="1"/>
          <p:nvPr/>
        </p:nvSpPr>
        <p:spPr>
          <a:xfrm>
            <a:off x="4055167" y="3793075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sp>
        <p:nvSpPr>
          <p:cNvPr id="16" name="Fluxograma: Conector 7">
            <a:extLst>
              <a:ext uri="{FF2B5EF4-FFF2-40B4-BE49-F238E27FC236}">
                <a16:creationId xmlns:a16="http://schemas.microsoft.com/office/drawing/2014/main" id="{52C06DDD-C918-4039-A556-62E56092C108}"/>
              </a:ext>
            </a:extLst>
          </p:cNvPr>
          <p:cNvSpPr/>
          <p:nvPr/>
        </p:nvSpPr>
        <p:spPr>
          <a:xfrm>
            <a:off x="5917857" y="192108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Ver item específico</a:t>
            </a:r>
          </a:p>
        </p:txBody>
      </p:sp>
      <p:cxnSp>
        <p:nvCxnSpPr>
          <p:cNvPr id="22" name="Conector: Angulado 28">
            <a:extLst>
              <a:ext uri="{FF2B5EF4-FFF2-40B4-BE49-F238E27FC236}">
                <a16:creationId xmlns:a16="http://schemas.microsoft.com/office/drawing/2014/main" id="{AD111520-CE6B-4B57-A8FA-0E0C777C2E5B}"/>
              </a:ext>
            </a:extLst>
          </p:cNvPr>
          <p:cNvCxnSpPr>
            <a:cxnSpLocks/>
            <a:stCxn id="52" idx="3"/>
            <a:endCxn id="16" idx="4"/>
          </p:cNvCxnSpPr>
          <p:nvPr/>
        </p:nvCxnSpPr>
        <p:spPr>
          <a:xfrm flipV="1">
            <a:off x="5308234" y="2921886"/>
            <a:ext cx="1110023" cy="9789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10">
            <a:extLst>
              <a:ext uri="{FF2B5EF4-FFF2-40B4-BE49-F238E27FC236}">
                <a16:creationId xmlns:a16="http://schemas.microsoft.com/office/drawing/2014/main" id="{D5CAD6FF-A0A5-4C09-9937-AD34E49959B9}"/>
              </a:ext>
            </a:extLst>
          </p:cNvPr>
          <p:cNvCxnSpPr>
            <a:cxnSpLocks/>
          </p:cNvCxnSpPr>
          <p:nvPr/>
        </p:nvCxnSpPr>
        <p:spPr>
          <a:xfrm>
            <a:off x="5223986" y="2421486"/>
            <a:ext cx="656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16">
            <a:extLst>
              <a:ext uri="{FF2B5EF4-FFF2-40B4-BE49-F238E27FC236}">
                <a16:creationId xmlns:a16="http://schemas.microsoft.com/office/drawing/2014/main" id="{8829B3CB-A34D-4D68-8CDF-27B51D21B332}"/>
              </a:ext>
            </a:extLst>
          </p:cNvPr>
          <p:cNvSpPr txBox="1"/>
          <p:nvPr/>
        </p:nvSpPr>
        <p:spPr>
          <a:xfrm>
            <a:off x="5113925" y="2032304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Clique no item</a:t>
            </a:r>
          </a:p>
        </p:txBody>
      </p:sp>
      <p:sp>
        <p:nvSpPr>
          <p:cNvPr id="31" name="CaixaDeTexto 16">
            <a:extLst>
              <a:ext uri="{FF2B5EF4-FFF2-40B4-BE49-F238E27FC236}">
                <a16:creationId xmlns:a16="http://schemas.microsoft.com/office/drawing/2014/main" id="{1D50F30F-C68C-4B20-8AD9-3D89CA014B80}"/>
              </a:ext>
            </a:extLst>
          </p:cNvPr>
          <p:cNvSpPr txBox="1"/>
          <p:nvPr/>
        </p:nvSpPr>
        <p:spPr>
          <a:xfrm>
            <a:off x="5493749" y="3509820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porduto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33A3940-3402-41D1-B267-9845DCDCA011}"/>
              </a:ext>
            </a:extLst>
          </p:cNvPr>
          <p:cNvCxnSpPr>
            <a:stCxn id="16" idx="0"/>
            <a:endCxn id="6" idx="0"/>
          </p:cNvCxnSpPr>
          <p:nvPr/>
        </p:nvCxnSpPr>
        <p:spPr>
          <a:xfrm rot="16200000" flipH="1" flipV="1">
            <a:off x="4447729" y="215077"/>
            <a:ext cx="264519" cy="3676536"/>
          </a:xfrm>
          <a:prstGeom prst="bentConnector3">
            <a:avLst>
              <a:gd name="adj1" fmla="val -864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83D81E4-B9E7-4833-912B-EC8F8CB4C4B7}"/>
              </a:ext>
            </a:extLst>
          </p:cNvPr>
          <p:cNvSpPr txBox="1"/>
          <p:nvPr/>
        </p:nvSpPr>
        <p:spPr>
          <a:xfrm>
            <a:off x="4180430" y="1424362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</p:spTree>
    <p:extLst>
      <p:ext uri="{BB962C8B-B14F-4D97-AF65-F5344CB8AC3E}">
        <p14:creationId xmlns:p14="http://schemas.microsoft.com/office/powerpoint/2010/main" val="22829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Vender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264121" y="98503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289594" y="740525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Adicionar item ao carrinho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431942" y="1240925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434051" y="835021"/>
            <a:ext cx="78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Clique “adicionar no carrinho”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1DA428-3185-4206-A464-D5BAF6C0FE00}"/>
              </a:ext>
            </a:extLst>
          </p:cNvPr>
          <p:cNvSpPr txBox="1"/>
          <p:nvPr/>
        </p:nvSpPr>
        <p:spPr>
          <a:xfrm>
            <a:off x="4084335" y="1932880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Itens do carrinho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2D717738-6335-40E8-93AA-A7AE55A177DA}"/>
              </a:ext>
            </a:extLst>
          </p:cNvPr>
          <p:cNvCxnSpPr>
            <a:cxnSpLocks/>
          </p:cNvCxnSpPr>
          <p:nvPr/>
        </p:nvCxnSpPr>
        <p:spPr>
          <a:xfrm>
            <a:off x="4789994" y="1730009"/>
            <a:ext cx="0" cy="79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4706630-F2EE-4D20-AD23-CBF92D387A50}"/>
              </a:ext>
            </a:extLst>
          </p:cNvPr>
          <p:cNvCxnSpPr/>
          <p:nvPr/>
        </p:nvCxnSpPr>
        <p:spPr>
          <a:xfrm>
            <a:off x="4378975" y="253905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E20892E-AD01-492A-A734-167B9F4665E8}"/>
              </a:ext>
            </a:extLst>
          </p:cNvPr>
          <p:cNvCxnSpPr/>
          <p:nvPr/>
        </p:nvCxnSpPr>
        <p:spPr>
          <a:xfrm>
            <a:off x="4378975" y="297254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6B26FFF-5013-41B4-A2CE-C03376AB7F33}"/>
              </a:ext>
            </a:extLst>
          </p:cNvPr>
          <p:cNvSpPr txBox="1"/>
          <p:nvPr/>
        </p:nvSpPr>
        <p:spPr>
          <a:xfrm>
            <a:off x="4163460" y="2592502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</a:t>
            </a:r>
          </a:p>
          <a:p>
            <a:pPr algn="ctr"/>
            <a:r>
              <a:rPr lang="pt-BR" sz="800" dirty="0"/>
              <a:t>Cliente</a:t>
            </a:r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0F9A981B-B480-4BDA-89F9-C50BFBD5B752}"/>
              </a:ext>
            </a:extLst>
          </p:cNvPr>
          <p:cNvSpPr/>
          <p:nvPr/>
        </p:nvSpPr>
        <p:spPr>
          <a:xfrm>
            <a:off x="6077746" y="2261379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Comprar itens do carrinho de compras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759A3A-8CE6-44B3-A35C-7FC01D6C9E1D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5416527" y="2761779"/>
            <a:ext cx="6612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05BA319-7B4C-4869-AE87-3E29F39DF577}"/>
              </a:ext>
            </a:extLst>
          </p:cNvPr>
          <p:cNvSpPr txBox="1"/>
          <p:nvPr/>
        </p:nvSpPr>
        <p:spPr>
          <a:xfrm>
            <a:off x="5311490" y="2443971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Itens do carrinho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4D7D566D-8F13-4A50-B383-91715D6B2790}"/>
              </a:ext>
            </a:extLst>
          </p:cNvPr>
          <p:cNvCxnSpPr/>
          <p:nvPr/>
        </p:nvCxnSpPr>
        <p:spPr>
          <a:xfrm>
            <a:off x="6211162" y="404025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EAB97DC-19AB-49D4-A821-1E20CD9CC26B}"/>
              </a:ext>
            </a:extLst>
          </p:cNvPr>
          <p:cNvCxnSpPr/>
          <p:nvPr/>
        </p:nvCxnSpPr>
        <p:spPr>
          <a:xfrm>
            <a:off x="6211162" y="447374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4432264-A7A0-46E1-A1B1-9B3927698BA8}"/>
              </a:ext>
            </a:extLst>
          </p:cNvPr>
          <p:cNvSpPr txBox="1"/>
          <p:nvPr/>
        </p:nvSpPr>
        <p:spPr>
          <a:xfrm>
            <a:off x="5995647" y="414928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C7E84400-F48A-4A9A-845F-C9DEECB32ACF}"/>
              </a:ext>
            </a:extLst>
          </p:cNvPr>
          <p:cNvCxnSpPr>
            <a:cxnSpLocks/>
          </p:cNvCxnSpPr>
          <p:nvPr/>
        </p:nvCxnSpPr>
        <p:spPr>
          <a:xfrm>
            <a:off x="6622181" y="3262179"/>
            <a:ext cx="0" cy="79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FB4311F-9E78-44A8-B9A5-EB2F6D68A319}"/>
              </a:ext>
            </a:extLst>
          </p:cNvPr>
          <p:cNvSpPr txBox="1"/>
          <p:nvPr/>
        </p:nvSpPr>
        <p:spPr>
          <a:xfrm>
            <a:off x="6472761" y="3488983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Registro</a:t>
            </a:r>
          </a:p>
        </p:txBody>
      </p:sp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64ACD14E-9196-42FA-BF03-4796891D47B2}"/>
              </a:ext>
            </a:extLst>
          </p:cNvPr>
          <p:cNvSpPr/>
          <p:nvPr/>
        </p:nvSpPr>
        <p:spPr>
          <a:xfrm>
            <a:off x="4316036" y="367534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recibo do cliente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502045D-5E5F-4F5A-8521-AB7F65AF3982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5306662" y="3115615"/>
            <a:ext cx="917648" cy="812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6CBABB0-F2F4-48D8-9D75-C1392D1A57B1}"/>
              </a:ext>
            </a:extLst>
          </p:cNvPr>
          <p:cNvSpPr txBox="1"/>
          <p:nvPr/>
        </p:nvSpPr>
        <p:spPr>
          <a:xfrm>
            <a:off x="4963997" y="3336786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Transação efetuada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C7825049-8D21-4332-BA9D-796F84FE5139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4805205" y="2975290"/>
            <a:ext cx="11231" cy="70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6C4A38A-2366-4663-BBF9-63CBAEA6154E}"/>
              </a:ext>
            </a:extLst>
          </p:cNvPr>
          <p:cNvSpPr txBox="1"/>
          <p:nvPr/>
        </p:nvSpPr>
        <p:spPr>
          <a:xfrm>
            <a:off x="4106148" y="3183420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Dados do recibo</a:t>
            </a:r>
          </a:p>
        </p:txBody>
      </p: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C367E506-8205-4A91-BC93-31DB850683B1}"/>
              </a:ext>
            </a:extLst>
          </p:cNvPr>
          <p:cNvCxnSpPr>
            <a:stCxn id="68" idx="2"/>
            <a:endCxn id="6" idx="2"/>
          </p:cNvCxnSpPr>
          <p:nvPr/>
        </p:nvCxnSpPr>
        <p:spPr>
          <a:xfrm rot="10800000">
            <a:off x="2850014" y="1479262"/>
            <a:ext cx="1466022" cy="26964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8D488BC-E05A-42F6-8024-F0ECD85F7E02}"/>
              </a:ext>
            </a:extLst>
          </p:cNvPr>
          <p:cNvSpPr txBox="1"/>
          <p:nvPr/>
        </p:nvSpPr>
        <p:spPr>
          <a:xfrm>
            <a:off x="2110199" y="2658224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Recibo do cliente</a:t>
            </a:r>
          </a:p>
        </p:txBody>
      </p:sp>
    </p:spTree>
    <p:extLst>
      <p:ext uri="{BB962C8B-B14F-4D97-AF65-F5344CB8AC3E}">
        <p14:creationId xmlns:p14="http://schemas.microsoft.com/office/powerpoint/2010/main" val="6372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Cancelamento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235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Registrar cancelamento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C201408B-B613-4E22-B584-B4753DE56643}"/>
              </a:ext>
            </a:extLst>
          </p:cNvPr>
          <p:cNvSpPr/>
          <p:nvPr/>
        </p:nvSpPr>
        <p:spPr>
          <a:xfrm>
            <a:off x="4365971" y="124411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Fluxograma: Conector 7">
            <a:extLst>
              <a:ext uri="{FF2B5EF4-FFF2-40B4-BE49-F238E27FC236}">
                <a16:creationId xmlns:a16="http://schemas.microsoft.com/office/drawing/2014/main" id="{41465924-1B8E-4765-9A61-09FE5E635EA5}"/>
              </a:ext>
            </a:extLst>
          </p:cNvPr>
          <p:cNvSpPr/>
          <p:nvPr/>
        </p:nvSpPr>
        <p:spPr>
          <a:xfrm>
            <a:off x="4451464" y="2373394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Registrar cancelamento</a:t>
            </a:r>
          </a:p>
        </p:txBody>
      </p:sp>
      <p:cxnSp>
        <p:nvCxnSpPr>
          <p:cNvPr id="6" name="Conector de Seta Reta 10">
            <a:extLst>
              <a:ext uri="{FF2B5EF4-FFF2-40B4-BE49-F238E27FC236}">
                <a16:creationId xmlns:a16="http://schemas.microsoft.com/office/drawing/2014/main" id="{D868BF9B-3FE6-4190-B3D6-D64AC0BDE9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51864" y="1738342"/>
            <a:ext cx="0" cy="63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16">
            <a:extLst>
              <a:ext uri="{FF2B5EF4-FFF2-40B4-BE49-F238E27FC236}">
                <a16:creationId xmlns:a16="http://schemas.microsoft.com/office/drawing/2014/main" id="{304D3EAA-91AC-4839-A72F-491B5B665457}"/>
              </a:ext>
            </a:extLst>
          </p:cNvPr>
          <p:cNvSpPr txBox="1"/>
          <p:nvPr/>
        </p:nvSpPr>
        <p:spPr>
          <a:xfrm>
            <a:off x="4924770" y="1846063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  <p:cxnSp>
        <p:nvCxnSpPr>
          <p:cNvPr id="10" name="Conector reto 47">
            <a:extLst>
              <a:ext uri="{FF2B5EF4-FFF2-40B4-BE49-F238E27FC236}">
                <a16:creationId xmlns:a16="http://schemas.microsoft.com/office/drawing/2014/main" id="{178844BC-349A-4687-86E6-F995B6B38557}"/>
              </a:ext>
            </a:extLst>
          </p:cNvPr>
          <p:cNvCxnSpPr/>
          <p:nvPr/>
        </p:nvCxnSpPr>
        <p:spPr>
          <a:xfrm>
            <a:off x="4563829" y="4002604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48">
            <a:extLst>
              <a:ext uri="{FF2B5EF4-FFF2-40B4-BE49-F238E27FC236}">
                <a16:creationId xmlns:a16="http://schemas.microsoft.com/office/drawing/2014/main" id="{59FB2C0E-54BD-44B6-AF36-AC37F4A67256}"/>
              </a:ext>
            </a:extLst>
          </p:cNvPr>
          <p:cNvCxnSpPr/>
          <p:nvPr/>
        </p:nvCxnSpPr>
        <p:spPr>
          <a:xfrm>
            <a:off x="4563829" y="4321797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51">
            <a:extLst>
              <a:ext uri="{FF2B5EF4-FFF2-40B4-BE49-F238E27FC236}">
                <a16:creationId xmlns:a16="http://schemas.microsoft.com/office/drawing/2014/main" id="{1865E9A6-E7DF-40FB-8718-E068A841F77B}"/>
              </a:ext>
            </a:extLst>
          </p:cNvPr>
          <p:cNvSpPr txBox="1"/>
          <p:nvPr/>
        </p:nvSpPr>
        <p:spPr>
          <a:xfrm>
            <a:off x="4348314" y="4056051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29" name="Conector de Seta Reta 46">
            <a:extLst>
              <a:ext uri="{FF2B5EF4-FFF2-40B4-BE49-F238E27FC236}">
                <a16:creationId xmlns:a16="http://schemas.microsoft.com/office/drawing/2014/main" id="{8489496F-1B63-4AC4-9514-75B4498CEDD8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4951864" y="3374194"/>
            <a:ext cx="22984" cy="68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16">
            <a:extLst>
              <a:ext uri="{FF2B5EF4-FFF2-40B4-BE49-F238E27FC236}">
                <a16:creationId xmlns:a16="http://schemas.microsoft.com/office/drawing/2014/main" id="{DC06FD67-076F-401C-ADF2-649AE11B63D9}"/>
              </a:ext>
            </a:extLst>
          </p:cNvPr>
          <p:cNvSpPr txBox="1"/>
          <p:nvPr/>
        </p:nvSpPr>
        <p:spPr>
          <a:xfrm>
            <a:off x="2914787" y="2034840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cancelamento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8B20778A-0496-4696-A002-F605D5841FD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0800000">
            <a:off x="4365972" y="1491228"/>
            <a:ext cx="85493" cy="1382567"/>
          </a:xfrm>
          <a:prstGeom prst="curvedConnector3">
            <a:avLst>
              <a:gd name="adj1" fmla="val 82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Devolução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235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Registrar devolução</a:t>
            </a:r>
          </a:p>
        </p:txBody>
      </p:sp>
      <p:sp>
        <p:nvSpPr>
          <p:cNvPr id="4" name="Retângulo 5">
            <a:extLst>
              <a:ext uri="{FF2B5EF4-FFF2-40B4-BE49-F238E27FC236}">
                <a16:creationId xmlns:a16="http://schemas.microsoft.com/office/drawing/2014/main" id="{C201408B-B613-4E22-B584-B4753DE56643}"/>
              </a:ext>
            </a:extLst>
          </p:cNvPr>
          <p:cNvSpPr/>
          <p:nvPr/>
        </p:nvSpPr>
        <p:spPr>
          <a:xfrm>
            <a:off x="4365971" y="124411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" name="Fluxograma: Conector 7">
            <a:extLst>
              <a:ext uri="{FF2B5EF4-FFF2-40B4-BE49-F238E27FC236}">
                <a16:creationId xmlns:a16="http://schemas.microsoft.com/office/drawing/2014/main" id="{41465924-1B8E-4765-9A61-09FE5E635EA5}"/>
              </a:ext>
            </a:extLst>
          </p:cNvPr>
          <p:cNvSpPr/>
          <p:nvPr/>
        </p:nvSpPr>
        <p:spPr>
          <a:xfrm>
            <a:off x="4451464" y="2373394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Registrar devolução</a:t>
            </a:r>
          </a:p>
        </p:txBody>
      </p:sp>
      <p:cxnSp>
        <p:nvCxnSpPr>
          <p:cNvPr id="6" name="Conector de Seta Reta 10">
            <a:extLst>
              <a:ext uri="{FF2B5EF4-FFF2-40B4-BE49-F238E27FC236}">
                <a16:creationId xmlns:a16="http://schemas.microsoft.com/office/drawing/2014/main" id="{D868BF9B-3FE6-4190-B3D6-D64AC0BDE9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51864" y="1738342"/>
            <a:ext cx="0" cy="63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16">
            <a:extLst>
              <a:ext uri="{FF2B5EF4-FFF2-40B4-BE49-F238E27FC236}">
                <a16:creationId xmlns:a16="http://schemas.microsoft.com/office/drawing/2014/main" id="{304D3EAA-91AC-4839-A72F-491B5B665457}"/>
              </a:ext>
            </a:extLst>
          </p:cNvPr>
          <p:cNvSpPr txBox="1"/>
          <p:nvPr/>
        </p:nvSpPr>
        <p:spPr>
          <a:xfrm>
            <a:off x="4924770" y="1846063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cxnSp>
        <p:nvCxnSpPr>
          <p:cNvPr id="10" name="Conector reto 47">
            <a:extLst>
              <a:ext uri="{FF2B5EF4-FFF2-40B4-BE49-F238E27FC236}">
                <a16:creationId xmlns:a16="http://schemas.microsoft.com/office/drawing/2014/main" id="{178844BC-349A-4687-86E6-F995B6B38557}"/>
              </a:ext>
            </a:extLst>
          </p:cNvPr>
          <p:cNvCxnSpPr/>
          <p:nvPr/>
        </p:nvCxnSpPr>
        <p:spPr>
          <a:xfrm>
            <a:off x="4563829" y="4002604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48">
            <a:extLst>
              <a:ext uri="{FF2B5EF4-FFF2-40B4-BE49-F238E27FC236}">
                <a16:creationId xmlns:a16="http://schemas.microsoft.com/office/drawing/2014/main" id="{59FB2C0E-54BD-44B6-AF36-AC37F4A67256}"/>
              </a:ext>
            </a:extLst>
          </p:cNvPr>
          <p:cNvCxnSpPr/>
          <p:nvPr/>
        </p:nvCxnSpPr>
        <p:spPr>
          <a:xfrm>
            <a:off x="4563829" y="4321797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51">
            <a:extLst>
              <a:ext uri="{FF2B5EF4-FFF2-40B4-BE49-F238E27FC236}">
                <a16:creationId xmlns:a16="http://schemas.microsoft.com/office/drawing/2014/main" id="{1865E9A6-E7DF-40FB-8718-E068A841F77B}"/>
              </a:ext>
            </a:extLst>
          </p:cNvPr>
          <p:cNvSpPr txBox="1"/>
          <p:nvPr/>
        </p:nvSpPr>
        <p:spPr>
          <a:xfrm>
            <a:off x="4348314" y="4056051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29" name="Conector de Seta Reta 46">
            <a:extLst>
              <a:ext uri="{FF2B5EF4-FFF2-40B4-BE49-F238E27FC236}">
                <a16:creationId xmlns:a16="http://schemas.microsoft.com/office/drawing/2014/main" id="{8489496F-1B63-4AC4-9514-75B4498CEDD8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4951864" y="3374194"/>
            <a:ext cx="22984" cy="68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16">
            <a:extLst>
              <a:ext uri="{FF2B5EF4-FFF2-40B4-BE49-F238E27FC236}">
                <a16:creationId xmlns:a16="http://schemas.microsoft.com/office/drawing/2014/main" id="{DC06FD67-076F-401C-ADF2-649AE11B63D9}"/>
              </a:ext>
            </a:extLst>
          </p:cNvPr>
          <p:cNvSpPr txBox="1"/>
          <p:nvPr/>
        </p:nvSpPr>
        <p:spPr>
          <a:xfrm>
            <a:off x="2914787" y="2034840"/>
            <a:ext cx="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devolução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8B20778A-0496-4696-A002-F605D5841FD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0800000">
            <a:off x="4365972" y="1491228"/>
            <a:ext cx="85493" cy="1382567"/>
          </a:xfrm>
          <a:prstGeom prst="curvedConnector3">
            <a:avLst>
              <a:gd name="adj1" fmla="val 82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2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Entregar pedido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480868" y="938364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506341" y="693857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relatório do pedido do cliente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48689" y="1194257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650798" y="788353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Encomenda do Cliente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FB2E4E2-1452-443B-99C6-A8EECBEC9871}"/>
              </a:ext>
            </a:extLst>
          </p:cNvPr>
          <p:cNvSpPr/>
          <p:nvPr/>
        </p:nvSpPr>
        <p:spPr>
          <a:xfrm>
            <a:off x="6432526" y="2396979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Registrar entrega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6F02F29-CBC9-46C0-ABA9-07E94CF043B5}"/>
              </a:ext>
            </a:extLst>
          </p:cNvPr>
          <p:cNvCxnSpPr>
            <a:cxnSpLocks/>
            <a:stCxn id="31" idx="6"/>
            <a:endCxn id="24" idx="2"/>
          </p:cNvCxnSpPr>
          <p:nvPr/>
        </p:nvCxnSpPr>
        <p:spPr>
          <a:xfrm>
            <a:off x="5499128" y="2897379"/>
            <a:ext cx="933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306A2B2-0EEE-44B2-BD97-406F0B18E8BD}"/>
              </a:ext>
            </a:extLst>
          </p:cNvPr>
          <p:cNvCxnSpPr>
            <a:cxnSpLocks/>
            <a:stCxn id="8" idx="4"/>
            <a:endCxn id="31" idx="0"/>
          </p:cNvCxnSpPr>
          <p:nvPr/>
        </p:nvCxnSpPr>
        <p:spPr>
          <a:xfrm flipH="1">
            <a:off x="4998728" y="1694657"/>
            <a:ext cx="8013" cy="70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72C6728-9187-42A2-A656-55477B5718EB}"/>
              </a:ext>
            </a:extLst>
          </p:cNvPr>
          <p:cNvSpPr txBox="1"/>
          <p:nvPr/>
        </p:nvSpPr>
        <p:spPr>
          <a:xfrm>
            <a:off x="4287891" y="1805188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Preparar entrega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5C56A868-9AE3-4958-A1E4-D61CE55E204E}"/>
              </a:ext>
            </a:extLst>
          </p:cNvPr>
          <p:cNvSpPr/>
          <p:nvPr/>
        </p:nvSpPr>
        <p:spPr>
          <a:xfrm>
            <a:off x="4498328" y="2396979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Entregar pedido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B0A683A-DEE6-4C63-9133-69968FFD8501}"/>
              </a:ext>
            </a:extLst>
          </p:cNvPr>
          <p:cNvCxnSpPr/>
          <p:nvPr/>
        </p:nvCxnSpPr>
        <p:spPr>
          <a:xfrm>
            <a:off x="6537724" y="4097429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CD7C133-A13C-4E10-B606-F1F7F52C5BA7}"/>
              </a:ext>
            </a:extLst>
          </p:cNvPr>
          <p:cNvCxnSpPr/>
          <p:nvPr/>
        </p:nvCxnSpPr>
        <p:spPr>
          <a:xfrm>
            <a:off x="6537724" y="45309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4C52780-034D-43D1-B74A-D1A825AF1B15}"/>
              </a:ext>
            </a:extLst>
          </p:cNvPr>
          <p:cNvSpPr txBox="1"/>
          <p:nvPr/>
        </p:nvSpPr>
        <p:spPr>
          <a:xfrm>
            <a:off x="6314203" y="42063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E7D9D46B-F74C-4DA6-BEDC-5CDB722ADD92}"/>
              </a:ext>
            </a:extLst>
          </p:cNvPr>
          <p:cNvCxnSpPr>
            <a:cxnSpLocks/>
          </p:cNvCxnSpPr>
          <p:nvPr/>
        </p:nvCxnSpPr>
        <p:spPr>
          <a:xfrm flipH="1">
            <a:off x="6932723" y="3395000"/>
            <a:ext cx="8013" cy="70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9B0B50E0-B9AF-4CEC-BC41-8E0E11D497F6}"/>
              </a:ext>
            </a:extLst>
          </p:cNvPr>
          <p:cNvSpPr txBox="1"/>
          <p:nvPr/>
        </p:nvSpPr>
        <p:spPr>
          <a:xfrm>
            <a:off x="6930577" y="3472183"/>
            <a:ext cx="85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Dados de rastreamento da distribuição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13B13E8-CCDF-4FBC-AA12-41545E6647F0}"/>
              </a:ext>
            </a:extLst>
          </p:cNvPr>
          <p:cNvSpPr txBox="1"/>
          <p:nvPr/>
        </p:nvSpPr>
        <p:spPr>
          <a:xfrm>
            <a:off x="5531064" y="2558824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da entrega</a:t>
            </a: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4FBA3710-DEA4-476F-B571-1E31AF1BE867}"/>
              </a:ext>
            </a:extLst>
          </p:cNvPr>
          <p:cNvCxnSpPr/>
          <p:nvPr/>
        </p:nvCxnSpPr>
        <p:spPr>
          <a:xfrm>
            <a:off x="3134434" y="4103548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0449C3B0-C43D-4162-A414-3181135A2B99}"/>
              </a:ext>
            </a:extLst>
          </p:cNvPr>
          <p:cNvCxnSpPr/>
          <p:nvPr/>
        </p:nvCxnSpPr>
        <p:spPr>
          <a:xfrm>
            <a:off x="3134434" y="4537041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C969340E-1B45-494A-98B4-9A993F2FA6BE}"/>
              </a:ext>
            </a:extLst>
          </p:cNvPr>
          <p:cNvSpPr txBox="1"/>
          <p:nvPr/>
        </p:nvSpPr>
        <p:spPr>
          <a:xfrm>
            <a:off x="2910913" y="4212465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7D39A69D-A8EE-4745-8361-D739FB28F82D}"/>
              </a:ext>
            </a:extLst>
          </p:cNvPr>
          <p:cNvCxnSpPr>
            <a:cxnSpLocks/>
          </p:cNvCxnSpPr>
          <p:nvPr/>
        </p:nvCxnSpPr>
        <p:spPr>
          <a:xfrm flipV="1">
            <a:off x="4312910" y="3385603"/>
            <a:ext cx="692501" cy="9251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2167F323-0EDF-4041-9009-DFC3B6D4BF18}"/>
              </a:ext>
            </a:extLst>
          </p:cNvPr>
          <p:cNvSpPr txBox="1"/>
          <p:nvPr/>
        </p:nvSpPr>
        <p:spPr>
          <a:xfrm>
            <a:off x="4215589" y="3995826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77F6A22A-4141-4A4F-8F90-486FDD1F78E7}"/>
              </a:ext>
            </a:extLst>
          </p:cNvPr>
          <p:cNvSpPr/>
          <p:nvPr/>
        </p:nvSpPr>
        <p:spPr>
          <a:xfrm>
            <a:off x="2476903" y="2644802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EA848A18-765D-4221-A3B2-62C85416E731}"/>
              </a:ext>
            </a:extLst>
          </p:cNvPr>
          <p:cNvCxnSpPr>
            <a:cxnSpLocks/>
            <a:stCxn id="31" idx="2"/>
            <a:endCxn id="105" idx="3"/>
          </p:cNvCxnSpPr>
          <p:nvPr/>
        </p:nvCxnSpPr>
        <p:spPr>
          <a:xfrm flipH="1" flipV="1">
            <a:off x="3648689" y="2891917"/>
            <a:ext cx="849639" cy="5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22D9654D-AAA3-4B0F-ADD0-B6959DCD9FEB}"/>
              </a:ext>
            </a:extLst>
          </p:cNvPr>
          <p:cNvSpPr txBox="1"/>
          <p:nvPr/>
        </p:nvSpPr>
        <p:spPr>
          <a:xfrm>
            <a:off x="3664657" y="2644802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val="36811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A0163-024B-4609-A087-817C0F4D5A64}"/>
              </a:ext>
            </a:extLst>
          </p:cNvPr>
          <p:cNvSpPr txBox="1"/>
          <p:nvPr/>
        </p:nvSpPr>
        <p:spPr>
          <a:xfrm>
            <a:off x="223520" y="162560"/>
            <a:ext cx="1679787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663957-99CB-4F56-BBCA-65407DEBE443}"/>
              </a:ext>
            </a:extLst>
          </p:cNvPr>
          <p:cNvSpPr txBox="1"/>
          <p:nvPr/>
        </p:nvSpPr>
        <p:spPr>
          <a:xfrm>
            <a:off x="223520" y="467360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Comprar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FE84E2-15DF-44CE-9A65-431E993F0424}"/>
              </a:ext>
            </a:extLst>
          </p:cNvPr>
          <p:cNvSpPr/>
          <p:nvPr/>
        </p:nvSpPr>
        <p:spPr>
          <a:xfrm>
            <a:off x="2643009" y="1016667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97E51C10-D9F4-498A-9A4C-A46B0002629F}"/>
              </a:ext>
            </a:extLst>
          </p:cNvPr>
          <p:cNvSpPr/>
          <p:nvPr/>
        </p:nvSpPr>
        <p:spPr>
          <a:xfrm>
            <a:off x="4668482" y="77216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Gerar pedido de compra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7151CC0-78D6-4F0E-8926-E855236B9AA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810830" y="1272560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228A888-321F-44E2-B596-0ADB2B308C02}"/>
              </a:ext>
            </a:extLst>
          </p:cNvPr>
          <p:cNvCxnSpPr/>
          <p:nvPr/>
        </p:nvCxnSpPr>
        <p:spPr>
          <a:xfrm>
            <a:off x="4760750" y="250740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0532D36-D73B-41A0-9E92-B527408AAF32}"/>
              </a:ext>
            </a:extLst>
          </p:cNvPr>
          <p:cNvCxnSpPr/>
          <p:nvPr/>
        </p:nvCxnSpPr>
        <p:spPr>
          <a:xfrm>
            <a:off x="4760750" y="294089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614F5C-D378-4AFD-A5FE-9376B94597ED}"/>
              </a:ext>
            </a:extLst>
          </p:cNvPr>
          <p:cNvSpPr txBox="1"/>
          <p:nvPr/>
        </p:nvSpPr>
        <p:spPr>
          <a:xfrm>
            <a:off x="4537229" y="261642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fornecedor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9E39E6-40DF-48CB-B8D4-AA20573CBFD7}"/>
              </a:ext>
            </a:extLst>
          </p:cNvPr>
          <p:cNvSpPr txBox="1"/>
          <p:nvPr/>
        </p:nvSpPr>
        <p:spPr>
          <a:xfrm>
            <a:off x="3812939" y="866656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Encomenda do Item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C49A31B-A13A-4F6F-B56A-9FED1312FBFC}"/>
              </a:ext>
            </a:extLst>
          </p:cNvPr>
          <p:cNvSpPr/>
          <p:nvPr/>
        </p:nvSpPr>
        <p:spPr>
          <a:xfrm>
            <a:off x="6441441" y="2549558"/>
            <a:ext cx="1171786" cy="494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6FB2E4E2-1452-443B-99C6-A8EECBEC9871}"/>
              </a:ext>
            </a:extLst>
          </p:cNvPr>
          <p:cNvSpPr/>
          <p:nvPr/>
        </p:nvSpPr>
        <p:spPr>
          <a:xfrm>
            <a:off x="6526934" y="77216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Faturar processo financeiro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6F02F29-CBC9-46C0-ABA9-07E94CF043B5}"/>
              </a:ext>
            </a:extLst>
          </p:cNvPr>
          <p:cNvCxnSpPr>
            <a:cxnSpLocks/>
          </p:cNvCxnSpPr>
          <p:nvPr/>
        </p:nvCxnSpPr>
        <p:spPr>
          <a:xfrm>
            <a:off x="5669282" y="1245631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06AB261-B51B-433A-9932-6B6313497684}"/>
              </a:ext>
            </a:extLst>
          </p:cNvPr>
          <p:cNvSpPr txBox="1"/>
          <p:nvPr/>
        </p:nvSpPr>
        <p:spPr>
          <a:xfrm>
            <a:off x="5678613" y="842209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Ordem de compra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4491C85-9532-408D-8013-0C7CEC9EE2DB}"/>
              </a:ext>
            </a:extLst>
          </p:cNvPr>
          <p:cNvCxnSpPr>
            <a:cxnSpLocks/>
          </p:cNvCxnSpPr>
          <p:nvPr/>
        </p:nvCxnSpPr>
        <p:spPr>
          <a:xfrm flipV="1">
            <a:off x="6871150" y="1770346"/>
            <a:ext cx="0" cy="76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306A2B2-0EEE-44B2-BD97-406F0B18E8BD}"/>
              </a:ext>
            </a:extLst>
          </p:cNvPr>
          <p:cNvCxnSpPr>
            <a:cxnSpLocks/>
          </p:cNvCxnSpPr>
          <p:nvPr/>
        </p:nvCxnSpPr>
        <p:spPr>
          <a:xfrm>
            <a:off x="7186507" y="1770346"/>
            <a:ext cx="20311" cy="782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1628F82-1A19-4A71-AFBA-51E5C20463BF}"/>
              </a:ext>
            </a:extLst>
          </p:cNvPr>
          <p:cNvSpPr txBox="1"/>
          <p:nvPr/>
        </p:nvSpPr>
        <p:spPr>
          <a:xfrm>
            <a:off x="7136164" y="1902236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 de fatura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72C6728-9187-42A2-A656-55477B5718EB}"/>
              </a:ext>
            </a:extLst>
          </p:cNvPr>
          <p:cNvSpPr txBox="1"/>
          <p:nvPr/>
        </p:nvSpPr>
        <p:spPr>
          <a:xfrm>
            <a:off x="6098108" y="1920269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Fatura do fornecedor</a:t>
            </a:r>
          </a:p>
        </p:txBody>
      </p:sp>
      <p:sp>
        <p:nvSpPr>
          <p:cNvPr id="43" name="Fluxograma: Conector 42">
            <a:extLst>
              <a:ext uri="{FF2B5EF4-FFF2-40B4-BE49-F238E27FC236}">
                <a16:creationId xmlns:a16="http://schemas.microsoft.com/office/drawing/2014/main" id="{6CF31139-F361-47DF-A1C4-ABE444B6D9E2}"/>
              </a:ext>
            </a:extLst>
          </p:cNvPr>
          <p:cNvSpPr/>
          <p:nvPr/>
        </p:nvSpPr>
        <p:spPr>
          <a:xfrm>
            <a:off x="4668482" y="3675332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Pagar Fornecedor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2852E23A-D3C7-48E7-8DC1-5518ED90C3DB}"/>
              </a:ext>
            </a:extLst>
          </p:cNvPr>
          <p:cNvCxnSpPr>
            <a:cxnSpLocks/>
          </p:cNvCxnSpPr>
          <p:nvPr/>
        </p:nvCxnSpPr>
        <p:spPr>
          <a:xfrm flipV="1">
            <a:off x="5167657" y="1770346"/>
            <a:ext cx="0" cy="73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1DA428-3185-4206-A464-D5BAF6C0FE00}"/>
              </a:ext>
            </a:extLst>
          </p:cNvPr>
          <p:cNvSpPr txBox="1"/>
          <p:nvPr/>
        </p:nvSpPr>
        <p:spPr>
          <a:xfrm>
            <a:off x="4463223" y="1964515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Detalhes do fornecedor</a:t>
            </a:r>
          </a:p>
        </p:txBody>
      </p: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F6499D96-E8D6-48A1-B5C4-83855CE21049}"/>
              </a:ext>
            </a:extLst>
          </p:cNvPr>
          <p:cNvCxnSpPr>
            <a:cxnSpLocks/>
            <a:stCxn id="23" idx="2"/>
            <a:endCxn id="43" idx="6"/>
          </p:cNvCxnSpPr>
          <p:nvPr/>
        </p:nvCxnSpPr>
        <p:spPr>
          <a:xfrm rot="5400000">
            <a:off x="5782336" y="2930734"/>
            <a:ext cx="1131944" cy="1358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4EAE93A-F459-4965-A10C-1451BFAF9C66}"/>
              </a:ext>
            </a:extLst>
          </p:cNvPr>
          <p:cNvSpPr txBox="1"/>
          <p:nvPr/>
        </p:nvSpPr>
        <p:spPr>
          <a:xfrm>
            <a:off x="6531040" y="3912385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Recibo do fornecedor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6382414-D5D4-4913-BC26-BFEA8E4A54B7}"/>
              </a:ext>
            </a:extLst>
          </p:cNvPr>
          <p:cNvSpPr txBox="1"/>
          <p:nvPr/>
        </p:nvSpPr>
        <p:spPr>
          <a:xfrm>
            <a:off x="8092918" y="2732874"/>
            <a:ext cx="783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Aprovado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E55144FA-6A1A-4615-A4E4-41EFDC7C30A7}"/>
              </a:ext>
            </a:extLst>
          </p:cNvPr>
          <p:cNvCxnSpPr>
            <a:cxnSpLocks/>
          </p:cNvCxnSpPr>
          <p:nvPr/>
        </p:nvCxnSpPr>
        <p:spPr>
          <a:xfrm flipV="1">
            <a:off x="5167657" y="2938278"/>
            <a:ext cx="0" cy="73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A44DFE8-6759-4290-B198-66F1AA56A981}"/>
              </a:ext>
            </a:extLst>
          </p:cNvPr>
          <p:cNvSpPr txBox="1"/>
          <p:nvPr/>
        </p:nvSpPr>
        <p:spPr>
          <a:xfrm>
            <a:off x="5176988" y="3145223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Dados do recebimento</a:t>
            </a:r>
          </a:p>
        </p:txBody>
      </p:sp>
      <p:sp>
        <p:nvSpPr>
          <p:cNvPr id="31" name="Fluxograma: Conector 30">
            <a:extLst>
              <a:ext uri="{FF2B5EF4-FFF2-40B4-BE49-F238E27FC236}">
                <a16:creationId xmlns:a16="http://schemas.microsoft.com/office/drawing/2014/main" id="{5C56A868-9AE3-4958-A1E4-D61CE55E204E}"/>
              </a:ext>
            </a:extLst>
          </p:cNvPr>
          <p:cNvSpPr/>
          <p:nvPr/>
        </p:nvSpPr>
        <p:spPr>
          <a:xfrm>
            <a:off x="2810030" y="3675332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entrega</a:t>
            </a:r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BA595913-1FF5-4616-A4E0-90008C6F7FDD}"/>
              </a:ext>
            </a:extLst>
          </p:cNvPr>
          <p:cNvSpPr/>
          <p:nvPr/>
        </p:nvSpPr>
        <p:spPr>
          <a:xfrm>
            <a:off x="951578" y="3675225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Atualizar quantidade do produto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B0A683A-DEE6-4C63-9133-69968FFD8501}"/>
              </a:ext>
            </a:extLst>
          </p:cNvPr>
          <p:cNvCxnSpPr/>
          <p:nvPr/>
        </p:nvCxnSpPr>
        <p:spPr>
          <a:xfrm>
            <a:off x="1072671" y="250740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CD7C133-A13C-4E10-B606-F1F7F52C5BA7}"/>
              </a:ext>
            </a:extLst>
          </p:cNvPr>
          <p:cNvCxnSpPr/>
          <p:nvPr/>
        </p:nvCxnSpPr>
        <p:spPr>
          <a:xfrm>
            <a:off x="1072671" y="294089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4C52780-034D-43D1-B74A-D1A825AF1B15}"/>
              </a:ext>
            </a:extLst>
          </p:cNvPr>
          <p:cNvSpPr txBox="1"/>
          <p:nvPr/>
        </p:nvSpPr>
        <p:spPr>
          <a:xfrm>
            <a:off x="849150" y="261642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063A153-D721-4385-979B-38BEAAD44236}"/>
              </a:ext>
            </a:extLst>
          </p:cNvPr>
          <p:cNvCxnSpPr>
            <a:cxnSpLocks/>
            <a:stCxn id="43" idx="2"/>
            <a:endCxn id="31" idx="6"/>
          </p:cNvCxnSpPr>
          <p:nvPr/>
        </p:nvCxnSpPr>
        <p:spPr>
          <a:xfrm flipH="1">
            <a:off x="3810830" y="4175732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A641AA4-0732-4C1E-9546-FA25B1E28935}"/>
              </a:ext>
            </a:extLst>
          </p:cNvPr>
          <p:cNvCxnSpPr>
            <a:cxnSpLocks/>
          </p:cNvCxnSpPr>
          <p:nvPr/>
        </p:nvCxnSpPr>
        <p:spPr>
          <a:xfrm flipH="1">
            <a:off x="1952378" y="4175732"/>
            <a:ext cx="8576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E2ADFB8-ADAE-410B-9539-0DCD23A1934C}"/>
              </a:ext>
            </a:extLst>
          </p:cNvPr>
          <p:cNvCxnSpPr>
            <a:cxnSpLocks/>
          </p:cNvCxnSpPr>
          <p:nvPr/>
        </p:nvCxnSpPr>
        <p:spPr>
          <a:xfrm flipV="1">
            <a:off x="1459257" y="2938278"/>
            <a:ext cx="0" cy="73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4A8CBCE-9F33-47AE-B202-0AF59607E325}"/>
              </a:ext>
            </a:extLst>
          </p:cNvPr>
          <p:cNvSpPr txBox="1"/>
          <p:nvPr/>
        </p:nvSpPr>
        <p:spPr>
          <a:xfrm>
            <a:off x="676118" y="3137528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Quantidade do produto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DF9D3A08-9F17-40F8-925F-07AA98C6FAC1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5653269" y="1272560"/>
            <a:ext cx="1874465" cy="3086490"/>
          </a:xfrm>
          <a:prstGeom prst="bentConnector4">
            <a:avLst>
              <a:gd name="adj1" fmla="val -29539"/>
              <a:gd name="adj2" fmla="val 100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5C4C1E4-BB9E-4646-B9EB-20F71CBF3A23}"/>
              </a:ext>
            </a:extLst>
          </p:cNvPr>
          <p:cNvSpPr txBox="1"/>
          <p:nvPr/>
        </p:nvSpPr>
        <p:spPr>
          <a:xfrm>
            <a:off x="3848086" y="3791787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Itens entregues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1FC2A27-BD8C-4FB7-AA07-C205DA65EDD7}"/>
              </a:ext>
            </a:extLst>
          </p:cNvPr>
          <p:cNvSpPr txBox="1"/>
          <p:nvPr/>
        </p:nvSpPr>
        <p:spPr>
          <a:xfrm>
            <a:off x="1999312" y="3789321"/>
            <a:ext cx="78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Quantidade alterada</a:t>
            </a:r>
          </a:p>
        </p:txBody>
      </p:sp>
    </p:spTree>
    <p:extLst>
      <p:ext uri="{BB962C8B-B14F-4D97-AF65-F5344CB8AC3E}">
        <p14:creationId xmlns:p14="http://schemas.microsoft.com/office/powerpoint/2010/main" val="730733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174</Words>
  <Application>Microsoft Office PowerPoint</Application>
  <PresentationFormat>Apresentação na tela (16:9)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Higor Antochio Pimentel</dc:creator>
  <cp:lastModifiedBy>Vitor Hugo Guerra</cp:lastModifiedBy>
  <cp:revision>99</cp:revision>
  <dcterms:modified xsi:type="dcterms:W3CDTF">2020-05-29T02:32:07Z</dcterms:modified>
</cp:coreProperties>
</file>