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1E946-DC03-4D1B-AD59-3CD718AE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E0C53-423B-4A61-A992-D9C564C7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4B03DA-9B70-4BEF-B5C9-7A82A422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56B1C-15C7-47F1-AC9F-6BA0D1CA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E4E2C5-DBF8-4F5F-8B90-8DCB7CAC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6FC25-1F68-4988-A3C2-C008D008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6C1F1C-B25E-4F5E-8629-7FECBE92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2EE81-8D60-462A-B39B-063A8A9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EB7AB-67EE-49C2-9A86-FFB0C832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8080A-364D-46EF-8D67-21C4986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1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A03D5-4E28-4BD1-B395-7AA794BB7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D5BDD9-DB73-4E80-BDF0-00D42FC4E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75103-FE4F-4D2C-95C2-848B0363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39749-242E-4559-BBC1-EE2DDC67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03E9B-35A9-4B39-BF21-B1DA1137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3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EF6F-1E8E-4852-A325-F88F08A0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6658A-72AB-4493-91CF-78651B89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2E10C-D0B1-46FC-886D-CD2709FC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B4768-8DD4-4509-A120-9832528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112C3-2049-4B46-B760-36D8425B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094C7-0E24-4704-8717-BAEDDC3E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C63CE-9E85-4CAD-A8A7-74FBEB63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CC0AF-C588-470C-AD7C-1E12C384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5FA9E-415E-46F1-94C3-D1B48CAD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5001A-1432-4D1B-A05E-FE9A0FED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6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F3B73-F858-4C42-9053-BC588020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56551-C9C3-4745-A4D3-85B466B79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BFE992-0AC8-4FEA-9EA4-A576BC6F5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918603-44F4-4F94-A224-E79A879B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2A809-4A1B-4115-BBF8-F99EED11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EE931D-E1B1-4034-9A26-002F61C2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76ED5-3A9E-452F-B8E4-42FF62ED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35C96D-975C-4F91-B307-5AA5A02B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25495D-9A0D-4B38-9392-CEFA77509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AB2A9-3A69-451F-A08F-5FE07CCE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DB5CE4-EF21-44C8-B29D-5D77E5BBC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205884-0F55-498B-8884-29942235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27344C-988B-43DE-A7F3-8ED04660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612788-ECE7-4B36-9E59-7978681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0298A-2091-4765-9415-C2F980CF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2033B8-E18E-4793-969A-70EE8E56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FB61B1-808F-48D0-B15F-2ECCB26B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E581F0-21B9-47C4-96F3-2DA35426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7A803F-D77F-4F99-9371-FFB5DE8B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8FC700-EEB7-4A79-B0B0-73201F07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E1007D-A9E2-4DD6-B549-1BD4A60D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02F55-9CE3-47C0-B8C5-AE9642E5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22307-00ED-46BA-B19C-AE0451E9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919D25-750A-4172-9898-3F67CA265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5475C2-7943-4393-A2B8-50335DF7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F41C0-A87B-4F3D-A305-441C494C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4398E9-8353-4E9C-ABE7-CB96CC00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B0D8A-62AE-45F1-B8D9-074B09E5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FDB80-715B-48DF-A17C-C969DF024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DB935D-578F-49C6-B1BC-B3EEF628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E08301-1CC5-410C-8634-4A6ECE31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C6E31F-80EB-4FB3-844B-5C4D8455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A5027-4F61-4708-BEBB-63645DD8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B9D1B3-30B3-4D32-BB03-23BAA46A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6D65-93EA-4093-8B69-326C3703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A2879-AC35-4FB3-BF41-4D5BDE68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508FB-0B89-4426-BCF1-7E29AF222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30A6E-9AB8-46AE-AF6C-CC882155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A5F4-5073-48D4-8EBD-0812341923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B8C45EB-0B65-4DD6-B9AB-2AA65618B5A7}"/>
              </a:ext>
            </a:extLst>
          </p:cNvPr>
          <p:cNvSpPr/>
          <p:nvPr/>
        </p:nvSpPr>
        <p:spPr>
          <a:xfrm>
            <a:off x="1012054" y="1109709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Recebido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0106E3-2868-4207-8CE0-105790332870}"/>
              </a:ext>
            </a:extLst>
          </p:cNvPr>
          <p:cNvSpPr/>
          <p:nvPr/>
        </p:nvSpPr>
        <p:spPr>
          <a:xfrm>
            <a:off x="1012053" y="2203882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Pago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B72454B-BFF2-4F4A-8454-119FBD4231C0}"/>
              </a:ext>
            </a:extLst>
          </p:cNvPr>
          <p:cNvSpPr/>
          <p:nvPr/>
        </p:nvSpPr>
        <p:spPr>
          <a:xfrm>
            <a:off x="1012053" y="3298055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Validado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BFB3EC-F407-4B5D-9A25-94A6EC7DD90B}"/>
              </a:ext>
            </a:extLst>
          </p:cNvPr>
          <p:cNvSpPr/>
          <p:nvPr/>
        </p:nvSpPr>
        <p:spPr>
          <a:xfrm>
            <a:off x="1012053" y="4682183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Em </a:t>
            </a:r>
            <a:br>
              <a:rPr lang="pt-BR" sz="1200" dirty="0">
                <a:solidFill>
                  <a:schemeClr val="tx1"/>
                </a:solidFill>
              </a:rPr>
            </a:br>
            <a:r>
              <a:rPr lang="pt-BR" sz="1200" dirty="0">
                <a:solidFill>
                  <a:schemeClr val="tx1"/>
                </a:solidFill>
              </a:rPr>
              <a:t>Atendimento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9877713A-C33E-4DD3-8EFB-60E431383A87}"/>
              </a:ext>
            </a:extLst>
          </p:cNvPr>
          <p:cNvSpPr/>
          <p:nvPr/>
        </p:nvSpPr>
        <p:spPr>
          <a:xfrm>
            <a:off x="4690409" y="2203882"/>
            <a:ext cx="594804" cy="5948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4F53C318-2D50-4074-92D5-3030F8BFB847}"/>
              </a:ext>
            </a:extLst>
          </p:cNvPr>
          <p:cNvSpPr/>
          <p:nvPr/>
        </p:nvSpPr>
        <p:spPr>
          <a:xfrm>
            <a:off x="4708709" y="1109709"/>
            <a:ext cx="594804" cy="5948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3D8EFB0-C6F8-4CC9-891C-BA3BCCDA085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183907" y="1407111"/>
            <a:ext cx="2524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38E1D2A-702D-4A6A-AF37-D1CA33C49AA1}"/>
              </a:ext>
            </a:extLst>
          </p:cNvPr>
          <p:cNvSpPr/>
          <p:nvPr/>
        </p:nvSpPr>
        <p:spPr>
          <a:xfrm>
            <a:off x="11018736" y="1189779"/>
            <a:ext cx="417104" cy="448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8050710-483D-4063-82F0-8EC60F34A931}"/>
              </a:ext>
            </a:extLst>
          </p:cNvPr>
          <p:cNvSpPr/>
          <p:nvPr/>
        </p:nvSpPr>
        <p:spPr>
          <a:xfrm>
            <a:off x="11076402" y="1272051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6C6CB1F-1AE6-48C2-8ED2-9B76644206A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03513" y="1407111"/>
            <a:ext cx="5720324" cy="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F445580-8764-4ED0-9A81-9DF7B7489B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285213" y="2501284"/>
            <a:ext cx="5746104" cy="15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3DFE8449-E3D5-4EA3-905E-4445EFD960DF}"/>
              </a:ext>
            </a:extLst>
          </p:cNvPr>
          <p:cNvSpPr/>
          <p:nvPr/>
        </p:nvSpPr>
        <p:spPr>
          <a:xfrm>
            <a:off x="1399323" y="94874"/>
            <a:ext cx="397314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DCAA88E-2FB6-4B44-BC77-44FE2B311E6F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1597980" y="464206"/>
            <a:ext cx="1" cy="645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396E8F-0ABA-4420-9121-B9641C0371F7}"/>
              </a:ext>
            </a:extLst>
          </p:cNvPr>
          <p:cNvSpPr txBox="1"/>
          <p:nvPr/>
        </p:nvSpPr>
        <p:spPr>
          <a:xfrm>
            <a:off x="630905" y="566225"/>
            <a:ext cx="25845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/>
              <a:t>1 – Cliente compra produtos</a:t>
            </a:r>
          </a:p>
          <a:p>
            <a:r>
              <a:rPr lang="pt-BR" sz="900" dirty="0"/>
              <a:t>/&lt;&lt;DFD_Process&gt;&gt; </a:t>
            </a:r>
            <a:r>
              <a:rPr lang="pt-BR" sz="900" dirty="0">
                <a:solidFill>
                  <a:schemeClr val="tx1"/>
                </a:solidFill>
              </a:rPr>
              <a:t>Vender produto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DE07D61-F079-4357-9D63-8BDC1C366F90}"/>
              </a:ext>
            </a:extLst>
          </p:cNvPr>
          <p:cNvSpPr txBox="1"/>
          <p:nvPr/>
        </p:nvSpPr>
        <p:spPr>
          <a:xfrm>
            <a:off x="2183906" y="1006187"/>
            <a:ext cx="22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2 – ABC Valida Pagamento</a:t>
            </a:r>
          </a:p>
          <a:p>
            <a:r>
              <a:rPr lang="pt-BR" sz="900" dirty="0"/>
              <a:t>/&lt;&lt;DFD_Process&gt;&gt; </a:t>
            </a:r>
            <a:r>
              <a:rPr lang="pt-BR" sz="900" dirty="0">
                <a:solidFill>
                  <a:schemeClr val="tx1"/>
                </a:solidFill>
              </a:rPr>
              <a:t>Vender produto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7EDCEC8-53A9-4053-BE92-AB934A9459E5}"/>
              </a:ext>
            </a:extLst>
          </p:cNvPr>
          <p:cNvSpPr txBox="1"/>
          <p:nvPr/>
        </p:nvSpPr>
        <p:spPr>
          <a:xfrm>
            <a:off x="5285213" y="1144687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(pagamento não-válido)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A972F0E-0DD9-47E0-BB43-1AC4F46E9AD9}"/>
              </a:ext>
            </a:extLst>
          </p:cNvPr>
          <p:cNvSpPr txBox="1"/>
          <p:nvPr/>
        </p:nvSpPr>
        <p:spPr>
          <a:xfrm>
            <a:off x="10929081" y="1683780"/>
            <a:ext cx="93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Não aprovado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9E053A55-DA31-4A16-AF72-9C828664888C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052362" y="250132"/>
            <a:ext cx="499369" cy="34081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34A0A-32FE-41F7-93AF-D97CC7D6B150}"/>
              </a:ext>
            </a:extLst>
          </p:cNvPr>
          <p:cNvSpPr txBox="1"/>
          <p:nvPr/>
        </p:nvSpPr>
        <p:spPr>
          <a:xfrm>
            <a:off x="2349776" y="1704511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(pagamento válido)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B5E85C5-3E01-446B-9CA7-3FFA59638C5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83906" y="2501284"/>
            <a:ext cx="2506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B6CCA52-4DBE-483C-A52D-F06291E66D0E}"/>
              </a:ext>
            </a:extLst>
          </p:cNvPr>
          <p:cNvSpPr txBox="1"/>
          <p:nvPr/>
        </p:nvSpPr>
        <p:spPr>
          <a:xfrm>
            <a:off x="2198076" y="2110134"/>
            <a:ext cx="2641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3 – Fornecedor recebe solicitação do Pedido</a:t>
            </a:r>
          </a:p>
          <a:p>
            <a:r>
              <a:rPr lang="pt-BR" sz="900" dirty="0"/>
              <a:t>/&lt;&lt;</a:t>
            </a:r>
            <a:r>
              <a:rPr lang="pt-BR" sz="900" dirty="0" err="1"/>
              <a:t>DFD_Process</a:t>
            </a:r>
            <a:r>
              <a:rPr lang="pt-BR" sz="900" dirty="0"/>
              <a:t>&gt;&gt; Solicitar atendimento do Pedido</a:t>
            </a:r>
          </a:p>
          <a:p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517A47-E948-4BF8-8C9B-9E2AC6DB5CD2}"/>
              </a:ext>
            </a:extLst>
          </p:cNvPr>
          <p:cNvSpPr txBox="1"/>
          <p:nvPr/>
        </p:nvSpPr>
        <p:spPr>
          <a:xfrm>
            <a:off x="5281898" y="2248633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(pedido não-válido)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2C29D43-53B2-47BD-8F95-AED7C1D00A2D}"/>
              </a:ext>
            </a:extLst>
          </p:cNvPr>
          <p:cNvSpPr txBox="1"/>
          <p:nvPr/>
        </p:nvSpPr>
        <p:spPr>
          <a:xfrm>
            <a:off x="10810783" y="2812372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Cancelado pela ABC Livros e Brinquedos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6DA781D6-9C9D-42DA-9AD4-3D2D61BDEF40}"/>
              </a:ext>
            </a:extLst>
          </p:cNvPr>
          <p:cNvCxnSpPr>
            <a:cxnSpLocks/>
          </p:cNvCxnSpPr>
          <p:nvPr/>
        </p:nvCxnSpPr>
        <p:spPr>
          <a:xfrm rot="5400000">
            <a:off x="3040610" y="1338375"/>
            <a:ext cx="499369" cy="34081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8ABA90C-A815-472D-994C-5106517ABA10}"/>
              </a:ext>
            </a:extLst>
          </p:cNvPr>
          <p:cNvSpPr txBox="1"/>
          <p:nvPr/>
        </p:nvSpPr>
        <p:spPr>
          <a:xfrm>
            <a:off x="2349776" y="2811609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(pedido disponível para entrega)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A7B03AB-7B74-440C-AA1D-47B9D24B3366}"/>
              </a:ext>
            </a:extLst>
          </p:cNvPr>
          <p:cNvSpPr/>
          <p:nvPr/>
        </p:nvSpPr>
        <p:spPr>
          <a:xfrm>
            <a:off x="327660" y="935557"/>
            <a:ext cx="7879080" cy="3456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AD6F5E90-85B4-4AA4-B177-E51ED9B04431}"/>
              </a:ext>
            </a:extLst>
          </p:cNvPr>
          <p:cNvCxnSpPr>
            <a:cxnSpLocks/>
          </p:cNvCxnSpPr>
          <p:nvPr/>
        </p:nvCxnSpPr>
        <p:spPr>
          <a:xfrm>
            <a:off x="8206740" y="3571191"/>
            <a:ext cx="2824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691949C-51D5-4A9F-93D6-1B92826928A7}"/>
              </a:ext>
            </a:extLst>
          </p:cNvPr>
          <p:cNvSpPr txBox="1"/>
          <p:nvPr/>
        </p:nvSpPr>
        <p:spPr>
          <a:xfrm>
            <a:off x="8687684" y="3168466"/>
            <a:ext cx="2641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5 – Cliente Cancela Pedido</a:t>
            </a:r>
          </a:p>
          <a:p>
            <a:r>
              <a:rPr lang="pt-BR" sz="900" dirty="0"/>
              <a:t>/&lt;&lt;DFD_Process&gt;&gt; Cancelamento</a:t>
            </a:r>
          </a:p>
          <a:p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23AEE9A-4B1E-48A0-8097-36E9E8CF84A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97980" y="3892859"/>
            <a:ext cx="0" cy="78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5A39109-C998-403A-A7D0-8F4942599403}"/>
              </a:ext>
            </a:extLst>
          </p:cNvPr>
          <p:cNvSpPr txBox="1"/>
          <p:nvPr/>
        </p:nvSpPr>
        <p:spPr>
          <a:xfrm>
            <a:off x="630905" y="3957877"/>
            <a:ext cx="26410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/>
              <a:t>4 –  ABC envia pedido</a:t>
            </a:r>
          </a:p>
          <a:p>
            <a:r>
              <a:rPr lang="pt-BR" sz="900" dirty="0"/>
              <a:t>/&lt;&lt;DFD_Process&gt;&gt; </a:t>
            </a:r>
            <a:r>
              <a:rPr lang="pt-BR" sz="900" dirty="0">
                <a:solidFill>
                  <a:schemeClr val="tx1"/>
                </a:solidFill>
              </a:rPr>
              <a:t>Solicitar entrega do Produto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86B57994-3D77-4299-88B4-2F4C8B5F16BF}"/>
              </a:ext>
            </a:extLst>
          </p:cNvPr>
          <p:cNvSpPr/>
          <p:nvPr/>
        </p:nvSpPr>
        <p:spPr>
          <a:xfrm>
            <a:off x="4724546" y="4681497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Atendido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2CE7F25-8581-42F5-8CE6-C92C4232D8D4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 flipV="1">
            <a:off x="2183906" y="4978899"/>
            <a:ext cx="2540640" cy="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746D991-6AA5-474F-8459-3908A8747997}"/>
              </a:ext>
            </a:extLst>
          </p:cNvPr>
          <p:cNvCxnSpPr>
            <a:stCxn id="64" idx="2"/>
            <a:endCxn id="7" idx="2"/>
          </p:cNvCxnSpPr>
          <p:nvPr/>
        </p:nvCxnSpPr>
        <p:spPr>
          <a:xfrm rot="5400000">
            <a:off x="3453884" y="3420398"/>
            <a:ext cx="686" cy="3712493"/>
          </a:xfrm>
          <a:prstGeom prst="bentConnector3">
            <a:avLst>
              <a:gd name="adj1" fmla="val 33423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91A0C24-2884-4B83-B1F9-5364C508BD27}"/>
              </a:ext>
            </a:extLst>
          </p:cNvPr>
          <p:cNvSpPr txBox="1"/>
          <p:nvPr/>
        </p:nvSpPr>
        <p:spPr>
          <a:xfrm>
            <a:off x="2252411" y="5573017"/>
            <a:ext cx="26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6 –  Cliente Devolve Produto</a:t>
            </a:r>
          </a:p>
          <a:p>
            <a:r>
              <a:rPr lang="pt-BR" sz="900" dirty="0"/>
              <a:t>/&lt;&lt;DFD_Process&gt;&gt; </a:t>
            </a:r>
            <a:r>
              <a:rPr lang="pt-BR" sz="900" dirty="0">
                <a:solidFill>
                  <a:schemeClr val="tx1"/>
                </a:solidFill>
              </a:rPr>
              <a:t>Registrar devolução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73184074-3E99-472F-9EDF-C99DC176FC3B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896399" y="4978899"/>
            <a:ext cx="5120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23E6609-BBDA-4AEF-887D-FC0882ADAF1C}"/>
              </a:ext>
            </a:extLst>
          </p:cNvPr>
          <p:cNvSpPr txBox="1"/>
          <p:nvPr/>
        </p:nvSpPr>
        <p:spPr>
          <a:xfrm>
            <a:off x="10921604" y="5240783"/>
            <a:ext cx="690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Finalizado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F03155C-E660-4711-AC3E-462952671296}"/>
              </a:ext>
            </a:extLst>
          </p:cNvPr>
          <p:cNvSpPr txBox="1"/>
          <p:nvPr/>
        </p:nvSpPr>
        <p:spPr>
          <a:xfrm>
            <a:off x="4172357" y="906898"/>
            <a:ext cx="690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Cancelável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FC7CE7C-160E-4446-B0D8-8D0DA0251B0D}"/>
              </a:ext>
            </a:extLst>
          </p:cNvPr>
          <p:cNvSpPr txBox="1"/>
          <p:nvPr/>
        </p:nvSpPr>
        <p:spPr>
          <a:xfrm>
            <a:off x="10949057" y="3847725"/>
            <a:ext cx="88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Cancelado pelo Cliente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8BF8545-0037-43B1-BA23-1EE94BAD340E}"/>
              </a:ext>
            </a:extLst>
          </p:cNvPr>
          <p:cNvSpPr txBox="1"/>
          <p:nvPr/>
        </p:nvSpPr>
        <p:spPr>
          <a:xfrm>
            <a:off x="2594148" y="4731682"/>
            <a:ext cx="135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(pedido sendo entregue)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ABC6E4E2-5A93-487B-AC0E-581E43EEB39E}"/>
              </a:ext>
            </a:extLst>
          </p:cNvPr>
          <p:cNvSpPr/>
          <p:nvPr/>
        </p:nvSpPr>
        <p:spPr>
          <a:xfrm>
            <a:off x="11018736" y="2299392"/>
            <a:ext cx="417104" cy="448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022303D-4167-4F1D-A9E4-59DA1D79485B}"/>
              </a:ext>
            </a:extLst>
          </p:cNvPr>
          <p:cNvSpPr/>
          <p:nvPr/>
        </p:nvSpPr>
        <p:spPr>
          <a:xfrm>
            <a:off x="11076402" y="2381664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CF1C8CA6-36B6-4875-8133-1DEE00772922}"/>
              </a:ext>
            </a:extLst>
          </p:cNvPr>
          <p:cNvSpPr/>
          <p:nvPr/>
        </p:nvSpPr>
        <p:spPr>
          <a:xfrm>
            <a:off x="11023837" y="3345710"/>
            <a:ext cx="417104" cy="448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844B8783-2206-451B-8B1F-DD968E5CAA4A}"/>
              </a:ext>
            </a:extLst>
          </p:cNvPr>
          <p:cNvSpPr/>
          <p:nvPr/>
        </p:nvSpPr>
        <p:spPr>
          <a:xfrm>
            <a:off x="11081503" y="3427982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69F1AFB-CB9F-4ACD-871C-BA60B508D709}"/>
              </a:ext>
            </a:extLst>
          </p:cNvPr>
          <p:cNvSpPr/>
          <p:nvPr/>
        </p:nvSpPr>
        <p:spPr>
          <a:xfrm>
            <a:off x="11018736" y="4756883"/>
            <a:ext cx="417104" cy="45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50FB0A60-8DA4-494A-971C-B27664EE9E24}"/>
              </a:ext>
            </a:extLst>
          </p:cNvPr>
          <p:cNvSpPr/>
          <p:nvPr/>
        </p:nvSpPr>
        <p:spPr>
          <a:xfrm>
            <a:off x="11076402" y="4841449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AF23F-68E9-46F3-B012-0BABBE0D215D}"/>
              </a:ext>
            </a:extLst>
          </p:cNvPr>
          <p:cNvSpPr txBox="1"/>
          <p:nvPr/>
        </p:nvSpPr>
        <p:spPr>
          <a:xfrm>
            <a:off x="3011648" y="0"/>
            <a:ext cx="64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do clico de vida da compra de produtos </a:t>
            </a:r>
          </a:p>
        </p:txBody>
      </p:sp>
    </p:spTree>
    <p:extLst>
      <p:ext uri="{BB962C8B-B14F-4D97-AF65-F5344CB8AC3E}">
        <p14:creationId xmlns:p14="http://schemas.microsoft.com/office/powerpoint/2010/main" val="3237229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Hugo Guerra</dc:creator>
  <cp:lastModifiedBy>Higor Antochio Pimentel</cp:lastModifiedBy>
  <cp:revision>7</cp:revision>
  <dcterms:created xsi:type="dcterms:W3CDTF">2020-05-05T17:09:17Z</dcterms:created>
  <dcterms:modified xsi:type="dcterms:W3CDTF">2020-05-29T04:07:28Z</dcterms:modified>
</cp:coreProperties>
</file>