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66" r:id="rId2"/>
    <p:sldId id="259" r:id="rId3"/>
    <p:sldId id="268" r:id="rId4"/>
    <p:sldId id="260" r:id="rId5"/>
    <p:sldId id="281" r:id="rId6"/>
    <p:sldId id="278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3" r:id="rId15"/>
    <p:sldId id="290" r:id="rId16"/>
    <p:sldId id="291" r:id="rId17"/>
    <p:sldId id="292" r:id="rId18"/>
    <p:sldId id="294" r:id="rId19"/>
    <p:sldId id="295" r:id="rId20"/>
    <p:sldId id="296" r:id="rId21"/>
    <p:sldId id="298" r:id="rId22"/>
    <p:sldId id="299" r:id="rId23"/>
    <p:sldId id="30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39662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699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40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17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81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84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047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786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090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38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006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79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866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217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931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246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12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225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1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34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76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45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69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70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896400" y="174363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200"/>
            </a:pPr>
            <a:r>
              <a:rPr lang="pt-BR" sz="1200" dirty="0"/>
              <a:t>Contexto </a:t>
            </a:r>
            <a:endParaRPr sz="1200" dirty="0"/>
          </a:p>
          <a:p>
            <a:pPr algn="ctr">
              <a:buSzPts val="1200"/>
            </a:pPr>
            <a:r>
              <a:rPr lang="pt-BR" sz="1200" dirty="0"/>
              <a:t>ABC Livros e Brinquedos</a:t>
            </a:r>
            <a:endParaRPr sz="12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000"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marL="457200" indent="-292100"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  <p:grpSp>
        <p:nvGrpSpPr>
          <p:cNvPr id="79" name="Google Shape;79;p13"/>
          <p:cNvGrpSpPr/>
          <p:nvPr/>
        </p:nvGrpSpPr>
        <p:grpSpPr>
          <a:xfrm>
            <a:off x="4207539" y="3882738"/>
            <a:ext cx="308885" cy="587735"/>
            <a:chOff x="1499725" y="1450826"/>
            <a:chExt cx="497400" cy="843599"/>
          </a:xfrm>
        </p:grpSpPr>
        <p:sp>
          <p:nvSpPr>
            <p:cNvPr id="80" name="Google Shape;80;p13"/>
            <p:cNvSpPr/>
            <p:nvPr/>
          </p:nvSpPr>
          <p:spPr>
            <a:xfrm>
              <a:off x="1597825" y="1450826"/>
              <a:ext cx="313200" cy="281400"/>
            </a:xfrm>
            <a:prstGeom prst="flowChartConnector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cxnSp>
          <p:nvCxnSpPr>
            <p:cNvPr id="81" name="Google Shape;81;p13"/>
            <p:cNvCxnSpPr>
              <a:stCxn id="80" idx="4"/>
            </p:cNvCxnSpPr>
            <p:nvPr/>
          </p:nvCxnSpPr>
          <p:spPr>
            <a:xfrm flipH="1">
              <a:off x="1748725" y="1732226"/>
              <a:ext cx="5700" cy="29310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13"/>
            <p:cNvCxnSpPr/>
            <p:nvPr/>
          </p:nvCxnSpPr>
          <p:spPr>
            <a:xfrm>
              <a:off x="1527475" y="1858775"/>
              <a:ext cx="453900" cy="1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13"/>
            <p:cNvCxnSpPr/>
            <p:nvPr/>
          </p:nvCxnSpPr>
          <p:spPr>
            <a:xfrm flipH="1">
              <a:off x="14997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84;p13"/>
            <p:cNvCxnSpPr/>
            <p:nvPr/>
          </p:nvCxnSpPr>
          <p:spPr>
            <a:xfrm rot="10800000">
              <a:off x="17484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5" name="Google Shape;85;p13"/>
          <p:cNvSpPr txBox="1"/>
          <p:nvPr/>
        </p:nvSpPr>
        <p:spPr>
          <a:xfrm>
            <a:off x="3808631" y="4420400"/>
            <a:ext cx="110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200"/>
            </a:pPr>
            <a:r>
              <a:rPr lang="pt-BR" sz="1200" b="1" dirty="0"/>
              <a:t>Fornecedor</a:t>
            </a:r>
            <a:endParaRPr sz="1200" b="1" dirty="0"/>
          </a:p>
        </p:txBody>
      </p:sp>
      <p:sp>
        <p:nvSpPr>
          <p:cNvPr id="45" name="Google Shape;88;p13">
            <a:extLst>
              <a:ext uri="{FF2B5EF4-FFF2-40B4-BE49-F238E27FC236}">
                <a16:creationId xmlns:a16="http://schemas.microsoft.com/office/drawing/2014/main" id="{6D1347B6-C984-4F0F-8F20-682BCF8C43EE}"/>
              </a:ext>
            </a:extLst>
          </p:cNvPr>
          <p:cNvSpPr txBox="1"/>
          <p:nvPr/>
        </p:nvSpPr>
        <p:spPr>
          <a:xfrm>
            <a:off x="4962742" y="2837550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Entregar Produtos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retirar produto em caso de devolução</a:t>
            </a:r>
            <a:endParaRPr sz="1000" dirty="0">
              <a:solidFill>
                <a:schemeClr val="dk1"/>
              </a:solidFill>
            </a:endParaRPr>
          </a:p>
          <a:p>
            <a:pPr marL="457200"/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46" name="Google Shape;77;p13">
            <a:extLst>
              <a:ext uri="{FF2B5EF4-FFF2-40B4-BE49-F238E27FC236}">
                <a16:creationId xmlns:a16="http://schemas.microsoft.com/office/drawing/2014/main" id="{4F61AC1C-CB52-4D28-B6AC-78741B7C5A1D}"/>
              </a:ext>
            </a:extLst>
          </p:cNvPr>
          <p:cNvSpPr/>
          <p:nvPr/>
        </p:nvSpPr>
        <p:spPr>
          <a:xfrm>
            <a:off x="3874200" y="2305950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Sistema da ABC Livros e Brinquedos</a:t>
            </a:r>
            <a:endParaRPr sz="1000" dirty="0"/>
          </a:p>
        </p:txBody>
      </p:sp>
      <p:grpSp>
        <p:nvGrpSpPr>
          <p:cNvPr id="47" name="Google Shape;78;p13">
            <a:extLst>
              <a:ext uri="{FF2B5EF4-FFF2-40B4-BE49-F238E27FC236}">
                <a16:creationId xmlns:a16="http://schemas.microsoft.com/office/drawing/2014/main" id="{D902C505-EEAC-41A9-8AFF-3D36290E8591}"/>
              </a:ext>
            </a:extLst>
          </p:cNvPr>
          <p:cNvGrpSpPr/>
          <p:nvPr/>
        </p:nvGrpSpPr>
        <p:grpSpPr>
          <a:xfrm>
            <a:off x="6896400" y="1877818"/>
            <a:ext cx="1336914" cy="865382"/>
            <a:chOff x="2692342" y="3424900"/>
            <a:chExt cx="1336914" cy="865382"/>
          </a:xfrm>
        </p:grpSpPr>
        <p:grpSp>
          <p:nvGrpSpPr>
            <p:cNvPr id="48" name="Google Shape;79;p13">
              <a:extLst>
                <a:ext uri="{FF2B5EF4-FFF2-40B4-BE49-F238E27FC236}">
                  <a16:creationId xmlns:a16="http://schemas.microsoft.com/office/drawing/2014/main" id="{4DCA2E91-0E68-46F7-B0B8-BBAC58BEDF82}"/>
                </a:ext>
              </a:extLst>
            </p:cNvPr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50" name="Google Shape;80;p13">
                <a:extLst>
                  <a:ext uri="{FF2B5EF4-FFF2-40B4-BE49-F238E27FC236}">
                    <a16:creationId xmlns:a16="http://schemas.microsoft.com/office/drawing/2014/main" id="{834AEFFA-20E5-40A3-B550-1C63156B4E70}"/>
                  </a:ext>
                </a:extLst>
              </p:cNvPr>
              <p:cNvSpPr/>
              <p:nvPr/>
            </p:nvSpPr>
            <p:spPr>
              <a:xfrm>
                <a:off x="1597825" y="1450825"/>
                <a:ext cx="313200" cy="281399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51" name="Google Shape;81;p13">
                <a:extLst>
                  <a:ext uri="{FF2B5EF4-FFF2-40B4-BE49-F238E27FC236}">
                    <a16:creationId xmlns:a16="http://schemas.microsoft.com/office/drawing/2014/main" id="{2B62B423-832F-450A-A60A-F2188A021EC5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" name="Google Shape;82;p13">
                <a:extLst>
                  <a:ext uri="{FF2B5EF4-FFF2-40B4-BE49-F238E27FC236}">
                    <a16:creationId xmlns:a16="http://schemas.microsoft.com/office/drawing/2014/main" id="{B6709A2B-E2DD-4CD3-9BEB-CAB3325842C8}"/>
                  </a:ext>
                </a:extLst>
              </p:cNvPr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" name="Google Shape;83;p13">
                <a:extLst>
                  <a:ext uri="{FF2B5EF4-FFF2-40B4-BE49-F238E27FC236}">
                    <a16:creationId xmlns:a16="http://schemas.microsoft.com/office/drawing/2014/main" id="{958439E0-D411-4BF7-9F1C-194D1250FA7B}"/>
                  </a:ext>
                </a:extLst>
              </p:cNvPr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" name="Google Shape;84;p13">
                <a:extLst>
                  <a:ext uri="{FF2B5EF4-FFF2-40B4-BE49-F238E27FC236}">
                    <a16:creationId xmlns:a16="http://schemas.microsoft.com/office/drawing/2014/main" id="{5DBE23F5-0584-4808-8480-0921381CBD33}"/>
                  </a:ext>
                </a:extLst>
              </p:cNvPr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9" name="Google Shape;85;p13">
              <a:extLst>
                <a:ext uri="{FF2B5EF4-FFF2-40B4-BE49-F238E27FC236}">
                  <a16:creationId xmlns:a16="http://schemas.microsoft.com/office/drawing/2014/main" id="{69846943-0568-4D64-99CA-85D3AF7393EF}"/>
                </a:ext>
              </a:extLst>
            </p:cNvPr>
            <p:cNvSpPr txBox="1"/>
            <p:nvPr/>
          </p:nvSpPr>
          <p:spPr>
            <a:xfrm>
              <a:off x="2692342" y="3947382"/>
              <a:ext cx="1336914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2254BDB-1A51-4B47-A20F-80F680819ACD}"/>
              </a:ext>
            </a:extLst>
          </p:cNvPr>
          <p:cNvCxnSpPr>
            <a:stCxn id="46" idx="3"/>
            <a:endCxn id="49" idx="1"/>
          </p:cNvCxnSpPr>
          <p:nvPr/>
        </p:nvCxnSpPr>
        <p:spPr>
          <a:xfrm>
            <a:off x="4876800" y="2571750"/>
            <a:ext cx="20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oogle Shape;57;p13">
            <a:extLst>
              <a:ext uri="{FF2B5EF4-FFF2-40B4-BE49-F238E27FC236}">
                <a16:creationId xmlns:a16="http://schemas.microsoft.com/office/drawing/2014/main" id="{7F1EBCFA-3635-4883-B542-7E52D5218A46}"/>
              </a:ext>
            </a:extLst>
          </p:cNvPr>
          <p:cNvGrpSpPr/>
          <p:nvPr/>
        </p:nvGrpSpPr>
        <p:grpSpPr>
          <a:xfrm>
            <a:off x="1222812" y="1882102"/>
            <a:ext cx="308885" cy="587736"/>
            <a:chOff x="1499725" y="1450825"/>
            <a:chExt cx="497400" cy="843600"/>
          </a:xfrm>
        </p:grpSpPr>
        <p:sp>
          <p:nvSpPr>
            <p:cNvPr id="93" name="Google Shape;58;p13">
              <a:extLst>
                <a:ext uri="{FF2B5EF4-FFF2-40B4-BE49-F238E27FC236}">
                  <a16:creationId xmlns:a16="http://schemas.microsoft.com/office/drawing/2014/main" id="{04AFF360-3B7E-4314-95ED-5C0791197DCB}"/>
                </a:ext>
              </a:extLst>
            </p:cNvPr>
            <p:cNvSpPr/>
            <p:nvPr/>
          </p:nvSpPr>
          <p:spPr>
            <a:xfrm>
              <a:off x="1597825" y="1450825"/>
              <a:ext cx="313200" cy="281400"/>
            </a:xfrm>
            <a:prstGeom prst="flowChartConnector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cxnSp>
          <p:nvCxnSpPr>
            <p:cNvPr id="94" name="Google Shape;59;p13">
              <a:extLst>
                <a:ext uri="{FF2B5EF4-FFF2-40B4-BE49-F238E27FC236}">
                  <a16:creationId xmlns:a16="http://schemas.microsoft.com/office/drawing/2014/main" id="{1AB6B5F6-B713-43D2-840B-823D0188AB0F}"/>
                </a:ext>
              </a:extLst>
            </p:cNvPr>
            <p:cNvCxnSpPr>
              <a:stCxn id="93" idx="4"/>
            </p:cNvCxnSpPr>
            <p:nvPr/>
          </p:nvCxnSpPr>
          <p:spPr>
            <a:xfrm flipH="1">
              <a:off x="1748725" y="1732225"/>
              <a:ext cx="5700" cy="293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60;p13">
              <a:extLst>
                <a:ext uri="{FF2B5EF4-FFF2-40B4-BE49-F238E27FC236}">
                  <a16:creationId xmlns:a16="http://schemas.microsoft.com/office/drawing/2014/main" id="{59CA059C-AB41-43EF-8573-465E23844D6E}"/>
                </a:ext>
              </a:extLst>
            </p:cNvPr>
            <p:cNvCxnSpPr/>
            <p:nvPr/>
          </p:nvCxnSpPr>
          <p:spPr>
            <a:xfrm>
              <a:off x="1527475" y="1858775"/>
              <a:ext cx="453900" cy="1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61;p13">
              <a:extLst>
                <a:ext uri="{FF2B5EF4-FFF2-40B4-BE49-F238E27FC236}">
                  <a16:creationId xmlns:a16="http://schemas.microsoft.com/office/drawing/2014/main" id="{ACD5F6BC-FAC1-4380-A4C2-8A4B890ACEE8}"/>
                </a:ext>
              </a:extLst>
            </p:cNvPr>
            <p:cNvCxnSpPr/>
            <p:nvPr/>
          </p:nvCxnSpPr>
          <p:spPr>
            <a:xfrm flipH="1">
              <a:off x="14997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62;p13">
              <a:extLst>
                <a:ext uri="{FF2B5EF4-FFF2-40B4-BE49-F238E27FC236}">
                  <a16:creationId xmlns:a16="http://schemas.microsoft.com/office/drawing/2014/main" id="{3FAD8D11-F237-403F-87E5-FC84E8E52E15}"/>
                </a:ext>
              </a:extLst>
            </p:cNvPr>
            <p:cNvCxnSpPr/>
            <p:nvPr/>
          </p:nvCxnSpPr>
          <p:spPr>
            <a:xfrm rot="10800000">
              <a:off x="17484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2" name="Google Shape;63;p13">
            <a:extLst>
              <a:ext uri="{FF2B5EF4-FFF2-40B4-BE49-F238E27FC236}">
                <a16:creationId xmlns:a16="http://schemas.microsoft.com/office/drawing/2014/main" id="{0A55CFAE-42BE-4BC2-9133-8F81487277CA}"/>
              </a:ext>
            </a:extLst>
          </p:cNvPr>
          <p:cNvSpPr txBox="1"/>
          <p:nvPr/>
        </p:nvSpPr>
        <p:spPr>
          <a:xfrm>
            <a:off x="965955" y="2421123"/>
            <a:ext cx="822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200"/>
            </a:pPr>
            <a:r>
              <a:rPr lang="pt-BR" sz="1200" b="1" dirty="0"/>
              <a:t>Cliente</a:t>
            </a:r>
            <a:endParaRPr sz="1200" b="1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32218F0-7535-4AF7-8CB3-60AB267805B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744042" y="2571750"/>
            <a:ext cx="2130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Google Shape;88;p13">
            <a:extLst>
              <a:ext uri="{FF2B5EF4-FFF2-40B4-BE49-F238E27FC236}">
                <a16:creationId xmlns:a16="http://schemas.microsoft.com/office/drawing/2014/main" id="{D3EE9DD3-2CDD-4C81-9999-6C1B10457EBA}"/>
              </a:ext>
            </a:extLst>
          </p:cNvPr>
          <p:cNvSpPr txBox="1"/>
          <p:nvPr/>
        </p:nvSpPr>
        <p:spPr>
          <a:xfrm>
            <a:off x="1744042" y="1699287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Orçamento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Comprar Produtos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Devolver Produto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Cancelar Compra</a:t>
            </a: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94958C4-D6D7-4F59-B38F-0F31442D4606}"/>
              </a:ext>
            </a:extLst>
          </p:cNvPr>
          <p:cNvCxnSpPr>
            <a:cxnSpLocks/>
            <a:stCxn id="46" idx="2"/>
            <a:endCxn id="80" idx="0"/>
          </p:cNvCxnSpPr>
          <p:nvPr/>
        </p:nvCxnSpPr>
        <p:spPr>
          <a:xfrm flipH="1">
            <a:off x="4365708" y="2837550"/>
            <a:ext cx="9792" cy="104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oogle Shape;88;p13">
            <a:extLst>
              <a:ext uri="{FF2B5EF4-FFF2-40B4-BE49-F238E27FC236}">
                <a16:creationId xmlns:a16="http://schemas.microsoft.com/office/drawing/2014/main" id="{A988561A-3248-4EE9-B6DC-D005DA3435AF}"/>
              </a:ext>
            </a:extLst>
          </p:cNvPr>
          <p:cNvSpPr txBox="1"/>
          <p:nvPr/>
        </p:nvSpPr>
        <p:spPr>
          <a:xfrm>
            <a:off x="2315096" y="3027144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Fornecer Orçamento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Atender Pedido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Disponibilizar produtos para a transportadora entregar</a:t>
            </a: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4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 algn="ctr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Entregar Produtos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2007618" y="1790993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5400000" flipH="1" flipV="1">
            <a:off x="3182344" y="406287"/>
            <a:ext cx="886843" cy="1882570"/>
          </a:xfrm>
          <a:prstGeom prst="curvedConnector3">
            <a:avLst>
              <a:gd name="adj1" fmla="val 200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938017" y="533183"/>
            <a:ext cx="1077706" cy="1819639"/>
          </a:xfrm>
          <a:prstGeom prst="curvedConnector3">
            <a:avLst>
              <a:gd name="adj1" fmla="val 578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5589355" y="2809490"/>
            <a:ext cx="1093369" cy="501300"/>
          </a:xfrm>
          <a:prstGeom prst="curvedConnector4">
            <a:avLst>
              <a:gd name="adj1" fmla="val 37845"/>
              <a:gd name="adj2" fmla="val 1456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5885389" y="3341025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entrega do produto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885389" y="1981856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Entrega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84964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Transportadora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Entrega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Solicitar entrega do Produto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60026" y="4130853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Entrega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Produtos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entrega</a:t>
            </a:r>
          </a:p>
        </p:txBody>
      </p:sp>
    </p:spTree>
    <p:extLst>
      <p:ext uri="{BB962C8B-B14F-4D97-AF65-F5344CB8AC3E}">
        <p14:creationId xmlns:p14="http://schemas.microsoft.com/office/powerpoint/2010/main" val="235280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Efetuar pagamento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Pagamentos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7786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Transportadora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Pagamento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Efetuar Pagamento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9915" y="4084320"/>
            <a:ext cx="125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Pagamento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Pagamentos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Pagamento</a:t>
            </a:r>
          </a:p>
        </p:txBody>
      </p:sp>
    </p:spTree>
    <p:extLst>
      <p:ext uri="{BB962C8B-B14F-4D97-AF65-F5344CB8AC3E}">
        <p14:creationId xmlns:p14="http://schemas.microsoft.com/office/powerpoint/2010/main" val="335724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retirar produto em caso de devolução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2007618" y="1790993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5400000" flipH="1" flipV="1">
            <a:off x="3182344" y="406287"/>
            <a:ext cx="886843" cy="1882570"/>
          </a:xfrm>
          <a:prstGeom prst="curvedConnector3">
            <a:avLst>
              <a:gd name="adj1" fmla="val 200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938017" y="533183"/>
            <a:ext cx="1077706" cy="1819639"/>
          </a:xfrm>
          <a:prstGeom prst="curvedConnector3">
            <a:avLst>
              <a:gd name="adj1" fmla="val 578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5589355" y="2809490"/>
            <a:ext cx="1093369" cy="501300"/>
          </a:xfrm>
          <a:prstGeom prst="curvedConnector4">
            <a:avLst>
              <a:gd name="adj1" fmla="val 37845"/>
              <a:gd name="adj2" fmla="val 1456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5885389" y="3341025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retirada do produto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885389" y="1981856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Devolução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1678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Transportadora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Devolução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2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Solicitar retirada do Produto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9105" y="1132229"/>
            <a:ext cx="1159577" cy="12725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9915" y="4084320"/>
            <a:ext cx="125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Devolução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Produtos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Devolução</a:t>
            </a:r>
          </a:p>
        </p:txBody>
      </p:sp>
    </p:spTree>
    <p:extLst>
      <p:ext uri="{BB962C8B-B14F-4D97-AF65-F5344CB8AC3E}">
        <p14:creationId xmlns:p14="http://schemas.microsoft.com/office/powerpoint/2010/main" val="138355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Atender Pedido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atendimento do Pedido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ABC Livros e Brinquedos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91614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Pedido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2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Solicitar atendimento do Pedido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9105" y="1132229"/>
            <a:ext cx="1159577" cy="12725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26164" y="4134451"/>
            <a:ext cx="1361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Pedido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18893" y="4132385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Pedido</a:t>
            </a:r>
          </a:p>
        </p:txBody>
      </p:sp>
    </p:spTree>
    <p:extLst>
      <p:ext uri="{BB962C8B-B14F-4D97-AF65-F5344CB8AC3E}">
        <p14:creationId xmlns:p14="http://schemas.microsoft.com/office/powerpoint/2010/main" val="262083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Fornecer Orçamento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Validar orçamento</a:t>
            </a:r>
            <a:endParaRPr lang="pt-PT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4678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validação de orçamento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2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Validar orçamento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9105" y="1132229"/>
            <a:ext cx="1159577" cy="12725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26164" y="4095373"/>
            <a:ext cx="136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validação de orçamento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18893" y="4132385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Orçamento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validação de orçamento</a:t>
            </a:r>
          </a:p>
        </p:txBody>
      </p:sp>
    </p:spTree>
    <p:extLst>
      <p:ext uri="{BB962C8B-B14F-4D97-AF65-F5344CB8AC3E}">
        <p14:creationId xmlns:p14="http://schemas.microsoft.com/office/powerpoint/2010/main" val="308506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Orçamento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Gerar Orçamento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81389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Efetuar pagamento</a:t>
            </a:r>
            <a:endParaRPr lang="pt-PT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Pagamentos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72767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Pagamento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Efetuar Pagamento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9915" y="4084320"/>
            <a:ext cx="125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Pagamento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Pagamentos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Pagamento</a:t>
            </a:r>
          </a:p>
        </p:txBody>
      </p:sp>
    </p:spTree>
    <p:extLst>
      <p:ext uri="{BB962C8B-B14F-4D97-AF65-F5344CB8AC3E}">
        <p14:creationId xmlns:p14="http://schemas.microsoft.com/office/powerpoint/2010/main" val="798125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Disponibilizar produtos para a transportadora entregar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92752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Confirmar recebimento da solicitação de entrega do Produto</a:t>
            </a:r>
            <a:endParaRPr lang="pt-PT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Entrega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12246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Entrega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Confirmar o recebimento da solicitação de entrega do Produto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80494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Entrega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Produtos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Entrega</a:t>
            </a:r>
          </a:p>
        </p:txBody>
      </p:sp>
    </p:spTree>
    <p:extLst>
      <p:ext uri="{BB962C8B-B14F-4D97-AF65-F5344CB8AC3E}">
        <p14:creationId xmlns:p14="http://schemas.microsoft.com/office/powerpoint/2010/main" val="224597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Orçamento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Gerar Orçamento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7" y="4084320"/>
            <a:ext cx="125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Orçamento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Produtos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orçamento</a:t>
            </a:r>
          </a:p>
        </p:txBody>
      </p:sp>
    </p:spTree>
    <p:extLst>
      <p:ext uri="{BB962C8B-B14F-4D97-AF65-F5344CB8AC3E}">
        <p14:creationId xmlns:p14="http://schemas.microsoft.com/office/powerpoint/2010/main" val="392628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Comprar Produtos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Validar pagamento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ABC Livros e Brinquedos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85159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compra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Validar pagamento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7" y="4084320"/>
            <a:ext cx="125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</a:t>
            </a:r>
          </a:p>
          <a:p>
            <a:pPr algn="ctr"/>
            <a:r>
              <a:rPr lang="pt-BR" sz="800" dirty="0"/>
              <a:t>Compra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Pagamento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compra</a:t>
            </a:r>
          </a:p>
        </p:txBody>
      </p:sp>
    </p:spTree>
    <p:extLst>
      <p:ext uri="{BB962C8B-B14F-4D97-AF65-F5344CB8AC3E}">
        <p14:creationId xmlns:p14="http://schemas.microsoft.com/office/powerpoint/2010/main" val="391877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Devolver Produto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Analisar e retornar solicitação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Atendimento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55321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Devolução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Retornar Solicitação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7" y="4084320"/>
            <a:ext cx="125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Devolução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Devolução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devolução</a:t>
            </a:r>
          </a:p>
        </p:txBody>
      </p:sp>
    </p:spTree>
    <p:extLst>
      <p:ext uri="{BB962C8B-B14F-4D97-AF65-F5344CB8AC3E}">
        <p14:creationId xmlns:p14="http://schemas.microsoft.com/office/powerpoint/2010/main" val="308667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Cancelar Compra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Analisar e retornar solicitação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Atendimento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12286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Cancelamento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Retornar Solicitação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7" y="4084320"/>
            <a:ext cx="125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Cancelamento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Cancelamento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cancelamento</a:t>
            </a:r>
          </a:p>
        </p:txBody>
      </p:sp>
    </p:spTree>
    <p:extLst>
      <p:ext uri="{BB962C8B-B14F-4D97-AF65-F5344CB8AC3E}">
        <p14:creationId xmlns:p14="http://schemas.microsoft.com/office/powerpoint/2010/main" val="23712122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372</Words>
  <Application>Microsoft Office PowerPoint</Application>
  <PresentationFormat>Apresentação na tela (16:9)</PresentationFormat>
  <Paragraphs>152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Vitor Hugo Guerra</cp:lastModifiedBy>
  <cp:revision>52</cp:revision>
  <dcterms:modified xsi:type="dcterms:W3CDTF">2020-04-09T01:14:56Z</dcterms:modified>
</cp:coreProperties>
</file>