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8" r:id="rId2"/>
    <p:sldId id="262" r:id="rId3"/>
    <p:sldId id="264" r:id="rId4"/>
    <p:sldId id="259" r:id="rId5"/>
    <p:sldId id="260" r:id="rId6"/>
    <p:sldId id="261" r:id="rId7"/>
    <p:sldId id="265" r:id="rId8"/>
    <p:sldId id="277" r:id="rId9"/>
    <p:sldId id="278" r:id="rId10"/>
    <p:sldId id="267" r:id="rId11"/>
    <p:sldId id="268" r:id="rId12"/>
    <p:sldId id="280" r:id="rId13"/>
    <p:sldId id="281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B0F0"/>
    <a:srgbClr val="FFC000"/>
    <a:srgbClr val="FFFFFF"/>
    <a:srgbClr val="00B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D8BF8C-CDC2-443E-90BD-2AED4F809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F38C984-A47C-4D36-8875-13DCCF5A1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F2F1263-0DC8-4D4A-B047-BE475D5A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6B15E09-186B-4CEA-BD1E-DFAB2D57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419A537-498B-427C-9BE1-66236562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667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CA7A48-DBF6-42F9-8A94-215AB712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93BB43C-E8D3-42D1-A1CB-8ED326237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FC0808-DE1A-429A-9541-DE30FE90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083EBD4-4479-4A4F-8A55-2166595F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91CAC78-7A12-428B-9228-3AAAFAF8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890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FE5631-B549-4BF3-BD6D-4400474C7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1D41D85-95A2-49C9-B2E1-F738619A4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6CC81EE-05EA-4826-8AB6-DB9BF5ED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137FBBA-87EB-4F7C-A33A-1DF29596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D96A950-584B-4D2B-8BBB-0A99E588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554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D4D156-8DA8-42FE-B6AE-6D68DD29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09E2A9-94A6-41A7-934B-D2174A86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1EACE99-8C14-40CC-9041-BEF65869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4A6D7B-435F-49EF-A850-0EBF5FE9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1CA8B2-3335-4579-AB70-88EBAE87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591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5B77FA-637F-467E-87BE-C5148817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D758AA5-D476-4C5B-83D2-D2DC31315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CD8F1E0-3493-4D0D-A3F4-9116F26E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972242-DA0B-4EC8-9324-EF2506D5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6A0B4B8-5347-4F4C-9459-BD448B2D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840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4120E4-691F-4EDD-99F0-EAA19956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E45B82-1311-42AA-BC23-B03B385B8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83E3CC6-397F-4F71-ABA7-59EB08B9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637A7E-DC28-4BFC-A5AF-FD2AD1AB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E91FEC0-CE85-4660-812E-CCEEB80B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993905F-8D02-432F-AC19-E2DC3687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622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6A7ADC-3985-4458-84D2-F5D618A2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3029AF7-4F03-442E-8201-A9CC586AC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91C330-10E5-467C-8BBB-29AC2B5A9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8E3245D-0BD3-4495-A410-EB35005EF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6CE6C9-D876-44C9-A5BE-8BA71AA57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B668E3B-A767-4CAF-B0A0-106CF2A3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1555A0C-B048-4A16-BCCE-C1CA9BCA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44E977D-5513-4D40-B8B6-0D202B87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4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052A17-AC1C-41F7-9E39-5235F4A5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32F393A-FD35-40E2-AD45-A34ADD22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4B10B41-C034-44E0-9FBE-5CDC7C89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FF94C25-7C89-4797-8053-EF0C5495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179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E6FE2B8-1BFB-42CF-9223-1F406B13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6ACD4D9-53BB-4B09-B649-118D82C1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D26742F-5CFF-4F47-96E1-0A0D27B4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278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DB34C1-048E-49F1-82F8-7F81B46D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D3CE2B-100A-4B4A-BEB1-8EEBB6D4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4906EF3-2166-47CB-8B42-EB8C58752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4229CE9-ADA1-4F2B-9E97-21C9C03D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E5B95E1-46D6-4398-B3BE-D0EC7BD1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86DA4F7-AFCB-4515-B574-24BE99C9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00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B24E4E-EF06-4B14-B2D1-2C517542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EA2B34CF-04B6-437C-A44B-8431A0FFB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56E4AF7-993B-4690-A627-5CD7B7D1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C36C4E9-0985-4D53-BF43-A4CE0470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5A8835E-23AB-4035-82AB-05197BD2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2E22C8F-9DA1-40E5-A620-83D4E486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535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7881D64-8082-42BB-90C5-B26607B0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5F222ED-7394-4787-80F7-94A73D00B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5E3F0A1-2CF3-45DB-BDBC-B1492A8C4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Friday, January 8, 2021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A7F495-E2F5-48F3-BF0D-AF75980EE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7904154-34F2-41AC-8678-F451F5C24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3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7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724D5E81-9A93-4867-8788-C0B34169F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r="11339" b="1"/>
          <a:stretch/>
        </p:blipFill>
        <p:spPr>
          <a:xfrm>
            <a:off x="636709" y="1145539"/>
            <a:ext cx="4722192" cy="4655063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6FF228C-F09C-430C-BD7B-B4FEABB1CA45}"/>
              </a:ext>
            </a:extLst>
          </p:cNvPr>
          <p:cNvSpPr txBox="1"/>
          <p:nvPr/>
        </p:nvSpPr>
        <p:spPr>
          <a:xfrm flipH="1">
            <a:off x="1806428" y="277287"/>
            <a:ext cx="885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S</a:t>
            </a:r>
            <a:r>
              <a:rPr lang="vi-V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PHẠM KỸ THUẬT TP.HỒ CHÍ MINH 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88;p13" descr="Logo&#10;&#10;Description automatically generated">
            <a:extLst>
              <a:ext uri="{FF2B5EF4-FFF2-40B4-BE49-F238E27FC236}">
                <a16:creationId xmlns:a16="http://schemas.microsoft.com/office/drawing/2014/main" id="{30A3CBED-40DC-4BA1-9707-8AB2F036D1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53" y="94477"/>
            <a:ext cx="1043008" cy="118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9;p13">
            <a:extLst>
              <a:ext uri="{FF2B5EF4-FFF2-40B4-BE49-F238E27FC236}">
                <a16:creationId xmlns:a16="http://schemas.microsoft.com/office/drawing/2014/main" id="{78D88ED4-214C-4BE6-9958-3423AD7044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5903" y="94477"/>
            <a:ext cx="1140944" cy="10510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5552633-2900-4F9A-BEC3-600AB7A6ADEB}"/>
              </a:ext>
            </a:extLst>
          </p:cNvPr>
          <p:cNvSpPr txBox="1"/>
          <p:nvPr/>
        </p:nvSpPr>
        <p:spPr>
          <a:xfrm>
            <a:off x="2045653" y="743269"/>
            <a:ext cx="8002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HO CHI MINH CITY UNIVERSITY OF TECHNOLOGY AND EDUCATION</a:t>
            </a:r>
            <a:endParaRPr lang="en-US" sz="1600" b="1" cap="none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5A9375D0-5420-431F-9AFE-4A845286EC58}"/>
              </a:ext>
            </a:extLst>
          </p:cNvPr>
          <p:cNvSpPr/>
          <p:nvPr/>
        </p:nvSpPr>
        <p:spPr>
          <a:xfrm>
            <a:off x="0" y="1277828"/>
            <a:ext cx="12192000" cy="2678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7C0F5C0-B5C2-4FA8-9528-4AA7631847E4}"/>
              </a:ext>
            </a:extLst>
          </p:cNvPr>
          <p:cNvSpPr txBox="1"/>
          <p:nvPr/>
        </p:nvSpPr>
        <p:spPr>
          <a:xfrm>
            <a:off x="5358901" y="1952236"/>
            <a:ext cx="5731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9Slide03 BoosterNextFYBlack" panose="02000A03000000020004" pitchFamily="2" charset="0"/>
              </a:rPr>
              <a:t>Phần Mềm Quản Lý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B61CF55-E7C3-4C73-9B44-B81857A63904}"/>
              </a:ext>
            </a:extLst>
          </p:cNvPr>
          <p:cNvSpPr txBox="1"/>
          <p:nvPr/>
        </p:nvSpPr>
        <p:spPr>
          <a:xfrm>
            <a:off x="7397584" y="3811121"/>
            <a:ext cx="2592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9Slide03 HelveBold" panose="02040603050506020204" pitchFamily="18" charset="0"/>
              </a:rPr>
              <a:t>ÁN </a:t>
            </a:r>
            <a:r>
              <a:rPr 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9Slide03 HelveBold" panose="02040603050506020204" pitchFamily="18" charset="0"/>
              </a:rPr>
              <a:t>G</a:t>
            </a:r>
            <a:r>
              <a:rPr lang="en-US" sz="4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9Slide03 HelveBold" panose="02040603050506020204" pitchFamily="18" charset="0"/>
              </a:rPr>
              <a:t>IÀY</a:t>
            </a:r>
          </a:p>
        </p:txBody>
      </p:sp>
      <p:sp>
        <p:nvSpPr>
          <p:cNvPr id="16" name="Google Shape;95;p13">
            <a:extLst>
              <a:ext uri="{FF2B5EF4-FFF2-40B4-BE49-F238E27FC236}">
                <a16:creationId xmlns:a16="http://schemas.microsoft.com/office/drawing/2014/main" id="{D560F408-81C9-4DFD-9B3F-B90AD86F89CA}"/>
              </a:ext>
            </a:extLst>
          </p:cNvPr>
          <p:cNvSpPr/>
          <p:nvPr/>
        </p:nvSpPr>
        <p:spPr>
          <a:xfrm>
            <a:off x="-10886" y="5932891"/>
            <a:ext cx="20565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Constantia"/>
                <a:ea typeface="Constantia"/>
                <a:cs typeface="Constantia"/>
                <a:sym typeface="Constantia"/>
              </a:rPr>
              <a:t>TEAM</a:t>
            </a:r>
            <a:r>
              <a:rPr lang="en-US" sz="3200" b="1"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400" b="1">
                <a:latin typeface="Constantia"/>
                <a:ea typeface="Constantia"/>
                <a:cs typeface="Constantia"/>
                <a:sym typeface="Constantia"/>
              </a:rPr>
              <a:t>6</a:t>
            </a:r>
            <a:endParaRPr sz="3200"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8" name="Hình ảnh 17" descr="Ảnh có chứa văn bản, giày dép&#10;&#10;Mô tả được tạo tự động">
            <a:extLst>
              <a:ext uri="{FF2B5EF4-FFF2-40B4-BE49-F238E27FC236}">
                <a16:creationId xmlns:a16="http://schemas.microsoft.com/office/drawing/2014/main" id="{1407E1D7-BF16-4608-8A71-9243017F850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69" y="2329495"/>
            <a:ext cx="1847273" cy="1847273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79963AE-28D7-4FA1-B02B-48B6221F8323}"/>
              </a:ext>
            </a:extLst>
          </p:cNvPr>
          <p:cNvSpPr txBox="1"/>
          <p:nvPr/>
        </p:nvSpPr>
        <p:spPr>
          <a:xfrm>
            <a:off x="6570552" y="3261469"/>
            <a:ext cx="11128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9Slide03 HelveBold" panose="02040603050506020204" pitchFamily="18" charset="0"/>
              </a:rPr>
              <a:t>B</a:t>
            </a:r>
            <a:endParaRPr lang="en-US" sz="9600">
              <a:solidFill>
                <a:schemeClr val="bg1"/>
              </a:solidFill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59C4A3E-4F8B-4A84-A1FA-B8A22B4D2EF7}"/>
              </a:ext>
            </a:extLst>
          </p:cNvPr>
          <p:cNvSpPr txBox="1"/>
          <p:nvPr/>
        </p:nvSpPr>
        <p:spPr>
          <a:xfrm>
            <a:off x="4633048" y="4681356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GVHD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vi-VN" sz="1600" b="1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9F33FC94-91AB-4E52-B39E-73C8DF6A43F7}"/>
              </a:ext>
            </a:extLst>
          </p:cNvPr>
          <p:cNvSpPr txBox="1"/>
          <p:nvPr/>
        </p:nvSpPr>
        <p:spPr>
          <a:xfrm>
            <a:off x="6896770" y="5116589"/>
            <a:ext cx="25431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Sinh viên thực hiện:</a:t>
            </a:r>
          </a:p>
          <a:p>
            <a:pPr marL="342900" indent="-342900">
              <a:buAutoNum type="arabicPeriod"/>
            </a:pPr>
            <a:r>
              <a:rPr lang="en-US" sz="2000"/>
              <a:t>Nguyễn Tuấn Vũ </a:t>
            </a:r>
          </a:p>
          <a:p>
            <a:pPr marL="342900" indent="-342900">
              <a:buAutoNum type="arabicPeriod"/>
            </a:pPr>
            <a:r>
              <a:rPr lang="en-US" sz="2000"/>
              <a:t>Nguyễn Xuân Hiệu</a:t>
            </a:r>
          </a:p>
          <a:p>
            <a:pPr marL="342900" indent="-342900">
              <a:buAutoNum type="arabicPeriod"/>
            </a:pPr>
            <a:r>
              <a:rPr lang="en-US" sz="2000"/>
              <a:t>Trương Hùng Anh</a:t>
            </a:r>
          </a:p>
          <a:p>
            <a:pPr marL="342900" indent="-342900">
              <a:buAutoNum type="arabicPeriod"/>
            </a:pPr>
            <a:r>
              <a:rPr lang="en-US" sz="2000"/>
              <a:t>Trần Thị Lệ Xuân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1D787C7E-3B73-4F5A-A908-3B40617063D4}"/>
              </a:ext>
            </a:extLst>
          </p:cNvPr>
          <p:cNvSpPr txBox="1"/>
          <p:nvPr/>
        </p:nvSpPr>
        <p:spPr>
          <a:xfrm>
            <a:off x="9648803" y="5086147"/>
            <a:ext cx="25431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MSSV:</a:t>
            </a:r>
          </a:p>
          <a:p>
            <a:r>
              <a:rPr lang="en-US" sz="2000"/>
              <a:t>18133064</a:t>
            </a:r>
          </a:p>
          <a:p>
            <a:r>
              <a:rPr lang="en-US" sz="2000"/>
              <a:t>18133013</a:t>
            </a:r>
          </a:p>
          <a:p>
            <a:r>
              <a:rPr lang="en-US" sz="2000"/>
              <a:t>18133001</a:t>
            </a:r>
          </a:p>
          <a:p>
            <a:r>
              <a:rPr lang="en-US" sz="2000"/>
              <a:t>18133066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885D307E-014C-41B0-8C80-4A952173D0C7}"/>
              </a:ext>
            </a:extLst>
          </p:cNvPr>
          <p:cNvSpPr txBox="1"/>
          <p:nvPr/>
        </p:nvSpPr>
        <p:spPr>
          <a:xfrm>
            <a:off x="3262873" y="1205394"/>
            <a:ext cx="545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Báo cáo đồ án cuối kỳ môn Công Nghệ Phần Mềm</a:t>
            </a:r>
          </a:p>
        </p:txBody>
      </p:sp>
    </p:spTree>
    <p:extLst>
      <p:ext uri="{BB962C8B-B14F-4D97-AF65-F5344CB8AC3E}">
        <p14:creationId xmlns:p14="http://schemas.microsoft.com/office/powerpoint/2010/main" val="38995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4F9E7D65-859E-4AB8-A6DE-D22B31B5A7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06" y="1178214"/>
            <a:ext cx="6818309" cy="4568067"/>
          </a:xfrm>
          <a:prstGeom prst="rect">
            <a:avLst/>
          </a:prstGeom>
        </p:spPr>
      </p:pic>
      <p:sp>
        <p:nvSpPr>
          <p:cNvPr id="6" name="Gợn sóng Kép 5">
            <a:extLst>
              <a:ext uri="{FF2B5EF4-FFF2-40B4-BE49-F238E27FC236}">
                <a16:creationId xmlns:a16="http://schemas.microsoft.com/office/drawing/2014/main" id="{CD2CC829-3496-4135-AA40-11CC5BC90902}"/>
              </a:ext>
            </a:extLst>
          </p:cNvPr>
          <p:cNvSpPr/>
          <p:nvPr/>
        </p:nvSpPr>
        <p:spPr>
          <a:xfrm>
            <a:off x="76484" y="0"/>
            <a:ext cx="2172929" cy="1150374"/>
          </a:xfrm>
          <a:prstGeom prst="doubleWav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HÓA ĐƠN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F7803212-02EA-4307-A364-D1EEDF1D588F}"/>
              </a:ext>
            </a:extLst>
          </p:cNvPr>
          <p:cNvSpPr txBox="1"/>
          <p:nvPr/>
        </p:nvSpPr>
        <p:spPr>
          <a:xfrm>
            <a:off x="2531444" y="5543288"/>
            <a:ext cx="1595309" cy="461665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 Hóa Đơn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A8A18241-62FC-4C74-9974-83A25F87DF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18265" y="-1"/>
            <a:ext cx="7073735" cy="4975761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7850249-B027-475D-8121-7821E1D951A1}"/>
              </a:ext>
            </a:extLst>
          </p:cNvPr>
          <p:cNvSpPr txBox="1"/>
          <p:nvPr/>
        </p:nvSpPr>
        <p:spPr>
          <a:xfrm>
            <a:off x="7801613" y="4495017"/>
            <a:ext cx="2316916" cy="461665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Tra Cứu Hóa Đơn</a:t>
            </a:r>
          </a:p>
        </p:txBody>
      </p:sp>
    </p:spTree>
    <p:extLst>
      <p:ext uri="{BB962C8B-B14F-4D97-AF65-F5344CB8AC3E}">
        <p14:creationId xmlns:p14="http://schemas.microsoft.com/office/powerpoint/2010/main" val="2730633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A0B56601-3DAC-4086-97EB-DB95276C57EF}"/>
              </a:ext>
            </a:extLst>
          </p:cNvPr>
          <p:cNvSpPr/>
          <p:nvPr/>
        </p:nvSpPr>
        <p:spPr>
          <a:xfrm>
            <a:off x="4920915" y="211757"/>
            <a:ext cx="2692668" cy="625642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NHÂN VIÊN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B07C184-BEA5-4DF3-A469-09E92E0CF7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1046" y="955163"/>
            <a:ext cx="8810502" cy="5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50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A0B56601-3DAC-4086-97EB-DB95276C57EF}"/>
              </a:ext>
            </a:extLst>
          </p:cNvPr>
          <p:cNvSpPr/>
          <p:nvPr/>
        </p:nvSpPr>
        <p:spPr>
          <a:xfrm>
            <a:off x="0" y="0"/>
            <a:ext cx="2692668" cy="6857999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KHÁCH HÀNG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EB49422-C76E-4586-AFA1-686E984583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7326" y="591631"/>
            <a:ext cx="8371115" cy="567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62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F545E6-D501-4EBD-9E8A-6A0474FC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2DBA5EF-32F7-44B9-A16A-3BF0CB89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A13E905D-7B31-4BC1-AFFA-B1A91B92F801}"/>
              </a:ext>
            </a:extLst>
          </p:cNvPr>
          <p:cNvSpPr/>
          <p:nvPr/>
        </p:nvSpPr>
        <p:spPr>
          <a:xfrm>
            <a:off x="0" y="5662246"/>
            <a:ext cx="12192000" cy="1195753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THỐNG KÊ/REPORT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8C5D7-B9B9-4C9F-99D6-CDB29AA9F1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6628" y="365125"/>
            <a:ext cx="8238743" cy="49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0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6C433BA-60E2-436D-BA87-D9D0176C624E}"/>
              </a:ext>
            </a:extLst>
          </p:cNvPr>
          <p:cNvSpPr/>
          <p:nvPr/>
        </p:nvSpPr>
        <p:spPr>
          <a:xfrm>
            <a:off x="0" y="677464"/>
            <a:ext cx="12192000" cy="2678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0B6EA3C0-8416-43A0-82D9-5AC46FD2DB7A}"/>
              </a:ext>
            </a:extLst>
          </p:cNvPr>
          <p:cNvSpPr txBox="1"/>
          <p:nvPr/>
        </p:nvSpPr>
        <p:spPr>
          <a:xfrm>
            <a:off x="4205097" y="154244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Chương 4: KẾT LUẬN</a:t>
            </a:r>
          </a:p>
        </p:txBody>
      </p:sp>
      <p:sp>
        <p:nvSpPr>
          <p:cNvPr id="3" name="Đám mây 2">
            <a:extLst>
              <a:ext uri="{FF2B5EF4-FFF2-40B4-BE49-F238E27FC236}">
                <a16:creationId xmlns:a16="http://schemas.microsoft.com/office/drawing/2014/main" id="{4A270CF3-CC1F-494E-A5A2-263EA14A9D95}"/>
              </a:ext>
            </a:extLst>
          </p:cNvPr>
          <p:cNvSpPr/>
          <p:nvPr/>
        </p:nvSpPr>
        <p:spPr>
          <a:xfrm>
            <a:off x="710214" y="3544409"/>
            <a:ext cx="2858610" cy="2423604"/>
          </a:xfrm>
          <a:prstGeom prst="clou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Các hạn chế</a:t>
            </a:r>
          </a:p>
        </p:txBody>
      </p:sp>
      <p:sp>
        <p:nvSpPr>
          <p:cNvPr id="11" name="Đám mây 10">
            <a:extLst>
              <a:ext uri="{FF2B5EF4-FFF2-40B4-BE49-F238E27FC236}">
                <a16:creationId xmlns:a16="http://schemas.microsoft.com/office/drawing/2014/main" id="{49A022D6-DB94-4CD0-A6D4-DB4391B8EE5B}"/>
              </a:ext>
            </a:extLst>
          </p:cNvPr>
          <p:cNvSpPr/>
          <p:nvPr/>
        </p:nvSpPr>
        <p:spPr>
          <a:xfrm>
            <a:off x="4391527" y="1200684"/>
            <a:ext cx="2858610" cy="2423604"/>
          </a:xfrm>
          <a:prstGeom prst="clou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Đóng góp đề tài</a:t>
            </a:r>
          </a:p>
        </p:txBody>
      </p:sp>
      <p:sp>
        <p:nvSpPr>
          <p:cNvPr id="12" name="Đám mây 11">
            <a:extLst>
              <a:ext uri="{FF2B5EF4-FFF2-40B4-BE49-F238E27FC236}">
                <a16:creationId xmlns:a16="http://schemas.microsoft.com/office/drawing/2014/main" id="{D9A8EC94-0455-4173-B978-43CD0758D8AA}"/>
              </a:ext>
            </a:extLst>
          </p:cNvPr>
          <p:cNvSpPr/>
          <p:nvPr/>
        </p:nvSpPr>
        <p:spPr>
          <a:xfrm>
            <a:off x="8195569" y="3215195"/>
            <a:ext cx="2858610" cy="2423604"/>
          </a:xfrm>
          <a:prstGeom prst="cloud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Hướng phát triển</a:t>
            </a:r>
          </a:p>
        </p:txBody>
      </p:sp>
      <p:pic>
        <p:nvPicPr>
          <p:cNvPr id="7" name="Hình ảnh 6" descr="Question Cat">
            <a:extLst>
              <a:ext uri="{FF2B5EF4-FFF2-40B4-BE49-F238E27FC236}">
                <a16:creationId xmlns:a16="http://schemas.microsoft.com/office/drawing/2014/main" id="{BA0047D4-5072-4F64-ADB8-908068D1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0" y="4080934"/>
            <a:ext cx="2099602" cy="2099602"/>
          </a:xfrm>
          <a:prstGeom prst="rect">
            <a:avLst/>
          </a:prstGeom>
        </p:spPr>
      </p:pic>
      <p:pic>
        <p:nvPicPr>
          <p:cNvPr id="14" name="Hình ảnh 13" descr="Careful Cat">
            <a:extLst>
              <a:ext uri="{FF2B5EF4-FFF2-40B4-BE49-F238E27FC236}">
                <a16:creationId xmlns:a16="http://schemas.microsoft.com/office/drawing/2014/main" id="{4BB3F884-5B25-40E6-9910-F068314BF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14" y="2587782"/>
            <a:ext cx="1913253" cy="1913253"/>
          </a:xfrm>
          <a:prstGeom prst="rect">
            <a:avLst/>
          </a:prstGeom>
        </p:spPr>
      </p:pic>
      <p:pic>
        <p:nvPicPr>
          <p:cNvPr id="16" name="Hình ảnh 15" descr="Jump Cat">
            <a:extLst>
              <a:ext uri="{FF2B5EF4-FFF2-40B4-BE49-F238E27FC236}">
                <a16:creationId xmlns:a16="http://schemas.microsoft.com/office/drawing/2014/main" id="{D05E2E33-9313-4D70-8745-D7AFFD7A6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66" y="2390129"/>
            <a:ext cx="2619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91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F1C5028-9B9A-45B4-AA7A-7B65CE4C248C}"/>
              </a:ext>
            </a:extLst>
          </p:cNvPr>
          <p:cNvSpPr/>
          <p:nvPr/>
        </p:nvSpPr>
        <p:spPr>
          <a:xfrm>
            <a:off x="0" y="2240360"/>
            <a:ext cx="12192000" cy="17311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609A3BE-9038-4FC8-810B-09CF350CD6C2}"/>
              </a:ext>
            </a:extLst>
          </p:cNvPr>
          <p:cNvSpPr txBox="1"/>
          <p:nvPr/>
        </p:nvSpPr>
        <p:spPr>
          <a:xfrm>
            <a:off x="2148395" y="2411309"/>
            <a:ext cx="83445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#9Slide03 BoosterNextFYBlack" panose="02000A03000000020004" pitchFamily="2" charset="0"/>
              </a:rPr>
              <a:t>Cảm ơn thầy và các bạn đã xem bài thuyết trình</a:t>
            </a:r>
          </a:p>
        </p:txBody>
      </p:sp>
      <p:pic>
        <p:nvPicPr>
          <p:cNvPr id="7" name="Hình ảnh 6" descr="Bye Meow">
            <a:extLst>
              <a:ext uri="{FF2B5EF4-FFF2-40B4-BE49-F238E27FC236}">
                <a16:creationId xmlns:a16="http://schemas.microsoft.com/office/drawing/2014/main" id="{20D267C4-E555-49C9-B23A-3D8079FAC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2651"/>
            <a:ext cx="3810000" cy="3810000"/>
          </a:xfrm>
          <a:prstGeom prst="rect">
            <a:avLst/>
          </a:prstGeom>
        </p:spPr>
      </p:pic>
      <p:pic>
        <p:nvPicPr>
          <p:cNvPr id="9" name="Hình ảnh 8" descr="Fist Bump Bee">
            <a:extLst>
              <a:ext uri="{FF2B5EF4-FFF2-40B4-BE49-F238E27FC236}">
                <a16:creationId xmlns:a16="http://schemas.microsoft.com/office/drawing/2014/main" id="{8331C859-CA99-476F-A8E2-7044F6039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99" y="-1028951"/>
            <a:ext cx="4566001" cy="45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9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796ACFC-A227-48DC-A1E2-8AA12D6AA7A1}"/>
              </a:ext>
            </a:extLst>
          </p:cNvPr>
          <p:cNvSpPr/>
          <p:nvPr/>
        </p:nvSpPr>
        <p:spPr>
          <a:xfrm>
            <a:off x="0" y="677464"/>
            <a:ext cx="12192000" cy="2678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FFCDEB6-5FA5-4685-9A9D-A9FA562729D3}"/>
              </a:ext>
            </a:extLst>
          </p:cNvPr>
          <p:cNvSpPr txBox="1"/>
          <p:nvPr/>
        </p:nvSpPr>
        <p:spPr>
          <a:xfrm>
            <a:off x="4706779" y="154244"/>
            <a:ext cx="368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1F4C9B5-8FB8-4D25-AB90-8ACCC13366F6}"/>
              </a:ext>
            </a:extLst>
          </p:cNvPr>
          <p:cNvSpPr txBox="1"/>
          <p:nvPr/>
        </p:nvSpPr>
        <p:spPr>
          <a:xfrm>
            <a:off x="323273" y="1468505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1.1. Lý do chọn đề tài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73AAF68-4709-4888-8E71-24B72FAC661D}"/>
              </a:ext>
            </a:extLst>
          </p:cNvPr>
          <p:cNvSpPr txBox="1"/>
          <p:nvPr/>
        </p:nvSpPr>
        <p:spPr>
          <a:xfrm>
            <a:off x="840509" y="1868615"/>
            <a:ext cx="495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Do nhu cầu mua sắm giày dép của giới trẻ ngày càng tăng cao 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5F7DB1C-1995-4214-BF50-3B29D111DF4C}"/>
              </a:ext>
            </a:extLst>
          </p:cNvPr>
          <p:cNvSpPr txBox="1"/>
          <p:nvPr/>
        </p:nvSpPr>
        <p:spPr>
          <a:xfrm>
            <a:off x="780473" y="2514946"/>
            <a:ext cx="495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Q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uản lý được những chuỗi cửa hàng từ nhân viên đến sản phẩm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C8BC028-F6B3-42FF-9088-F28FC87902C2}"/>
              </a:ext>
            </a:extLst>
          </p:cNvPr>
          <p:cNvSpPr txBox="1"/>
          <p:nvPr/>
        </p:nvSpPr>
        <p:spPr>
          <a:xfrm>
            <a:off x="323273" y="3112027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1.2. Đối tượng sử dụng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DB0FBD81-B995-4D1F-825B-B116F011637A}"/>
              </a:ext>
            </a:extLst>
          </p:cNvPr>
          <p:cNvSpPr txBox="1"/>
          <p:nvPr/>
        </p:nvSpPr>
        <p:spPr>
          <a:xfrm>
            <a:off x="780473" y="3428823"/>
            <a:ext cx="495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Chủ cửa hàng, người quản lý và nhân viên của mỗi cửa hàng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BDB1BA44-8E92-4DD8-B9BB-40A3D007ED42}"/>
              </a:ext>
            </a:extLst>
          </p:cNvPr>
          <p:cNvSpPr txBox="1"/>
          <p:nvPr/>
        </p:nvSpPr>
        <p:spPr>
          <a:xfrm>
            <a:off x="323273" y="4109218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1.3. Tiêu chí phần mềm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B245C6B-A0DE-43E9-B45D-5D8DAF5155E3}"/>
              </a:ext>
            </a:extLst>
          </p:cNvPr>
          <p:cNvSpPr txBox="1"/>
          <p:nvPr/>
        </p:nvSpPr>
        <p:spPr>
          <a:xfrm>
            <a:off x="780473" y="4471942"/>
            <a:ext cx="4959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Dễ dàng quản lý những sản phẩm, nhân viên</a:t>
            </a:r>
          </a:p>
          <a:p>
            <a:pPr marL="285750" indent="-285750" algn="just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phù hợp, dễ dàng sử dụng</a:t>
            </a:r>
          </a:p>
          <a:p>
            <a:pPr marL="285750" indent="-285750" algn="just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được các thông tin về số lượng của mỗi cửa hàng</a:t>
            </a:r>
          </a:p>
          <a:p>
            <a:pPr marL="285750" indent="-285750" algn="just">
              <a:buFontTx/>
              <a:buChar char="-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D9C65169-BB06-4326-A81F-90BC7FC9A6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4" r="13400"/>
          <a:stretch/>
        </p:blipFill>
        <p:spPr>
          <a:xfrm>
            <a:off x="7028886" y="2023023"/>
            <a:ext cx="3847661" cy="32336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80322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16">
            <a:hlinkClick r:id="rId2" action="ppaction://hlinksldjump"/>
            <a:extLst>
              <a:ext uri="{FF2B5EF4-FFF2-40B4-BE49-F238E27FC236}">
                <a16:creationId xmlns:a16="http://schemas.microsoft.com/office/drawing/2014/main" id="{62C12642-FDD6-49C1-A6A4-57C539661285}"/>
              </a:ext>
            </a:extLst>
          </p:cNvPr>
          <p:cNvSpPr/>
          <p:nvPr/>
        </p:nvSpPr>
        <p:spPr>
          <a:xfrm>
            <a:off x="8201891" y="1758162"/>
            <a:ext cx="3565236" cy="442237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ình chữ nhật 15">
            <a:hlinkClick r:id="rId3" action="ppaction://hlinksldjump"/>
            <a:extLst>
              <a:ext uri="{FF2B5EF4-FFF2-40B4-BE49-F238E27FC236}">
                <a16:creationId xmlns:a16="http://schemas.microsoft.com/office/drawing/2014/main" id="{325D2FD7-295E-4A7B-AFF7-471D49594E80}"/>
              </a:ext>
            </a:extLst>
          </p:cNvPr>
          <p:cNvSpPr/>
          <p:nvPr/>
        </p:nvSpPr>
        <p:spPr>
          <a:xfrm>
            <a:off x="4313382" y="1758162"/>
            <a:ext cx="3565236" cy="442237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ình chữ nhật 14">
            <a:hlinkClick r:id="rId4" action="ppaction://hlinksldjump"/>
            <a:extLst>
              <a:ext uri="{FF2B5EF4-FFF2-40B4-BE49-F238E27FC236}">
                <a16:creationId xmlns:a16="http://schemas.microsoft.com/office/drawing/2014/main" id="{406B4F9A-C951-4226-9C35-46715440A842}"/>
              </a:ext>
            </a:extLst>
          </p:cNvPr>
          <p:cNvSpPr/>
          <p:nvPr/>
        </p:nvSpPr>
        <p:spPr>
          <a:xfrm>
            <a:off x="424873" y="1758162"/>
            <a:ext cx="3565236" cy="442237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796ACFC-A227-48DC-A1E2-8AA12D6AA7A1}"/>
              </a:ext>
            </a:extLst>
          </p:cNvPr>
          <p:cNvSpPr/>
          <p:nvPr/>
        </p:nvSpPr>
        <p:spPr>
          <a:xfrm>
            <a:off x="0" y="677464"/>
            <a:ext cx="12192000" cy="267821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FFCDEB6-5FA5-4685-9A9D-A9FA562729D3}"/>
              </a:ext>
            </a:extLst>
          </p:cNvPr>
          <p:cNvSpPr txBox="1"/>
          <p:nvPr/>
        </p:nvSpPr>
        <p:spPr>
          <a:xfrm>
            <a:off x="3990109" y="140395"/>
            <a:ext cx="462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227EFE8-079D-4BF4-8C65-CAAAC5371BBD}"/>
              </a:ext>
            </a:extLst>
          </p:cNvPr>
          <p:cNvSpPr txBox="1"/>
          <p:nvPr/>
        </p:nvSpPr>
        <p:spPr>
          <a:xfrm>
            <a:off x="511621" y="3007163"/>
            <a:ext cx="3391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Sơ đồ Use Case tổng quát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167658A8-8EA3-4A37-AADC-FC6B3420DF97}"/>
              </a:ext>
            </a:extLst>
          </p:cNvPr>
          <p:cNvSpPr txBox="1"/>
          <p:nvPr/>
        </p:nvSpPr>
        <p:spPr>
          <a:xfrm>
            <a:off x="5373687" y="3448438"/>
            <a:ext cx="1611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Diagram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32854152-0635-4B5C-B672-AFB0C75E8ECB}"/>
              </a:ext>
            </a:extLst>
          </p:cNvPr>
          <p:cNvSpPr txBox="1"/>
          <p:nvPr/>
        </p:nvSpPr>
        <p:spPr>
          <a:xfrm>
            <a:off x="9061019" y="3429000"/>
            <a:ext cx="181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Giao diện</a:t>
            </a:r>
          </a:p>
        </p:txBody>
      </p:sp>
      <p:pic>
        <p:nvPicPr>
          <p:cNvPr id="6" name="Hình ảnh 5" descr="Lick Paw Cat">
            <a:hlinkClick r:id="rId2" action="ppaction://hlinksldjump"/>
            <a:extLst>
              <a:ext uri="{FF2B5EF4-FFF2-40B4-BE49-F238E27FC236}">
                <a16:creationId xmlns:a16="http://schemas.microsoft.com/office/drawing/2014/main" id="{2ED6C281-4EB2-4037-B8FC-33EED4D79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696" y="4091828"/>
            <a:ext cx="2619375" cy="2619375"/>
          </a:xfrm>
          <a:prstGeom prst="rect">
            <a:avLst/>
          </a:prstGeom>
        </p:spPr>
      </p:pic>
      <p:pic>
        <p:nvPicPr>
          <p:cNvPr id="8" name="Hình ảnh 7" descr="Love Cat">
            <a:hlinkClick r:id="rId3" action="ppaction://hlinksldjump"/>
            <a:extLst>
              <a:ext uri="{FF2B5EF4-FFF2-40B4-BE49-F238E27FC236}">
                <a16:creationId xmlns:a16="http://schemas.microsoft.com/office/drawing/2014/main" id="{0C721CDF-9FD9-4A6B-A2C3-4A89E9D83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57" y="4084381"/>
            <a:ext cx="2619375" cy="2619375"/>
          </a:xfrm>
          <a:prstGeom prst="rect">
            <a:avLst/>
          </a:prstGeom>
        </p:spPr>
      </p:pic>
      <p:pic>
        <p:nvPicPr>
          <p:cNvPr id="11" name="Hình ảnh 10" descr="Office Chair Cat">
            <a:hlinkClick r:id="rId4" action="ppaction://hlinksldjump"/>
            <a:extLst>
              <a:ext uri="{FF2B5EF4-FFF2-40B4-BE49-F238E27FC236}">
                <a16:creationId xmlns:a16="http://schemas.microsoft.com/office/drawing/2014/main" id="{FEAAD658-9BC4-49E4-B1D3-0190E84E9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50" y="4238625"/>
            <a:ext cx="2619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054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>
            <a:extLst>
              <a:ext uri="{FF2B5EF4-FFF2-40B4-BE49-F238E27FC236}">
                <a16:creationId xmlns:a16="http://schemas.microsoft.com/office/drawing/2014/main" id="{0F26926A-75F0-4987-8882-147AD5B417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6948" y="669547"/>
            <a:ext cx="11061577" cy="5980572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6EACE2B-975A-4D0A-BFBE-56AF83D8E664}"/>
              </a:ext>
            </a:extLst>
          </p:cNvPr>
          <p:cNvSpPr txBox="1"/>
          <p:nvPr/>
        </p:nvSpPr>
        <p:spPr>
          <a:xfrm>
            <a:off x="249380" y="207881"/>
            <a:ext cx="3800106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 đồ use case tổng quát</a:t>
            </a:r>
          </a:p>
        </p:txBody>
      </p:sp>
    </p:spTree>
    <p:extLst>
      <p:ext uri="{BB962C8B-B14F-4D97-AF65-F5344CB8AC3E}">
        <p14:creationId xmlns:p14="http://schemas.microsoft.com/office/powerpoint/2010/main" val="59745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16F18DB3-60EA-4A98-BE96-FBB8D7932A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4185" y="226352"/>
            <a:ext cx="10723823" cy="6631648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5D843B3-4070-4068-B217-1B49A9749CE9}"/>
              </a:ext>
            </a:extLst>
          </p:cNvPr>
          <p:cNvSpPr txBox="1"/>
          <p:nvPr/>
        </p:nvSpPr>
        <p:spPr>
          <a:xfrm>
            <a:off x="249382" y="226352"/>
            <a:ext cx="1671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4242409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ình ảnh 9">
            <a:extLst>
              <a:ext uri="{FF2B5EF4-FFF2-40B4-BE49-F238E27FC236}">
                <a16:creationId xmlns:a16="http://schemas.microsoft.com/office/drawing/2014/main" id="{86E7D027-8B01-4D2B-9F9E-B7946AF257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1048" y="411003"/>
            <a:ext cx="6914312" cy="4276500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626171B-B443-446C-8030-06F3E93A485A}"/>
              </a:ext>
            </a:extLst>
          </p:cNvPr>
          <p:cNvSpPr txBox="1"/>
          <p:nvPr/>
        </p:nvSpPr>
        <p:spPr>
          <a:xfrm>
            <a:off x="184728" y="180171"/>
            <a:ext cx="1847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DF7D467-BF42-4061-AA5C-AB981CEC5476}"/>
              </a:ext>
            </a:extLst>
          </p:cNvPr>
          <p:cNvSpPr txBox="1"/>
          <p:nvPr/>
        </p:nvSpPr>
        <p:spPr>
          <a:xfrm>
            <a:off x="462340" y="4185410"/>
            <a:ext cx="1569660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Đăng Nhập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5E87E213-97E9-45C4-B8C7-B692AD6A52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77688" y="2464067"/>
            <a:ext cx="6914312" cy="4369982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7FBC3B5-37F1-42A9-8BB9-F3275E9FFB96}"/>
              </a:ext>
            </a:extLst>
          </p:cNvPr>
          <p:cNvSpPr txBox="1"/>
          <p:nvPr/>
        </p:nvSpPr>
        <p:spPr>
          <a:xfrm>
            <a:off x="3881477" y="6370802"/>
            <a:ext cx="1484702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Nhân Viên</a:t>
            </a:r>
          </a:p>
        </p:txBody>
      </p:sp>
    </p:spTree>
    <p:extLst>
      <p:ext uri="{BB962C8B-B14F-4D97-AF65-F5344CB8AC3E}">
        <p14:creationId xmlns:p14="http://schemas.microsoft.com/office/powerpoint/2010/main" val="1745103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118B9F42-F5AB-4774-88B3-BE63854E6C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3539" y="804099"/>
            <a:ext cx="9259400" cy="5192117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DCA9505-EE19-412F-8CCF-3441CF1A707C}"/>
              </a:ext>
            </a:extLst>
          </p:cNvPr>
          <p:cNvSpPr txBox="1"/>
          <p:nvPr/>
        </p:nvSpPr>
        <p:spPr>
          <a:xfrm>
            <a:off x="245806" y="1791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091AA79-52E7-452C-9A32-07E39C277D7D}"/>
              </a:ext>
            </a:extLst>
          </p:cNvPr>
          <p:cNvSpPr txBox="1"/>
          <p:nvPr/>
        </p:nvSpPr>
        <p:spPr>
          <a:xfrm>
            <a:off x="5878974" y="5534551"/>
            <a:ext cx="1200970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Quản Lý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41FEC7C7-1347-4FFB-96ED-F93F0B922FBF}"/>
              </a:ext>
            </a:extLst>
          </p:cNvPr>
          <p:cNvSpPr/>
          <p:nvPr/>
        </p:nvSpPr>
        <p:spPr>
          <a:xfrm>
            <a:off x="2290916" y="1120877"/>
            <a:ext cx="1568815" cy="441367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71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repeatCount="indefinite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wipe(up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>
            <a:extLst>
              <a:ext uri="{FF2B5EF4-FFF2-40B4-BE49-F238E27FC236}">
                <a16:creationId xmlns:a16="http://schemas.microsoft.com/office/drawing/2014/main" id="{A9764A6A-9324-45DA-BC30-E91253BED7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718434" cy="4302493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8E15307F-0E46-49AB-92FA-CC7D4C6096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73566" y="2695075"/>
            <a:ext cx="6718434" cy="4162926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ED11E64-CEE8-462C-B651-5D00E173ADBF}"/>
              </a:ext>
            </a:extLst>
          </p:cNvPr>
          <p:cNvSpPr txBox="1"/>
          <p:nvPr/>
        </p:nvSpPr>
        <p:spPr>
          <a:xfrm>
            <a:off x="6460770" y="2147185"/>
            <a:ext cx="1241045" cy="400110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Hãng Giày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097864D-E26F-44D8-B734-F69E8D5B1210}"/>
              </a:ext>
            </a:extLst>
          </p:cNvPr>
          <p:cNvSpPr txBox="1"/>
          <p:nvPr/>
        </p:nvSpPr>
        <p:spPr>
          <a:xfrm>
            <a:off x="8832783" y="6444664"/>
            <a:ext cx="1643399" cy="400110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Nhà Cung Cấp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97CB7655-3CE3-42F2-BFBE-6D5D95CD23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73566" y="13226"/>
            <a:ext cx="6718434" cy="4302493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412D4B14-A213-4AAB-8BB8-0BC249C99DB5}"/>
              </a:ext>
            </a:extLst>
          </p:cNvPr>
          <p:cNvSpPr txBox="1"/>
          <p:nvPr/>
        </p:nvSpPr>
        <p:spPr>
          <a:xfrm>
            <a:off x="9118332" y="3824975"/>
            <a:ext cx="1255472" cy="400110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Danh Mục</a:t>
            </a: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A06670E7-C331-4604-90FC-D364F6B8E9E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-1" y="2695075"/>
            <a:ext cx="6718433" cy="4149699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9847410D-F14B-4E40-BB7B-346D913809A9}"/>
              </a:ext>
            </a:extLst>
          </p:cNvPr>
          <p:cNvSpPr txBox="1"/>
          <p:nvPr/>
        </p:nvSpPr>
        <p:spPr>
          <a:xfrm>
            <a:off x="5372501" y="6345190"/>
            <a:ext cx="644728" cy="400110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Giày</a:t>
            </a:r>
          </a:p>
        </p:txBody>
      </p:sp>
    </p:spTree>
    <p:extLst>
      <p:ext uri="{BB962C8B-B14F-4D97-AF65-F5344CB8AC3E}">
        <p14:creationId xmlns:p14="http://schemas.microsoft.com/office/powerpoint/2010/main" val="298766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AC5B1464-F291-47C8-9533-19DD4625D7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6168" y="346869"/>
            <a:ext cx="8050980" cy="5830094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630851F-FE70-44A0-BD27-03C95D100166}"/>
              </a:ext>
            </a:extLst>
          </p:cNvPr>
          <p:cNvSpPr txBox="1"/>
          <p:nvPr/>
        </p:nvSpPr>
        <p:spPr>
          <a:xfrm>
            <a:off x="8890659" y="5976908"/>
            <a:ext cx="1186543" cy="400110"/>
          </a:xfrm>
          <a:prstGeom prst="rect">
            <a:avLst/>
          </a:prstGeom>
          <a:solidFill>
            <a:srgbClr val="008080"/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Nhập kho</a:t>
            </a:r>
          </a:p>
        </p:txBody>
      </p:sp>
    </p:spTree>
    <p:extLst>
      <p:ext uri="{BB962C8B-B14F-4D97-AF65-F5344CB8AC3E}">
        <p14:creationId xmlns:p14="http://schemas.microsoft.com/office/powerpoint/2010/main" val="35506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252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#9Slide03 BoosterNextFYBlack</vt:lpstr>
      <vt:lpstr>#9Slide03 HelveBold</vt:lpstr>
      <vt:lpstr>Arial</vt:lpstr>
      <vt:lpstr>Calibri</vt:lpstr>
      <vt:lpstr>Calibri Light</vt:lpstr>
      <vt:lpstr>Constantia</vt:lpstr>
      <vt:lpstr>Times New Roman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NHÂN TRẦN ĐỨC</dc:creator>
  <cp:lastModifiedBy>Vũ Nguyễn</cp:lastModifiedBy>
  <cp:revision>11</cp:revision>
  <dcterms:created xsi:type="dcterms:W3CDTF">2020-12-23T01:48:18Z</dcterms:created>
  <dcterms:modified xsi:type="dcterms:W3CDTF">2021-01-07T17:37:06Z</dcterms:modified>
</cp:coreProperties>
</file>