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4CC2-A406-91A5-7DAF-6C111DBA3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A2DFD-C654-BFF3-4B9F-D78C0DE92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86065-DE97-A20F-A64B-C9BA1E65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2E71-1E71-4AA1-B2D0-7F1C8199F30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0DF6A-A64E-CD57-B2E8-E3A570E6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84C14-64F0-DD2D-233E-2682C355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AF2E-4AFB-4537-8F10-BF556ACC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34D9-1192-8F56-CD15-D3A5D6C1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A2AFD-0867-BAA6-6984-291503924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29554-316D-CCEF-0469-C2E5890B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2E71-1E71-4AA1-B2D0-7F1C8199F30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87C30-23F3-7BBB-1974-D10F5BFD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CE64C-6A03-5778-1CA8-55D09BED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AF2E-4AFB-4537-8F10-BF556ACC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6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3CE0DD-DC17-3D62-54AE-E2DD6DF6D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2E5D0-421A-548D-A545-DB8144BC7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76F6F-4C84-17E1-416D-A10D9555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2E71-1E71-4AA1-B2D0-7F1C8199F30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57DC8-0BA8-7A13-A9C0-1CC391E8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7CCE2-B82D-CE46-1BF3-8ED68CD2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AF2E-4AFB-4537-8F10-BF556ACC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7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DF61-7234-A66A-5C45-C19BC85F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958F2-5624-F61E-4FED-190954520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9D1BD-5C41-8744-9ACF-79B7942D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2E71-1E71-4AA1-B2D0-7F1C8199F30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17EF7-B0CC-4769-3601-19CDA565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2332D-D803-B694-D809-65585FD1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AF2E-4AFB-4537-8F10-BF556ACC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3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7EC1-FDEE-A2E1-898E-0652D3D1A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596E2-E181-6EAC-8134-BA17090E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FA5F7-81D9-03C2-DC77-65212C3E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2E71-1E71-4AA1-B2D0-7F1C8199F30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525C0-5559-9DCA-8ED5-01D82E9F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B54D2-44CF-2E86-E735-5006F28D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AF2E-4AFB-4537-8F10-BF556ACC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5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71D8-78DB-1A40-A230-560BF718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E610B-D757-DD46-0746-A4EFCC9FB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A3744-7407-3100-FEB2-4150DBFD5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03BB9-A3EF-A7B4-EC19-900124AE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2E71-1E71-4AA1-B2D0-7F1C8199F30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76C46-08A5-E9C3-6C44-37568A7D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8F2FA-C7D3-2565-F6E2-23C1753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AF2E-4AFB-4537-8F10-BF556ACC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2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9C03-64EE-C10F-C5EE-1A14FCC2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2E4D8-B546-23F3-DA4C-994AA7148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B394A-CD53-6127-CDD4-1D5251837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1A7CB-5FDB-E281-71B9-0E6A8BA39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42F56-3CCE-0257-64A7-214246466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0829FD-F907-0851-16EF-86969CFC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2E71-1E71-4AA1-B2D0-7F1C8199F30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4C1D2-3F13-4114-F170-ADB55AEC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82C96-3233-A9DE-1450-F219F86C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AF2E-4AFB-4537-8F10-BF556ACC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0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B276-D779-007B-146C-FC391229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4415A-8689-10AE-2B62-D55B6330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2E71-1E71-4AA1-B2D0-7F1C8199F30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3CE41-98D7-3BDD-D8F3-ACAA0828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D6881-4C7E-FE53-72C0-DFE0CEA0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AF2E-4AFB-4537-8F10-BF556ACC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3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19466-1596-9229-7444-FCDB64E0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2E71-1E71-4AA1-B2D0-7F1C8199F30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17937-E80F-29EC-2DE3-8988032A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0802E-B544-80E7-F5B3-D85844B6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AF2E-4AFB-4537-8F10-BF556ACC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7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D430-45E0-0541-428F-B3C1D30C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965DA-98B6-5D38-456C-633FB6A36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55B9F-3E58-91C1-DDBC-C0918969E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7719D-E4CB-4927-DA30-D596C7C9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2E71-1E71-4AA1-B2D0-7F1C8199F30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04EA2-E4EB-43C6-060D-A7E2FB91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6A4F1-1BF8-229E-0290-1D332A51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AF2E-4AFB-4537-8F10-BF556ACC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3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A26D-99D0-98C3-A687-38251E20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F575A-FA57-B23B-84CF-D327933DC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E913B-E9D8-5E17-6E68-F8FF7E1C2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B2B0C-2BFA-0ADA-3FC7-0D8DEE91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2E71-1E71-4AA1-B2D0-7F1C8199F30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4247F-7BAA-826C-E558-3EB63968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27407-B14C-D609-1F80-C3C07232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AF2E-4AFB-4537-8F10-BF556ACC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4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284A2-C29B-112C-3826-3C33FB517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90CDE-5CB8-EDCD-D219-4C88AE52E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19080-7893-8CC2-CC91-9F0A33F07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C2E71-1E71-4AA1-B2D0-7F1C8199F300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29B05-B6C9-E289-675A-B72A3CDE2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7F35B-C1A8-5039-58B6-AFAA1C8BE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8AF2E-4AFB-4537-8F10-BF556ACC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8306DA-3DC4-7002-94CE-2E433688BFD8}"/>
              </a:ext>
            </a:extLst>
          </p:cNvPr>
          <p:cNvSpPr txBox="1"/>
          <p:nvPr/>
        </p:nvSpPr>
        <p:spPr>
          <a:xfrm>
            <a:off x="46798" y="296126"/>
            <a:ext cx="41816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Student(</a:t>
            </a:r>
            <a:r>
              <a:rPr lang="en-GB" sz="1400" b="1" u="sng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StudentName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DateOfBirth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DE377F-A851-1768-9F56-5D47FD70D425}"/>
              </a:ext>
            </a:extLst>
          </p:cNvPr>
          <p:cNvSpPr txBox="1"/>
          <p:nvPr/>
        </p:nvSpPr>
        <p:spPr>
          <a:xfrm>
            <a:off x="2028643" y="988544"/>
            <a:ext cx="24872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Enroll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1" u="sng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0EA4CA-34ED-C072-DFAB-9A91D4AE875C}"/>
              </a:ext>
            </a:extLst>
          </p:cNvPr>
          <p:cNvSpPr txBox="1"/>
          <p:nvPr/>
        </p:nvSpPr>
        <p:spPr>
          <a:xfrm>
            <a:off x="3831566" y="1646104"/>
            <a:ext cx="43251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Group(</a:t>
            </a:r>
            <a:r>
              <a:rPr lang="en-GB" sz="1400" b="1" u="sng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GroupName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SubjectID,Semester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6723AA-3BB2-57E5-F275-60C2A67AD99B}"/>
              </a:ext>
            </a:extLst>
          </p:cNvPr>
          <p:cNvSpPr txBox="1"/>
          <p:nvPr/>
        </p:nvSpPr>
        <p:spPr>
          <a:xfrm>
            <a:off x="7517921" y="2893590"/>
            <a:ext cx="26957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Session(</a:t>
            </a:r>
            <a:r>
              <a:rPr lang="en-GB" sz="1400" b="1" u="sng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Status, Day)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0D3D1D-D09B-4C53-140D-E4E19EDEF1F0}"/>
              </a:ext>
            </a:extLst>
          </p:cNvPr>
          <p:cNvSpPr txBox="1"/>
          <p:nvPr/>
        </p:nvSpPr>
        <p:spPr>
          <a:xfrm>
            <a:off x="7980152" y="233826"/>
            <a:ext cx="40112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Lecturer(</a:t>
            </a:r>
            <a:r>
              <a:rPr lang="en-GB" sz="1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LecturerName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LecturerEmail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05959-E238-AFCA-9B7D-3B982057AE6F}"/>
              </a:ext>
            </a:extLst>
          </p:cNvPr>
          <p:cNvSpPr txBox="1"/>
          <p:nvPr/>
        </p:nvSpPr>
        <p:spPr>
          <a:xfrm>
            <a:off x="6906880" y="869321"/>
            <a:ext cx="40112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Charger(</a:t>
            </a:r>
            <a:r>
              <a:rPr lang="en-GB" sz="1400" b="1" u="sng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23CEFD-C971-283D-9C6A-BFB77EB56757}"/>
              </a:ext>
            </a:extLst>
          </p:cNvPr>
          <p:cNvSpPr txBox="1"/>
          <p:nvPr/>
        </p:nvSpPr>
        <p:spPr>
          <a:xfrm>
            <a:off x="8570342" y="1646104"/>
            <a:ext cx="32866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Lecturer_Session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b="1" u="sng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1" u="sng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C473F36-CEFD-D535-F2AA-562578844908}"/>
              </a:ext>
            </a:extLst>
          </p:cNvPr>
          <p:cNvGrpSpPr/>
          <p:nvPr/>
        </p:nvGrpSpPr>
        <p:grpSpPr>
          <a:xfrm>
            <a:off x="1390650" y="619131"/>
            <a:ext cx="1657350" cy="404078"/>
            <a:chOff x="1390650" y="619131"/>
            <a:chExt cx="1657350" cy="40407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ABBC0C-9A4C-D492-1903-1D16408E1BE2}"/>
                </a:ext>
              </a:extLst>
            </p:cNvPr>
            <p:cNvCxnSpPr/>
            <p:nvPr/>
          </p:nvCxnSpPr>
          <p:spPr>
            <a:xfrm flipV="1">
              <a:off x="3048000" y="869321"/>
              <a:ext cx="0" cy="1538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F3EFCD3-4D66-F9A2-4104-93A63C8BB09C}"/>
                </a:ext>
              </a:extLst>
            </p:cNvPr>
            <p:cNvCxnSpPr/>
            <p:nvPr/>
          </p:nvCxnSpPr>
          <p:spPr>
            <a:xfrm flipH="1">
              <a:off x="1390650" y="869321"/>
              <a:ext cx="165735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64AD946-B0FC-9877-8794-BB7CF12660F8}"/>
                </a:ext>
              </a:extLst>
            </p:cNvPr>
            <p:cNvCxnSpPr/>
            <p:nvPr/>
          </p:nvCxnSpPr>
          <p:spPr>
            <a:xfrm flipV="1">
              <a:off x="1390650" y="619131"/>
              <a:ext cx="0" cy="2501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2691CF4-2FDA-5651-CA73-A4AE4DEB5AE4}"/>
              </a:ext>
            </a:extLst>
          </p:cNvPr>
          <p:cNvGrpSpPr/>
          <p:nvPr/>
        </p:nvGrpSpPr>
        <p:grpSpPr>
          <a:xfrm>
            <a:off x="3831566" y="1296321"/>
            <a:ext cx="793774" cy="425799"/>
            <a:chOff x="3831566" y="1296321"/>
            <a:chExt cx="961414" cy="425799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B47DA26-75F1-7DAE-41CA-D97E0BA91608}"/>
                </a:ext>
              </a:extLst>
            </p:cNvPr>
            <p:cNvCxnSpPr/>
            <p:nvPr/>
          </p:nvCxnSpPr>
          <p:spPr>
            <a:xfrm>
              <a:off x="3831566" y="1296321"/>
              <a:ext cx="0" cy="15147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B7167A0-433B-14A9-29B1-6AB0D98BFDC1}"/>
                </a:ext>
              </a:extLst>
            </p:cNvPr>
            <p:cNvCxnSpPr/>
            <p:nvPr/>
          </p:nvCxnSpPr>
          <p:spPr>
            <a:xfrm>
              <a:off x="3831566" y="1447800"/>
              <a:ext cx="96141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8547989-0B30-FCE1-41C3-C7AE95D31135}"/>
                </a:ext>
              </a:extLst>
            </p:cNvPr>
            <p:cNvCxnSpPr/>
            <p:nvPr/>
          </p:nvCxnSpPr>
          <p:spPr>
            <a:xfrm>
              <a:off x="4792980" y="1447800"/>
              <a:ext cx="0" cy="2743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576891-6D29-C287-510F-8428EA4472BE}"/>
              </a:ext>
            </a:extLst>
          </p:cNvPr>
          <p:cNvGrpSpPr/>
          <p:nvPr/>
        </p:nvGrpSpPr>
        <p:grpSpPr>
          <a:xfrm>
            <a:off x="4907280" y="1177098"/>
            <a:ext cx="3009900" cy="545022"/>
            <a:chOff x="4907280" y="1177098"/>
            <a:chExt cx="3009900" cy="54502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AEADE93-273D-2865-1488-7AE3C33896F0}"/>
                </a:ext>
              </a:extLst>
            </p:cNvPr>
            <p:cNvCxnSpPr/>
            <p:nvPr/>
          </p:nvCxnSpPr>
          <p:spPr>
            <a:xfrm>
              <a:off x="7917180" y="1177098"/>
              <a:ext cx="0" cy="27070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8DB7635-9E88-99C6-6384-22A009B00634}"/>
                </a:ext>
              </a:extLst>
            </p:cNvPr>
            <p:cNvCxnSpPr/>
            <p:nvPr/>
          </p:nvCxnSpPr>
          <p:spPr>
            <a:xfrm flipH="1">
              <a:off x="4907280" y="1447800"/>
              <a:ext cx="30099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53472DF-5ACC-1868-9612-23B127D56F52}"/>
                </a:ext>
              </a:extLst>
            </p:cNvPr>
            <p:cNvCxnSpPr/>
            <p:nvPr/>
          </p:nvCxnSpPr>
          <p:spPr>
            <a:xfrm>
              <a:off x="4907280" y="1447800"/>
              <a:ext cx="0" cy="2743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498000-F31F-232E-07B6-4969FD5DDDFF}"/>
              </a:ext>
            </a:extLst>
          </p:cNvPr>
          <p:cNvCxnSpPr>
            <a:cxnSpLocks/>
          </p:cNvCxnSpPr>
          <p:nvPr/>
        </p:nvCxnSpPr>
        <p:spPr>
          <a:xfrm flipV="1">
            <a:off x="9029700" y="541603"/>
            <a:ext cx="0" cy="32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B736E12-568D-1F4C-77F6-4FC874BF79AF}"/>
              </a:ext>
            </a:extLst>
          </p:cNvPr>
          <p:cNvGrpSpPr/>
          <p:nvPr/>
        </p:nvGrpSpPr>
        <p:grpSpPr>
          <a:xfrm rot="10800000">
            <a:off x="9494520" y="541603"/>
            <a:ext cx="807720" cy="1104501"/>
            <a:chOff x="9494520" y="541603"/>
            <a:chExt cx="807720" cy="1104501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7E06F5F-AC74-FDB7-F82B-BA52BA9FBA88}"/>
                </a:ext>
              </a:extLst>
            </p:cNvPr>
            <p:cNvCxnSpPr/>
            <p:nvPr/>
          </p:nvCxnSpPr>
          <p:spPr>
            <a:xfrm>
              <a:off x="9494520" y="541603"/>
              <a:ext cx="0" cy="6354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3D07610-28D8-0C46-7925-F56FE61A2AE9}"/>
                </a:ext>
              </a:extLst>
            </p:cNvPr>
            <p:cNvCxnSpPr/>
            <p:nvPr/>
          </p:nvCxnSpPr>
          <p:spPr>
            <a:xfrm>
              <a:off x="9494520" y="1177098"/>
              <a:ext cx="80772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B14480A-A3CB-14EE-4EB2-52244430A249}"/>
                </a:ext>
              </a:extLst>
            </p:cNvPr>
            <p:cNvCxnSpPr/>
            <p:nvPr/>
          </p:nvCxnSpPr>
          <p:spPr>
            <a:xfrm>
              <a:off x="10302240" y="1177098"/>
              <a:ext cx="0" cy="4690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5E64B52-188A-AEFB-410D-FBC570C51860}"/>
              </a:ext>
            </a:extLst>
          </p:cNvPr>
          <p:cNvGrpSpPr/>
          <p:nvPr/>
        </p:nvGrpSpPr>
        <p:grpSpPr>
          <a:xfrm>
            <a:off x="8761563" y="1939282"/>
            <a:ext cx="2532421" cy="1017932"/>
            <a:chOff x="4907280" y="1177098"/>
            <a:chExt cx="3009900" cy="54502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418F8FB-68BF-D22B-2E9C-35B5836D713E}"/>
                </a:ext>
              </a:extLst>
            </p:cNvPr>
            <p:cNvCxnSpPr/>
            <p:nvPr/>
          </p:nvCxnSpPr>
          <p:spPr>
            <a:xfrm>
              <a:off x="7917180" y="1177098"/>
              <a:ext cx="0" cy="27070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0381888-A24F-5625-B2A9-99C41BE652B1}"/>
                </a:ext>
              </a:extLst>
            </p:cNvPr>
            <p:cNvCxnSpPr/>
            <p:nvPr/>
          </p:nvCxnSpPr>
          <p:spPr>
            <a:xfrm flipH="1">
              <a:off x="4907280" y="1447800"/>
              <a:ext cx="30099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60F0BBE-0B03-A9E9-3464-62AA62339FED}"/>
                </a:ext>
              </a:extLst>
            </p:cNvPr>
            <p:cNvCxnSpPr/>
            <p:nvPr/>
          </p:nvCxnSpPr>
          <p:spPr>
            <a:xfrm>
              <a:off x="4907280" y="1447800"/>
              <a:ext cx="0" cy="2743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406D0CAB-D0E8-B3F4-F494-ED7331378543}"/>
              </a:ext>
            </a:extLst>
          </p:cNvPr>
          <p:cNvSpPr txBox="1"/>
          <p:nvPr/>
        </p:nvSpPr>
        <p:spPr>
          <a:xfrm>
            <a:off x="1800296" y="2855758"/>
            <a:ext cx="33619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Student_Session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b="1" u="sng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872885B-8D27-056E-038B-C4D9B6A2757D}"/>
              </a:ext>
            </a:extLst>
          </p:cNvPr>
          <p:cNvGrpSpPr/>
          <p:nvPr/>
        </p:nvGrpSpPr>
        <p:grpSpPr>
          <a:xfrm rot="10800000" flipV="1">
            <a:off x="4382218" y="3212107"/>
            <a:ext cx="4188123" cy="307778"/>
            <a:chOff x="4382219" y="3163535"/>
            <a:chExt cx="4188123" cy="265465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D58441C-12C4-6A5B-0648-16C6883FEC83}"/>
                </a:ext>
              </a:extLst>
            </p:cNvPr>
            <p:cNvCxnSpPr/>
            <p:nvPr/>
          </p:nvCxnSpPr>
          <p:spPr>
            <a:xfrm>
              <a:off x="8570342" y="3201367"/>
              <a:ext cx="0" cy="2276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795DB74-74CC-A451-1DAE-2BECDF1A8AFD}"/>
                </a:ext>
              </a:extLst>
            </p:cNvPr>
            <p:cNvCxnSpPr/>
            <p:nvPr/>
          </p:nvCxnSpPr>
          <p:spPr>
            <a:xfrm flipH="1">
              <a:off x="4382219" y="3429000"/>
              <a:ext cx="418812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C22AEA4-AFE3-177D-D3B3-0547706F0358}"/>
                </a:ext>
              </a:extLst>
            </p:cNvPr>
            <p:cNvCxnSpPr/>
            <p:nvPr/>
          </p:nvCxnSpPr>
          <p:spPr>
            <a:xfrm flipV="1">
              <a:off x="4382219" y="3163535"/>
              <a:ext cx="0" cy="2654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D6CBB13-35DC-3D36-2C7E-A59245103FF6}"/>
              </a:ext>
            </a:extLst>
          </p:cNvPr>
          <p:cNvGrpSpPr/>
          <p:nvPr/>
        </p:nvGrpSpPr>
        <p:grpSpPr>
          <a:xfrm>
            <a:off x="1244219" y="619130"/>
            <a:ext cx="2291353" cy="2236628"/>
            <a:chOff x="1390650" y="619131"/>
            <a:chExt cx="1657350" cy="404078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BDC9914-FE15-BDFA-45CE-FEBDC0F4C91C}"/>
                </a:ext>
              </a:extLst>
            </p:cNvPr>
            <p:cNvCxnSpPr/>
            <p:nvPr/>
          </p:nvCxnSpPr>
          <p:spPr>
            <a:xfrm flipV="1">
              <a:off x="3048000" y="869321"/>
              <a:ext cx="0" cy="1538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DFAA7E9-7197-176D-CCDB-A4E6AFE51D03}"/>
                </a:ext>
              </a:extLst>
            </p:cNvPr>
            <p:cNvCxnSpPr/>
            <p:nvPr/>
          </p:nvCxnSpPr>
          <p:spPr>
            <a:xfrm flipH="1">
              <a:off x="1390650" y="869321"/>
              <a:ext cx="165735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D3D1D18C-90E5-13D5-9FFB-28DB31893EED}"/>
                </a:ext>
              </a:extLst>
            </p:cNvPr>
            <p:cNvCxnSpPr/>
            <p:nvPr/>
          </p:nvCxnSpPr>
          <p:spPr>
            <a:xfrm flipV="1">
              <a:off x="1390650" y="619131"/>
              <a:ext cx="0" cy="2501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BF0E6DF-2CBB-594B-92A3-A24967C90C2C}"/>
              </a:ext>
            </a:extLst>
          </p:cNvPr>
          <p:cNvSpPr txBox="1"/>
          <p:nvPr/>
        </p:nvSpPr>
        <p:spPr>
          <a:xfrm>
            <a:off x="5836956" y="5574443"/>
            <a:ext cx="33619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Subject(</a:t>
            </a:r>
            <a:r>
              <a:rPr lang="en-GB" sz="1400" b="1" u="sng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SubjectName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6B38C57-5B30-BF4F-C260-87F44C8343F9}"/>
              </a:ext>
            </a:extLst>
          </p:cNvPr>
          <p:cNvGrpSpPr/>
          <p:nvPr/>
        </p:nvGrpSpPr>
        <p:grpSpPr>
          <a:xfrm>
            <a:off x="830579" y="619130"/>
            <a:ext cx="1297845" cy="3531714"/>
            <a:chOff x="830580" y="619130"/>
            <a:chExt cx="560070" cy="3531714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C810588-61B1-6DEA-117B-9CA033369A9E}"/>
                </a:ext>
              </a:extLst>
            </p:cNvPr>
            <p:cNvCxnSpPr/>
            <p:nvPr/>
          </p:nvCxnSpPr>
          <p:spPr>
            <a:xfrm flipV="1">
              <a:off x="1390650" y="3961372"/>
              <a:ext cx="0" cy="1894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6DDA098-86EC-D909-C5D1-D920CD8659F1}"/>
                </a:ext>
              </a:extLst>
            </p:cNvPr>
            <p:cNvCxnSpPr/>
            <p:nvPr/>
          </p:nvCxnSpPr>
          <p:spPr>
            <a:xfrm flipH="1">
              <a:off x="830580" y="3961372"/>
              <a:ext cx="56007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855934C-1DDF-6C2D-A4FA-B7AF3BD682DB}"/>
                </a:ext>
              </a:extLst>
            </p:cNvPr>
            <p:cNvCxnSpPr/>
            <p:nvPr/>
          </p:nvCxnSpPr>
          <p:spPr>
            <a:xfrm flipV="1">
              <a:off x="830580" y="619130"/>
              <a:ext cx="0" cy="33422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F7A2516-EDB8-9A78-C263-B199AAAE6AAB}"/>
              </a:ext>
            </a:extLst>
          </p:cNvPr>
          <p:cNvSpPr txBox="1"/>
          <p:nvPr/>
        </p:nvSpPr>
        <p:spPr>
          <a:xfrm>
            <a:off x="5029525" y="2361452"/>
            <a:ext cx="32866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Semester(</a:t>
            </a:r>
            <a:r>
              <a:rPr lang="en-GB" sz="1400" b="1" u="sng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,Start,End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AD2B441-3AEE-C5BE-8424-7AE5A889A063}"/>
              </a:ext>
            </a:extLst>
          </p:cNvPr>
          <p:cNvSpPr txBox="1"/>
          <p:nvPr/>
        </p:nvSpPr>
        <p:spPr>
          <a:xfrm>
            <a:off x="2930108" y="4848838"/>
            <a:ext cx="41881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Assessment(</a:t>
            </a:r>
            <a:r>
              <a:rPr lang="en-GB" sz="1400" b="1" u="sng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AssessmentID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,Name,Weight,</a:t>
            </a:r>
            <a:r>
              <a:rPr lang="en-GB" sz="140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SubjectID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E2C318-EC3F-A966-8CFB-C6A46A62E946}"/>
              </a:ext>
            </a:extLst>
          </p:cNvPr>
          <p:cNvSpPr txBox="1"/>
          <p:nvPr/>
        </p:nvSpPr>
        <p:spPr>
          <a:xfrm>
            <a:off x="193122" y="4107418"/>
            <a:ext cx="47141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Assessment_Student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1400" b="1" u="sng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AssessmentID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,Date,Score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C19FFF-853A-B359-5AF0-9FB4C64BCC12}"/>
              </a:ext>
            </a:extLst>
          </p:cNvPr>
          <p:cNvGrpSpPr/>
          <p:nvPr/>
        </p:nvGrpSpPr>
        <p:grpSpPr>
          <a:xfrm>
            <a:off x="3272285" y="4386472"/>
            <a:ext cx="1109933" cy="530585"/>
            <a:chOff x="3272285" y="4386472"/>
            <a:chExt cx="1109933" cy="53058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187991B-77AD-9702-30BF-A59C9BB78875}"/>
                </a:ext>
              </a:extLst>
            </p:cNvPr>
            <p:cNvCxnSpPr>
              <a:cxnSpLocks/>
            </p:cNvCxnSpPr>
            <p:nvPr/>
          </p:nvCxnSpPr>
          <p:spPr>
            <a:xfrm>
              <a:off x="3272285" y="4386472"/>
              <a:ext cx="0" cy="2200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CCD99F-43FE-F9FC-38C0-90CF66800CFF}"/>
                </a:ext>
              </a:extLst>
            </p:cNvPr>
            <p:cNvCxnSpPr/>
            <p:nvPr/>
          </p:nvCxnSpPr>
          <p:spPr>
            <a:xfrm>
              <a:off x="3272285" y="4606506"/>
              <a:ext cx="110993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349B42C-2C41-51CA-B645-8A07A4675064}"/>
                </a:ext>
              </a:extLst>
            </p:cNvPr>
            <p:cNvCxnSpPr/>
            <p:nvPr/>
          </p:nvCxnSpPr>
          <p:spPr>
            <a:xfrm>
              <a:off x="4382218" y="4597879"/>
              <a:ext cx="0" cy="3191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16D98B-B225-B59F-3D66-20C391A30C5C}"/>
              </a:ext>
            </a:extLst>
          </p:cNvPr>
          <p:cNvCxnSpPr/>
          <p:nvPr/>
        </p:nvCxnSpPr>
        <p:spPr>
          <a:xfrm>
            <a:off x="6616460" y="5156615"/>
            <a:ext cx="0" cy="485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0827A7C-CAAD-37D6-AD4F-8ABE62032225}"/>
              </a:ext>
            </a:extLst>
          </p:cNvPr>
          <p:cNvGrpSpPr/>
          <p:nvPr/>
        </p:nvGrpSpPr>
        <p:grpSpPr>
          <a:xfrm>
            <a:off x="6254151" y="1918868"/>
            <a:ext cx="966158" cy="510994"/>
            <a:chOff x="6254151" y="1918868"/>
            <a:chExt cx="966158" cy="51099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457A4F-A00C-1C80-FC3E-AB03E7D4B29D}"/>
                </a:ext>
              </a:extLst>
            </p:cNvPr>
            <p:cNvCxnSpPr/>
            <p:nvPr/>
          </p:nvCxnSpPr>
          <p:spPr>
            <a:xfrm>
              <a:off x="7220309" y="1918868"/>
              <a:ext cx="0" cy="1979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E9028BE-07BB-FB12-8206-9657C9DA05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4151" y="2113472"/>
              <a:ext cx="9575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00BEA90-41BE-4FBD-5050-EEF3B7E8FCC4}"/>
                </a:ext>
              </a:extLst>
            </p:cNvPr>
            <p:cNvCxnSpPr/>
            <p:nvPr/>
          </p:nvCxnSpPr>
          <p:spPr>
            <a:xfrm>
              <a:off x="6254151" y="2116807"/>
              <a:ext cx="0" cy="3130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2364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Văn Vương</dc:creator>
  <cp:lastModifiedBy>Nguyễn Văn Vương</cp:lastModifiedBy>
  <cp:revision>2</cp:revision>
  <dcterms:created xsi:type="dcterms:W3CDTF">2022-06-19T06:21:50Z</dcterms:created>
  <dcterms:modified xsi:type="dcterms:W3CDTF">2022-07-16T10:02:52Z</dcterms:modified>
</cp:coreProperties>
</file>