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"/>
    <p:sldMasterId id="2147483660" r:id="rId52"/>
  </p:sldMasterIdLst>
  <p:sldIdLst>
    <p:sldId id="256" r:id="rId53"/>
    <p:sldId id="25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cuong1998@outlook.com" userId="b83bc50ce6fce78b" providerId="LiveId" clId="{ABD89DEF-B41C-4EDB-B94C-69B975EB99ED}"/>
    <pc:docChg chg="modSld">
      <pc:chgData name="wcuong1998@outlook.com" userId="b83bc50ce6fce78b" providerId="LiveId" clId="{ABD89DEF-B41C-4EDB-B94C-69B975EB99ED}" dt="2019-04-30T20:27:58.264" v="2" actId="14100"/>
      <pc:docMkLst>
        <pc:docMk/>
      </pc:docMkLst>
      <pc:sldChg chg="modSp">
        <pc:chgData name="wcuong1998@outlook.com" userId="b83bc50ce6fce78b" providerId="LiveId" clId="{ABD89DEF-B41C-4EDB-B94C-69B975EB99ED}" dt="2019-04-30T20:27:58.264" v="2" actId="14100"/>
        <pc:sldMkLst>
          <pc:docMk/>
          <pc:sldMk cId="2528458865" sldId="257"/>
        </pc:sldMkLst>
        <pc:picChg chg="mod">
          <ac:chgData name="wcuong1998@outlook.com" userId="b83bc50ce6fce78b" providerId="LiveId" clId="{ABD89DEF-B41C-4EDB-B94C-69B975EB99ED}" dt="2019-04-30T20:27:58.264" v="2" actId="14100"/>
          <ac:picMkLst>
            <pc:docMk/>
            <pc:sldMk cId="2528458865" sldId="257"/>
            <ac:picMk id="91" creationId="{704180B8-87BD-48A4-928D-A715D66FD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D05A-89AE-441D-848B-C8E29BE9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11F9-C812-4DEF-B5DE-5D4EA424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160F-FA5D-4234-8BA8-B35C125C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5D7C-8578-43E6-BFB5-204F0E33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8EA5-02CE-4D19-AA54-46F638A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4672-79B2-457D-9E36-E946ECDF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4C6C-13C2-4E3F-9F0F-0AF3A1DB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DA29-4CD9-42DA-9151-DFDA62D7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1826-E1A8-434A-BA89-A8AD16D3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EACE-62C4-4239-A396-1CB89B9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E864F-3156-430F-BFD2-63BD7B8D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087C0-DA4C-4E11-AFD9-88337234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E9A9-7B2E-4339-8AC0-E6FEBC9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07E9-888E-4E81-8A30-CC0F543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BEB1-2569-4F81-A8DA-42F8EB8F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-projec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52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F8D-D53B-40DD-B29D-3350D4C5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D3EB-6F1E-48EE-B312-4004D4A3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3A4A-BA11-423F-ADAF-CD66131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BA07-DCBE-4103-A386-823C405C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910D-9871-4D3C-B70A-E78EE344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A740-7D67-40F8-83A7-FD0CD0D4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C784-AF75-4615-9E83-623A1687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7AD9-4E19-4EF0-823A-B7756849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40BE-35F3-41E5-9C7E-42499D7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E32A-9946-4C4F-B298-420A9E12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DF4-9410-4B0B-A73B-F7E0EAF5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196A-12A3-4123-BEDE-648EC190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D28EA-3DA7-4CEF-BE23-863A589A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E486D-B392-4141-ADD1-7CCE24D4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E807-E572-40CF-B278-6C823AA5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FD21-6FA9-4281-968D-AD1A1A64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9D07-702F-4D1F-B2B3-E9E98699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6A6E-4387-4773-9F35-BD71FD0C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3A091-3EE0-4E10-AA01-EA594667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409E5-BAC8-4344-8397-CE43398C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672B6-0AFA-4316-A34F-503C6F232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E148D-370E-4938-B4F3-6A800DF4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ABEB7-F58F-4547-93F2-A8082857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C86C4-918E-46BE-95A0-C7CDFA3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8FE-D0DE-4B5D-B249-D783409A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5F23F-E354-47D7-BE74-75232A3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7C8C7-1FA0-4B86-A891-70302FF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CE8A-9564-41A8-B957-EEF0A762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DED0A-39DA-4E06-B0E8-8E8F3269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F8389-AE16-47CD-945A-EC158665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123A2-D10C-4C74-BB6D-D1BA7973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C50F-CA1B-444B-8522-05031F27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BE8D-6950-4390-AB25-6BDE805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7A73A-7711-40AD-AC2C-C70CCE18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38FD3-76A9-4FD1-A181-8AC0B84A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0737-1060-4A75-A732-ACD12C7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84B89-D446-45F5-AF7A-0799A086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C68C-E777-40CE-BDBC-404A7DE1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224A2-8508-409E-B588-506311B64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27F72-0CD1-428C-8C71-7923F235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6626B-93B3-45C0-AA23-84CB526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4DDA-CB57-4162-819D-0A8BD135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0085-E6B6-44F8-A11D-FE390A5C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B8062-384B-4123-9DA9-EBB125C0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1CA3-410E-4522-8E5C-B5ED34A2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ABDF-B767-4BCF-98EB-108233CB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8234-F6B8-4B13-82F9-977711E61DBE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2F1B-3C0F-4CB4-BC79-AA675B18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E429-046D-4CDA-8B2C-789CEAE2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338-A7B2-4E11-81F4-0A61D73E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2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27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31.xml"/><Relationship Id="rId5" Type="http://schemas.openxmlformats.org/officeDocument/2006/relationships/customXml" Target="../../customXml/item24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customXml" Target="../../customXml/item30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2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50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34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49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48.xml"/><Relationship Id="rId20" Type="http://schemas.openxmlformats.org/officeDocument/2006/relationships/slideLayout" Target="../slideLayouts/slideLayout13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43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47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customXml" Target="../../customXml/item42.xml"/><Relationship Id="rId19" Type="http://schemas.openxmlformats.org/officeDocument/2006/relationships/customXml" Target="../../customXml/item39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46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8651F3ED-BE04-4716-BCBD-26CC4B58BCC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57618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E91F46F0-E306-460A-9C44-E66BDAF4B1F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E16CA7-ADFD-4BA5-A6FB-157561B47954}"/>
                </a:ext>
              </a:extLst>
            </p:cNvPr>
            <p:cNvSpPr txBox="1"/>
            <p:nvPr/>
          </p:nvSpPr>
          <p:spPr>
            <a:xfrm>
              <a:off x="22515" y="18332"/>
              <a:ext cx="812372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Page Title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5A0B24-4040-4628-A65C-5B2E10113BC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E5FE90-62DC-493F-B3C6-DDB9F5BFCDB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DDA2E0E-884B-49DF-B05A-DDCF6238D52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rgbClr val="00B0F0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4DC4A1-F5BF-4413-B220-2BC4FDDCC334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5E1637-DA7F-4250-9AD6-9CE7D9368F2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5A48438B-0221-47E5-8432-1B792BD5CA9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rgbClr val="00B0F0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F8437D8-4770-4968-98E4-36F6175B759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95950DB-F2F5-4B3F-B38D-5380EC1BCDC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3FF0916E-D03A-43EF-8454-AC11EC59568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E42C307-66F6-4C2B-B33A-32A3166E9D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5FE1AF3F-F99F-480A-AF3C-AFD8619FDAC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F718074-8A56-4E5F-9126-BB9E1987A77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0BACDC6C-83C4-4869-B1C5-5F8867B549A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565055-88D5-4B71-8761-3DC497E929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0C97947-76A4-49D0-B64E-66524E1E0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7B6CB74-FA6E-4034-8343-5EAB7A24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C16523-6297-473E-97E0-BAF0CCFFE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870344-D280-48AA-A474-2CE7C3C1C7C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1464302-FD62-4B46-84F0-26A925FD17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www.project2.</a:t>
                </a:r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61114-B4F3-4713-BACE-F0375639A2E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2881CC6-2D6B-4D7F-97F6-155E9D3F6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D19951-EA6C-4F16-BF37-E891EDF2E3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F3FBC55-761D-4DD5-9ED0-DB475F821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61A340E-09B4-4718-BC7B-FAB1E0CC48B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CE0EBB4-3D82-4FAF-A366-7E7D07BA24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0B9DCB3-441D-48AF-87DC-2B534D2539D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10661AF1-63FF-47A7-AAA9-CB1128279E92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8797" y="6378188"/>
            <a:ext cx="11981603" cy="4154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 Footer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44A56E3-77EB-4E2A-BEF2-F6E5CCB353D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691809" y="1511474"/>
            <a:ext cx="6388675" cy="32316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b="1"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Log out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" name="Picture 2" descr="C:\Users\t-dantay\Documents\Placeholders\home.png">
            <a:extLst>
              <a:ext uri="{FF2B5EF4-FFF2-40B4-BE49-F238E27FC236}">
                <a16:creationId xmlns:a16="http://schemas.microsoft.com/office/drawing/2014/main" id="{2F31431C-86A3-42DB-A23E-6E4BD123527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75" y="1550117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ontent">
            <a:extLst>
              <a:ext uri="{FF2B5EF4-FFF2-40B4-BE49-F238E27FC236}">
                <a16:creationId xmlns:a16="http://schemas.microsoft.com/office/drawing/2014/main" id="{9CDDD12F-5D56-4524-A7AB-4641730BDD1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8797" y="1511474"/>
            <a:ext cx="5685733" cy="32316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(+84) 888 888 888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2" descr="C:\Users\t-dantay\Documents\Placeholders\phone.png">
            <a:extLst>
              <a:ext uri="{FF2B5EF4-FFF2-40B4-BE49-F238E27FC236}">
                <a16:creationId xmlns:a16="http://schemas.microsoft.com/office/drawing/2014/main" id="{B4CDB508-88CB-415B-839D-6CEFBBF8CAF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4" y="1566596"/>
            <a:ext cx="228600" cy="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SearchBox">
            <a:extLst>
              <a:ext uri="{FF2B5EF4-FFF2-40B4-BE49-F238E27FC236}">
                <a16:creationId xmlns:a16="http://schemas.microsoft.com/office/drawing/2014/main" id="{0EBE20DC-170B-45CE-8145-97E25B707C4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619422" y="1807884"/>
            <a:ext cx="2562333" cy="431986"/>
            <a:chOff x="4111925" y="3293648"/>
            <a:chExt cx="962996" cy="310896"/>
          </a:xfrm>
        </p:grpSpPr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267A0CC-B595-4C44-8B24-8E9CC5AD1D28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5DD3587D-1AE7-4F6D-A8A5-AF8392E29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177" y="3293648"/>
              <a:ext cx="171744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704180B8-87BD-48A4-928D-A715D66FD10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600" y="676264"/>
            <a:ext cx="11988800" cy="832475"/>
          </a:xfrm>
          <a:prstGeom prst="rect">
            <a:avLst/>
          </a:prstGeom>
        </p:spPr>
      </p:pic>
      <p:grpSp>
        <p:nvGrpSpPr>
          <p:cNvPr id="92" name="TabGroupVertical">
            <a:extLst>
              <a:ext uri="{FF2B5EF4-FFF2-40B4-BE49-F238E27FC236}">
                <a16:creationId xmlns:a16="http://schemas.microsoft.com/office/drawing/2014/main" id="{4FE54CB1-4F46-4D68-9570-BFC9F3BB1A2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07832" y="1848532"/>
            <a:ext cx="2316833" cy="4529657"/>
            <a:chOff x="3117507" y="2670536"/>
            <a:chExt cx="767769" cy="610656"/>
          </a:xfrm>
        </p:grpSpPr>
        <p:sp>
          <p:nvSpPr>
            <p:cNvPr id="94" name="Tab2">
              <a:extLst>
                <a:ext uri="{FF2B5EF4-FFF2-40B4-BE49-F238E27FC236}">
                  <a16:creationId xmlns:a16="http://schemas.microsoft.com/office/drawing/2014/main" id="{12401323-D277-410E-945C-3FFDBD742BCF}"/>
                </a:ext>
              </a:extLst>
            </p:cNvPr>
            <p:cNvSpPr txBox="1"/>
            <p:nvPr/>
          </p:nvSpPr>
          <p:spPr>
            <a:xfrm>
              <a:off x="3117507" y="2670536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ActiveTab">
              <a:extLst>
                <a:ext uri="{FF2B5EF4-FFF2-40B4-BE49-F238E27FC236}">
                  <a16:creationId xmlns:a16="http://schemas.microsoft.com/office/drawing/2014/main" id="{764D5082-67DE-431C-83D6-F88DFC22417E}"/>
                </a:ext>
              </a:extLst>
            </p:cNvPr>
            <p:cNvSpPr/>
            <p:nvPr/>
          </p:nvSpPr>
          <p:spPr>
            <a:xfrm>
              <a:off x="3885276" y="2767361"/>
              <a:ext cx="0" cy="2011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Tab3">
              <a:extLst>
                <a:ext uri="{FF2B5EF4-FFF2-40B4-BE49-F238E27FC236}">
                  <a16:creationId xmlns:a16="http://schemas.microsoft.com/office/drawing/2014/main" id="{5F1B7CBB-577E-4583-86E5-848A36E14DBA}"/>
                </a:ext>
              </a:extLst>
            </p:cNvPr>
            <p:cNvSpPr txBox="1"/>
            <p:nvPr/>
          </p:nvSpPr>
          <p:spPr>
            <a:xfrm>
              <a:off x="3119966" y="287547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ab4">
              <a:extLst>
                <a:ext uri="{FF2B5EF4-FFF2-40B4-BE49-F238E27FC236}">
                  <a16:creationId xmlns:a16="http://schemas.microsoft.com/office/drawing/2014/main" id="{1B738B63-E9B0-4577-AEA2-F83B3993D984}"/>
                </a:ext>
              </a:extLst>
            </p:cNvPr>
            <p:cNvSpPr txBox="1"/>
            <p:nvPr/>
          </p:nvSpPr>
          <p:spPr>
            <a:xfrm>
              <a:off x="3120624" y="3080024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9" name="Picture 2" descr="C:\Users\t-dantay\Documents\First24\error1.png">
            <a:extLst>
              <a:ext uri="{FF2B5EF4-FFF2-40B4-BE49-F238E27FC236}">
                <a16:creationId xmlns:a16="http://schemas.microsoft.com/office/drawing/2014/main" id="{5993E316-6C83-451E-81B8-A8D1D5188AD0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56" y="7108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" name="Table">
            <a:extLst>
              <a:ext uri="{FF2B5EF4-FFF2-40B4-BE49-F238E27FC236}">
                <a16:creationId xmlns:a16="http://schemas.microsoft.com/office/drawing/2014/main" id="{953674BE-5D78-44B3-9EF4-57A6A120B006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152206546"/>
              </p:ext>
            </p:extLst>
          </p:nvPr>
        </p:nvGraphicFramePr>
        <p:xfrm>
          <a:off x="2516020" y="2413788"/>
          <a:ext cx="8752114" cy="35657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4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71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Grades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1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4" name="ScrollbarVertical">
            <a:extLst>
              <a:ext uri="{FF2B5EF4-FFF2-40B4-BE49-F238E27FC236}">
                <a16:creationId xmlns:a16="http://schemas.microsoft.com/office/drawing/2014/main" id="{11D6110C-B973-4ACF-835F-3260A6DD5DD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1266251" y="2410666"/>
            <a:ext cx="147992" cy="3562291"/>
            <a:chOff x="4496659" y="1543109"/>
            <a:chExt cx="147992" cy="3562291"/>
          </a:xfrm>
        </p:grpSpPr>
        <p:sp>
          <p:nvSpPr>
            <p:cNvPr id="115" name="Background">
              <a:extLst>
                <a:ext uri="{FF2B5EF4-FFF2-40B4-BE49-F238E27FC236}">
                  <a16:creationId xmlns:a16="http://schemas.microsoft.com/office/drawing/2014/main" id="{98768580-BC51-47EC-87D5-2BCACA493A7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6" name="Slider">
              <a:extLst>
                <a:ext uri="{FF2B5EF4-FFF2-40B4-BE49-F238E27FC236}">
                  <a16:creationId xmlns:a16="http://schemas.microsoft.com/office/drawing/2014/main" id="{D09FE5FD-E85E-48B1-B467-8FEB2DAA948E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7" name="UpArrow">
              <a:extLst>
                <a:ext uri="{FF2B5EF4-FFF2-40B4-BE49-F238E27FC236}">
                  <a16:creationId xmlns:a16="http://schemas.microsoft.com/office/drawing/2014/main" id="{DE7FEDDE-0F71-4731-BD2F-F9A30CACD881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8" name="DownArrow">
              <a:extLst>
                <a:ext uri="{FF2B5EF4-FFF2-40B4-BE49-F238E27FC236}">
                  <a16:creationId xmlns:a16="http://schemas.microsoft.com/office/drawing/2014/main" id="{EA381B63-5B28-4197-A8CB-40EAB9E47B78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8651F3ED-BE04-4716-BCBD-26CC4B58BCC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245" y="28199"/>
            <a:ext cx="12192000" cy="7002538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E91F46F0-E306-460A-9C44-E66BDAF4B1F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E16CA7-ADFD-4BA5-A6FB-157561B47954}"/>
                </a:ext>
              </a:extLst>
            </p:cNvPr>
            <p:cNvSpPr txBox="1"/>
            <p:nvPr/>
          </p:nvSpPr>
          <p:spPr>
            <a:xfrm>
              <a:off x="22515" y="18332"/>
              <a:ext cx="812372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Page Title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5A0B24-4040-4628-A65C-5B2E10113BC5}"/>
                </a:ext>
              </a:extLst>
            </p:cNvPr>
            <p:cNvGrpSpPr/>
            <p:nvPr/>
          </p:nvGrpSpPr>
          <p:grpSpPr>
            <a:xfrm>
              <a:off x="45448" y="280262"/>
              <a:ext cx="253701" cy="301682"/>
              <a:chOff x="35923" y="215626"/>
              <a:chExt cx="253701" cy="301682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E5FE90-62DC-493F-B3C6-DDB9F5BFCDB3}"/>
                  </a:ext>
                </a:extLst>
              </p:cNvPr>
              <p:cNvSpPr/>
              <p:nvPr/>
            </p:nvSpPr>
            <p:spPr>
              <a:xfrm>
                <a:off x="35923" y="215626"/>
                <a:ext cx="253701" cy="301682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DDA2E0E-884B-49DF-B05A-DDCF6238D520}"/>
                  </a:ext>
                </a:extLst>
              </p:cNvPr>
              <p:cNvSpPr/>
              <p:nvPr/>
            </p:nvSpPr>
            <p:spPr>
              <a:xfrm>
                <a:off x="58991" y="295943"/>
                <a:ext cx="184732" cy="183410"/>
              </a:xfrm>
              <a:prstGeom prst="leftArrow">
                <a:avLst/>
              </a:prstGeom>
              <a:solidFill>
                <a:srgbClr val="00B0F0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4DC4A1-F5BF-4413-B220-2BC4FDDCC334}"/>
                </a:ext>
              </a:extLst>
            </p:cNvPr>
            <p:cNvGrpSpPr/>
            <p:nvPr/>
          </p:nvGrpSpPr>
          <p:grpSpPr>
            <a:xfrm>
              <a:off x="318124" y="297278"/>
              <a:ext cx="238391" cy="284666"/>
              <a:chOff x="308599" y="232642"/>
              <a:chExt cx="238391" cy="28466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5E1637-DA7F-4250-9AD6-9CE7D9368F25}"/>
                  </a:ext>
                </a:extLst>
              </p:cNvPr>
              <p:cNvSpPr/>
              <p:nvPr/>
            </p:nvSpPr>
            <p:spPr>
              <a:xfrm>
                <a:off x="308599" y="232642"/>
                <a:ext cx="238391" cy="284666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5A48438B-0221-47E5-8432-1B792BD5CA99}"/>
                  </a:ext>
                </a:extLst>
              </p:cNvPr>
              <p:cNvSpPr/>
              <p:nvPr/>
            </p:nvSpPr>
            <p:spPr>
              <a:xfrm>
                <a:off x="329678" y="297065"/>
                <a:ext cx="185635" cy="193867"/>
              </a:xfrm>
              <a:prstGeom prst="rightArrow">
                <a:avLst/>
              </a:prstGeom>
              <a:solidFill>
                <a:srgbClr val="00B0F0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F8437D8-4770-4968-98E4-36F6175B759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95950DB-F2F5-4B3F-B38D-5380EC1BCDC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3FF0916E-D03A-43EF-8454-AC11EC59568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E42C307-66F6-4C2B-B33A-32A3166E9DE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5FE1AF3F-F99F-480A-AF3C-AFD8619FDAC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F718074-8A56-4E5F-9126-BB9E1987A77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0BACDC6C-83C4-4869-B1C5-5F8867B549A1}"/>
                </a:ext>
              </a:extLst>
            </p:cNvPr>
            <p:cNvSpPr/>
            <p:nvPr/>
          </p:nvSpPr>
          <p:spPr>
            <a:xfrm>
              <a:off x="76200" y="685159"/>
              <a:ext cx="8991600" cy="60668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565055-88D5-4B71-8761-3DC497E929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0C97947-76A4-49D0-B64E-66524E1E0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7B6CB74-FA6E-4034-8343-5EAB7A24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C16523-6297-473E-97E0-BAF0CCFFE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870344-D280-48AA-A474-2CE7C3C1C7C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1464302-FD62-4B46-84F0-26A925FD17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www.project2.</a:t>
                </a:r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61114-B4F3-4713-BACE-F0375639A2E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2881CC6-2D6B-4D7F-97F6-155E9D3F6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8D19951-EA6C-4F16-BF37-E891EDF2E3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F3FBC55-761D-4DD5-9ED0-DB475F821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61A340E-09B4-4718-BC7B-FAB1E0CC48B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CE0EBB4-3D82-4FAF-A366-7E7D07BA24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0B9DCB3-441D-48AF-87DC-2B534D2539D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10661AF1-63FF-47A7-AAA9-CB1128279E92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8797" y="6492721"/>
            <a:ext cx="11981603" cy="4154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 Footers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44A56E3-77EB-4E2A-BEF2-F6E5CCB353D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691809" y="1511474"/>
            <a:ext cx="6412849" cy="32316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b="1"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Log out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" name="Picture 2" descr="C:\Users\t-dantay\Documents\Placeholders\home.png">
            <a:extLst>
              <a:ext uri="{FF2B5EF4-FFF2-40B4-BE49-F238E27FC236}">
                <a16:creationId xmlns:a16="http://schemas.microsoft.com/office/drawing/2014/main" id="{2F31431C-86A3-42DB-A23E-6E4BD123527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75" y="1550117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ontent">
            <a:extLst>
              <a:ext uri="{FF2B5EF4-FFF2-40B4-BE49-F238E27FC236}">
                <a16:creationId xmlns:a16="http://schemas.microsoft.com/office/drawing/2014/main" id="{9CDDD12F-5D56-4524-A7AB-4641730BDD1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8797" y="1511474"/>
            <a:ext cx="5685733" cy="32316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en-US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(+84) 888 888 888</a:t>
            </a:r>
            <a:endParaRPr lang="en-US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2" descr="C:\Users\t-dantay\Documents\Placeholders\phone.png">
            <a:extLst>
              <a:ext uri="{FF2B5EF4-FFF2-40B4-BE49-F238E27FC236}">
                <a16:creationId xmlns:a16="http://schemas.microsoft.com/office/drawing/2014/main" id="{B4CDB508-88CB-415B-839D-6CEFBBF8CAF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4" y="1566596"/>
            <a:ext cx="228600" cy="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SearchBox">
            <a:extLst>
              <a:ext uri="{FF2B5EF4-FFF2-40B4-BE49-F238E27FC236}">
                <a16:creationId xmlns:a16="http://schemas.microsoft.com/office/drawing/2014/main" id="{0EBE20DC-170B-45CE-8145-97E25B707C4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619422" y="1807884"/>
            <a:ext cx="2562333" cy="431986"/>
            <a:chOff x="4111925" y="3293648"/>
            <a:chExt cx="962996" cy="310896"/>
          </a:xfrm>
        </p:grpSpPr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267A0CC-B595-4C44-8B24-8E9CC5AD1D28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5DD3587D-1AE7-4F6D-A8A5-AF8392E29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177" y="3293648"/>
              <a:ext cx="171744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704180B8-87BD-48A4-928D-A715D66FD10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1599" y="729670"/>
            <a:ext cx="11999045" cy="779068"/>
          </a:xfrm>
          <a:prstGeom prst="rect">
            <a:avLst/>
          </a:prstGeom>
        </p:spPr>
      </p:pic>
      <p:grpSp>
        <p:nvGrpSpPr>
          <p:cNvPr id="92" name="TabGroupVertical">
            <a:extLst>
              <a:ext uri="{FF2B5EF4-FFF2-40B4-BE49-F238E27FC236}">
                <a16:creationId xmlns:a16="http://schemas.microsoft.com/office/drawing/2014/main" id="{4FE54CB1-4F46-4D68-9570-BFC9F3BB1A2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107832" y="1848532"/>
            <a:ext cx="2316833" cy="4529657"/>
            <a:chOff x="3117507" y="2670536"/>
            <a:chExt cx="767769" cy="610656"/>
          </a:xfrm>
        </p:grpSpPr>
        <p:sp>
          <p:nvSpPr>
            <p:cNvPr id="94" name="Tab2">
              <a:extLst>
                <a:ext uri="{FF2B5EF4-FFF2-40B4-BE49-F238E27FC236}">
                  <a16:creationId xmlns:a16="http://schemas.microsoft.com/office/drawing/2014/main" id="{12401323-D277-410E-945C-3FFDBD742BCF}"/>
                </a:ext>
              </a:extLst>
            </p:cNvPr>
            <p:cNvSpPr txBox="1"/>
            <p:nvPr/>
          </p:nvSpPr>
          <p:spPr>
            <a:xfrm>
              <a:off x="3117507" y="2670536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ActiveTab">
              <a:extLst>
                <a:ext uri="{FF2B5EF4-FFF2-40B4-BE49-F238E27FC236}">
                  <a16:creationId xmlns:a16="http://schemas.microsoft.com/office/drawing/2014/main" id="{764D5082-67DE-431C-83D6-F88DFC22417E}"/>
                </a:ext>
              </a:extLst>
            </p:cNvPr>
            <p:cNvSpPr/>
            <p:nvPr/>
          </p:nvSpPr>
          <p:spPr>
            <a:xfrm>
              <a:off x="3885276" y="2767361"/>
              <a:ext cx="0" cy="2011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Tab3">
              <a:extLst>
                <a:ext uri="{FF2B5EF4-FFF2-40B4-BE49-F238E27FC236}">
                  <a16:creationId xmlns:a16="http://schemas.microsoft.com/office/drawing/2014/main" id="{5F1B7CBB-577E-4583-86E5-848A36E14DBA}"/>
                </a:ext>
              </a:extLst>
            </p:cNvPr>
            <p:cNvSpPr txBox="1"/>
            <p:nvPr/>
          </p:nvSpPr>
          <p:spPr>
            <a:xfrm>
              <a:off x="3119966" y="287547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2</a:t>
              </a:r>
              <a:endPara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ab4">
              <a:extLst>
                <a:ext uri="{FF2B5EF4-FFF2-40B4-BE49-F238E27FC236}">
                  <a16:creationId xmlns:a16="http://schemas.microsoft.com/office/drawing/2014/main" id="{1B738B63-E9B0-4577-AEA2-F83B3993D984}"/>
                </a:ext>
              </a:extLst>
            </p:cNvPr>
            <p:cNvSpPr txBox="1"/>
            <p:nvPr/>
          </p:nvSpPr>
          <p:spPr>
            <a:xfrm>
              <a:off x="3120624" y="3080024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Function 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9" name="Picture 2" descr="C:\Users\t-dantay\Documents\First24\error1.png">
            <a:extLst>
              <a:ext uri="{FF2B5EF4-FFF2-40B4-BE49-F238E27FC236}">
                <a16:creationId xmlns:a16="http://schemas.microsoft.com/office/drawing/2014/main" id="{5993E316-6C83-451E-81B8-A8D1D5188AD0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3" y="4418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FF81DA1F-8DCB-4935-A13F-6B83FECF8A5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818195" y="2295324"/>
            <a:ext cx="1332297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b="1" dirty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872F8F53-0A4C-44E4-80AC-F8EE96E8B42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893883" y="2867719"/>
            <a:ext cx="2909754" cy="31016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 :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00D905AC-0409-488D-836C-A9113B86FE2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893882" y="3214130"/>
            <a:ext cx="2909754" cy="3231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b="1">
                <a:latin typeface="Segoe UI" pitchFamily="34" charset="0"/>
                <a:cs typeface="Segoe UI" pitchFamily="34" charset="0"/>
              </a:rPr>
              <a:t>Text :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9246AF79-9442-487E-9F91-F3F0A46A116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893880" y="3573538"/>
            <a:ext cx="2909754" cy="3231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b="1">
                <a:latin typeface="Segoe UI" pitchFamily="34" charset="0"/>
                <a:cs typeface="Segoe UI" pitchFamily="34" charset="0"/>
              </a:rPr>
              <a:t>Text :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13E255F2-2E39-4DF7-A5C0-819C7835367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893880" y="3926151"/>
            <a:ext cx="2909754" cy="3549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b="1">
                <a:latin typeface="Segoe UI" pitchFamily="34" charset="0"/>
                <a:cs typeface="Segoe UI" pitchFamily="34" charset="0"/>
              </a:rPr>
              <a:t>Text :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695E9B5D-3D6C-4FEC-B0C7-F92E79B38C8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893880" y="4318020"/>
            <a:ext cx="2909754" cy="4154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b="1">
                <a:latin typeface="Segoe UI" pitchFamily="34" charset="0"/>
                <a:cs typeface="Segoe UI" pitchFamily="34" charset="0"/>
              </a:rPr>
              <a:t>Text :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71A1FC7-2A12-42F9-93EC-35BF0C6300D8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31" y="2920523"/>
            <a:ext cx="1591046" cy="17402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90" name="Content">
            <a:extLst>
              <a:ext uri="{FF2B5EF4-FFF2-40B4-BE49-F238E27FC236}">
                <a16:creationId xmlns:a16="http://schemas.microsoft.com/office/drawing/2014/main" id="{92A60F87-B69E-43EB-A64F-50E746AC29CB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6697042" y="4937090"/>
            <a:ext cx="1106592" cy="481587"/>
          </a:xfrm>
          <a:prstGeom prst="roundRect">
            <a:avLst>
              <a:gd name="adj" fmla="val 31574"/>
            </a:avLst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95000"/>
                  </a:schemeClr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C:\Users\t-dantay\Documents\First24\arrowrepeat1.png">
            <a:extLst>
              <a:ext uri="{FF2B5EF4-FFF2-40B4-BE49-F238E27FC236}">
                <a16:creationId xmlns:a16="http://schemas.microsoft.com/office/drawing/2014/main" id="{020ACC3E-A321-4F03-86C5-7134B60EE723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6852" y="331440"/>
            <a:ext cx="272851" cy="2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5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0.xml><?xml version="1.0" encoding="utf-8"?>
<Control xmlns="http://schemas.microsoft.com/VisualStudio/2011/storyboarding/control">
  <Id Name="System.Storyboarding.Icons.Undo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Props1.xml><?xml version="1.0" encoding="utf-8"?>
<ds:datastoreItem xmlns:ds="http://schemas.openxmlformats.org/officeDocument/2006/customXml" ds:itemID="{76A7E007-F3BF-43AD-A12A-65528A87B3E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187B597-D5C2-477C-9CA1-C03733122AC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85FD0E2-FFE8-485F-BFF4-312896D7510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A21755E-C5AB-4F48-9A30-69580739FC5F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3.xml><?xml version="1.0" encoding="utf-8"?>
<ds:datastoreItem xmlns:ds="http://schemas.openxmlformats.org/officeDocument/2006/customXml" ds:itemID="{0B25EAC0-C1F5-4B98-A426-928EE2B91C2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AF08EB-97F7-424F-AB10-8D7936536C1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F283450-1784-4EB8-A5DC-F794E6B0E0A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DF5B0EB-B50E-4479-B7ED-A84FFB38B0B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5D6AC56-409F-4094-B602-66EEA16317F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3BB24C6-35E5-41BE-969B-B363357165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8A2F25-55F9-4A45-9534-BBBD0B7BF7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AA0371A-4884-44BD-9C0A-AF45DBF0A58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F35CCA0-047E-40E1-B885-49A629D507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D04AFC6-306D-44BB-B85B-7DD08F53723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E50F8B5-53EF-424F-83FC-726F74BAE3A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97A685F-665F-4410-BC2B-C55C372F106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53CC622-438E-4BE4-8358-7EA3CC451E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5F77623-362B-49F5-8D52-141B6D9AF67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9C2B251-F543-4287-A94D-20817E7AAD3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1E487F7-A5A5-4E39-9D77-42532E04F16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091D8F2-B4B1-401E-B0B6-AC9410AEB7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BE950FC-96CD-4201-82BB-19F14C092AA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6033D3C-7B24-4A35-A90B-4DF0A5EA434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39500C7-198E-40AB-AD9F-6860FCEF03D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87EA5E8-28ED-40A2-B89B-D1927709C20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337B8EC-6B18-4252-B78C-05B814CE31E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12A0EAC-4B63-48CB-A41E-D6FB5AB965C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720DA8E-2A3C-429C-8FA8-64F51CDCC28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AD40A7D-5C1B-4C62-A9C5-26635E370BE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32FDAFD-76FA-45D2-8704-DB2E9FAEA0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019448A-CB10-4198-AF32-14C0C1A44B8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30F848-5B54-434B-856B-CD897D5D399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3481AB8-6E46-45C0-B0D9-4ED68757DD6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59FE8FE-4483-482A-9A8A-8A8ECDCCB7A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25DAE74-E356-499A-B2CB-B9C79D4B0BA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A2DA3F6-1791-43D3-8075-BEC048C13CE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416A497-76D8-4EE7-8042-AB676580BFB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6C8EF6B-E6C3-4A31-ACE2-CF960982357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DFC148B-C346-4A94-B90F-2BA1EA57BE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16D4CA2-FEDA-4F68-989B-07C51F59EE8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5D73F46-4903-4787-B64E-0322132FEF3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9F0BF2C-F22E-4664-97FE-93CF6D2A4D1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0.xml><?xml version="1.0" encoding="utf-8"?>
<ds:datastoreItem xmlns:ds="http://schemas.openxmlformats.org/officeDocument/2006/customXml" ds:itemID="{E9C38C2E-6B9B-4583-9838-C323397468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C56F500-84DB-4BB6-AC41-247179DC9F7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1EB722-7B87-4605-B000-B745A3A0BC7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306B564-93DF-4046-A07E-1EF3DCE5615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531537-9FDC-4718-9523-A1A8D78E3A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wcuong1998@outlook.com</dc:creator>
  <cp:lastModifiedBy>wcuong1998@outlook.com</cp:lastModifiedBy>
  <cp:revision>13</cp:revision>
  <dcterms:created xsi:type="dcterms:W3CDTF">2019-04-14T19:27:36Z</dcterms:created>
  <dcterms:modified xsi:type="dcterms:W3CDTF">2019-04-30T20:42:46Z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https://d.docs.live.net/b83bc50ce6fce78b/Desktop/designweb1.pptx</vt:lpwstr>
  </property>
</Properties>
</file>